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Lst>
  <p:notesMasterIdLst>
    <p:notesMasterId r:id="rId38"/>
  </p:notesMasterIdLst>
  <p:handoutMasterIdLst>
    <p:handoutMasterId r:id="rId39"/>
  </p:handoutMasterIdLst>
  <p:sldIdLst>
    <p:sldId id="374" r:id="rId5"/>
    <p:sldId id="373" r:id="rId6"/>
    <p:sldId id="364" r:id="rId7"/>
    <p:sldId id="339" r:id="rId8"/>
    <p:sldId id="340" r:id="rId9"/>
    <p:sldId id="370" r:id="rId10"/>
    <p:sldId id="342" r:id="rId11"/>
    <p:sldId id="343" r:id="rId12"/>
    <p:sldId id="369" r:id="rId13"/>
    <p:sldId id="346" r:id="rId14"/>
    <p:sldId id="347" r:id="rId15"/>
    <p:sldId id="349" r:id="rId16"/>
    <p:sldId id="348" r:id="rId17"/>
    <p:sldId id="350" r:id="rId18"/>
    <p:sldId id="351" r:id="rId19"/>
    <p:sldId id="352" r:id="rId20"/>
    <p:sldId id="353" r:id="rId21"/>
    <p:sldId id="354" r:id="rId22"/>
    <p:sldId id="372" r:id="rId23"/>
    <p:sldId id="356" r:id="rId24"/>
    <p:sldId id="359" r:id="rId25"/>
    <p:sldId id="360" r:id="rId26"/>
    <p:sldId id="361" r:id="rId27"/>
    <p:sldId id="362" r:id="rId28"/>
    <p:sldId id="363" r:id="rId29"/>
    <p:sldId id="366" r:id="rId30"/>
    <p:sldId id="365" r:id="rId31"/>
    <p:sldId id="367" r:id="rId32"/>
    <p:sldId id="368" r:id="rId33"/>
    <p:sldId id="376" r:id="rId34"/>
    <p:sldId id="329" r:id="rId35"/>
    <p:sldId id="330" r:id="rId36"/>
    <p:sldId id="3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R ZEAITER" initials="MZ" lastIdx="1" clrIdx="0">
    <p:extLst>
      <p:ext uri="{19B8F6BF-5375-455C-9EA6-DF929625EA0E}">
        <p15:presenceInfo xmlns:p15="http://schemas.microsoft.com/office/powerpoint/2012/main" userId="MANAR ZEA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8CA"/>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p:restoredTop sz="90969" autoAdjust="0"/>
  </p:normalViewPr>
  <p:slideViewPr>
    <p:cSldViewPr snapToGrid="0" snapToObjects="1">
      <p:cViewPr varScale="1">
        <p:scale>
          <a:sx n="113" d="100"/>
          <a:sy n="113" d="100"/>
        </p:scale>
        <p:origin x="907" y="96"/>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7T10:54:15.648"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AE64E-0073-4A8E-BACA-00CB748595D7}" type="doc">
      <dgm:prSet loTypeId="urn:microsoft.com/office/officeart/2005/8/layout/arrow2" loCatId="process" qsTypeId="urn:microsoft.com/office/officeart/2005/8/quickstyle/simple1" qsCatId="simple" csTypeId="urn:microsoft.com/office/officeart/2005/8/colors/accent1_2" csCatId="accent1" phldr="1"/>
      <dgm:spPr/>
    </dgm:pt>
    <dgm:pt modelId="{D6029C69-52A8-4573-A794-DA307FA8DDA0}">
      <dgm:prSet phldrT="[Text]" custT="1"/>
      <dgm:spPr/>
      <dgm:t>
        <a:bodyPr/>
        <a:lstStyle/>
        <a:p>
          <a:pPr algn="r"/>
          <a:r>
            <a:rPr lang="ar-LB" sz="2800" b="1" dirty="0">
              <a:solidFill>
                <a:schemeClr val="tx2"/>
              </a:solidFill>
            </a:rPr>
            <a:t>رؤية عالمية </a:t>
          </a:r>
          <a:endParaRPr lang="en-US" sz="2800" b="1" dirty="0">
            <a:solidFill>
              <a:schemeClr val="tx2"/>
            </a:solidFill>
          </a:endParaRPr>
        </a:p>
      </dgm:t>
    </dgm:pt>
    <dgm:pt modelId="{D912B53D-9F9A-4898-AEA0-B972CB48EA71}" type="parTrans" cxnId="{5D953B42-5C60-4901-9504-70CC29388765}">
      <dgm:prSet/>
      <dgm:spPr/>
      <dgm:t>
        <a:bodyPr/>
        <a:lstStyle/>
        <a:p>
          <a:endParaRPr lang="en-US" sz="3600"/>
        </a:p>
      </dgm:t>
    </dgm:pt>
    <dgm:pt modelId="{F43B0886-A101-440E-8E32-E65784CDBFCA}" type="sibTrans" cxnId="{5D953B42-5C60-4901-9504-70CC29388765}">
      <dgm:prSet/>
      <dgm:spPr/>
      <dgm:t>
        <a:bodyPr/>
        <a:lstStyle/>
        <a:p>
          <a:endParaRPr lang="en-US" sz="3600"/>
        </a:p>
      </dgm:t>
    </dgm:pt>
    <dgm:pt modelId="{CC71D6F5-8FF5-4B68-9D3D-6595337EDB3C}">
      <dgm:prSet phldrT="[Text]" custT="1"/>
      <dgm:spPr/>
      <dgm:t>
        <a:bodyPr anchor="b"/>
        <a:lstStyle/>
        <a:p>
          <a:pPr algn="r"/>
          <a:r>
            <a:rPr lang="ar-LB" sz="2800" b="1" dirty="0">
              <a:solidFill>
                <a:schemeClr val="tx2"/>
              </a:solidFill>
            </a:rPr>
            <a:t>المخطط الاكثر  تقدما</a:t>
          </a:r>
        </a:p>
      </dgm:t>
    </dgm:pt>
    <dgm:pt modelId="{D64B1E82-779C-462C-BA5A-90EC444DE2E1}" type="parTrans" cxnId="{2291C75E-2C13-4638-A971-D8BFDC45EB9D}">
      <dgm:prSet/>
      <dgm:spPr/>
      <dgm:t>
        <a:bodyPr/>
        <a:lstStyle/>
        <a:p>
          <a:endParaRPr lang="en-US" sz="3600"/>
        </a:p>
      </dgm:t>
    </dgm:pt>
    <dgm:pt modelId="{D745C95F-BE0F-467D-B5CB-D9BE3BDDA69B}" type="sibTrans" cxnId="{2291C75E-2C13-4638-A971-D8BFDC45EB9D}">
      <dgm:prSet/>
      <dgm:spPr/>
      <dgm:t>
        <a:bodyPr/>
        <a:lstStyle/>
        <a:p>
          <a:endParaRPr lang="en-US" sz="3600"/>
        </a:p>
      </dgm:t>
    </dgm:pt>
    <dgm:pt modelId="{8F0ABDB0-A6C8-4230-9A45-5BD1576FAD56}" type="pres">
      <dgm:prSet presAssocID="{41AAE64E-0073-4A8E-BACA-00CB748595D7}" presName="arrowDiagram" presStyleCnt="0">
        <dgm:presLayoutVars>
          <dgm:chMax val="5"/>
          <dgm:dir/>
          <dgm:resizeHandles val="exact"/>
        </dgm:presLayoutVars>
      </dgm:prSet>
      <dgm:spPr/>
    </dgm:pt>
    <dgm:pt modelId="{4A683DBC-E9D8-48A9-95E1-2B7402CE8500}" type="pres">
      <dgm:prSet presAssocID="{41AAE64E-0073-4A8E-BACA-00CB748595D7}" presName="arrow" presStyleLbl="bgShp" presStyleIdx="0" presStyleCnt="1" custAng="20530690" custScaleY="113361" custLinFactNeighborX="-820" custLinFactNeighborY="-340"/>
      <dgm:spPr>
        <a:solidFill>
          <a:schemeClr val="accent1"/>
        </a:solidFill>
        <a:ln>
          <a:noFill/>
        </a:ln>
        <a:effectLst>
          <a:outerShdw blurRad="50800" dist="38100" dir="2700000" algn="tl" rotWithShape="0">
            <a:prstClr val="black">
              <a:alpha val="40000"/>
            </a:prstClr>
          </a:outerShdw>
        </a:effectLst>
      </dgm:spPr>
    </dgm:pt>
    <dgm:pt modelId="{25BB9FA8-993D-4B7E-AD0D-0E2531CA2342}" type="pres">
      <dgm:prSet presAssocID="{41AAE64E-0073-4A8E-BACA-00CB748595D7}" presName="arrowDiagram2" presStyleCnt="0"/>
      <dgm:spPr/>
    </dgm:pt>
    <dgm:pt modelId="{F4EFDCC9-6D3D-4ACE-B2AC-F029996591DF}" type="pres">
      <dgm:prSet presAssocID="{D6029C69-52A8-4573-A794-DA307FA8DDA0}" presName="bullet2a" presStyleLbl="node1" presStyleIdx="0" presStyleCnt="2" custLinFactY="164189" custLinFactNeighborX="-22594" custLinFactNeighborY="200000"/>
      <dgm:spPr>
        <a:solidFill>
          <a:schemeClr val="tx2"/>
        </a:solidFill>
      </dgm:spPr>
    </dgm:pt>
    <dgm:pt modelId="{C03DFB63-92FF-464E-BFCA-9563CB5521C3}" type="pres">
      <dgm:prSet presAssocID="{D6029C69-52A8-4573-A794-DA307FA8DDA0}" presName="textBox2a" presStyleLbl="revTx" presStyleIdx="0" presStyleCnt="2" custScaleX="191233" custScaleY="31152" custLinFactNeighborX="24937" custLinFactNeighborY="21421">
        <dgm:presLayoutVars>
          <dgm:bulletEnabled val="1"/>
        </dgm:presLayoutVars>
      </dgm:prSet>
      <dgm:spPr/>
    </dgm:pt>
    <dgm:pt modelId="{98229ED8-D3B7-4821-8D8B-08B0246F61B3}" type="pres">
      <dgm:prSet presAssocID="{CC71D6F5-8FF5-4B68-9D3D-6595337EDB3C}" presName="bullet2b" presStyleLbl="node1" presStyleIdx="1" presStyleCnt="2" custLinFactNeighborX="-58471" custLinFactNeighborY="-63275"/>
      <dgm:spPr>
        <a:solidFill>
          <a:schemeClr val="tx2"/>
        </a:solidFill>
      </dgm:spPr>
    </dgm:pt>
    <dgm:pt modelId="{B30C4960-3B31-46B4-BCC9-9F9FA3FCF538}" type="pres">
      <dgm:prSet presAssocID="{CC71D6F5-8FF5-4B68-9D3D-6595337EDB3C}" presName="textBox2b" presStyleLbl="revTx" presStyleIdx="1" presStyleCnt="2" custScaleX="136105" custScaleY="49701" custLinFactX="-19835" custLinFactY="-7189" custLinFactNeighborX="-100000" custLinFactNeighborY="-100000">
        <dgm:presLayoutVars>
          <dgm:bulletEnabled val="1"/>
        </dgm:presLayoutVars>
      </dgm:prSet>
      <dgm:spPr/>
    </dgm:pt>
  </dgm:ptLst>
  <dgm:cxnLst>
    <dgm:cxn modelId="{038FFE1A-7489-45B3-9C4D-AA4707254FE8}" type="presOf" srcId="{CC71D6F5-8FF5-4B68-9D3D-6595337EDB3C}" destId="{B30C4960-3B31-46B4-BCC9-9F9FA3FCF538}" srcOrd="0" destOrd="0" presId="urn:microsoft.com/office/officeart/2005/8/layout/arrow2"/>
    <dgm:cxn modelId="{2291C75E-2C13-4638-A971-D8BFDC45EB9D}" srcId="{41AAE64E-0073-4A8E-BACA-00CB748595D7}" destId="{CC71D6F5-8FF5-4B68-9D3D-6595337EDB3C}" srcOrd="1" destOrd="0" parTransId="{D64B1E82-779C-462C-BA5A-90EC444DE2E1}" sibTransId="{D745C95F-BE0F-467D-B5CB-D9BE3BDDA69B}"/>
    <dgm:cxn modelId="{5D953B42-5C60-4901-9504-70CC29388765}" srcId="{41AAE64E-0073-4A8E-BACA-00CB748595D7}" destId="{D6029C69-52A8-4573-A794-DA307FA8DDA0}" srcOrd="0" destOrd="0" parTransId="{D912B53D-9F9A-4898-AEA0-B972CB48EA71}" sibTransId="{F43B0886-A101-440E-8E32-E65784CDBFCA}"/>
    <dgm:cxn modelId="{A021084A-5641-411C-9CAD-6D79DE17086A}" type="presOf" srcId="{D6029C69-52A8-4573-A794-DA307FA8DDA0}" destId="{C03DFB63-92FF-464E-BFCA-9563CB5521C3}" srcOrd="0" destOrd="0" presId="urn:microsoft.com/office/officeart/2005/8/layout/arrow2"/>
    <dgm:cxn modelId="{E15F8B4A-DAC2-413E-B88B-B5F52F371822}" type="presOf" srcId="{41AAE64E-0073-4A8E-BACA-00CB748595D7}" destId="{8F0ABDB0-A6C8-4230-9A45-5BD1576FAD56}" srcOrd="0" destOrd="0" presId="urn:microsoft.com/office/officeart/2005/8/layout/arrow2"/>
    <dgm:cxn modelId="{216C8613-EF98-4B2B-AFCD-3E2FCA80DF84}" type="presParOf" srcId="{8F0ABDB0-A6C8-4230-9A45-5BD1576FAD56}" destId="{4A683DBC-E9D8-48A9-95E1-2B7402CE8500}" srcOrd="0" destOrd="0" presId="urn:microsoft.com/office/officeart/2005/8/layout/arrow2"/>
    <dgm:cxn modelId="{DC7515F0-FCE2-492A-A76E-5A5F4A0C8069}" type="presParOf" srcId="{8F0ABDB0-A6C8-4230-9A45-5BD1576FAD56}" destId="{25BB9FA8-993D-4B7E-AD0D-0E2531CA2342}" srcOrd="1" destOrd="0" presId="urn:microsoft.com/office/officeart/2005/8/layout/arrow2"/>
    <dgm:cxn modelId="{81D0B6BB-58AC-4334-A598-58B1EAC32824}" type="presParOf" srcId="{25BB9FA8-993D-4B7E-AD0D-0E2531CA2342}" destId="{F4EFDCC9-6D3D-4ACE-B2AC-F029996591DF}" srcOrd="0" destOrd="0" presId="urn:microsoft.com/office/officeart/2005/8/layout/arrow2"/>
    <dgm:cxn modelId="{86A5AA5C-29E5-41F5-A269-B55428A2D7B9}" type="presParOf" srcId="{25BB9FA8-993D-4B7E-AD0D-0E2531CA2342}" destId="{C03DFB63-92FF-464E-BFCA-9563CB5521C3}" srcOrd="1" destOrd="0" presId="urn:microsoft.com/office/officeart/2005/8/layout/arrow2"/>
    <dgm:cxn modelId="{D2DDD95B-A91B-42B2-90C7-8AE60FD9A829}" type="presParOf" srcId="{25BB9FA8-993D-4B7E-AD0D-0E2531CA2342}" destId="{98229ED8-D3B7-4821-8D8B-08B0246F61B3}" srcOrd="2" destOrd="0" presId="urn:microsoft.com/office/officeart/2005/8/layout/arrow2"/>
    <dgm:cxn modelId="{F941FA6D-6CFB-42FA-BF79-04ABCFC0BAB9}" type="presParOf" srcId="{25BB9FA8-993D-4B7E-AD0D-0E2531CA2342}" destId="{B30C4960-3B31-46B4-BCC9-9F9FA3FCF538}"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A8C456-A46E-47A2-B30D-59A86078F902}" type="doc">
      <dgm:prSet loTypeId="urn:microsoft.com/office/officeart/2005/8/layout/hProcess9" loCatId="process" qsTypeId="urn:microsoft.com/office/officeart/2005/8/quickstyle/simple1" qsCatId="simple" csTypeId="urn:microsoft.com/office/officeart/2005/8/colors/accent1_2" csCatId="accent1" phldr="1"/>
      <dgm:spPr/>
    </dgm:pt>
    <dgm:pt modelId="{6EF751A7-E45F-4BB1-8986-D51DCB382CB5}">
      <dgm:prSet phldrT="[Text]"/>
      <dgm:spPr/>
      <dgm:t>
        <a:bodyPr/>
        <a:lstStyle/>
        <a:p>
          <a:r>
            <a:rPr lang="ar-LB" dirty="0"/>
            <a:t>استحداث او تعزيز الاجهزة والهيئات</a:t>
          </a:r>
          <a:endParaRPr lang="en-US" dirty="0"/>
        </a:p>
      </dgm:t>
    </dgm:pt>
    <dgm:pt modelId="{F110FE95-26F4-4FEB-93A2-7B4ED0D5D336}" type="parTrans" cxnId="{5B18AF43-2161-4645-A7E0-ED7AA3F8D07A}">
      <dgm:prSet/>
      <dgm:spPr/>
      <dgm:t>
        <a:bodyPr/>
        <a:lstStyle/>
        <a:p>
          <a:endParaRPr lang="en-US"/>
        </a:p>
      </dgm:t>
    </dgm:pt>
    <dgm:pt modelId="{0AAD5DD1-BC85-444D-87A0-8B236B6A3FFE}" type="sibTrans" cxnId="{5B18AF43-2161-4645-A7E0-ED7AA3F8D07A}">
      <dgm:prSet/>
      <dgm:spPr/>
      <dgm:t>
        <a:bodyPr/>
        <a:lstStyle/>
        <a:p>
          <a:endParaRPr lang="en-US"/>
        </a:p>
      </dgm:t>
    </dgm:pt>
    <dgm:pt modelId="{05D6EC15-47AD-403E-919F-1CFEB38CD100}">
      <dgm:prSet phldrT="[Text]"/>
      <dgm:spPr/>
      <dgm:t>
        <a:bodyPr/>
        <a:lstStyle/>
        <a:p>
          <a:r>
            <a:rPr lang="ar-LB" dirty="0"/>
            <a:t>ادماج منظور المساواة بين الجنسين</a:t>
          </a:r>
          <a:endParaRPr lang="en-US" dirty="0"/>
        </a:p>
      </dgm:t>
    </dgm:pt>
    <dgm:pt modelId="{3CB1BF9E-34F3-4D89-B0D4-22C6F3EC7AAD}" type="parTrans" cxnId="{A3E114D3-E30F-467E-8054-B621727F2790}">
      <dgm:prSet/>
      <dgm:spPr/>
      <dgm:t>
        <a:bodyPr/>
        <a:lstStyle/>
        <a:p>
          <a:endParaRPr lang="en-US"/>
        </a:p>
      </dgm:t>
    </dgm:pt>
    <dgm:pt modelId="{31AE9B00-02AB-4E40-8896-66C3216BBBD7}" type="sibTrans" cxnId="{A3E114D3-E30F-467E-8054-B621727F2790}">
      <dgm:prSet/>
      <dgm:spPr/>
      <dgm:t>
        <a:bodyPr/>
        <a:lstStyle/>
        <a:p>
          <a:endParaRPr lang="en-US"/>
        </a:p>
      </dgm:t>
    </dgm:pt>
    <dgm:pt modelId="{F35AC3DE-5DE9-4873-8DF0-94218BEF4AB9}">
      <dgm:prSet phldrT="[Text]"/>
      <dgm:spPr/>
      <dgm:t>
        <a:bodyPr/>
        <a:lstStyle/>
        <a:p>
          <a:r>
            <a:rPr lang="ar-LB" dirty="0"/>
            <a:t>البيانات</a:t>
          </a:r>
          <a:endParaRPr lang="en-US" dirty="0"/>
        </a:p>
      </dgm:t>
    </dgm:pt>
    <dgm:pt modelId="{72C96B37-0376-4BD4-B8C8-8FA884DD639A}" type="parTrans" cxnId="{D6CAFF36-88EA-4B54-AC44-8C15E5B970CE}">
      <dgm:prSet/>
      <dgm:spPr/>
      <dgm:t>
        <a:bodyPr/>
        <a:lstStyle/>
        <a:p>
          <a:endParaRPr lang="en-US"/>
        </a:p>
      </dgm:t>
    </dgm:pt>
    <dgm:pt modelId="{B5EAA449-F118-4C22-8C10-3418CFC5F4EB}" type="sibTrans" cxnId="{D6CAFF36-88EA-4B54-AC44-8C15E5B970CE}">
      <dgm:prSet/>
      <dgm:spPr/>
      <dgm:t>
        <a:bodyPr/>
        <a:lstStyle/>
        <a:p>
          <a:endParaRPr lang="en-US"/>
        </a:p>
      </dgm:t>
    </dgm:pt>
    <dgm:pt modelId="{10FB3DE5-544E-4B11-9C54-FEDD65B00080}" type="pres">
      <dgm:prSet presAssocID="{C1A8C456-A46E-47A2-B30D-59A86078F902}" presName="CompostProcess" presStyleCnt="0">
        <dgm:presLayoutVars>
          <dgm:dir/>
          <dgm:resizeHandles val="exact"/>
        </dgm:presLayoutVars>
      </dgm:prSet>
      <dgm:spPr/>
    </dgm:pt>
    <dgm:pt modelId="{36C3E6D2-35E9-4C8D-9950-3FDBD291D8E7}" type="pres">
      <dgm:prSet presAssocID="{C1A8C456-A46E-47A2-B30D-59A86078F902}" presName="arrow" presStyleLbl="bgShp" presStyleIdx="0" presStyleCnt="1"/>
      <dgm:spPr/>
    </dgm:pt>
    <dgm:pt modelId="{DC1FB882-4ACF-41FC-A761-70E1A2E17637}" type="pres">
      <dgm:prSet presAssocID="{C1A8C456-A46E-47A2-B30D-59A86078F902}" presName="linearProcess" presStyleCnt="0"/>
      <dgm:spPr/>
    </dgm:pt>
    <dgm:pt modelId="{1EA12D51-4713-4995-B529-E07CD59EFEDA}" type="pres">
      <dgm:prSet presAssocID="{6EF751A7-E45F-4BB1-8986-D51DCB382CB5}" presName="textNode" presStyleLbl="node1" presStyleIdx="0" presStyleCnt="3">
        <dgm:presLayoutVars>
          <dgm:bulletEnabled val="1"/>
        </dgm:presLayoutVars>
      </dgm:prSet>
      <dgm:spPr/>
    </dgm:pt>
    <dgm:pt modelId="{F363AB24-C611-4C2A-9873-54F17E3577FC}" type="pres">
      <dgm:prSet presAssocID="{0AAD5DD1-BC85-444D-87A0-8B236B6A3FFE}" presName="sibTrans" presStyleCnt="0"/>
      <dgm:spPr/>
    </dgm:pt>
    <dgm:pt modelId="{5100044F-2864-4CCF-9F5F-5624CC200345}" type="pres">
      <dgm:prSet presAssocID="{05D6EC15-47AD-403E-919F-1CFEB38CD100}" presName="textNode" presStyleLbl="node1" presStyleIdx="1" presStyleCnt="3">
        <dgm:presLayoutVars>
          <dgm:bulletEnabled val="1"/>
        </dgm:presLayoutVars>
      </dgm:prSet>
      <dgm:spPr/>
    </dgm:pt>
    <dgm:pt modelId="{ECCC79D3-A43E-4080-8264-A67DF82E2565}" type="pres">
      <dgm:prSet presAssocID="{31AE9B00-02AB-4E40-8896-66C3216BBBD7}" presName="sibTrans" presStyleCnt="0"/>
      <dgm:spPr/>
    </dgm:pt>
    <dgm:pt modelId="{FA36A31D-CC61-4776-9C3B-79E024931371}" type="pres">
      <dgm:prSet presAssocID="{F35AC3DE-5DE9-4873-8DF0-94218BEF4AB9}" presName="textNode" presStyleLbl="node1" presStyleIdx="2" presStyleCnt="3">
        <dgm:presLayoutVars>
          <dgm:bulletEnabled val="1"/>
        </dgm:presLayoutVars>
      </dgm:prSet>
      <dgm:spPr/>
    </dgm:pt>
  </dgm:ptLst>
  <dgm:cxnLst>
    <dgm:cxn modelId="{D6CAFF36-88EA-4B54-AC44-8C15E5B970CE}" srcId="{C1A8C456-A46E-47A2-B30D-59A86078F902}" destId="{F35AC3DE-5DE9-4873-8DF0-94218BEF4AB9}" srcOrd="2" destOrd="0" parTransId="{72C96B37-0376-4BD4-B8C8-8FA884DD639A}" sibTransId="{B5EAA449-F118-4C22-8C10-3418CFC5F4EB}"/>
    <dgm:cxn modelId="{E6D76D39-2FC4-4003-8350-8C1B44A9F795}" type="presOf" srcId="{F35AC3DE-5DE9-4873-8DF0-94218BEF4AB9}" destId="{FA36A31D-CC61-4776-9C3B-79E024931371}" srcOrd="0" destOrd="0" presId="urn:microsoft.com/office/officeart/2005/8/layout/hProcess9"/>
    <dgm:cxn modelId="{5B18AF43-2161-4645-A7E0-ED7AA3F8D07A}" srcId="{C1A8C456-A46E-47A2-B30D-59A86078F902}" destId="{6EF751A7-E45F-4BB1-8986-D51DCB382CB5}" srcOrd="0" destOrd="0" parTransId="{F110FE95-26F4-4FEB-93A2-7B4ED0D5D336}" sibTransId="{0AAD5DD1-BC85-444D-87A0-8B236B6A3FFE}"/>
    <dgm:cxn modelId="{196B0BB1-019C-4B22-859F-1970C4B1A1D2}" type="presOf" srcId="{05D6EC15-47AD-403E-919F-1CFEB38CD100}" destId="{5100044F-2864-4CCF-9F5F-5624CC200345}" srcOrd="0" destOrd="0" presId="urn:microsoft.com/office/officeart/2005/8/layout/hProcess9"/>
    <dgm:cxn modelId="{CFDE98CE-FD22-44E6-8C2A-EAD5CF74EBEE}" type="presOf" srcId="{6EF751A7-E45F-4BB1-8986-D51DCB382CB5}" destId="{1EA12D51-4713-4995-B529-E07CD59EFEDA}" srcOrd="0" destOrd="0" presId="urn:microsoft.com/office/officeart/2005/8/layout/hProcess9"/>
    <dgm:cxn modelId="{A3E114D3-E30F-467E-8054-B621727F2790}" srcId="{C1A8C456-A46E-47A2-B30D-59A86078F902}" destId="{05D6EC15-47AD-403E-919F-1CFEB38CD100}" srcOrd="1" destOrd="0" parTransId="{3CB1BF9E-34F3-4D89-B0D4-22C6F3EC7AAD}" sibTransId="{31AE9B00-02AB-4E40-8896-66C3216BBBD7}"/>
    <dgm:cxn modelId="{ED916DF9-EEF8-417A-89B2-E0F9B16ADDA3}" type="presOf" srcId="{C1A8C456-A46E-47A2-B30D-59A86078F902}" destId="{10FB3DE5-544E-4B11-9C54-FEDD65B00080}" srcOrd="0" destOrd="0" presId="urn:microsoft.com/office/officeart/2005/8/layout/hProcess9"/>
    <dgm:cxn modelId="{C2D5427E-4D1F-4D71-AB12-3237D66300E0}" type="presParOf" srcId="{10FB3DE5-544E-4B11-9C54-FEDD65B00080}" destId="{36C3E6D2-35E9-4C8D-9950-3FDBD291D8E7}" srcOrd="0" destOrd="0" presId="urn:microsoft.com/office/officeart/2005/8/layout/hProcess9"/>
    <dgm:cxn modelId="{D550E608-02EC-4EE4-96FF-37596D3FA444}" type="presParOf" srcId="{10FB3DE5-544E-4B11-9C54-FEDD65B00080}" destId="{DC1FB882-4ACF-41FC-A761-70E1A2E17637}" srcOrd="1" destOrd="0" presId="urn:microsoft.com/office/officeart/2005/8/layout/hProcess9"/>
    <dgm:cxn modelId="{0BE7B4E5-6C91-4607-ABD7-C94C3B2AFB95}" type="presParOf" srcId="{DC1FB882-4ACF-41FC-A761-70E1A2E17637}" destId="{1EA12D51-4713-4995-B529-E07CD59EFEDA}" srcOrd="0" destOrd="0" presId="urn:microsoft.com/office/officeart/2005/8/layout/hProcess9"/>
    <dgm:cxn modelId="{C625B23C-26DA-49F4-9728-97798B6E856A}" type="presParOf" srcId="{DC1FB882-4ACF-41FC-A761-70E1A2E17637}" destId="{F363AB24-C611-4C2A-9873-54F17E3577FC}" srcOrd="1" destOrd="0" presId="urn:microsoft.com/office/officeart/2005/8/layout/hProcess9"/>
    <dgm:cxn modelId="{ECC50CD3-F85F-4DAF-B322-05B9C946F647}" type="presParOf" srcId="{DC1FB882-4ACF-41FC-A761-70E1A2E17637}" destId="{5100044F-2864-4CCF-9F5F-5624CC200345}" srcOrd="2" destOrd="0" presId="urn:microsoft.com/office/officeart/2005/8/layout/hProcess9"/>
    <dgm:cxn modelId="{E9426FD1-0760-49A9-AB10-D10A239DD45E}" type="presParOf" srcId="{DC1FB882-4ACF-41FC-A761-70E1A2E17637}" destId="{ECCC79D3-A43E-4080-8264-A67DF82E2565}" srcOrd="3" destOrd="0" presId="urn:microsoft.com/office/officeart/2005/8/layout/hProcess9"/>
    <dgm:cxn modelId="{51F37EB2-2D72-412C-83A3-EFA3F03804CF}" type="presParOf" srcId="{DC1FB882-4ACF-41FC-A761-70E1A2E17637}" destId="{FA36A31D-CC61-4776-9C3B-79E02493137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A3E90-68FF-48D4-A21E-50F167564D5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A8A889E-F1AC-4440-989B-449B27BE727A}">
      <dgm:prSet phldrT="[Text]" custT="1"/>
      <dgm:spPr/>
      <dgm:t>
        <a:bodyPr/>
        <a:lstStyle/>
        <a:p>
          <a:r>
            <a:rPr lang="ar-LB" sz="2400" dirty="0">
              <a:latin typeface="Arial" panose="020B0604020202020204" pitchFamily="34" charset="0"/>
              <a:cs typeface="Arial" panose="020B0604020202020204" pitchFamily="34" charset="0"/>
            </a:rPr>
            <a:t>مترابطة لا تقبل التجزئة</a:t>
          </a:r>
          <a:endParaRPr lang="en-US" sz="2400" dirty="0">
            <a:latin typeface="Arial" panose="020B0604020202020204" pitchFamily="34" charset="0"/>
            <a:cs typeface="Arial" panose="020B0604020202020204" pitchFamily="34" charset="0"/>
          </a:endParaRPr>
        </a:p>
      </dgm:t>
    </dgm:pt>
    <dgm:pt modelId="{12AB7C69-059A-487B-89D1-1C6080B9374A}" type="parTrans" cxnId="{408B348C-FC66-4DBD-AF6E-8A83772D552A}">
      <dgm:prSet/>
      <dgm:spPr/>
      <dgm:t>
        <a:bodyPr/>
        <a:lstStyle/>
        <a:p>
          <a:endParaRPr lang="en-US" sz="2400">
            <a:latin typeface="Arial" panose="020B0604020202020204" pitchFamily="34" charset="0"/>
            <a:cs typeface="Arial" panose="020B0604020202020204" pitchFamily="34" charset="0"/>
          </a:endParaRPr>
        </a:p>
      </dgm:t>
    </dgm:pt>
    <dgm:pt modelId="{F980C0FB-E2C0-42B1-91DF-95A212034209}" type="sibTrans" cxnId="{408B348C-FC66-4DBD-AF6E-8A83772D552A}">
      <dgm:prSet/>
      <dgm:spPr/>
      <dgm:t>
        <a:bodyPr/>
        <a:lstStyle/>
        <a:p>
          <a:endParaRPr lang="en-US" sz="2400">
            <a:latin typeface="Arial" panose="020B0604020202020204" pitchFamily="34" charset="0"/>
            <a:cs typeface="Arial" panose="020B0604020202020204" pitchFamily="34" charset="0"/>
          </a:endParaRPr>
        </a:p>
      </dgm:t>
    </dgm:pt>
    <dgm:pt modelId="{8255F82D-B4A6-486D-83B7-96BA1F12BE38}">
      <dgm:prSet phldrT="[Text]" custT="1"/>
      <dgm:spPr/>
      <dgm:t>
        <a:bodyPr/>
        <a:lstStyle/>
        <a:p>
          <a:r>
            <a:rPr lang="ar-LB" sz="2400" dirty="0">
              <a:latin typeface="Arial" panose="020B0604020202020204" pitchFamily="34" charset="0"/>
              <a:cs typeface="Arial" panose="020B0604020202020204" pitchFamily="34" charset="0"/>
            </a:rPr>
            <a:t>الحقوق المدنية والسياسية </a:t>
          </a:r>
          <a:endParaRPr lang="en-US" sz="2400" dirty="0">
            <a:latin typeface="Arial" panose="020B0604020202020204" pitchFamily="34" charset="0"/>
            <a:cs typeface="Arial" panose="020B0604020202020204" pitchFamily="34" charset="0"/>
          </a:endParaRPr>
        </a:p>
      </dgm:t>
    </dgm:pt>
    <dgm:pt modelId="{B32205CE-1763-48A7-B054-330ED5C1CE3E}" type="parTrans" cxnId="{62883729-253F-4F31-B411-04B573DA0B52}">
      <dgm:prSet/>
      <dgm:spPr/>
      <dgm:t>
        <a:bodyPr/>
        <a:lstStyle/>
        <a:p>
          <a:endParaRPr lang="en-US" sz="2400">
            <a:latin typeface="Arial" panose="020B0604020202020204" pitchFamily="34" charset="0"/>
            <a:cs typeface="Arial" panose="020B0604020202020204" pitchFamily="34" charset="0"/>
          </a:endParaRPr>
        </a:p>
      </dgm:t>
    </dgm:pt>
    <dgm:pt modelId="{317F5294-0CA5-448B-878A-5866DDD5AD1D}" type="sibTrans" cxnId="{62883729-253F-4F31-B411-04B573DA0B52}">
      <dgm:prSet/>
      <dgm:spPr/>
      <dgm:t>
        <a:bodyPr/>
        <a:lstStyle/>
        <a:p>
          <a:endParaRPr lang="en-US" sz="2400">
            <a:latin typeface="Arial" panose="020B0604020202020204" pitchFamily="34" charset="0"/>
            <a:cs typeface="Arial" panose="020B0604020202020204" pitchFamily="34" charset="0"/>
          </a:endParaRPr>
        </a:p>
      </dgm:t>
    </dgm:pt>
    <dgm:pt modelId="{6BF320C1-7FF5-46F3-AFD7-477E3968F237}">
      <dgm:prSet phldrT="[Text]" custT="1"/>
      <dgm:spPr/>
      <dgm:t>
        <a:bodyPr/>
        <a:lstStyle/>
        <a:p>
          <a:r>
            <a:rPr lang="ar-LB" sz="2400" dirty="0">
              <a:latin typeface="Arial" panose="020B0604020202020204" pitchFamily="34" charset="0"/>
              <a:cs typeface="Arial" panose="020B0604020202020204" pitchFamily="34" charset="0"/>
            </a:rPr>
            <a:t>الحقوق الاقتصادية والاجتماعية والثقافية</a:t>
          </a:r>
          <a:endParaRPr lang="en-US" sz="2400" dirty="0">
            <a:latin typeface="Arial" panose="020B0604020202020204" pitchFamily="34" charset="0"/>
            <a:cs typeface="Arial" panose="020B0604020202020204" pitchFamily="34" charset="0"/>
          </a:endParaRPr>
        </a:p>
      </dgm:t>
    </dgm:pt>
    <dgm:pt modelId="{27582F5C-C147-42FA-815F-9DC92418FD2A}" type="parTrans" cxnId="{A797FBC3-0742-418F-AF11-52FF8E30A7D7}">
      <dgm:prSet/>
      <dgm:spPr/>
      <dgm:t>
        <a:bodyPr/>
        <a:lstStyle/>
        <a:p>
          <a:endParaRPr lang="en-US" sz="2400">
            <a:latin typeface="Arial" panose="020B0604020202020204" pitchFamily="34" charset="0"/>
            <a:cs typeface="Arial" panose="020B0604020202020204" pitchFamily="34" charset="0"/>
          </a:endParaRPr>
        </a:p>
      </dgm:t>
    </dgm:pt>
    <dgm:pt modelId="{1EDE9C20-2B56-4678-B68C-7373ED5D64F9}" type="sibTrans" cxnId="{A797FBC3-0742-418F-AF11-52FF8E30A7D7}">
      <dgm:prSet/>
      <dgm:spPr/>
      <dgm:t>
        <a:bodyPr/>
        <a:lstStyle/>
        <a:p>
          <a:endParaRPr lang="en-US" sz="2400">
            <a:latin typeface="Arial" panose="020B0604020202020204" pitchFamily="34" charset="0"/>
            <a:cs typeface="Arial" panose="020B0604020202020204" pitchFamily="34" charset="0"/>
          </a:endParaRPr>
        </a:p>
      </dgm:t>
    </dgm:pt>
    <dgm:pt modelId="{3E030871-2CC0-4243-84E1-D6309D2EFE99}">
      <dgm:prSet phldrT="[Text]" custT="1"/>
      <dgm:spPr/>
      <dgm:t>
        <a:bodyPr/>
        <a:lstStyle/>
        <a:p>
          <a:r>
            <a:rPr lang="ar-LB" sz="2400" dirty="0">
              <a:latin typeface="Arial" panose="020B0604020202020204" pitchFamily="34" charset="0"/>
              <a:cs typeface="Arial" panose="020B0604020202020204" pitchFamily="34" charset="0"/>
            </a:rPr>
            <a:t>الحق في التنمية</a:t>
          </a:r>
          <a:endParaRPr lang="en-US" sz="2400" dirty="0">
            <a:latin typeface="Arial" panose="020B0604020202020204" pitchFamily="34" charset="0"/>
            <a:cs typeface="Arial" panose="020B0604020202020204" pitchFamily="34" charset="0"/>
          </a:endParaRPr>
        </a:p>
      </dgm:t>
    </dgm:pt>
    <dgm:pt modelId="{5FBC836A-D829-4AFC-BB08-6EDE99F75160}" type="parTrans" cxnId="{8066262F-B916-4051-8155-F00C5DB6B01D}">
      <dgm:prSet/>
      <dgm:spPr/>
      <dgm:t>
        <a:bodyPr/>
        <a:lstStyle/>
        <a:p>
          <a:endParaRPr lang="en-US" sz="2400">
            <a:latin typeface="Arial" panose="020B0604020202020204" pitchFamily="34" charset="0"/>
            <a:cs typeface="Arial" panose="020B0604020202020204" pitchFamily="34" charset="0"/>
          </a:endParaRPr>
        </a:p>
      </dgm:t>
    </dgm:pt>
    <dgm:pt modelId="{63855AEB-835A-4CAC-857A-594040C896EC}" type="sibTrans" cxnId="{8066262F-B916-4051-8155-F00C5DB6B01D}">
      <dgm:prSet/>
      <dgm:spPr/>
      <dgm:t>
        <a:bodyPr/>
        <a:lstStyle/>
        <a:p>
          <a:endParaRPr lang="en-US" sz="2400">
            <a:latin typeface="Arial" panose="020B0604020202020204" pitchFamily="34" charset="0"/>
            <a:cs typeface="Arial" panose="020B0604020202020204" pitchFamily="34" charset="0"/>
          </a:endParaRPr>
        </a:p>
      </dgm:t>
    </dgm:pt>
    <dgm:pt modelId="{817DE1D5-C84B-40E1-901E-4882129ADA8D}" type="pres">
      <dgm:prSet presAssocID="{B0CA3E90-68FF-48D4-A21E-50F167564D51}" presName="Name0" presStyleCnt="0">
        <dgm:presLayoutVars>
          <dgm:chMax val="1"/>
          <dgm:dir/>
          <dgm:animLvl val="ctr"/>
          <dgm:resizeHandles val="exact"/>
        </dgm:presLayoutVars>
      </dgm:prSet>
      <dgm:spPr/>
    </dgm:pt>
    <dgm:pt modelId="{D5BEA0E7-39B6-4664-85F4-65C82C96BF31}" type="pres">
      <dgm:prSet presAssocID="{AA8A889E-F1AC-4440-989B-449B27BE727A}" presName="centerShape" presStyleLbl="node0" presStyleIdx="0" presStyleCnt="1" custAng="20949776" custLinFactNeighborX="-2887" custLinFactNeighborY="-3712"/>
      <dgm:spPr/>
    </dgm:pt>
    <dgm:pt modelId="{2E61330D-E075-4063-8229-BA5B4A9C7391}" type="pres">
      <dgm:prSet presAssocID="{8255F82D-B4A6-486D-83B7-96BA1F12BE38}" presName="node" presStyleLbl="node1" presStyleIdx="0" presStyleCnt="3" custScaleX="174371">
        <dgm:presLayoutVars>
          <dgm:bulletEnabled val="1"/>
        </dgm:presLayoutVars>
      </dgm:prSet>
      <dgm:spPr/>
    </dgm:pt>
    <dgm:pt modelId="{7849E58E-7FBB-4E20-9106-8850AE7B8973}" type="pres">
      <dgm:prSet presAssocID="{8255F82D-B4A6-486D-83B7-96BA1F12BE38}" presName="dummy" presStyleCnt="0"/>
      <dgm:spPr/>
    </dgm:pt>
    <dgm:pt modelId="{A365926B-E346-4CAE-8BCD-A3DBE61A3196}" type="pres">
      <dgm:prSet presAssocID="{317F5294-0CA5-448B-878A-5866DDD5AD1D}" presName="sibTrans" presStyleLbl="sibTrans2D1" presStyleIdx="0" presStyleCnt="3"/>
      <dgm:spPr/>
    </dgm:pt>
    <dgm:pt modelId="{1FDFF76D-FD3E-45A5-B572-1997CF21637D}" type="pres">
      <dgm:prSet presAssocID="{6BF320C1-7FF5-46F3-AFD7-477E3968F237}" presName="node" presStyleLbl="node1" presStyleIdx="1" presStyleCnt="3" custScaleX="205737" custScaleY="150261">
        <dgm:presLayoutVars>
          <dgm:bulletEnabled val="1"/>
        </dgm:presLayoutVars>
      </dgm:prSet>
      <dgm:spPr/>
    </dgm:pt>
    <dgm:pt modelId="{E6FEDBCE-83CD-4FC6-AE6A-12D1BDCEF5EA}" type="pres">
      <dgm:prSet presAssocID="{6BF320C1-7FF5-46F3-AFD7-477E3968F237}" presName="dummy" presStyleCnt="0"/>
      <dgm:spPr/>
    </dgm:pt>
    <dgm:pt modelId="{C12FDDA6-2ADC-4B36-964F-0D13AB4A7556}" type="pres">
      <dgm:prSet presAssocID="{1EDE9C20-2B56-4678-B68C-7373ED5D64F9}" presName="sibTrans" presStyleLbl="sibTrans2D1" presStyleIdx="1" presStyleCnt="3"/>
      <dgm:spPr/>
    </dgm:pt>
    <dgm:pt modelId="{7DC3DD5B-EEFF-4F5C-9C09-811DA3A7E48E}" type="pres">
      <dgm:prSet presAssocID="{3E030871-2CC0-4243-84E1-D6309D2EFE99}" presName="node" presStyleLbl="node1" presStyleIdx="2" presStyleCnt="3" custScaleX="169769" custScaleY="122753">
        <dgm:presLayoutVars>
          <dgm:bulletEnabled val="1"/>
        </dgm:presLayoutVars>
      </dgm:prSet>
      <dgm:spPr/>
    </dgm:pt>
    <dgm:pt modelId="{82B10F91-705B-410F-B5F0-5ECA845B4C8C}" type="pres">
      <dgm:prSet presAssocID="{3E030871-2CC0-4243-84E1-D6309D2EFE99}" presName="dummy" presStyleCnt="0"/>
      <dgm:spPr/>
    </dgm:pt>
    <dgm:pt modelId="{9DE3D93C-9660-4654-9B97-8ABDAE068875}" type="pres">
      <dgm:prSet presAssocID="{63855AEB-835A-4CAC-857A-594040C896EC}" presName="sibTrans" presStyleLbl="sibTrans2D1" presStyleIdx="2" presStyleCnt="3"/>
      <dgm:spPr/>
    </dgm:pt>
  </dgm:ptLst>
  <dgm:cxnLst>
    <dgm:cxn modelId="{04AFF203-4E6E-4065-97BD-0593156D1918}" type="presOf" srcId="{1EDE9C20-2B56-4678-B68C-7373ED5D64F9}" destId="{C12FDDA6-2ADC-4B36-964F-0D13AB4A7556}" srcOrd="0" destOrd="0" presId="urn:microsoft.com/office/officeart/2005/8/layout/radial6"/>
    <dgm:cxn modelId="{62883729-253F-4F31-B411-04B573DA0B52}" srcId="{AA8A889E-F1AC-4440-989B-449B27BE727A}" destId="{8255F82D-B4A6-486D-83B7-96BA1F12BE38}" srcOrd="0" destOrd="0" parTransId="{B32205CE-1763-48A7-B054-330ED5C1CE3E}" sibTransId="{317F5294-0CA5-448B-878A-5866DDD5AD1D}"/>
    <dgm:cxn modelId="{EC66AD2C-A9F3-4FC0-ADC5-6DDF40EFEA78}" type="presOf" srcId="{63855AEB-835A-4CAC-857A-594040C896EC}" destId="{9DE3D93C-9660-4654-9B97-8ABDAE068875}" srcOrd="0" destOrd="0" presId="urn:microsoft.com/office/officeart/2005/8/layout/radial6"/>
    <dgm:cxn modelId="{8066262F-B916-4051-8155-F00C5DB6B01D}" srcId="{AA8A889E-F1AC-4440-989B-449B27BE727A}" destId="{3E030871-2CC0-4243-84E1-D6309D2EFE99}" srcOrd="2" destOrd="0" parTransId="{5FBC836A-D829-4AFC-BB08-6EDE99F75160}" sibTransId="{63855AEB-835A-4CAC-857A-594040C896EC}"/>
    <dgm:cxn modelId="{77B4496E-246A-4561-A0C1-F04DBB8C4021}" type="presOf" srcId="{6BF320C1-7FF5-46F3-AFD7-477E3968F237}" destId="{1FDFF76D-FD3E-45A5-B572-1997CF21637D}" srcOrd="0" destOrd="0" presId="urn:microsoft.com/office/officeart/2005/8/layout/radial6"/>
    <dgm:cxn modelId="{9715B67E-9A0B-4972-A179-6D84586E4917}" type="presOf" srcId="{8255F82D-B4A6-486D-83B7-96BA1F12BE38}" destId="{2E61330D-E075-4063-8229-BA5B4A9C7391}" srcOrd="0" destOrd="0" presId="urn:microsoft.com/office/officeart/2005/8/layout/radial6"/>
    <dgm:cxn modelId="{408B348C-FC66-4DBD-AF6E-8A83772D552A}" srcId="{B0CA3E90-68FF-48D4-A21E-50F167564D51}" destId="{AA8A889E-F1AC-4440-989B-449B27BE727A}" srcOrd="0" destOrd="0" parTransId="{12AB7C69-059A-487B-89D1-1C6080B9374A}" sibTransId="{F980C0FB-E2C0-42B1-91DF-95A212034209}"/>
    <dgm:cxn modelId="{3DC7D793-76F6-4607-95F0-0E413682F3E4}" type="presOf" srcId="{AA8A889E-F1AC-4440-989B-449B27BE727A}" destId="{D5BEA0E7-39B6-4664-85F4-65C82C96BF31}" srcOrd="0" destOrd="0" presId="urn:microsoft.com/office/officeart/2005/8/layout/radial6"/>
    <dgm:cxn modelId="{B713929F-EDE0-4840-ABF0-7D8D88F9840C}" type="presOf" srcId="{3E030871-2CC0-4243-84E1-D6309D2EFE99}" destId="{7DC3DD5B-EEFF-4F5C-9C09-811DA3A7E48E}" srcOrd="0" destOrd="0" presId="urn:microsoft.com/office/officeart/2005/8/layout/radial6"/>
    <dgm:cxn modelId="{A797FBC3-0742-418F-AF11-52FF8E30A7D7}" srcId="{AA8A889E-F1AC-4440-989B-449B27BE727A}" destId="{6BF320C1-7FF5-46F3-AFD7-477E3968F237}" srcOrd="1" destOrd="0" parTransId="{27582F5C-C147-42FA-815F-9DC92418FD2A}" sibTransId="{1EDE9C20-2B56-4678-B68C-7373ED5D64F9}"/>
    <dgm:cxn modelId="{650077C6-901D-47F9-BB0F-DFAC617EFD3F}" type="presOf" srcId="{317F5294-0CA5-448B-878A-5866DDD5AD1D}" destId="{A365926B-E346-4CAE-8BCD-A3DBE61A3196}" srcOrd="0" destOrd="0" presId="urn:microsoft.com/office/officeart/2005/8/layout/radial6"/>
    <dgm:cxn modelId="{33D281E7-CA1D-4D83-A009-2DDDF2494A5B}" type="presOf" srcId="{B0CA3E90-68FF-48D4-A21E-50F167564D51}" destId="{817DE1D5-C84B-40E1-901E-4882129ADA8D}" srcOrd="0" destOrd="0" presId="urn:microsoft.com/office/officeart/2005/8/layout/radial6"/>
    <dgm:cxn modelId="{7B59E07B-722C-4AFA-83F5-CE9B4F5D9272}" type="presParOf" srcId="{817DE1D5-C84B-40E1-901E-4882129ADA8D}" destId="{D5BEA0E7-39B6-4664-85F4-65C82C96BF31}" srcOrd="0" destOrd="0" presId="urn:microsoft.com/office/officeart/2005/8/layout/radial6"/>
    <dgm:cxn modelId="{8D344872-86B7-45A6-BF7A-28FD0CF45C91}" type="presParOf" srcId="{817DE1D5-C84B-40E1-901E-4882129ADA8D}" destId="{2E61330D-E075-4063-8229-BA5B4A9C7391}" srcOrd="1" destOrd="0" presId="urn:microsoft.com/office/officeart/2005/8/layout/radial6"/>
    <dgm:cxn modelId="{7AB12B51-1E4E-4103-8570-D6EE4FF8D8DC}" type="presParOf" srcId="{817DE1D5-C84B-40E1-901E-4882129ADA8D}" destId="{7849E58E-7FBB-4E20-9106-8850AE7B8973}" srcOrd="2" destOrd="0" presId="urn:microsoft.com/office/officeart/2005/8/layout/radial6"/>
    <dgm:cxn modelId="{E7CFB424-DB0E-425A-93FE-DDF47A2B0D77}" type="presParOf" srcId="{817DE1D5-C84B-40E1-901E-4882129ADA8D}" destId="{A365926B-E346-4CAE-8BCD-A3DBE61A3196}" srcOrd="3" destOrd="0" presId="urn:microsoft.com/office/officeart/2005/8/layout/radial6"/>
    <dgm:cxn modelId="{A9A62933-DA71-4027-886C-D521D1FAFB6F}" type="presParOf" srcId="{817DE1D5-C84B-40E1-901E-4882129ADA8D}" destId="{1FDFF76D-FD3E-45A5-B572-1997CF21637D}" srcOrd="4" destOrd="0" presId="urn:microsoft.com/office/officeart/2005/8/layout/radial6"/>
    <dgm:cxn modelId="{FD908DA4-D735-4FE7-BC77-BDE40F2887E3}" type="presParOf" srcId="{817DE1D5-C84B-40E1-901E-4882129ADA8D}" destId="{E6FEDBCE-83CD-4FC6-AE6A-12D1BDCEF5EA}" srcOrd="5" destOrd="0" presId="urn:microsoft.com/office/officeart/2005/8/layout/radial6"/>
    <dgm:cxn modelId="{4EDB9333-7301-4582-BEAD-E3C3AC939A8D}" type="presParOf" srcId="{817DE1D5-C84B-40E1-901E-4882129ADA8D}" destId="{C12FDDA6-2ADC-4B36-964F-0D13AB4A7556}" srcOrd="6" destOrd="0" presId="urn:microsoft.com/office/officeart/2005/8/layout/radial6"/>
    <dgm:cxn modelId="{BE52F29B-6CF2-4501-B236-0831A082DC73}" type="presParOf" srcId="{817DE1D5-C84B-40E1-901E-4882129ADA8D}" destId="{7DC3DD5B-EEFF-4F5C-9C09-811DA3A7E48E}" srcOrd="7" destOrd="0" presId="urn:microsoft.com/office/officeart/2005/8/layout/radial6"/>
    <dgm:cxn modelId="{0DA12C17-BE9B-48BF-8D2D-8C5B2CF3B9F8}" type="presParOf" srcId="{817DE1D5-C84B-40E1-901E-4882129ADA8D}" destId="{82B10F91-705B-410F-B5F0-5ECA845B4C8C}" srcOrd="8" destOrd="0" presId="urn:microsoft.com/office/officeart/2005/8/layout/radial6"/>
    <dgm:cxn modelId="{74A83EBA-E1D0-4C0F-9339-D8D4CE53A381}" type="presParOf" srcId="{817DE1D5-C84B-40E1-901E-4882129ADA8D}" destId="{9DE3D93C-9660-4654-9B97-8ABDAE06887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D91122-1112-4C56-8D2D-642F2F49F98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7C2808AC-054C-49F6-B135-8829A3398303}">
      <dgm:prSet phldrT="[Text]" custT="1"/>
      <dgm:spPr/>
      <dgm:t>
        <a:bodyPr/>
        <a:lstStyle/>
        <a:p>
          <a:r>
            <a:rPr lang="ar-LB" sz="2400" dirty="0"/>
            <a:t>صورة غير نمطية للنساء</a:t>
          </a:r>
          <a:endParaRPr lang="en-US" sz="2400" dirty="0"/>
        </a:p>
      </dgm:t>
    </dgm:pt>
    <dgm:pt modelId="{C30301D0-4810-421E-A2C3-C1F10D25BD9F}" type="parTrans" cxnId="{C2FDC65F-165F-4BAB-B16A-4C30D4C2E862}">
      <dgm:prSet/>
      <dgm:spPr/>
      <dgm:t>
        <a:bodyPr/>
        <a:lstStyle/>
        <a:p>
          <a:endParaRPr lang="en-US" sz="2400"/>
        </a:p>
      </dgm:t>
    </dgm:pt>
    <dgm:pt modelId="{FA546645-9FBE-4971-A91A-8F7B22A765D4}" type="sibTrans" cxnId="{C2FDC65F-165F-4BAB-B16A-4C30D4C2E862}">
      <dgm:prSet/>
      <dgm:spPr/>
      <dgm:t>
        <a:bodyPr/>
        <a:lstStyle/>
        <a:p>
          <a:endParaRPr lang="en-US" sz="2400"/>
        </a:p>
      </dgm:t>
    </dgm:pt>
    <dgm:pt modelId="{31F60F2B-986B-4EC9-91AE-392B45F466AF}">
      <dgm:prSet phldrT="[Text]" custT="1"/>
      <dgm:spPr/>
      <dgm:t>
        <a:bodyPr/>
        <a:lstStyle/>
        <a:p>
          <a:r>
            <a:rPr lang="ar-LB" sz="2400" dirty="0"/>
            <a:t>مشاركة المرأة في وسائط الاعلام</a:t>
          </a:r>
          <a:endParaRPr lang="en-US" sz="2400" dirty="0"/>
        </a:p>
      </dgm:t>
    </dgm:pt>
    <dgm:pt modelId="{0DC4BA4B-FFC0-4C3A-A6CE-BE997822A873}" type="parTrans" cxnId="{CD31EFF4-E5B9-4CC5-9566-B74DE6A1134C}">
      <dgm:prSet/>
      <dgm:spPr/>
      <dgm:t>
        <a:bodyPr/>
        <a:lstStyle/>
        <a:p>
          <a:endParaRPr lang="en-US" sz="2400"/>
        </a:p>
      </dgm:t>
    </dgm:pt>
    <dgm:pt modelId="{B827248C-5A0D-4381-AB8C-2200C7FA0435}" type="sibTrans" cxnId="{CD31EFF4-E5B9-4CC5-9566-B74DE6A1134C}">
      <dgm:prSet/>
      <dgm:spPr/>
      <dgm:t>
        <a:bodyPr/>
        <a:lstStyle/>
        <a:p>
          <a:endParaRPr lang="en-US" sz="2400"/>
        </a:p>
      </dgm:t>
    </dgm:pt>
    <dgm:pt modelId="{B77DADDC-4075-4EA9-B7C9-378283F72FDA}" type="pres">
      <dgm:prSet presAssocID="{AED91122-1112-4C56-8D2D-642F2F49F983}" presName="Name0" presStyleCnt="0">
        <dgm:presLayoutVars>
          <dgm:chMax val="7"/>
          <dgm:chPref val="7"/>
          <dgm:dir/>
        </dgm:presLayoutVars>
      </dgm:prSet>
      <dgm:spPr/>
    </dgm:pt>
    <dgm:pt modelId="{71DB477B-6296-4BD0-9A29-918CE927CB3D}" type="pres">
      <dgm:prSet presAssocID="{AED91122-1112-4C56-8D2D-642F2F49F983}" presName="dot1" presStyleLbl="alignNode1" presStyleIdx="0" presStyleCnt="10"/>
      <dgm:spPr/>
    </dgm:pt>
    <dgm:pt modelId="{29F412EC-887A-4E3A-8E9E-E6B11473E749}" type="pres">
      <dgm:prSet presAssocID="{AED91122-1112-4C56-8D2D-642F2F49F983}" presName="dot2" presStyleLbl="alignNode1" presStyleIdx="1" presStyleCnt="10"/>
      <dgm:spPr/>
    </dgm:pt>
    <dgm:pt modelId="{31CE8DF8-3709-446E-98FE-2E5B61A0F73D}" type="pres">
      <dgm:prSet presAssocID="{AED91122-1112-4C56-8D2D-642F2F49F983}" presName="dot3" presStyleLbl="alignNode1" presStyleIdx="2" presStyleCnt="10"/>
      <dgm:spPr/>
    </dgm:pt>
    <dgm:pt modelId="{21FBF8C0-6BD9-4B4B-BC9A-F77AE5BA7FB4}" type="pres">
      <dgm:prSet presAssocID="{AED91122-1112-4C56-8D2D-642F2F49F983}" presName="dotArrow1" presStyleLbl="alignNode1" presStyleIdx="3" presStyleCnt="10"/>
      <dgm:spPr/>
    </dgm:pt>
    <dgm:pt modelId="{A7FD0944-593C-4D49-A03C-6E4FA29E7143}" type="pres">
      <dgm:prSet presAssocID="{AED91122-1112-4C56-8D2D-642F2F49F983}" presName="dotArrow2" presStyleLbl="alignNode1" presStyleIdx="4" presStyleCnt="10"/>
      <dgm:spPr/>
    </dgm:pt>
    <dgm:pt modelId="{986620B3-3E08-45E1-928D-F06A17BA0A2B}" type="pres">
      <dgm:prSet presAssocID="{AED91122-1112-4C56-8D2D-642F2F49F983}" presName="dotArrow3" presStyleLbl="alignNode1" presStyleIdx="5" presStyleCnt="10"/>
      <dgm:spPr/>
    </dgm:pt>
    <dgm:pt modelId="{3E109A08-EFB9-4B2D-A7A8-971AEBC032D8}" type="pres">
      <dgm:prSet presAssocID="{AED91122-1112-4C56-8D2D-642F2F49F983}" presName="dotArrow4" presStyleLbl="alignNode1" presStyleIdx="6" presStyleCnt="10"/>
      <dgm:spPr/>
    </dgm:pt>
    <dgm:pt modelId="{24AD0D77-E3BD-4CD1-8BFD-B6E095E31986}" type="pres">
      <dgm:prSet presAssocID="{AED91122-1112-4C56-8D2D-642F2F49F983}" presName="dotArrow5" presStyleLbl="alignNode1" presStyleIdx="7" presStyleCnt="10"/>
      <dgm:spPr/>
    </dgm:pt>
    <dgm:pt modelId="{4AAC1639-483A-43F6-96C4-C311973F8E18}" type="pres">
      <dgm:prSet presAssocID="{AED91122-1112-4C56-8D2D-642F2F49F983}" presName="dotArrow6" presStyleLbl="alignNode1" presStyleIdx="8" presStyleCnt="10"/>
      <dgm:spPr/>
    </dgm:pt>
    <dgm:pt modelId="{8D3F1611-A55D-4833-AD98-9CA5F09FB95A}" type="pres">
      <dgm:prSet presAssocID="{AED91122-1112-4C56-8D2D-642F2F49F983}" presName="dotArrow7" presStyleLbl="alignNode1" presStyleIdx="9" presStyleCnt="10"/>
      <dgm:spPr/>
    </dgm:pt>
    <dgm:pt modelId="{7083D4A3-BD91-41C6-8742-63FE496473E2}" type="pres">
      <dgm:prSet presAssocID="{7C2808AC-054C-49F6-B135-8829A3398303}" presName="parTx1" presStyleLbl="node1" presStyleIdx="0" presStyleCnt="2" custScaleX="204441"/>
      <dgm:spPr/>
    </dgm:pt>
    <dgm:pt modelId="{DDC6B3F4-A5A0-4255-A2C9-89A78E25D165}" type="pres">
      <dgm:prSet presAssocID="{FA546645-9FBE-4971-A91A-8F7B22A765D4}" presName="picture1" presStyleCnt="0"/>
      <dgm:spPr/>
    </dgm:pt>
    <dgm:pt modelId="{83CEBE35-51C6-4E4F-8F7B-1BE434532D2F}" type="pres">
      <dgm:prSet presAssocID="{FA546645-9FBE-4971-A91A-8F7B22A765D4}" presName="imageRepeatNode" presStyleLbl="fgImgPlace1" presStyleIdx="0" presStyleCnt="2" custLinFactX="-65520" custLinFactNeighborX="-100000" custLinFactNeighborY="32237"/>
      <dgm:spPr/>
    </dgm:pt>
    <dgm:pt modelId="{51B88D1D-C2FB-45F4-B321-AE5309310FD5}" type="pres">
      <dgm:prSet presAssocID="{31F60F2B-986B-4EC9-91AE-392B45F466AF}" presName="parTx2" presStyleLbl="node1" presStyleIdx="1" presStyleCnt="2" custScaleX="241696" custScaleY="133190" custLinFactNeighborX="-33452" custLinFactNeighborY="7963"/>
      <dgm:spPr/>
    </dgm:pt>
    <dgm:pt modelId="{9E2B2549-6379-477B-8FE4-2909CEBBACB6}" type="pres">
      <dgm:prSet presAssocID="{B827248C-5A0D-4381-AB8C-2200C7FA0435}" presName="picture2" presStyleCnt="0"/>
      <dgm:spPr/>
    </dgm:pt>
    <dgm:pt modelId="{1819ABB2-CA9F-4687-B5B3-5DE2918D5F2D}" type="pres">
      <dgm:prSet presAssocID="{B827248C-5A0D-4381-AB8C-2200C7FA0435}" presName="imageRepeatNode" presStyleLbl="fgImgPlace1" presStyleIdx="1" presStyleCnt="2" custLinFactX="-100000" custLinFactNeighborX="-140499" custLinFactNeighborY="11252"/>
      <dgm:spPr/>
    </dgm:pt>
  </dgm:ptLst>
  <dgm:cxnLst>
    <dgm:cxn modelId="{05884207-4034-4205-B083-128A803373BE}" type="presOf" srcId="{31F60F2B-986B-4EC9-91AE-392B45F466AF}" destId="{51B88D1D-C2FB-45F4-B321-AE5309310FD5}" srcOrd="0" destOrd="0" presId="urn:microsoft.com/office/officeart/2008/layout/AscendingPictureAccentProcess"/>
    <dgm:cxn modelId="{79866A1E-CBE3-4D93-85EC-FBF4C22756F7}" type="presOf" srcId="{7C2808AC-054C-49F6-B135-8829A3398303}" destId="{7083D4A3-BD91-41C6-8742-63FE496473E2}" srcOrd="0" destOrd="0" presId="urn:microsoft.com/office/officeart/2008/layout/AscendingPictureAccentProcess"/>
    <dgm:cxn modelId="{C2FDC65F-165F-4BAB-B16A-4C30D4C2E862}" srcId="{AED91122-1112-4C56-8D2D-642F2F49F983}" destId="{7C2808AC-054C-49F6-B135-8829A3398303}" srcOrd="0" destOrd="0" parTransId="{C30301D0-4810-421E-A2C3-C1F10D25BD9F}" sibTransId="{FA546645-9FBE-4971-A91A-8F7B22A765D4}"/>
    <dgm:cxn modelId="{BF3C7EB4-F352-4EF4-A44E-74BC2F54638D}" type="presOf" srcId="{B827248C-5A0D-4381-AB8C-2200C7FA0435}" destId="{1819ABB2-CA9F-4687-B5B3-5DE2918D5F2D}" srcOrd="0" destOrd="0" presId="urn:microsoft.com/office/officeart/2008/layout/AscendingPictureAccentProcess"/>
    <dgm:cxn modelId="{77803DCD-B6E4-4E8C-B80F-14A5FEEEB1D1}" type="presOf" srcId="{FA546645-9FBE-4971-A91A-8F7B22A765D4}" destId="{83CEBE35-51C6-4E4F-8F7B-1BE434532D2F}" srcOrd="0" destOrd="0" presId="urn:microsoft.com/office/officeart/2008/layout/AscendingPictureAccentProcess"/>
    <dgm:cxn modelId="{CD31EFF4-E5B9-4CC5-9566-B74DE6A1134C}" srcId="{AED91122-1112-4C56-8D2D-642F2F49F983}" destId="{31F60F2B-986B-4EC9-91AE-392B45F466AF}" srcOrd="1" destOrd="0" parTransId="{0DC4BA4B-FFC0-4C3A-A6CE-BE997822A873}" sibTransId="{B827248C-5A0D-4381-AB8C-2200C7FA0435}"/>
    <dgm:cxn modelId="{A8DCA6FD-9B49-4B33-AFCB-F1F79DC87653}" type="presOf" srcId="{AED91122-1112-4C56-8D2D-642F2F49F983}" destId="{B77DADDC-4075-4EA9-B7C9-378283F72FDA}" srcOrd="0" destOrd="0" presId="urn:microsoft.com/office/officeart/2008/layout/AscendingPictureAccentProcess"/>
    <dgm:cxn modelId="{92B595F0-7F76-43F3-839A-2B5BAC3B4D97}" type="presParOf" srcId="{B77DADDC-4075-4EA9-B7C9-378283F72FDA}" destId="{71DB477B-6296-4BD0-9A29-918CE927CB3D}" srcOrd="0" destOrd="0" presId="urn:microsoft.com/office/officeart/2008/layout/AscendingPictureAccentProcess"/>
    <dgm:cxn modelId="{276EDC1E-6A9B-4A3F-932C-20B50E5E4302}" type="presParOf" srcId="{B77DADDC-4075-4EA9-B7C9-378283F72FDA}" destId="{29F412EC-887A-4E3A-8E9E-E6B11473E749}" srcOrd="1" destOrd="0" presId="urn:microsoft.com/office/officeart/2008/layout/AscendingPictureAccentProcess"/>
    <dgm:cxn modelId="{63FABD6D-0147-48B5-B82C-CEB0E0E560FB}" type="presParOf" srcId="{B77DADDC-4075-4EA9-B7C9-378283F72FDA}" destId="{31CE8DF8-3709-446E-98FE-2E5B61A0F73D}" srcOrd="2" destOrd="0" presId="urn:microsoft.com/office/officeart/2008/layout/AscendingPictureAccentProcess"/>
    <dgm:cxn modelId="{D50EA6D8-B6FE-42C6-8A67-4790FEEF63F5}" type="presParOf" srcId="{B77DADDC-4075-4EA9-B7C9-378283F72FDA}" destId="{21FBF8C0-6BD9-4B4B-BC9A-F77AE5BA7FB4}" srcOrd="3" destOrd="0" presId="urn:microsoft.com/office/officeart/2008/layout/AscendingPictureAccentProcess"/>
    <dgm:cxn modelId="{730DC927-066E-4355-8838-103F431B14AB}" type="presParOf" srcId="{B77DADDC-4075-4EA9-B7C9-378283F72FDA}" destId="{A7FD0944-593C-4D49-A03C-6E4FA29E7143}" srcOrd="4" destOrd="0" presId="urn:microsoft.com/office/officeart/2008/layout/AscendingPictureAccentProcess"/>
    <dgm:cxn modelId="{564E4247-54E2-4FB9-BE89-447BAC352A57}" type="presParOf" srcId="{B77DADDC-4075-4EA9-B7C9-378283F72FDA}" destId="{986620B3-3E08-45E1-928D-F06A17BA0A2B}" srcOrd="5" destOrd="0" presId="urn:microsoft.com/office/officeart/2008/layout/AscendingPictureAccentProcess"/>
    <dgm:cxn modelId="{13A5D94F-80C9-4F92-AA62-C72F7147522D}" type="presParOf" srcId="{B77DADDC-4075-4EA9-B7C9-378283F72FDA}" destId="{3E109A08-EFB9-4B2D-A7A8-971AEBC032D8}" srcOrd="6" destOrd="0" presId="urn:microsoft.com/office/officeart/2008/layout/AscendingPictureAccentProcess"/>
    <dgm:cxn modelId="{F0B9538F-FAA8-4D5A-AA95-B6AEF453B4CD}" type="presParOf" srcId="{B77DADDC-4075-4EA9-B7C9-378283F72FDA}" destId="{24AD0D77-E3BD-4CD1-8BFD-B6E095E31986}" srcOrd="7" destOrd="0" presId="urn:microsoft.com/office/officeart/2008/layout/AscendingPictureAccentProcess"/>
    <dgm:cxn modelId="{069555A6-A54F-4EB6-B1E4-F3E257CD8617}" type="presParOf" srcId="{B77DADDC-4075-4EA9-B7C9-378283F72FDA}" destId="{4AAC1639-483A-43F6-96C4-C311973F8E18}" srcOrd="8" destOrd="0" presId="urn:microsoft.com/office/officeart/2008/layout/AscendingPictureAccentProcess"/>
    <dgm:cxn modelId="{F702E97E-1F14-4875-9C3C-2042558340D7}" type="presParOf" srcId="{B77DADDC-4075-4EA9-B7C9-378283F72FDA}" destId="{8D3F1611-A55D-4833-AD98-9CA5F09FB95A}" srcOrd="9" destOrd="0" presId="urn:microsoft.com/office/officeart/2008/layout/AscendingPictureAccentProcess"/>
    <dgm:cxn modelId="{0F05F27E-6F09-4143-887E-C3E9F1A0E6B1}" type="presParOf" srcId="{B77DADDC-4075-4EA9-B7C9-378283F72FDA}" destId="{7083D4A3-BD91-41C6-8742-63FE496473E2}" srcOrd="10" destOrd="0" presId="urn:microsoft.com/office/officeart/2008/layout/AscendingPictureAccentProcess"/>
    <dgm:cxn modelId="{8C517A6C-185E-4A02-B81E-12C6F57E844B}" type="presParOf" srcId="{B77DADDC-4075-4EA9-B7C9-378283F72FDA}" destId="{DDC6B3F4-A5A0-4255-A2C9-89A78E25D165}" srcOrd="11" destOrd="0" presId="urn:microsoft.com/office/officeart/2008/layout/AscendingPictureAccentProcess"/>
    <dgm:cxn modelId="{7FC11B0B-359C-4030-BFD4-FC29130A727F}" type="presParOf" srcId="{DDC6B3F4-A5A0-4255-A2C9-89A78E25D165}" destId="{83CEBE35-51C6-4E4F-8F7B-1BE434532D2F}" srcOrd="0" destOrd="0" presId="urn:microsoft.com/office/officeart/2008/layout/AscendingPictureAccentProcess"/>
    <dgm:cxn modelId="{50EF03B9-4D81-411E-A027-E9420D03E9A2}" type="presParOf" srcId="{B77DADDC-4075-4EA9-B7C9-378283F72FDA}" destId="{51B88D1D-C2FB-45F4-B321-AE5309310FD5}" srcOrd="12" destOrd="0" presId="urn:microsoft.com/office/officeart/2008/layout/AscendingPictureAccentProcess"/>
    <dgm:cxn modelId="{FFCCCCA3-69B2-4A3A-B2A9-D265B76E9856}" type="presParOf" srcId="{B77DADDC-4075-4EA9-B7C9-378283F72FDA}" destId="{9E2B2549-6379-477B-8FE4-2909CEBBACB6}" srcOrd="13" destOrd="0" presId="urn:microsoft.com/office/officeart/2008/layout/AscendingPictureAccentProcess"/>
    <dgm:cxn modelId="{C9926B33-59A6-4A20-9676-AA461ECBC099}" type="presParOf" srcId="{9E2B2549-6379-477B-8FE4-2909CEBBACB6}" destId="{1819ABB2-CA9F-4687-B5B3-5DE2918D5F2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a:t>النساء: تعزيز دور المرأة في صنع القرار البيئي</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a:t>الهياكل: إدماج منظور المساواة في السياسات البيئة</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a:t>البنى : السياسات البيئة واثرها على النساء</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custLinFactNeighborX="276" custLinFactNeighborY="-470">
        <dgm:presLayoutVars>
          <dgm:bulletEnabled val="1"/>
        </dgm:presLayoutVars>
      </dgm:prSet>
      <dgm:spPr/>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DDF5183D-9014-4AB7-B607-C4B123908DE2}" srcId="{337264A6-E754-4662-8AC1-8DF51EA1A71F}" destId="{ECA46BA1-4E20-4790-9C51-2798D887DE5F}" srcOrd="2" destOrd="0" parTransId="{44FD5227-D47C-4846-9AF2-25821E1EB950}" sibTransId="{FC38398E-E5C4-468C-8135-6386749E6E4E}"/>
    <dgm:cxn modelId="{7D70BD57-DB0F-4602-B00D-BBE782DA938A}" type="presOf" srcId="{ECA46BA1-4E20-4790-9C51-2798D887DE5F}" destId="{D68F5856-AF55-4B17-97D1-A35C8C940BA8}"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244EF7A5-E01D-4AFA-BF29-EA8E58EFF79D}" type="presOf" srcId="{3EFE501D-C8EE-46AF-9109-179999E89593}" destId="{91C9E9A2-7C6D-4AE8-A420-8976F8F68452}" srcOrd="0" destOrd="0" presId="urn:microsoft.com/office/officeart/2008/layout/VerticalCurvedList"/>
    <dgm:cxn modelId="{C52519B4-EAB0-47AA-A596-AEBC8FEE1671}" srcId="{337264A6-E754-4662-8AC1-8DF51EA1A71F}" destId="{C9A59455-F45A-4277-9CA0-25DB34CA7749}" srcOrd="1" destOrd="0" parTransId="{C933745B-A5EC-4CE9-B7B3-24902C1E4EBC}" sibTransId="{2BD61A3F-F61F-49A1-8EBF-AD0333B59D6C}"/>
    <dgm:cxn modelId="{ECC2E7DC-3825-446A-8129-326A76340D0F}" type="presOf" srcId="{C9A59455-F45A-4277-9CA0-25DB34CA7749}" destId="{431A5E28-335C-4DCA-A1A6-D752A993FC15}"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BE89BDFE-5A8E-45AC-A0AC-AD89E8066EEB}" type="presOf" srcId="{337264A6-E754-4662-8AC1-8DF51EA1A71F}" destId="{882A49EA-697A-430E-A7D0-85A30A64F9B7}" srcOrd="0" destOrd="0" presId="urn:microsoft.com/office/officeart/2008/layout/VerticalCurvedList"/>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custT="1"/>
      <dgm:spPr/>
      <dgm:t>
        <a:bodyPr/>
        <a:lstStyle/>
        <a:p>
          <a:r>
            <a:rPr lang="ar-LB" sz="2800" dirty="0"/>
            <a:t>الطفلات: تعزيز وعي الطفلات</a:t>
          </a:r>
          <a:endParaRPr lang="en-US" sz="2800" dirty="0"/>
        </a:p>
      </dgm:t>
    </dgm:pt>
    <dgm:pt modelId="{A90DBC9C-5FA2-439D-A474-37E24BDF883A}" type="parTrans" cxnId="{FE5718FC-ACB8-4E16-93E8-CBB320D8DBD3}">
      <dgm:prSet/>
      <dgm:spPr/>
      <dgm:t>
        <a:bodyPr/>
        <a:lstStyle/>
        <a:p>
          <a:endParaRPr lang="en-US" sz="2800"/>
        </a:p>
      </dgm:t>
    </dgm:pt>
    <dgm:pt modelId="{3EFE501D-C8EE-46AF-9109-179999E89593}" type="sibTrans" cxnId="{FE5718FC-ACB8-4E16-93E8-CBB320D8DBD3}">
      <dgm:prSet/>
      <dgm:spPr/>
      <dgm:t>
        <a:bodyPr/>
        <a:lstStyle/>
        <a:p>
          <a:endParaRPr lang="en-US" sz="2800"/>
        </a:p>
      </dgm:t>
    </dgm:pt>
    <dgm:pt modelId="{C9A59455-F45A-4277-9CA0-25DB34CA7749}">
      <dgm:prSet phldrT="[Text]" custT="1"/>
      <dgm:spPr/>
      <dgm:t>
        <a:bodyPr/>
        <a:lstStyle/>
        <a:p>
          <a:r>
            <a:rPr lang="ar-LB" sz="2800" dirty="0"/>
            <a:t>الهياكل: تعديل المواقف اتجاه الطفلات</a:t>
          </a:r>
          <a:endParaRPr lang="en-US" sz="2800" dirty="0"/>
        </a:p>
      </dgm:t>
    </dgm:pt>
    <dgm:pt modelId="{C933745B-A5EC-4CE9-B7B3-24902C1E4EBC}" type="parTrans" cxnId="{C52519B4-EAB0-47AA-A596-AEBC8FEE1671}">
      <dgm:prSet/>
      <dgm:spPr/>
      <dgm:t>
        <a:bodyPr/>
        <a:lstStyle/>
        <a:p>
          <a:endParaRPr lang="en-US" sz="2800"/>
        </a:p>
      </dgm:t>
    </dgm:pt>
    <dgm:pt modelId="{2BD61A3F-F61F-49A1-8EBF-AD0333B59D6C}" type="sibTrans" cxnId="{C52519B4-EAB0-47AA-A596-AEBC8FEE1671}">
      <dgm:prSet/>
      <dgm:spPr/>
      <dgm:t>
        <a:bodyPr/>
        <a:lstStyle/>
        <a:p>
          <a:endParaRPr lang="en-US" sz="2800"/>
        </a:p>
      </dgm:t>
    </dgm:pt>
    <dgm:pt modelId="{ECA46BA1-4E20-4790-9C51-2798D887DE5F}">
      <dgm:prSet phldrT="[Text]" custT="1"/>
      <dgm:spPr/>
      <dgm:t>
        <a:bodyPr/>
        <a:lstStyle/>
        <a:p>
          <a:r>
            <a:rPr lang="ar-LB" sz="2800" dirty="0"/>
            <a:t>البنى:القضاء على التمييز، الاستغلال والممارسات الضارة </a:t>
          </a:r>
          <a:endParaRPr lang="en-US" sz="2800" dirty="0"/>
        </a:p>
      </dgm:t>
    </dgm:pt>
    <dgm:pt modelId="{44FD5227-D47C-4846-9AF2-25821E1EB950}" type="parTrans" cxnId="{DDF5183D-9014-4AB7-B607-C4B123908DE2}">
      <dgm:prSet/>
      <dgm:spPr/>
      <dgm:t>
        <a:bodyPr/>
        <a:lstStyle/>
        <a:p>
          <a:endParaRPr lang="en-US" sz="2800"/>
        </a:p>
      </dgm:t>
    </dgm:pt>
    <dgm:pt modelId="{FC38398E-E5C4-468C-8135-6386749E6E4E}" type="sibTrans" cxnId="{DDF5183D-9014-4AB7-B607-C4B123908DE2}">
      <dgm:prSet/>
      <dgm:spPr/>
      <dgm:t>
        <a:bodyPr/>
        <a:lstStyle/>
        <a:p>
          <a:endParaRPr lang="en-US" sz="2800"/>
        </a:p>
      </dgm:t>
    </dgm:pt>
    <dgm:pt modelId="{882A49EA-697A-430E-A7D0-85A30A64F9B7}" type="pres">
      <dgm:prSet presAssocID="{337264A6-E754-4662-8AC1-8DF51EA1A71F}" presName="Name0" presStyleCnt="0">
        <dgm:presLayoutVars>
          <dgm:chMax val="7"/>
          <dgm:chPref val="7"/>
          <dgm:dir/>
        </dgm:presLayoutVars>
      </dgm:prSet>
      <dgm:spPr/>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custLinFactNeighborX="-2264" custLinFactNeighborY="-3317">
        <dgm:presLayoutVars>
          <dgm:bulletEnabled val="1"/>
        </dgm:presLayoutVars>
      </dgm:prSet>
      <dgm:spPr/>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DDF5183D-9014-4AB7-B607-C4B123908DE2}" srcId="{337264A6-E754-4662-8AC1-8DF51EA1A71F}" destId="{ECA46BA1-4E20-4790-9C51-2798D887DE5F}" srcOrd="2" destOrd="0" parTransId="{44FD5227-D47C-4846-9AF2-25821E1EB950}" sibTransId="{FC38398E-E5C4-468C-8135-6386749E6E4E}"/>
    <dgm:cxn modelId="{7D70BD57-DB0F-4602-B00D-BBE782DA938A}" type="presOf" srcId="{ECA46BA1-4E20-4790-9C51-2798D887DE5F}" destId="{D68F5856-AF55-4B17-97D1-A35C8C940BA8}"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244EF7A5-E01D-4AFA-BF29-EA8E58EFF79D}" type="presOf" srcId="{3EFE501D-C8EE-46AF-9109-179999E89593}" destId="{91C9E9A2-7C6D-4AE8-A420-8976F8F68452}" srcOrd="0" destOrd="0" presId="urn:microsoft.com/office/officeart/2008/layout/VerticalCurvedList"/>
    <dgm:cxn modelId="{C52519B4-EAB0-47AA-A596-AEBC8FEE1671}" srcId="{337264A6-E754-4662-8AC1-8DF51EA1A71F}" destId="{C9A59455-F45A-4277-9CA0-25DB34CA7749}" srcOrd="1" destOrd="0" parTransId="{C933745B-A5EC-4CE9-B7B3-24902C1E4EBC}" sibTransId="{2BD61A3F-F61F-49A1-8EBF-AD0333B59D6C}"/>
    <dgm:cxn modelId="{ECC2E7DC-3825-446A-8129-326A76340D0F}" type="presOf" srcId="{C9A59455-F45A-4277-9CA0-25DB34CA7749}" destId="{431A5E28-335C-4DCA-A1A6-D752A993FC15}"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BE89BDFE-5A8E-45AC-A0AC-AD89E8066EEB}" type="presOf" srcId="{337264A6-E754-4662-8AC1-8DF51EA1A71F}" destId="{882A49EA-697A-430E-A7D0-85A30A64F9B7}" srcOrd="0" destOrd="0" presId="urn:microsoft.com/office/officeart/2008/layout/VerticalCurvedList"/>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5FB062-517F-4043-9B89-20B86050E8E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CB046349-A4D1-4264-8DA3-125392DC14D9}">
      <dgm:prSet phldrT="[Text]" custT="1"/>
      <dgm:spPr>
        <a:solidFill>
          <a:schemeClr val="accent1"/>
        </a:solidFill>
      </dgm:spPr>
      <dgm:t>
        <a:bodyPr/>
        <a:lstStyle/>
        <a:p>
          <a:r>
            <a:rPr lang="ar-LB" sz="2000" b="1" dirty="0">
              <a:latin typeface="Arial" panose="020B0604020202020204" pitchFamily="34" charset="0"/>
              <a:cs typeface="Arial" panose="020B0604020202020204" pitchFamily="34" charset="0"/>
            </a:rPr>
            <a:t>الشمولية</a:t>
          </a:r>
          <a:endParaRPr lang="en-US" sz="2000" b="1" dirty="0">
            <a:latin typeface="Arial" panose="020B0604020202020204" pitchFamily="34" charset="0"/>
            <a:cs typeface="Arial" panose="020B0604020202020204" pitchFamily="34" charset="0"/>
          </a:endParaRPr>
        </a:p>
      </dgm:t>
    </dgm:pt>
    <dgm:pt modelId="{2E6F7F7E-79F3-4078-A4B8-DFAD0E0FAEB5}" type="parTrans" cxnId="{3C16A901-5598-431E-A92D-B3AE9D901A50}">
      <dgm:prSet/>
      <dgm:spPr/>
      <dgm:t>
        <a:bodyPr/>
        <a:lstStyle/>
        <a:p>
          <a:endParaRPr lang="en-US" sz="2800" b="1"/>
        </a:p>
      </dgm:t>
    </dgm:pt>
    <dgm:pt modelId="{398B5EB9-29BE-4B9B-B45E-99B5774DB694}" type="sibTrans" cxnId="{3C16A901-5598-431E-A92D-B3AE9D901A50}">
      <dgm:prSet/>
      <dgm:spPr/>
      <dgm:t>
        <a:bodyPr/>
        <a:lstStyle/>
        <a:p>
          <a:endParaRPr lang="en-US" sz="2800" b="1"/>
        </a:p>
      </dgm:t>
    </dgm:pt>
    <dgm:pt modelId="{FC49DB3E-6120-4AD2-95D9-4813391D98B9}">
      <dgm:prSet phldrT="[Text]" custT="1"/>
      <dgm:spPr>
        <a:solidFill>
          <a:srgbClr val="C00000"/>
        </a:solidFill>
      </dgm:spPr>
      <dgm:t>
        <a:bodyPr/>
        <a:lstStyle/>
        <a:p>
          <a:r>
            <a:rPr lang="ar-LB" sz="2000" b="1" dirty="0">
              <a:latin typeface="Arial" panose="020B0604020202020204" pitchFamily="34" charset="0"/>
              <a:cs typeface="Arial" panose="020B0604020202020204" pitchFamily="34" charset="0"/>
            </a:rPr>
            <a:t>الترابط والاتساق</a:t>
          </a:r>
          <a:endParaRPr lang="en-US" sz="2000" b="1" dirty="0">
            <a:latin typeface="Arial" panose="020B0604020202020204" pitchFamily="34" charset="0"/>
            <a:cs typeface="Arial" panose="020B0604020202020204" pitchFamily="34" charset="0"/>
          </a:endParaRPr>
        </a:p>
      </dgm:t>
    </dgm:pt>
    <dgm:pt modelId="{56B9F614-C472-4B88-BC47-ABC544041D6D}" type="parTrans" cxnId="{AE8466D7-CB04-4D0C-A0E9-E607356C7FA7}">
      <dgm:prSet/>
      <dgm:spPr/>
      <dgm:t>
        <a:bodyPr/>
        <a:lstStyle/>
        <a:p>
          <a:endParaRPr lang="en-US" sz="2800" b="1"/>
        </a:p>
      </dgm:t>
    </dgm:pt>
    <dgm:pt modelId="{9E741AD3-9EFB-44D3-A16E-60A34980387B}" type="sibTrans" cxnId="{AE8466D7-CB04-4D0C-A0E9-E607356C7FA7}">
      <dgm:prSet/>
      <dgm:spPr/>
      <dgm:t>
        <a:bodyPr/>
        <a:lstStyle/>
        <a:p>
          <a:endParaRPr lang="en-US" sz="2800" b="1"/>
        </a:p>
      </dgm:t>
    </dgm:pt>
    <dgm:pt modelId="{A0D53DE6-5C62-47FE-91B0-04476EA0EA59}">
      <dgm:prSet phldrT="[Text]" custT="1"/>
      <dgm:spPr>
        <a:solidFill>
          <a:schemeClr val="accent2">
            <a:lumMod val="50000"/>
          </a:schemeClr>
        </a:solidFill>
      </dgm:spPr>
      <dgm:t>
        <a:bodyPr/>
        <a:lstStyle/>
        <a:p>
          <a:r>
            <a:rPr lang="ar-LB" sz="2000" b="1" dirty="0">
              <a:latin typeface="Arial" panose="020B0604020202020204" pitchFamily="34" charset="0"/>
              <a:cs typeface="Arial" panose="020B0604020202020204" pitchFamily="34" charset="0"/>
            </a:rPr>
            <a:t>الشراكة</a:t>
          </a:r>
          <a:endParaRPr lang="en-US" sz="2000" b="1" dirty="0">
            <a:latin typeface="Arial" panose="020B0604020202020204" pitchFamily="34" charset="0"/>
            <a:cs typeface="Arial" panose="020B0604020202020204" pitchFamily="34" charset="0"/>
          </a:endParaRPr>
        </a:p>
      </dgm:t>
    </dgm:pt>
    <dgm:pt modelId="{748663AB-3B0D-4610-A8BF-5A2533CD3D63}" type="parTrans" cxnId="{56A558CE-4213-4552-A6EA-864AB7ED6D62}">
      <dgm:prSet/>
      <dgm:spPr/>
      <dgm:t>
        <a:bodyPr/>
        <a:lstStyle/>
        <a:p>
          <a:endParaRPr lang="en-US" sz="2800" b="1"/>
        </a:p>
      </dgm:t>
    </dgm:pt>
    <dgm:pt modelId="{0B48D620-9052-4360-8A67-144E3A7ACCFC}" type="sibTrans" cxnId="{56A558CE-4213-4552-A6EA-864AB7ED6D62}">
      <dgm:prSet/>
      <dgm:spPr/>
      <dgm:t>
        <a:bodyPr/>
        <a:lstStyle/>
        <a:p>
          <a:endParaRPr lang="en-US" sz="2800" b="1"/>
        </a:p>
      </dgm:t>
    </dgm:pt>
    <dgm:pt modelId="{9D275D9F-D089-41D2-98F2-68522EC19271}">
      <dgm:prSet custT="1"/>
      <dgm:spPr>
        <a:solidFill>
          <a:schemeClr val="accent3">
            <a:lumMod val="75000"/>
          </a:schemeClr>
        </a:solidFill>
      </dgm:spPr>
      <dgm:t>
        <a:bodyPr/>
        <a:lstStyle/>
        <a:p>
          <a:r>
            <a:rPr lang="ar-LB" sz="2000" b="1" dirty="0">
              <a:latin typeface="Arial" panose="020B0604020202020204" pitchFamily="34" charset="0"/>
              <a:cs typeface="Arial" panose="020B0604020202020204" pitchFamily="34" charset="0"/>
            </a:rPr>
            <a:t>التقاطعية</a:t>
          </a:r>
          <a:endParaRPr lang="en-US" sz="2000" b="1" dirty="0">
            <a:latin typeface="Arial" panose="020B0604020202020204" pitchFamily="34" charset="0"/>
            <a:cs typeface="Arial" panose="020B0604020202020204" pitchFamily="34" charset="0"/>
          </a:endParaRPr>
        </a:p>
      </dgm:t>
    </dgm:pt>
    <dgm:pt modelId="{8BE03ABB-1E94-44DB-9325-77357C2F9A11}" type="parTrans" cxnId="{AB05B391-99CC-4E08-BF69-C46D0A8D08F0}">
      <dgm:prSet/>
      <dgm:spPr/>
      <dgm:t>
        <a:bodyPr/>
        <a:lstStyle/>
        <a:p>
          <a:endParaRPr lang="en-US" sz="2800" b="1"/>
        </a:p>
      </dgm:t>
    </dgm:pt>
    <dgm:pt modelId="{88110D99-F002-488F-983B-3B6A070B67B6}" type="sibTrans" cxnId="{AB05B391-99CC-4E08-BF69-C46D0A8D08F0}">
      <dgm:prSet/>
      <dgm:spPr/>
      <dgm:t>
        <a:bodyPr/>
        <a:lstStyle/>
        <a:p>
          <a:endParaRPr lang="en-US" sz="2800" b="1"/>
        </a:p>
      </dgm:t>
    </dgm:pt>
    <dgm:pt modelId="{DDF2E8A0-BC5E-4FEB-B4C7-295E44410B65}">
      <dgm:prSet custT="1"/>
      <dgm:spPr>
        <a:solidFill>
          <a:schemeClr val="accent6">
            <a:lumMod val="75000"/>
          </a:schemeClr>
        </a:solidFill>
      </dgm:spPr>
      <dgm:t>
        <a:bodyPr/>
        <a:lstStyle/>
        <a:p>
          <a:r>
            <a:rPr lang="ar-LB" sz="2000" b="1" dirty="0">
              <a:latin typeface="Arial" panose="020B0604020202020204" pitchFamily="34" charset="0"/>
              <a:cs typeface="Arial" panose="020B0604020202020204" pitchFamily="34" charset="0"/>
            </a:rPr>
            <a:t>مقاربة جذرية</a:t>
          </a:r>
          <a:endParaRPr lang="en-US" sz="2000" b="1" dirty="0">
            <a:latin typeface="Arial" panose="020B0604020202020204" pitchFamily="34" charset="0"/>
            <a:cs typeface="Arial" panose="020B0604020202020204" pitchFamily="34" charset="0"/>
          </a:endParaRPr>
        </a:p>
      </dgm:t>
    </dgm:pt>
    <dgm:pt modelId="{8F4BA5F9-FCB0-416A-AAF0-DE9160D03C23}" type="parTrans" cxnId="{1BF13E33-43FC-496B-B06D-05251282D519}">
      <dgm:prSet/>
      <dgm:spPr/>
      <dgm:t>
        <a:bodyPr/>
        <a:lstStyle/>
        <a:p>
          <a:endParaRPr lang="en-US" sz="2800" b="1"/>
        </a:p>
      </dgm:t>
    </dgm:pt>
    <dgm:pt modelId="{6025AA36-5880-44F9-B4BE-F3E2C93B2E9E}" type="sibTrans" cxnId="{1BF13E33-43FC-496B-B06D-05251282D519}">
      <dgm:prSet/>
      <dgm:spPr/>
      <dgm:t>
        <a:bodyPr/>
        <a:lstStyle/>
        <a:p>
          <a:endParaRPr lang="en-US" sz="2800" b="1"/>
        </a:p>
      </dgm:t>
    </dgm:pt>
    <dgm:pt modelId="{6E511E34-8C5A-473D-A9D1-FEDC0DB84F80}" type="pres">
      <dgm:prSet presAssocID="{045FB062-517F-4043-9B89-20B86050E8EA}" presName="compositeShape" presStyleCnt="0">
        <dgm:presLayoutVars>
          <dgm:chMax val="7"/>
          <dgm:dir/>
          <dgm:resizeHandles val="exact"/>
        </dgm:presLayoutVars>
      </dgm:prSet>
      <dgm:spPr/>
    </dgm:pt>
    <dgm:pt modelId="{E2784321-D858-4443-9B24-5A6F66B5A8BF}" type="pres">
      <dgm:prSet presAssocID="{045FB062-517F-4043-9B89-20B86050E8EA}" presName="wedge1" presStyleLbl="node1" presStyleIdx="0" presStyleCnt="5"/>
      <dgm:spPr/>
    </dgm:pt>
    <dgm:pt modelId="{916A39EA-A6A4-4538-83C8-4A25BCC100B7}" type="pres">
      <dgm:prSet presAssocID="{045FB062-517F-4043-9B89-20B86050E8EA}" presName="dummy1a" presStyleCnt="0"/>
      <dgm:spPr/>
    </dgm:pt>
    <dgm:pt modelId="{4CBD4358-66C4-4D7A-9119-7C6F1CDA87C1}" type="pres">
      <dgm:prSet presAssocID="{045FB062-517F-4043-9B89-20B86050E8EA}" presName="dummy1b" presStyleCnt="0"/>
      <dgm:spPr/>
    </dgm:pt>
    <dgm:pt modelId="{FFF28999-8E19-4D27-9CB2-AADCD2F47F1E}" type="pres">
      <dgm:prSet presAssocID="{045FB062-517F-4043-9B89-20B86050E8EA}" presName="wedge1Tx" presStyleLbl="node1" presStyleIdx="0" presStyleCnt="5">
        <dgm:presLayoutVars>
          <dgm:chMax val="0"/>
          <dgm:chPref val="0"/>
          <dgm:bulletEnabled val="1"/>
        </dgm:presLayoutVars>
      </dgm:prSet>
      <dgm:spPr/>
    </dgm:pt>
    <dgm:pt modelId="{34A72855-2B73-485E-9189-58FED910AB58}" type="pres">
      <dgm:prSet presAssocID="{045FB062-517F-4043-9B89-20B86050E8EA}" presName="wedge2" presStyleLbl="node1" presStyleIdx="1" presStyleCnt="5"/>
      <dgm:spPr/>
    </dgm:pt>
    <dgm:pt modelId="{533F039E-D8BA-4186-B86A-49A821B8457C}" type="pres">
      <dgm:prSet presAssocID="{045FB062-517F-4043-9B89-20B86050E8EA}" presName="dummy2a" presStyleCnt="0"/>
      <dgm:spPr/>
    </dgm:pt>
    <dgm:pt modelId="{47A151D6-673C-4238-A0A8-59F583F4B926}" type="pres">
      <dgm:prSet presAssocID="{045FB062-517F-4043-9B89-20B86050E8EA}" presName="dummy2b" presStyleCnt="0"/>
      <dgm:spPr/>
    </dgm:pt>
    <dgm:pt modelId="{7F5C7013-FDB1-4D94-8820-CCC1B3279829}" type="pres">
      <dgm:prSet presAssocID="{045FB062-517F-4043-9B89-20B86050E8EA}" presName="wedge2Tx" presStyleLbl="node1" presStyleIdx="1" presStyleCnt="5">
        <dgm:presLayoutVars>
          <dgm:chMax val="0"/>
          <dgm:chPref val="0"/>
          <dgm:bulletEnabled val="1"/>
        </dgm:presLayoutVars>
      </dgm:prSet>
      <dgm:spPr/>
    </dgm:pt>
    <dgm:pt modelId="{0785506A-4E90-4609-B1D2-9E62C062CA18}" type="pres">
      <dgm:prSet presAssocID="{045FB062-517F-4043-9B89-20B86050E8EA}" presName="wedge3" presStyleLbl="node1" presStyleIdx="2" presStyleCnt="5"/>
      <dgm:spPr/>
    </dgm:pt>
    <dgm:pt modelId="{C8926159-E607-45AF-8E19-18D89B45AF5E}" type="pres">
      <dgm:prSet presAssocID="{045FB062-517F-4043-9B89-20B86050E8EA}" presName="dummy3a" presStyleCnt="0"/>
      <dgm:spPr/>
    </dgm:pt>
    <dgm:pt modelId="{160EE7AE-8C81-41B1-9A9E-88880579F549}" type="pres">
      <dgm:prSet presAssocID="{045FB062-517F-4043-9B89-20B86050E8EA}" presName="dummy3b" presStyleCnt="0"/>
      <dgm:spPr/>
    </dgm:pt>
    <dgm:pt modelId="{1EC23773-3344-4BA2-9666-1A0D12933D0E}" type="pres">
      <dgm:prSet presAssocID="{045FB062-517F-4043-9B89-20B86050E8EA}" presName="wedge3Tx" presStyleLbl="node1" presStyleIdx="2" presStyleCnt="5">
        <dgm:presLayoutVars>
          <dgm:chMax val="0"/>
          <dgm:chPref val="0"/>
          <dgm:bulletEnabled val="1"/>
        </dgm:presLayoutVars>
      </dgm:prSet>
      <dgm:spPr/>
    </dgm:pt>
    <dgm:pt modelId="{7BE695B5-A978-4D01-985A-B97D2BB6D8BB}" type="pres">
      <dgm:prSet presAssocID="{045FB062-517F-4043-9B89-20B86050E8EA}" presName="wedge4" presStyleLbl="node1" presStyleIdx="3" presStyleCnt="5"/>
      <dgm:spPr/>
    </dgm:pt>
    <dgm:pt modelId="{C5930F24-7A5A-4137-91DA-3ABF37EE73E2}" type="pres">
      <dgm:prSet presAssocID="{045FB062-517F-4043-9B89-20B86050E8EA}" presName="dummy4a" presStyleCnt="0"/>
      <dgm:spPr/>
    </dgm:pt>
    <dgm:pt modelId="{32732603-03E6-4029-A859-F76B8DD8231E}" type="pres">
      <dgm:prSet presAssocID="{045FB062-517F-4043-9B89-20B86050E8EA}" presName="dummy4b" presStyleCnt="0"/>
      <dgm:spPr/>
    </dgm:pt>
    <dgm:pt modelId="{10ECA763-1016-4F12-A57F-CE230CE1C82E}" type="pres">
      <dgm:prSet presAssocID="{045FB062-517F-4043-9B89-20B86050E8EA}" presName="wedge4Tx" presStyleLbl="node1" presStyleIdx="3" presStyleCnt="5">
        <dgm:presLayoutVars>
          <dgm:chMax val="0"/>
          <dgm:chPref val="0"/>
          <dgm:bulletEnabled val="1"/>
        </dgm:presLayoutVars>
      </dgm:prSet>
      <dgm:spPr/>
    </dgm:pt>
    <dgm:pt modelId="{CE9CDEA6-8636-4931-847E-58FE24DBD4E1}" type="pres">
      <dgm:prSet presAssocID="{045FB062-517F-4043-9B89-20B86050E8EA}" presName="wedge5" presStyleLbl="node1" presStyleIdx="4" presStyleCnt="5"/>
      <dgm:spPr/>
    </dgm:pt>
    <dgm:pt modelId="{271A973B-C3D6-4B44-B675-80388078D7EC}" type="pres">
      <dgm:prSet presAssocID="{045FB062-517F-4043-9B89-20B86050E8EA}" presName="dummy5a" presStyleCnt="0"/>
      <dgm:spPr/>
    </dgm:pt>
    <dgm:pt modelId="{2E4A950F-E818-45C9-BB71-EA790673D03C}" type="pres">
      <dgm:prSet presAssocID="{045FB062-517F-4043-9B89-20B86050E8EA}" presName="dummy5b" presStyleCnt="0"/>
      <dgm:spPr/>
    </dgm:pt>
    <dgm:pt modelId="{DAF9AADB-AB1A-440F-A3A4-1BE594D2980A}" type="pres">
      <dgm:prSet presAssocID="{045FB062-517F-4043-9B89-20B86050E8EA}" presName="wedge5Tx" presStyleLbl="node1" presStyleIdx="4" presStyleCnt="5">
        <dgm:presLayoutVars>
          <dgm:chMax val="0"/>
          <dgm:chPref val="0"/>
          <dgm:bulletEnabled val="1"/>
        </dgm:presLayoutVars>
      </dgm:prSet>
      <dgm:spPr/>
    </dgm:pt>
    <dgm:pt modelId="{1396BB80-80DB-4D2F-9CD7-142CE6D5C8F2}" type="pres">
      <dgm:prSet presAssocID="{398B5EB9-29BE-4B9B-B45E-99B5774DB694}" presName="arrowWedge1" presStyleLbl="fgSibTrans2D1" presStyleIdx="0" presStyleCnt="5" custScaleX="88309" custLinFactNeighborX="1826" custLinFactNeighborY="-1019"/>
      <dgm:spPr>
        <a:ln>
          <a:noFill/>
        </a:ln>
      </dgm:spPr>
    </dgm:pt>
    <dgm:pt modelId="{273E21D1-E706-4504-B836-8B0D6BEB8C0E}" type="pres">
      <dgm:prSet presAssocID="{88110D99-F002-488F-983B-3B6A070B67B6}" presName="arrowWedge2" presStyleLbl="fgSibTrans2D1" presStyleIdx="1" presStyleCnt="5"/>
      <dgm:spPr/>
    </dgm:pt>
    <dgm:pt modelId="{6BE1C2AC-8FC6-4615-BAE6-8AE80ED46E3B}" type="pres">
      <dgm:prSet presAssocID="{6025AA36-5880-44F9-B4BE-F3E2C93B2E9E}" presName="arrowWedge3" presStyleLbl="fgSibTrans2D1" presStyleIdx="2" presStyleCnt="5"/>
      <dgm:spPr/>
    </dgm:pt>
    <dgm:pt modelId="{9736F810-8BB1-4B01-8025-5E7F2A9BCE55}" type="pres">
      <dgm:prSet presAssocID="{9E741AD3-9EFB-44D3-A16E-60A34980387B}" presName="arrowWedge4" presStyleLbl="fgSibTrans2D1" presStyleIdx="3" presStyleCnt="5"/>
      <dgm:spPr/>
    </dgm:pt>
    <dgm:pt modelId="{8171D052-D29F-4105-9495-E056A205AA35}" type="pres">
      <dgm:prSet presAssocID="{0B48D620-9052-4360-8A67-144E3A7ACCFC}" presName="arrowWedge5" presStyleLbl="fgSibTrans2D1" presStyleIdx="4" presStyleCnt="5"/>
      <dgm:spPr/>
    </dgm:pt>
  </dgm:ptLst>
  <dgm:cxnLst>
    <dgm:cxn modelId="{3C16A901-5598-431E-A92D-B3AE9D901A50}" srcId="{045FB062-517F-4043-9B89-20B86050E8EA}" destId="{CB046349-A4D1-4264-8DA3-125392DC14D9}" srcOrd="0" destOrd="0" parTransId="{2E6F7F7E-79F3-4078-A4B8-DFAD0E0FAEB5}" sibTransId="{398B5EB9-29BE-4B9B-B45E-99B5774DB694}"/>
    <dgm:cxn modelId="{D69B4103-5CFC-47DE-9A3B-7F7CE2C7937D}" type="presOf" srcId="{CB046349-A4D1-4264-8DA3-125392DC14D9}" destId="{E2784321-D858-4443-9B24-5A6F66B5A8BF}" srcOrd="0" destOrd="0" presId="urn:microsoft.com/office/officeart/2005/8/layout/cycle8"/>
    <dgm:cxn modelId="{DA9D6F0B-6171-4891-A4A9-16DF82A5B1BA}" type="presOf" srcId="{DDF2E8A0-BC5E-4FEB-B4C7-295E44410B65}" destId="{1EC23773-3344-4BA2-9666-1A0D12933D0E}" srcOrd="1" destOrd="0" presId="urn:microsoft.com/office/officeart/2005/8/layout/cycle8"/>
    <dgm:cxn modelId="{501B2C2A-6466-438C-AA19-F58935907506}" type="presOf" srcId="{A0D53DE6-5C62-47FE-91B0-04476EA0EA59}" destId="{CE9CDEA6-8636-4931-847E-58FE24DBD4E1}" srcOrd="0" destOrd="0" presId="urn:microsoft.com/office/officeart/2005/8/layout/cycle8"/>
    <dgm:cxn modelId="{1BF13E33-43FC-496B-B06D-05251282D519}" srcId="{045FB062-517F-4043-9B89-20B86050E8EA}" destId="{DDF2E8A0-BC5E-4FEB-B4C7-295E44410B65}" srcOrd="2" destOrd="0" parTransId="{8F4BA5F9-FCB0-416A-AAF0-DE9160D03C23}" sibTransId="{6025AA36-5880-44F9-B4BE-F3E2C93B2E9E}"/>
    <dgm:cxn modelId="{908A2F61-3A76-4891-8E4F-4CDE08A95C64}" type="presOf" srcId="{A0D53DE6-5C62-47FE-91B0-04476EA0EA59}" destId="{DAF9AADB-AB1A-440F-A3A4-1BE594D2980A}" srcOrd="1" destOrd="0" presId="urn:microsoft.com/office/officeart/2005/8/layout/cycle8"/>
    <dgm:cxn modelId="{2DDBC465-897E-4458-84B9-414502AEB6E8}" type="presOf" srcId="{FC49DB3E-6120-4AD2-95D9-4813391D98B9}" destId="{7BE695B5-A978-4D01-985A-B97D2BB6D8BB}" srcOrd="0" destOrd="0" presId="urn:microsoft.com/office/officeart/2005/8/layout/cycle8"/>
    <dgm:cxn modelId="{E7812650-12F1-44D1-B2CC-D545711F04EA}" type="presOf" srcId="{FC49DB3E-6120-4AD2-95D9-4813391D98B9}" destId="{10ECA763-1016-4F12-A57F-CE230CE1C82E}" srcOrd="1" destOrd="0" presId="urn:microsoft.com/office/officeart/2005/8/layout/cycle8"/>
    <dgm:cxn modelId="{A36BD571-A24D-41B9-9F30-62B7A69719E6}" type="presOf" srcId="{045FB062-517F-4043-9B89-20B86050E8EA}" destId="{6E511E34-8C5A-473D-A9D1-FEDC0DB84F80}" srcOrd="0" destOrd="0" presId="urn:microsoft.com/office/officeart/2005/8/layout/cycle8"/>
    <dgm:cxn modelId="{AB05B391-99CC-4E08-BF69-C46D0A8D08F0}" srcId="{045FB062-517F-4043-9B89-20B86050E8EA}" destId="{9D275D9F-D089-41D2-98F2-68522EC19271}" srcOrd="1" destOrd="0" parTransId="{8BE03ABB-1E94-44DB-9325-77357C2F9A11}" sibTransId="{88110D99-F002-488F-983B-3B6A070B67B6}"/>
    <dgm:cxn modelId="{1681F198-02A3-4013-B81D-80BD18F41997}" type="presOf" srcId="{9D275D9F-D089-41D2-98F2-68522EC19271}" destId="{7F5C7013-FDB1-4D94-8820-CCC1B3279829}" srcOrd="1" destOrd="0" presId="urn:microsoft.com/office/officeart/2005/8/layout/cycle8"/>
    <dgm:cxn modelId="{CCEE78A9-07EB-438B-B4E3-9DAD48060138}" type="presOf" srcId="{DDF2E8A0-BC5E-4FEB-B4C7-295E44410B65}" destId="{0785506A-4E90-4609-B1D2-9E62C062CA18}" srcOrd="0" destOrd="0" presId="urn:microsoft.com/office/officeart/2005/8/layout/cycle8"/>
    <dgm:cxn modelId="{AF87C4C8-FBF0-4D23-B118-A858FB21203D}" type="presOf" srcId="{CB046349-A4D1-4264-8DA3-125392DC14D9}" destId="{FFF28999-8E19-4D27-9CB2-AADCD2F47F1E}" srcOrd="1" destOrd="0" presId="urn:microsoft.com/office/officeart/2005/8/layout/cycle8"/>
    <dgm:cxn modelId="{56A558CE-4213-4552-A6EA-864AB7ED6D62}" srcId="{045FB062-517F-4043-9B89-20B86050E8EA}" destId="{A0D53DE6-5C62-47FE-91B0-04476EA0EA59}" srcOrd="4" destOrd="0" parTransId="{748663AB-3B0D-4610-A8BF-5A2533CD3D63}" sibTransId="{0B48D620-9052-4360-8A67-144E3A7ACCFC}"/>
    <dgm:cxn modelId="{187A82D1-9A51-4F40-BAEE-67A0514DBEC3}" type="presOf" srcId="{9D275D9F-D089-41D2-98F2-68522EC19271}" destId="{34A72855-2B73-485E-9189-58FED910AB58}" srcOrd="0" destOrd="0" presId="urn:microsoft.com/office/officeart/2005/8/layout/cycle8"/>
    <dgm:cxn modelId="{AE8466D7-CB04-4D0C-A0E9-E607356C7FA7}" srcId="{045FB062-517F-4043-9B89-20B86050E8EA}" destId="{FC49DB3E-6120-4AD2-95D9-4813391D98B9}" srcOrd="3" destOrd="0" parTransId="{56B9F614-C472-4B88-BC47-ABC544041D6D}" sibTransId="{9E741AD3-9EFB-44D3-A16E-60A34980387B}"/>
    <dgm:cxn modelId="{330F713B-498D-4082-8C01-F0004A085074}" type="presParOf" srcId="{6E511E34-8C5A-473D-A9D1-FEDC0DB84F80}" destId="{E2784321-D858-4443-9B24-5A6F66B5A8BF}" srcOrd="0" destOrd="0" presId="urn:microsoft.com/office/officeart/2005/8/layout/cycle8"/>
    <dgm:cxn modelId="{EC23B9DF-068E-4620-A360-9B655F218DBA}" type="presParOf" srcId="{6E511E34-8C5A-473D-A9D1-FEDC0DB84F80}" destId="{916A39EA-A6A4-4538-83C8-4A25BCC100B7}" srcOrd="1" destOrd="0" presId="urn:microsoft.com/office/officeart/2005/8/layout/cycle8"/>
    <dgm:cxn modelId="{84BF3DD3-BD3B-4D9F-A8F8-AF32A34332ED}" type="presParOf" srcId="{6E511E34-8C5A-473D-A9D1-FEDC0DB84F80}" destId="{4CBD4358-66C4-4D7A-9119-7C6F1CDA87C1}" srcOrd="2" destOrd="0" presId="urn:microsoft.com/office/officeart/2005/8/layout/cycle8"/>
    <dgm:cxn modelId="{97FA1100-2209-4DA1-BED0-1604406B1547}" type="presParOf" srcId="{6E511E34-8C5A-473D-A9D1-FEDC0DB84F80}" destId="{FFF28999-8E19-4D27-9CB2-AADCD2F47F1E}" srcOrd="3" destOrd="0" presId="urn:microsoft.com/office/officeart/2005/8/layout/cycle8"/>
    <dgm:cxn modelId="{6F4E3FBA-192C-48EB-B6ED-B9C0D7C9500C}" type="presParOf" srcId="{6E511E34-8C5A-473D-A9D1-FEDC0DB84F80}" destId="{34A72855-2B73-485E-9189-58FED910AB58}" srcOrd="4" destOrd="0" presId="urn:microsoft.com/office/officeart/2005/8/layout/cycle8"/>
    <dgm:cxn modelId="{EDAE2B19-57E7-46F5-BACC-9E58DBA79127}" type="presParOf" srcId="{6E511E34-8C5A-473D-A9D1-FEDC0DB84F80}" destId="{533F039E-D8BA-4186-B86A-49A821B8457C}" srcOrd="5" destOrd="0" presId="urn:microsoft.com/office/officeart/2005/8/layout/cycle8"/>
    <dgm:cxn modelId="{7D16854A-FB41-48BB-B30E-F905B7ABD77D}" type="presParOf" srcId="{6E511E34-8C5A-473D-A9D1-FEDC0DB84F80}" destId="{47A151D6-673C-4238-A0A8-59F583F4B926}" srcOrd="6" destOrd="0" presId="urn:microsoft.com/office/officeart/2005/8/layout/cycle8"/>
    <dgm:cxn modelId="{6CDFA9D5-F875-4480-ABB7-2276B516913F}" type="presParOf" srcId="{6E511E34-8C5A-473D-A9D1-FEDC0DB84F80}" destId="{7F5C7013-FDB1-4D94-8820-CCC1B3279829}" srcOrd="7" destOrd="0" presId="urn:microsoft.com/office/officeart/2005/8/layout/cycle8"/>
    <dgm:cxn modelId="{70E52B36-ABEF-4B8F-B1F3-D8EDAC8B1386}" type="presParOf" srcId="{6E511E34-8C5A-473D-A9D1-FEDC0DB84F80}" destId="{0785506A-4E90-4609-B1D2-9E62C062CA18}" srcOrd="8" destOrd="0" presId="urn:microsoft.com/office/officeart/2005/8/layout/cycle8"/>
    <dgm:cxn modelId="{72C0E33D-61A8-4FC1-87FB-CD073D4C313E}" type="presParOf" srcId="{6E511E34-8C5A-473D-A9D1-FEDC0DB84F80}" destId="{C8926159-E607-45AF-8E19-18D89B45AF5E}" srcOrd="9" destOrd="0" presId="urn:microsoft.com/office/officeart/2005/8/layout/cycle8"/>
    <dgm:cxn modelId="{490B011C-E49F-4FA4-BA00-539CDCC4FA0A}" type="presParOf" srcId="{6E511E34-8C5A-473D-A9D1-FEDC0DB84F80}" destId="{160EE7AE-8C81-41B1-9A9E-88880579F549}" srcOrd="10" destOrd="0" presId="urn:microsoft.com/office/officeart/2005/8/layout/cycle8"/>
    <dgm:cxn modelId="{E25D5AA2-DEF3-49BA-A136-41805715DAD3}" type="presParOf" srcId="{6E511E34-8C5A-473D-A9D1-FEDC0DB84F80}" destId="{1EC23773-3344-4BA2-9666-1A0D12933D0E}" srcOrd="11" destOrd="0" presId="urn:microsoft.com/office/officeart/2005/8/layout/cycle8"/>
    <dgm:cxn modelId="{9CDC43D9-F14B-4AB0-B7C4-B9DB9C1C6710}" type="presParOf" srcId="{6E511E34-8C5A-473D-A9D1-FEDC0DB84F80}" destId="{7BE695B5-A978-4D01-985A-B97D2BB6D8BB}" srcOrd="12" destOrd="0" presId="urn:microsoft.com/office/officeart/2005/8/layout/cycle8"/>
    <dgm:cxn modelId="{191ADE3E-576D-442F-98A3-06C11FB645E7}" type="presParOf" srcId="{6E511E34-8C5A-473D-A9D1-FEDC0DB84F80}" destId="{C5930F24-7A5A-4137-91DA-3ABF37EE73E2}" srcOrd="13" destOrd="0" presId="urn:microsoft.com/office/officeart/2005/8/layout/cycle8"/>
    <dgm:cxn modelId="{26C62F24-6B5F-4ABF-A288-C77458209A28}" type="presParOf" srcId="{6E511E34-8C5A-473D-A9D1-FEDC0DB84F80}" destId="{32732603-03E6-4029-A859-F76B8DD8231E}" srcOrd="14" destOrd="0" presId="urn:microsoft.com/office/officeart/2005/8/layout/cycle8"/>
    <dgm:cxn modelId="{EF154901-3641-406E-B05F-EA6C355C3266}" type="presParOf" srcId="{6E511E34-8C5A-473D-A9D1-FEDC0DB84F80}" destId="{10ECA763-1016-4F12-A57F-CE230CE1C82E}" srcOrd="15" destOrd="0" presId="urn:microsoft.com/office/officeart/2005/8/layout/cycle8"/>
    <dgm:cxn modelId="{6C8E0965-AC6F-4E7B-A4D8-6F62703DFB13}" type="presParOf" srcId="{6E511E34-8C5A-473D-A9D1-FEDC0DB84F80}" destId="{CE9CDEA6-8636-4931-847E-58FE24DBD4E1}" srcOrd="16" destOrd="0" presId="urn:microsoft.com/office/officeart/2005/8/layout/cycle8"/>
    <dgm:cxn modelId="{FB12D292-1BA0-47CC-8AAD-0A557898AA54}" type="presParOf" srcId="{6E511E34-8C5A-473D-A9D1-FEDC0DB84F80}" destId="{271A973B-C3D6-4B44-B675-80388078D7EC}" srcOrd="17" destOrd="0" presId="urn:microsoft.com/office/officeart/2005/8/layout/cycle8"/>
    <dgm:cxn modelId="{72D73B1C-6271-4805-B696-F7A62973D5A1}" type="presParOf" srcId="{6E511E34-8C5A-473D-A9D1-FEDC0DB84F80}" destId="{2E4A950F-E818-45C9-BB71-EA790673D03C}" srcOrd="18" destOrd="0" presId="urn:microsoft.com/office/officeart/2005/8/layout/cycle8"/>
    <dgm:cxn modelId="{D0AB5206-D2BE-4C38-A15C-99068B30BE74}" type="presParOf" srcId="{6E511E34-8C5A-473D-A9D1-FEDC0DB84F80}" destId="{DAF9AADB-AB1A-440F-A3A4-1BE594D2980A}" srcOrd="19" destOrd="0" presId="urn:microsoft.com/office/officeart/2005/8/layout/cycle8"/>
    <dgm:cxn modelId="{2F27D9A6-6EA3-48FB-9F63-98CFFEB2679E}" type="presParOf" srcId="{6E511E34-8C5A-473D-A9D1-FEDC0DB84F80}" destId="{1396BB80-80DB-4D2F-9CD7-142CE6D5C8F2}" srcOrd="20" destOrd="0" presId="urn:microsoft.com/office/officeart/2005/8/layout/cycle8"/>
    <dgm:cxn modelId="{0FD43AE4-7E81-4361-9D01-90EBA16F0826}" type="presParOf" srcId="{6E511E34-8C5A-473D-A9D1-FEDC0DB84F80}" destId="{273E21D1-E706-4504-B836-8B0D6BEB8C0E}" srcOrd="21" destOrd="0" presId="urn:microsoft.com/office/officeart/2005/8/layout/cycle8"/>
    <dgm:cxn modelId="{479B21EE-09AF-4906-9EAA-D65E6CCBD690}" type="presParOf" srcId="{6E511E34-8C5A-473D-A9D1-FEDC0DB84F80}" destId="{6BE1C2AC-8FC6-4615-BAE6-8AE80ED46E3B}" srcOrd="22" destOrd="0" presId="urn:microsoft.com/office/officeart/2005/8/layout/cycle8"/>
    <dgm:cxn modelId="{C1C8823B-0981-42E6-B499-7F26C51D7508}" type="presParOf" srcId="{6E511E34-8C5A-473D-A9D1-FEDC0DB84F80}" destId="{9736F810-8BB1-4B01-8025-5E7F2A9BCE55}" srcOrd="23" destOrd="0" presId="urn:microsoft.com/office/officeart/2005/8/layout/cycle8"/>
    <dgm:cxn modelId="{C4E35A9E-8AA5-4B32-B151-EA832F18FE06}" type="presParOf" srcId="{6E511E34-8C5A-473D-A9D1-FEDC0DB84F80}" destId="{8171D052-D29F-4105-9495-E056A205AA35}"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FC1EAC-47F3-4A20-B7C1-07E4FF14398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CA7A9BA-D3DC-4F0A-8AC3-420840911CBB}">
      <dgm:prSet phldrT="[Text]"/>
      <dgm:spPr/>
      <dgm:t>
        <a:bodyPr/>
        <a:lstStyle/>
        <a:p>
          <a:r>
            <a:rPr lang="ar-LB" dirty="0"/>
            <a:t>العرق</a:t>
          </a:r>
          <a:endParaRPr lang="en-US" dirty="0"/>
        </a:p>
      </dgm:t>
    </dgm:pt>
    <dgm:pt modelId="{D59D3902-09BE-41F3-A091-E8EC077A84CC}" type="parTrans" cxnId="{268864BC-1497-469A-B6EA-30453405B5BE}">
      <dgm:prSet/>
      <dgm:spPr/>
      <dgm:t>
        <a:bodyPr/>
        <a:lstStyle/>
        <a:p>
          <a:endParaRPr lang="en-US"/>
        </a:p>
      </dgm:t>
    </dgm:pt>
    <dgm:pt modelId="{F4F003EF-DBD2-45EE-84CD-42BE40C7BBAF}" type="sibTrans" cxnId="{268864BC-1497-469A-B6EA-30453405B5BE}">
      <dgm:prSet/>
      <dgm:spPr/>
      <dgm:t>
        <a:bodyPr/>
        <a:lstStyle/>
        <a:p>
          <a:endParaRPr lang="en-US"/>
        </a:p>
      </dgm:t>
    </dgm:pt>
    <dgm:pt modelId="{6E69A64A-99E9-4576-8844-1C8CBBC7BFA8}">
      <dgm:prSet phldrT="[Text]"/>
      <dgm:spPr/>
      <dgm:t>
        <a:bodyPr/>
        <a:lstStyle/>
        <a:p>
          <a:r>
            <a:rPr lang="ar-LB" dirty="0"/>
            <a:t>اللغة</a:t>
          </a:r>
          <a:endParaRPr lang="en-US" dirty="0"/>
        </a:p>
      </dgm:t>
    </dgm:pt>
    <dgm:pt modelId="{8E9DA422-DC68-45CE-ACF7-B7A4F527F5CE}" type="parTrans" cxnId="{4DEB21BF-C23A-4781-A1E0-22A89B6DD6BA}">
      <dgm:prSet/>
      <dgm:spPr/>
      <dgm:t>
        <a:bodyPr/>
        <a:lstStyle/>
        <a:p>
          <a:endParaRPr lang="en-US"/>
        </a:p>
      </dgm:t>
    </dgm:pt>
    <dgm:pt modelId="{109C9F5D-A15B-4ED7-A10D-7E68E10C9A43}" type="sibTrans" cxnId="{4DEB21BF-C23A-4781-A1E0-22A89B6DD6BA}">
      <dgm:prSet/>
      <dgm:spPr/>
      <dgm:t>
        <a:bodyPr/>
        <a:lstStyle/>
        <a:p>
          <a:endParaRPr lang="en-US"/>
        </a:p>
      </dgm:t>
    </dgm:pt>
    <dgm:pt modelId="{0CA74C7F-7FFD-4355-93CA-B241294575AA}">
      <dgm:prSet phldrT="[Text]"/>
      <dgm:spPr/>
      <dgm:t>
        <a:bodyPr/>
        <a:lstStyle/>
        <a:p>
          <a:r>
            <a:rPr lang="ar-LB" dirty="0"/>
            <a:t>الدين</a:t>
          </a:r>
          <a:endParaRPr lang="en-US" dirty="0"/>
        </a:p>
      </dgm:t>
    </dgm:pt>
    <dgm:pt modelId="{BEFE80ED-26A4-48BC-98A6-9D90A345720F}" type="parTrans" cxnId="{61C965E8-D5F6-4826-8E07-60783F42F709}">
      <dgm:prSet/>
      <dgm:spPr/>
      <dgm:t>
        <a:bodyPr/>
        <a:lstStyle/>
        <a:p>
          <a:endParaRPr lang="en-US"/>
        </a:p>
      </dgm:t>
    </dgm:pt>
    <dgm:pt modelId="{A1B60D5F-9163-4C7F-A1C5-40A59EBE5216}" type="sibTrans" cxnId="{61C965E8-D5F6-4826-8E07-60783F42F709}">
      <dgm:prSet/>
      <dgm:spPr/>
      <dgm:t>
        <a:bodyPr/>
        <a:lstStyle/>
        <a:p>
          <a:endParaRPr lang="en-US"/>
        </a:p>
      </dgm:t>
    </dgm:pt>
    <dgm:pt modelId="{13F8A35E-8126-4F11-A2E5-E7BB1451A245}">
      <dgm:prSet phldrT="[Text]"/>
      <dgm:spPr/>
      <dgm:t>
        <a:bodyPr/>
        <a:lstStyle/>
        <a:p>
          <a:r>
            <a:rPr lang="ar-LB" dirty="0"/>
            <a:t>اللجوء </a:t>
          </a:r>
          <a:endParaRPr lang="en-US" dirty="0"/>
        </a:p>
      </dgm:t>
    </dgm:pt>
    <dgm:pt modelId="{9CC66425-E5D9-4A59-87C8-B846EE3CE725}" type="parTrans" cxnId="{6587961A-D1B2-4DEE-8A0C-DEC7AB460BF7}">
      <dgm:prSet/>
      <dgm:spPr/>
      <dgm:t>
        <a:bodyPr/>
        <a:lstStyle/>
        <a:p>
          <a:endParaRPr lang="en-US"/>
        </a:p>
      </dgm:t>
    </dgm:pt>
    <dgm:pt modelId="{5E483997-EFB6-4EB5-8926-EB72B3A97223}" type="sibTrans" cxnId="{6587961A-D1B2-4DEE-8A0C-DEC7AB460BF7}">
      <dgm:prSet/>
      <dgm:spPr/>
      <dgm:t>
        <a:bodyPr/>
        <a:lstStyle/>
        <a:p>
          <a:endParaRPr lang="en-US"/>
        </a:p>
      </dgm:t>
    </dgm:pt>
    <dgm:pt modelId="{6904A731-1B01-43A4-967F-93BE12A26025}">
      <dgm:prSet phldrT="[Text]"/>
      <dgm:spPr/>
      <dgm:t>
        <a:bodyPr/>
        <a:lstStyle/>
        <a:p>
          <a:r>
            <a:rPr lang="ar-LB" dirty="0"/>
            <a:t>الثقافة</a:t>
          </a:r>
          <a:endParaRPr lang="en-US" dirty="0"/>
        </a:p>
      </dgm:t>
    </dgm:pt>
    <dgm:pt modelId="{56391602-CD81-47A8-B8E4-AA525458732B}" type="parTrans" cxnId="{0E276F9D-8B41-4FD8-B3E3-615D1EFB04E4}">
      <dgm:prSet/>
      <dgm:spPr/>
      <dgm:t>
        <a:bodyPr/>
        <a:lstStyle/>
        <a:p>
          <a:endParaRPr lang="en-US"/>
        </a:p>
      </dgm:t>
    </dgm:pt>
    <dgm:pt modelId="{140EDD49-2B50-4856-9E3D-A92D89309D1B}" type="sibTrans" cxnId="{0E276F9D-8B41-4FD8-B3E3-615D1EFB04E4}">
      <dgm:prSet/>
      <dgm:spPr/>
      <dgm:t>
        <a:bodyPr/>
        <a:lstStyle/>
        <a:p>
          <a:endParaRPr lang="en-US"/>
        </a:p>
      </dgm:t>
    </dgm:pt>
    <dgm:pt modelId="{AD4F93B6-F845-4E34-B9F9-C09989088CB7}">
      <dgm:prSet phldrT="[Text]"/>
      <dgm:spPr/>
      <dgm:t>
        <a:bodyPr/>
        <a:lstStyle/>
        <a:p>
          <a:r>
            <a:rPr lang="ar-LB" dirty="0"/>
            <a:t>الجنسية</a:t>
          </a:r>
          <a:endParaRPr lang="en-US" dirty="0"/>
        </a:p>
      </dgm:t>
    </dgm:pt>
    <dgm:pt modelId="{2D7DD6F3-B7C6-457E-A7D8-6A559DE9943E}" type="parTrans" cxnId="{53ED5B7F-D86F-4D7B-ADF2-2BD50E98E1DB}">
      <dgm:prSet/>
      <dgm:spPr/>
      <dgm:t>
        <a:bodyPr/>
        <a:lstStyle/>
        <a:p>
          <a:endParaRPr lang="en-US"/>
        </a:p>
      </dgm:t>
    </dgm:pt>
    <dgm:pt modelId="{562EF210-D7B7-44A0-964F-D77DA5C06DD2}" type="sibTrans" cxnId="{53ED5B7F-D86F-4D7B-ADF2-2BD50E98E1DB}">
      <dgm:prSet/>
      <dgm:spPr/>
      <dgm:t>
        <a:bodyPr/>
        <a:lstStyle/>
        <a:p>
          <a:endParaRPr lang="en-US"/>
        </a:p>
      </dgm:t>
    </dgm:pt>
    <dgm:pt modelId="{1147A581-F911-4901-8C8F-3EEC17983E5C}" type="pres">
      <dgm:prSet presAssocID="{CBFC1EAC-47F3-4A20-B7C1-07E4FF143981}" presName="diagram" presStyleCnt="0">
        <dgm:presLayoutVars>
          <dgm:chPref val="1"/>
          <dgm:dir/>
          <dgm:animOne val="branch"/>
          <dgm:animLvl val="lvl"/>
          <dgm:resizeHandles val="exact"/>
        </dgm:presLayoutVars>
      </dgm:prSet>
      <dgm:spPr/>
    </dgm:pt>
    <dgm:pt modelId="{7B0D8248-C363-4A15-8F38-81DB3CDC7F8B}" type="pres">
      <dgm:prSet presAssocID="{3CA7A9BA-D3DC-4F0A-8AC3-420840911CBB}" presName="root1" presStyleCnt="0"/>
      <dgm:spPr/>
    </dgm:pt>
    <dgm:pt modelId="{74AAAD05-EDFF-4FCC-8934-DED7483F1138}" type="pres">
      <dgm:prSet presAssocID="{3CA7A9BA-D3DC-4F0A-8AC3-420840911CBB}" presName="LevelOneTextNode" presStyleLbl="node0" presStyleIdx="0" presStyleCnt="1">
        <dgm:presLayoutVars>
          <dgm:chPref val="3"/>
        </dgm:presLayoutVars>
      </dgm:prSet>
      <dgm:spPr/>
    </dgm:pt>
    <dgm:pt modelId="{C46CAE50-94E3-4CD4-AC99-6C048FCB5926}" type="pres">
      <dgm:prSet presAssocID="{3CA7A9BA-D3DC-4F0A-8AC3-420840911CBB}" presName="level2hierChild" presStyleCnt="0"/>
      <dgm:spPr/>
    </dgm:pt>
    <dgm:pt modelId="{A57952BF-8702-46C7-B924-AA6D51722AA5}" type="pres">
      <dgm:prSet presAssocID="{8E9DA422-DC68-45CE-ACF7-B7A4F527F5CE}" presName="conn2-1" presStyleLbl="parChTrans1D2" presStyleIdx="0" presStyleCnt="2"/>
      <dgm:spPr/>
    </dgm:pt>
    <dgm:pt modelId="{2353D60F-7F73-467F-B4D8-E4761FFBB017}" type="pres">
      <dgm:prSet presAssocID="{8E9DA422-DC68-45CE-ACF7-B7A4F527F5CE}" presName="connTx" presStyleLbl="parChTrans1D2" presStyleIdx="0" presStyleCnt="2"/>
      <dgm:spPr/>
    </dgm:pt>
    <dgm:pt modelId="{8E7B6F4E-437F-4198-BD8D-9F85893A8B82}" type="pres">
      <dgm:prSet presAssocID="{6E69A64A-99E9-4576-8844-1C8CBBC7BFA8}" presName="root2" presStyleCnt="0"/>
      <dgm:spPr/>
    </dgm:pt>
    <dgm:pt modelId="{AE1C97EB-9BD1-41F0-A5DC-8CE109807EF7}" type="pres">
      <dgm:prSet presAssocID="{6E69A64A-99E9-4576-8844-1C8CBBC7BFA8}" presName="LevelTwoTextNode" presStyleLbl="node2" presStyleIdx="0" presStyleCnt="2">
        <dgm:presLayoutVars>
          <dgm:chPref val="3"/>
        </dgm:presLayoutVars>
      </dgm:prSet>
      <dgm:spPr/>
    </dgm:pt>
    <dgm:pt modelId="{0871D587-41C4-4511-B881-77B5326774CB}" type="pres">
      <dgm:prSet presAssocID="{6E69A64A-99E9-4576-8844-1C8CBBC7BFA8}" presName="level3hierChild" presStyleCnt="0"/>
      <dgm:spPr/>
    </dgm:pt>
    <dgm:pt modelId="{DDF76463-AE71-45C1-B572-4A339F087F44}" type="pres">
      <dgm:prSet presAssocID="{BEFE80ED-26A4-48BC-98A6-9D90A345720F}" presName="conn2-1" presStyleLbl="parChTrans1D3" presStyleIdx="0" presStyleCnt="3"/>
      <dgm:spPr/>
    </dgm:pt>
    <dgm:pt modelId="{72A8D26D-80B2-4A3B-82FF-162207F849D4}" type="pres">
      <dgm:prSet presAssocID="{BEFE80ED-26A4-48BC-98A6-9D90A345720F}" presName="connTx" presStyleLbl="parChTrans1D3" presStyleIdx="0" presStyleCnt="3"/>
      <dgm:spPr/>
    </dgm:pt>
    <dgm:pt modelId="{C2133A5C-E775-49DC-894D-1827BAC0664C}" type="pres">
      <dgm:prSet presAssocID="{0CA74C7F-7FFD-4355-93CA-B241294575AA}" presName="root2" presStyleCnt="0"/>
      <dgm:spPr/>
    </dgm:pt>
    <dgm:pt modelId="{0C819A12-2665-4EA8-B31F-7D20350EFD0C}" type="pres">
      <dgm:prSet presAssocID="{0CA74C7F-7FFD-4355-93CA-B241294575AA}" presName="LevelTwoTextNode" presStyleLbl="node3" presStyleIdx="0" presStyleCnt="3">
        <dgm:presLayoutVars>
          <dgm:chPref val="3"/>
        </dgm:presLayoutVars>
      </dgm:prSet>
      <dgm:spPr/>
    </dgm:pt>
    <dgm:pt modelId="{5D8B936C-83C2-429F-BB4F-6CD9BBFB16B9}" type="pres">
      <dgm:prSet presAssocID="{0CA74C7F-7FFD-4355-93CA-B241294575AA}" presName="level3hierChild" presStyleCnt="0"/>
      <dgm:spPr/>
    </dgm:pt>
    <dgm:pt modelId="{EE76AC4F-5551-4B4B-BD56-1FD3E0E450D0}" type="pres">
      <dgm:prSet presAssocID="{9CC66425-E5D9-4A59-87C8-B846EE3CE725}" presName="conn2-1" presStyleLbl="parChTrans1D3" presStyleIdx="1" presStyleCnt="3"/>
      <dgm:spPr/>
    </dgm:pt>
    <dgm:pt modelId="{2F30B0A6-37C5-4AF3-A0FE-E0CFC1976B10}" type="pres">
      <dgm:prSet presAssocID="{9CC66425-E5D9-4A59-87C8-B846EE3CE725}" presName="connTx" presStyleLbl="parChTrans1D3" presStyleIdx="1" presStyleCnt="3"/>
      <dgm:spPr/>
    </dgm:pt>
    <dgm:pt modelId="{F21344D2-3089-4758-9BBB-A11D71EC9AAA}" type="pres">
      <dgm:prSet presAssocID="{13F8A35E-8126-4F11-A2E5-E7BB1451A245}" presName="root2" presStyleCnt="0"/>
      <dgm:spPr/>
    </dgm:pt>
    <dgm:pt modelId="{B8D3BDA4-6DCF-4687-850C-5B4DC83957AA}" type="pres">
      <dgm:prSet presAssocID="{13F8A35E-8126-4F11-A2E5-E7BB1451A245}" presName="LevelTwoTextNode" presStyleLbl="node3" presStyleIdx="1" presStyleCnt="3">
        <dgm:presLayoutVars>
          <dgm:chPref val="3"/>
        </dgm:presLayoutVars>
      </dgm:prSet>
      <dgm:spPr/>
    </dgm:pt>
    <dgm:pt modelId="{962DE762-3862-48F5-8704-501F8A2EE69D}" type="pres">
      <dgm:prSet presAssocID="{13F8A35E-8126-4F11-A2E5-E7BB1451A245}" presName="level3hierChild" presStyleCnt="0"/>
      <dgm:spPr/>
    </dgm:pt>
    <dgm:pt modelId="{C488064E-2F69-47E2-8524-27884734B575}" type="pres">
      <dgm:prSet presAssocID="{56391602-CD81-47A8-B8E4-AA525458732B}" presName="conn2-1" presStyleLbl="parChTrans1D2" presStyleIdx="1" presStyleCnt="2"/>
      <dgm:spPr/>
    </dgm:pt>
    <dgm:pt modelId="{50CF3F9F-2750-4362-8AF2-925EDA914EA3}" type="pres">
      <dgm:prSet presAssocID="{56391602-CD81-47A8-B8E4-AA525458732B}" presName="connTx" presStyleLbl="parChTrans1D2" presStyleIdx="1" presStyleCnt="2"/>
      <dgm:spPr/>
    </dgm:pt>
    <dgm:pt modelId="{3F4CE9DB-2048-4B44-BA83-E91C92295E27}" type="pres">
      <dgm:prSet presAssocID="{6904A731-1B01-43A4-967F-93BE12A26025}" presName="root2" presStyleCnt="0"/>
      <dgm:spPr/>
    </dgm:pt>
    <dgm:pt modelId="{53B56F4F-36FE-47AE-ACD2-42145B2FE429}" type="pres">
      <dgm:prSet presAssocID="{6904A731-1B01-43A4-967F-93BE12A26025}" presName="LevelTwoTextNode" presStyleLbl="node2" presStyleIdx="1" presStyleCnt="2">
        <dgm:presLayoutVars>
          <dgm:chPref val="3"/>
        </dgm:presLayoutVars>
      </dgm:prSet>
      <dgm:spPr/>
    </dgm:pt>
    <dgm:pt modelId="{66D0B65F-451F-4352-B96C-77A9952E3D29}" type="pres">
      <dgm:prSet presAssocID="{6904A731-1B01-43A4-967F-93BE12A26025}" presName="level3hierChild" presStyleCnt="0"/>
      <dgm:spPr/>
    </dgm:pt>
    <dgm:pt modelId="{F8322C6A-C524-47E3-AE3D-BCB0F91D2978}" type="pres">
      <dgm:prSet presAssocID="{2D7DD6F3-B7C6-457E-A7D8-6A559DE9943E}" presName="conn2-1" presStyleLbl="parChTrans1D3" presStyleIdx="2" presStyleCnt="3"/>
      <dgm:spPr/>
    </dgm:pt>
    <dgm:pt modelId="{3E24A033-2EB9-4B17-9695-DBABA88AD273}" type="pres">
      <dgm:prSet presAssocID="{2D7DD6F3-B7C6-457E-A7D8-6A559DE9943E}" presName="connTx" presStyleLbl="parChTrans1D3" presStyleIdx="2" presStyleCnt="3"/>
      <dgm:spPr/>
    </dgm:pt>
    <dgm:pt modelId="{11623976-6B5A-406C-BCE7-C492972FEA6D}" type="pres">
      <dgm:prSet presAssocID="{AD4F93B6-F845-4E34-B9F9-C09989088CB7}" presName="root2" presStyleCnt="0"/>
      <dgm:spPr/>
    </dgm:pt>
    <dgm:pt modelId="{38685DFE-B667-4E16-9585-D256BD18BBD3}" type="pres">
      <dgm:prSet presAssocID="{AD4F93B6-F845-4E34-B9F9-C09989088CB7}" presName="LevelTwoTextNode" presStyleLbl="node3" presStyleIdx="2" presStyleCnt="3">
        <dgm:presLayoutVars>
          <dgm:chPref val="3"/>
        </dgm:presLayoutVars>
      </dgm:prSet>
      <dgm:spPr/>
    </dgm:pt>
    <dgm:pt modelId="{3539AC92-DD51-4E0F-BF15-37CE99CF91D0}" type="pres">
      <dgm:prSet presAssocID="{AD4F93B6-F845-4E34-B9F9-C09989088CB7}" presName="level3hierChild" presStyleCnt="0"/>
      <dgm:spPr/>
    </dgm:pt>
  </dgm:ptLst>
  <dgm:cxnLst>
    <dgm:cxn modelId="{6587961A-D1B2-4DEE-8A0C-DEC7AB460BF7}" srcId="{6E69A64A-99E9-4576-8844-1C8CBBC7BFA8}" destId="{13F8A35E-8126-4F11-A2E5-E7BB1451A245}" srcOrd="1" destOrd="0" parTransId="{9CC66425-E5D9-4A59-87C8-B846EE3CE725}" sibTransId="{5E483997-EFB6-4EB5-8926-EB72B3A97223}"/>
    <dgm:cxn modelId="{370EF01F-DBCD-4C1A-8FC5-E175E003C82F}" type="presOf" srcId="{AD4F93B6-F845-4E34-B9F9-C09989088CB7}" destId="{38685DFE-B667-4E16-9585-D256BD18BBD3}" srcOrd="0" destOrd="0" presId="urn:microsoft.com/office/officeart/2005/8/layout/hierarchy2"/>
    <dgm:cxn modelId="{7BEB2832-D439-4AAD-95DD-2ED9EC4A81F3}" type="presOf" srcId="{3CA7A9BA-D3DC-4F0A-8AC3-420840911CBB}" destId="{74AAAD05-EDFF-4FCC-8934-DED7483F1138}" srcOrd="0" destOrd="0" presId="urn:microsoft.com/office/officeart/2005/8/layout/hierarchy2"/>
    <dgm:cxn modelId="{BC27CA3F-3C3F-4B32-9BA4-295AFCF85D42}" type="presOf" srcId="{8E9DA422-DC68-45CE-ACF7-B7A4F527F5CE}" destId="{A57952BF-8702-46C7-B924-AA6D51722AA5}" srcOrd="0" destOrd="0" presId="urn:microsoft.com/office/officeart/2005/8/layout/hierarchy2"/>
    <dgm:cxn modelId="{C852535F-C456-4C2B-A0EA-E3F3544ED35B}" type="presOf" srcId="{56391602-CD81-47A8-B8E4-AA525458732B}" destId="{50CF3F9F-2750-4362-8AF2-925EDA914EA3}" srcOrd="1" destOrd="0" presId="urn:microsoft.com/office/officeart/2005/8/layout/hierarchy2"/>
    <dgm:cxn modelId="{4874A250-8C8B-47DB-9AC7-490414EDEE1B}" type="presOf" srcId="{9CC66425-E5D9-4A59-87C8-B846EE3CE725}" destId="{EE76AC4F-5551-4B4B-BD56-1FD3E0E450D0}" srcOrd="0" destOrd="0" presId="urn:microsoft.com/office/officeart/2005/8/layout/hierarchy2"/>
    <dgm:cxn modelId="{6D92DE72-A253-497B-A7B0-FDB9D86E4599}" type="presOf" srcId="{0CA74C7F-7FFD-4355-93CA-B241294575AA}" destId="{0C819A12-2665-4EA8-B31F-7D20350EFD0C}" srcOrd="0" destOrd="0" presId="urn:microsoft.com/office/officeart/2005/8/layout/hierarchy2"/>
    <dgm:cxn modelId="{1F21B875-6677-4B30-9672-F7C2CABB6460}" type="presOf" srcId="{6E69A64A-99E9-4576-8844-1C8CBBC7BFA8}" destId="{AE1C97EB-9BD1-41F0-A5DC-8CE109807EF7}" srcOrd="0" destOrd="0" presId="urn:microsoft.com/office/officeart/2005/8/layout/hierarchy2"/>
    <dgm:cxn modelId="{D7875B78-4B1C-4736-8A39-C97CFE270799}" type="presOf" srcId="{2D7DD6F3-B7C6-457E-A7D8-6A559DE9943E}" destId="{F8322C6A-C524-47E3-AE3D-BCB0F91D2978}" srcOrd="0" destOrd="0" presId="urn:microsoft.com/office/officeart/2005/8/layout/hierarchy2"/>
    <dgm:cxn modelId="{C8ED1D7E-6F26-46F8-B901-C541060D6CCF}" type="presOf" srcId="{CBFC1EAC-47F3-4A20-B7C1-07E4FF143981}" destId="{1147A581-F911-4901-8C8F-3EEC17983E5C}" srcOrd="0" destOrd="0" presId="urn:microsoft.com/office/officeart/2005/8/layout/hierarchy2"/>
    <dgm:cxn modelId="{53ED5B7F-D86F-4D7B-ADF2-2BD50E98E1DB}" srcId="{6904A731-1B01-43A4-967F-93BE12A26025}" destId="{AD4F93B6-F845-4E34-B9F9-C09989088CB7}" srcOrd="0" destOrd="0" parTransId="{2D7DD6F3-B7C6-457E-A7D8-6A559DE9943E}" sibTransId="{562EF210-D7B7-44A0-964F-D77DA5C06DD2}"/>
    <dgm:cxn modelId="{10FF438D-3416-4CD5-908B-B4D90DEBD967}" type="presOf" srcId="{6904A731-1B01-43A4-967F-93BE12A26025}" destId="{53B56F4F-36FE-47AE-ACD2-42145B2FE429}" srcOrd="0" destOrd="0" presId="urn:microsoft.com/office/officeart/2005/8/layout/hierarchy2"/>
    <dgm:cxn modelId="{7B0B509A-8E87-4B4E-A413-DD0A96A3CEC8}" type="presOf" srcId="{2D7DD6F3-B7C6-457E-A7D8-6A559DE9943E}" destId="{3E24A033-2EB9-4B17-9695-DBABA88AD273}" srcOrd="1" destOrd="0" presId="urn:microsoft.com/office/officeart/2005/8/layout/hierarchy2"/>
    <dgm:cxn modelId="{0E276F9D-8B41-4FD8-B3E3-615D1EFB04E4}" srcId="{3CA7A9BA-D3DC-4F0A-8AC3-420840911CBB}" destId="{6904A731-1B01-43A4-967F-93BE12A26025}" srcOrd="1" destOrd="0" parTransId="{56391602-CD81-47A8-B8E4-AA525458732B}" sibTransId="{140EDD49-2B50-4856-9E3D-A92D89309D1B}"/>
    <dgm:cxn modelId="{268864BC-1497-469A-B6EA-30453405B5BE}" srcId="{CBFC1EAC-47F3-4A20-B7C1-07E4FF143981}" destId="{3CA7A9BA-D3DC-4F0A-8AC3-420840911CBB}" srcOrd="0" destOrd="0" parTransId="{D59D3902-09BE-41F3-A091-E8EC077A84CC}" sibTransId="{F4F003EF-DBD2-45EE-84CD-42BE40C7BBAF}"/>
    <dgm:cxn modelId="{4DEB21BF-C23A-4781-A1E0-22A89B6DD6BA}" srcId="{3CA7A9BA-D3DC-4F0A-8AC3-420840911CBB}" destId="{6E69A64A-99E9-4576-8844-1C8CBBC7BFA8}" srcOrd="0" destOrd="0" parTransId="{8E9DA422-DC68-45CE-ACF7-B7A4F527F5CE}" sibTransId="{109C9F5D-A15B-4ED7-A10D-7E68E10C9A43}"/>
    <dgm:cxn modelId="{330ABDC8-767D-4621-89CB-0C11A1221A13}" type="presOf" srcId="{BEFE80ED-26A4-48BC-98A6-9D90A345720F}" destId="{DDF76463-AE71-45C1-B572-4A339F087F44}" srcOrd="0" destOrd="0" presId="urn:microsoft.com/office/officeart/2005/8/layout/hierarchy2"/>
    <dgm:cxn modelId="{8A40B9D1-C217-4452-8160-99701729FE53}" type="presOf" srcId="{BEFE80ED-26A4-48BC-98A6-9D90A345720F}" destId="{72A8D26D-80B2-4A3B-82FF-162207F849D4}" srcOrd="1" destOrd="0" presId="urn:microsoft.com/office/officeart/2005/8/layout/hierarchy2"/>
    <dgm:cxn modelId="{331C94E0-B9D6-498A-97C1-7418049A9C14}" type="presOf" srcId="{13F8A35E-8126-4F11-A2E5-E7BB1451A245}" destId="{B8D3BDA4-6DCF-4687-850C-5B4DC83957AA}" srcOrd="0" destOrd="0" presId="urn:microsoft.com/office/officeart/2005/8/layout/hierarchy2"/>
    <dgm:cxn modelId="{170EFCE0-D49B-4748-9F81-8B9E05EEE84B}" type="presOf" srcId="{9CC66425-E5D9-4A59-87C8-B846EE3CE725}" destId="{2F30B0A6-37C5-4AF3-A0FE-E0CFC1976B10}" srcOrd="1" destOrd="0" presId="urn:microsoft.com/office/officeart/2005/8/layout/hierarchy2"/>
    <dgm:cxn modelId="{61C965E8-D5F6-4826-8E07-60783F42F709}" srcId="{6E69A64A-99E9-4576-8844-1C8CBBC7BFA8}" destId="{0CA74C7F-7FFD-4355-93CA-B241294575AA}" srcOrd="0" destOrd="0" parTransId="{BEFE80ED-26A4-48BC-98A6-9D90A345720F}" sibTransId="{A1B60D5F-9163-4C7F-A1C5-40A59EBE5216}"/>
    <dgm:cxn modelId="{187466EB-6F76-42F3-BF0A-40CD28FA7E0D}" type="presOf" srcId="{8E9DA422-DC68-45CE-ACF7-B7A4F527F5CE}" destId="{2353D60F-7F73-467F-B4D8-E4761FFBB017}" srcOrd="1" destOrd="0" presId="urn:microsoft.com/office/officeart/2005/8/layout/hierarchy2"/>
    <dgm:cxn modelId="{C540B7FD-5975-46B5-BB54-F0BD8C356120}" type="presOf" srcId="{56391602-CD81-47A8-B8E4-AA525458732B}" destId="{C488064E-2F69-47E2-8524-27884734B575}" srcOrd="0" destOrd="0" presId="urn:microsoft.com/office/officeart/2005/8/layout/hierarchy2"/>
    <dgm:cxn modelId="{F7BBE1CF-D13D-4062-A451-47CB444A6E01}" type="presParOf" srcId="{1147A581-F911-4901-8C8F-3EEC17983E5C}" destId="{7B0D8248-C363-4A15-8F38-81DB3CDC7F8B}" srcOrd="0" destOrd="0" presId="urn:microsoft.com/office/officeart/2005/8/layout/hierarchy2"/>
    <dgm:cxn modelId="{89C87CE2-84F8-47AE-9D1C-F4177627071C}" type="presParOf" srcId="{7B0D8248-C363-4A15-8F38-81DB3CDC7F8B}" destId="{74AAAD05-EDFF-4FCC-8934-DED7483F1138}" srcOrd="0" destOrd="0" presId="urn:microsoft.com/office/officeart/2005/8/layout/hierarchy2"/>
    <dgm:cxn modelId="{3DCCFFD7-132F-4968-A2BD-67E86F30584E}" type="presParOf" srcId="{7B0D8248-C363-4A15-8F38-81DB3CDC7F8B}" destId="{C46CAE50-94E3-4CD4-AC99-6C048FCB5926}" srcOrd="1" destOrd="0" presId="urn:microsoft.com/office/officeart/2005/8/layout/hierarchy2"/>
    <dgm:cxn modelId="{06753278-4F34-4331-A7BB-318FBB5DD780}" type="presParOf" srcId="{C46CAE50-94E3-4CD4-AC99-6C048FCB5926}" destId="{A57952BF-8702-46C7-B924-AA6D51722AA5}" srcOrd="0" destOrd="0" presId="urn:microsoft.com/office/officeart/2005/8/layout/hierarchy2"/>
    <dgm:cxn modelId="{73E71E75-28A0-4DDB-9C30-DF24B51A310A}" type="presParOf" srcId="{A57952BF-8702-46C7-B924-AA6D51722AA5}" destId="{2353D60F-7F73-467F-B4D8-E4761FFBB017}" srcOrd="0" destOrd="0" presId="urn:microsoft.com/office/officeart/2005/8/layout/hierarchy2"/>
    <dgm:cxn modelId="{E7CFCF93-C3C5-4F2F-A7C8-AAFAAF05A6E3}" type="presParOf" srcId="{C46CAE50-94E3-4CD4-AC99-6C048FCB5926}" destId="{8E7B6F4E-437F-4198-BD8D-9F85893A8B82}" srcOrd="1" destOrd="0" presId="urn:microsoft.com/office/officeart/2005/8/layout/hierarchy2"/>
    <dgm:cxn modelId="{2B1ECCB3-6A73-45A9-A766-78EE7FD617D2}" type="presParOf" srcId="{8E7B6F4E-437F-4198-BD8D-9F85893A8B82}" destId="{AE1C97EB-9BD1-41F0-A5DC-8CE109807EF7}" srcOrd="0" destOrd="0" presId="urn:microsoft.com/office/officeart/2005/8/layout/hierarchy2"/>
    <dgm:cxn modelId="{28F1F0F0-EC89-47CE-A324-8C226394D51C}" type="presParOf" srcId="{8E7B6F4E-437F-4198-BD8D-9F85893A8B82}" destId="{0871D587-41C4-4511-B881-77B5326774CB}" srcOrd="1" destOrd="0" presId="urn:microsoft.com/office/officeart/2005/8/layout/hierarchy2"/>
    <dgm:cxn modelId="{1B09E6F8-88D9-4441-8B18-E4033356389C}" type="presParOf" srcId="{0871D587-41C4-4511-B881-77B5326774CB}" destId="{DDF76463-AE71-45C1-B572-4A339F087F44}" srcOrd="0" destOrd="0" presId="urn:microsoft.com/office/officeart/2005/8/layout/hierarchy2"/>
    <dgm:cxn modelId="{23D98481-9FAE-4BD0-BD6C-B357EB2EE4FF}" type="presParOf" srcId="{DDF76463-AE71-45C1-B572-4A339F087F44}" destId="{72A8D26D-80B2-4A3B-82FF-162207F849D4}" srcOrd="0" destOrd="0" presId="urn:microsoft.com/office/officeart/2005/8/layout/hierarchy2"/>
    <dgm:cxn modelId="{48F2277F-17E0-4EE0-A58B-DEA708E21F97}" type="presParOf" srcId="{0871D587-41C4-4511-B881-77B5326774CB}" destId="{C2133A5C-E775-49DC-894D-1827BAC0664C}" srcOrd="1" destOrd="0" presId="urn:microsoft.com/office/officeart/2005/8/layout/hierarchy2"/>
    <dgm:cxn modelId="{399249F9-FE10-48EC-BBBE-1DB725543EA3}" type="presParOf" srcId="{C2133A5C-E775-49DC-894D-1827BAC0664C}" destId="{0C819A12-2665-4EA8-B31F-7D20350EFD0C}" srcOrd="0" destOrd="0" presId="urn:microsoft.com/office/officeart/2005/8/layout/hierarchy2"/>
    <dgm:cxn modelId="{0B072C87-3AA4-48A1-B19D-B55E36C0D4C1}" type="presParOf" srcId="{C2133A5C-E775-49DC-894D-1827BAC0664C}" destId="{5D8B936C-83C2-429F-BB4F-6CD9BBFB16B9}" srcOrd="1" destOrd="0" presId="urn:microsoft.com/office/officeart/2005/8/layout/hierarchy2"/>
    <dgm:cxn modelId="{00220214-AE4E-4018-A73E-B6C233B91A6E}" type="presParOf" srcId="{0871D587-41C4-4511-B881-77B5326774CB}" destId="{EE76AC4F-5551-4B4B-BD56-1FD3E0E450D0}" srcOrd="2" destOrd="0" presId="urn:microsoft.com/office/officeart/2005/8/layout/hierarchy2"/>
    <dgm:cxn modelId="{2FFE2784-EAF1-4AD2-8F07-EB7CC80823E8}" type="presParOf" srcId="{EE76AC4F-5551-4B4B-BD56-1FD3E0E450D0}" destId="{2F30B0A6-37C5-4AF3-A0FE-E0CFC1976B10}" srcOrd="0" destOrd="0" presId="urn:microsoft.com/office/officeart/2005/8/layout/hierarchy2"/>
    <dgm:cxn modelId="{C6323277-9646-4F9C-B8CA-1095A400EBB6}" type="presParOf" srcId="{0871D587-41C4-4511-B881-77B5326774CB}" destId="{F21344D2-3089-4758-9BBB-A11D71EC9AAA}" srcOrd="3" destOrd="0" presId="urn:microsoft.com/office/officeart/2005/8/layout/hierarchy2"/>
    <dgm:cxn modelId="{356D85E3-1A26-4A1E-96A3-ED2B84A2C05B}" type="presParOf" srcId="{F21344D2-3089-4758-9BBB-A11D71EC9AAA}" destId="{B8D3BDA4-6DCF-4687-850C-5B4DC83957AA}" srcOrd="0" destOrd="0" presId="urn:microsoft.com/office/officeart/2005/8/layout/hierarchy2"/>
    <dgm:cxn modelId="{19DE888E-D12C-45BF-AF41-228DB2E8E808}" type="presParOf" srcId="{F21344D2-3089-4758-9BBB-A11D71EC9AAA}" destId="{962DE762-3862-48F5-8704-501F8A2EE69D}" srcOrd="1" destOrd="0" presId="urn:microsoft.com/office/officeart/2005/8/layout/hierarchy2"/>
    <dgm:cxn modelId="{6DDAA540-CA72-4037-B00E-CA2FF0E9BAB8}" type="presParOf" srcId="{C46CAE50-94E3-4CD4-AC99-6C048FCB5926}" destId="{C488064E-2F69-47E2-8524-27884734B575}" srcOrd="2" destOrd="0" presId="urn:microsoft.com/office/officeart/2005/8/layout/hierarchy2"/>
    <dgm:cxn modelId="{E2324BCF-F075-4D06-A238-A00A4FD829E2}" type="presParOf" srcId="{C488064E-2F69-47E2-8524-27884734B575}" destId="{50CF3F9F-2750-4362-8AF2-925EDA914EA3}" srcOrd="0" destOrd="0" presId="urn:microsoft.com/office/officeart/2005/8/layout/hierarchy2"/>
    <dgm:cxn modelId="{0525385B-FF81-4497-AE02-0AD7048E2FA5}" type="presParOf" srcId="{C46CAE50-94E3-4CD4-AC99-6C048FCB5926}" destId="{3F4CE9DB-2048-4B44-BA83-E91C92295E27}" srcOrd="3" destOrd="0" presId="urn:microsoft.com/office/officeart/2005/8/layout/hierarchy2"/>
    <dgm:cxn modelId="{49D02A89-D836-442A-A282-6252BFC1855A}" type="presParOf" srcId="{3F4CE9DB-2048-4B44-BA83-E91C92295E27}" destId="{53B56F4F-36FE-47AE-ACD2-42145B2FE429}" srcOrd="0" destOrd="0" presId="urn:microsoft.com/office/officeart/2005/8/layout/hierarchy2"/>
    <dgm:cxn modelId="{463B742C-BD59-4DD7-9BC1-50FA5DCBE8AC}" type="presParOf" srcId="{3F4CE9DB-2048-4B44-BA83-E91C92295E27}" destId="{66D0B65F-451F-4352-B96C-77A9952E3D29}" srcOrd="1" destOrd="0" presId="urn:microsoft.com/office/officeart/2005/8/layout/hierarchy2"/>
    <dgm:cxn modelId="{871E15B3-73CF-41C2-916C-D07AD14089C7}" type="presParOf" srcId="{66D0B65F-451F-4352-B96C-77A9952E3D29}" destId="{F8322C6A-C524-47E3-AE3D-BCB0F91D2978}" srcOrd="0" destOrd="0" presId="urn:microsoft.com/office/officeart/2005/8/layout/hierarchy2"/>
    <dgm:cxn modelId="{B57A828E-8804-4044-8A6C-4BC7EEB2799A}" type="presParOf" srcId="{F8322C6A-C524-47E3-AE3D-BCB0F91D2978}" destId="{3E24A033-2EB9-4B17-9695-DBABA88AD273}" srcOrd="0" destOrd="0" presId="urn:microsoft.com/office/officeart/2005/8/layout/hierarchy2"/>
    <dgm:cxn modelId="{39B02692-A2F2-4D73-A222-D61B7FD5F3A5}" type="presParOf" srcId="{66D0B65F-451F-4352-B96C-77A9952E3D29}" destId="{11623976-6B5A-406C-BCE7-C492972FEA6D}" srcOrd="1" destOrd="0" presId="urn:microsoft.com/office/officeart/2005/8/layout/hierarchy2"/>
    <dgm:cxn modelId="{CD17EADF-2476-497F-8999-84C50500CC08}" type="presParOf" srcId="{11623976-6B5A-406C-BCE7-C492972FEA6D}" destId="{38685DFE-B667-4E16-9585-D256BD18BBD3}" srcOrd="0" destOrd="0" presId="urn:microsoft.com/office/officeart/2005/8/layout/hierarchy2"/>
    <dgm:cxn modelId="{C452A504-C20C-4BF3-B988-70867E671380}" type="presParOf" srcId="{11623976-6B5A-406C-BCE7-C492972FEA6D}" destId="{3539AC92-DD51-4E0F-BF15-37CE99CF91D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5FB062-517F-4043-9B89-20B86050E8EA}" type="doc">
      <dgm:prSet loTypeId="urn:microsoft.com/office/officeart/2005/8/layout/cycle8" loCatId="cycle" qsTypeId="urn:microsoft.com/office/officeart/2005/8/quickstyle/simple1" qsCatId="simple" csTypeId="urn:microsoft.com/office/officeart/2005/8/colors/accent1_2" csCatId="accent1" phldr="1"/>
      <dgm:spPr/>
    </dgm:pt>
    <dgm:pt modelId="{CB046349-A4D1-4264-8DA3-125392DC14D9}">
      <dgm:prSet phldrT="[Text]" custT="1"/>
      <dgm:spPr>
        <a:solidFill>
          <a:schemeClr val="accent1"/>
        </a:solidFill>
      </dgm:spPr>
      <dgm:t>
        <a:bodyPr/>
        <a:lstStyle/>
        <a:p>
          <a:r>
            <a:rPr lang="ar-LB" sz="2000" b="1" dirty="0"/>
            <a:t>الازدهار</a:t>
          </a:r>
          <a:endParaRPr lang="en-US" sz="2000" b="1" dirty="0"/>
        </a:p>
      </dgm:t>
    </dgm:pt>
    <dgm:pt modelId="{2E6F7F7E-79F3-4078-A4B8-DFAD0E0FAEB5}" type="parTrans" cxnId="{3C16A901-5598-431E-A92D-B3AE9D901A50}">
      <dgm:prSet/>
      <dgm:spPr/>
      <dgm:t>
        <a:bodyPr/>
        <a:lstStyle/>
        <a:p>
          <a:endParaRPr lang="en-US" sz="2000" b="1"/>
        </a:p>
      </dgm:t>
    </dgm:pt>
    <dgm:pt modelId="{398B5EB9-29BE-4B9B-B45E-99B5774DB694}" type="sibTrans" cxnId="{3C16A901-5598-431E-A92D-B3AE9D901A50}">
      <dgm:prSet/>
      <dgm:spPr/>
      <dgm:t>
        <a:bodyPr/>
        <a:lstStyle/>
        <a:p>
          <a:endParaRPr lang="en-US" sz="2000" b="1"/>
        </a:p>
      </dgm:t>
    </dgm:pt>
    <dgm:pt modelId="{FC49DB3E-6120-4AD2-95D9-4813391D98B9}">
      <dgm:prSet phldrT="[Text]" custT="1"/>
      <dgm:spPr>
        <a:solidFill>
          <a:srgbClr val="C00000"/>
        </a:solidFill>
      </dgm:spPr>
      <dgm:t>
        <a:bodyPr/>
        <a:lstStyle/>
        <a:p>
          <a:r>
            <a:rPr lang="ar-LB" sz="1800" b="1" dirty="0"/>
            <a:t>الشراكة</a:t>
          </a:r>
          <a:endParaRPr lang="en-US" sz="1800" b="1" dirty="0"/>
        </a:p>
      </dgm:t>
    </dgm:pt>
    <dgm:pt modelId="{56B9F614-C472-4B88-BC47-ABC544041D6D}" type="parTrans" cxnId="{AE8466D7-CB04-4D0C-A0E9-E607356C7FA7}">
      <dgm:prSet/>
      <dgm:spPr/>
      <dgm:t>
        <a:bodyPr/>
        <a:lstStyle/>
        <a:p>
          <a:endParaRPr lang="en-US" sz="2000" b="1"/>
        </a:p>
      </dgm:t>
    </dgm:pt>
    <dgm:pt modelId="{9E741AD3-9EFB-44D3-A16E-60A34980387B}" type="sibTrans" cxnId="{AE8466D7-CB04-4D0C-A0E9-E607356C7FA7}">
      <dgm:prSet/>
      <dgm:spPr/>
      <dgm:t>
        <a:bodyPr/>
        <a:lstStyle/>
        <a:p>
          <a:endParaRPr lang="en-US" sz="2000" b="1"/>
        </a:p>
      </dgm:t>
    </dgm:pt>
    <dgm:pt modelId="{A0D53DE6-5C62-47FE-91B0-04476EA0EA59}">
      <dgm:prSet phldrT="[Text]" custT="1"/>
      <dgm:spPr>
        <a:solidFill>
          <a:schemeClr val="accent2">
            <a:lumMod val="50000"/>
          </a:schemeClr>
        </a:solidFill>
      </dgm:spPr>
      <dgm:t>
        <a:bodyPr/>
        <a:lstStyle/>
        <a:p>
          <a:r>
            <a:rPr lang="ar-LB" sz="2000" b="1" dirty="0"/>
            <a:t>الناس</a:t>
          </a:r>
          <a:endParaRPr lang="en-US" sz="2000" b="1" dirty="0"/>
        </a:p>
      </dgm:t>
    </dgm:pt>
    <dgm:pt modelId="{748663AB-3B0D-4610-A8BF-5A2533CD3D63}" type="parTrans" cxnId="{56A558CE-4213-4552-A6EA-864AB7ED6D62}">
      <dgm:prSet/>
      <dgm:spPr/>
      <dgm:t>
        <a:bodyPr/>
        <a:lstStyle/>
        <a:p>
          <a:endParaRPr lang="en-US" sz="2000" b="1"/>
        </a:p>
      </dgm:t>
    </dgm:pt>
    <dgm:pt modelId="{0B48D620-9052-4360-8A67-144E3A7ACCFC}" type="sibTrans" cxnId="{56A558CE-4213-4552-A6EA-864AB7ED6D62}">
      <dgm:prSet/>
      <dgm:spPr/>
      <dgm:t>
        <a:bodyPr/>
        <a:lstStyle/>
        <a:p>
          <a:endParaRPr lang="en-US" sz="2000" b="1"/>
        </a:p>
      </dgm:t>
    </dgm:pt>
    <dgm:pt modelId="{9D275D9F-D089-41D2-98F2-68522EC19271}">
      <dgm:prSet custT="1"/>
      <dgm:spPr>
        <a:solidFill>
          <a:schemeClr val="accent3">
            <a:lumMod val="75000"/>
          </a:schemeClr>
        </a:solidFill>
      </dgm:spPr>
      <dgm:t>
        <a:bodyPr/>
        <a:lstStyle/>
        <a:p>
          <a:r>
            <a:rPr lang="ar-LB" sz="2000" b="1" dirty="0"/>
            <a:t>الكوكب</a:t>
          </a:r>
          <a:endParaRPr lang="en-US" sz="2000" b="1" dirty="0"/>
        </a:p>
      </dgm:t>
    </dgm:pt>
    <dgm:pt modelId="{8BE03ABB-1E94-44DB-9325-77357C2F9A11}" type="parTrans" cxnId="{AB05B391-99CC-4E08-BF69-C46D0A8D08F0}">
      <dgm:prSet/>
      <dgm:spPr/>
      <dgm:t>
        <a:bodyPr/>
        <a:lstStyle/>
        <a:p>
          <a:endParaRPr lang="en-US" sz="2000" b="1"/>
        </a:p>
      </dgm:t>
    </dgm:pt>
    <dgm:pt modelId="{88110D99-F002-488F-983B-3B6A070B67B6}" type="sibTrans" cxnId="{AB05B391-99CC-4E08-BF69-C46D0A8D08F0}">
      <dgm:prSet/>
      <dgm:spPr/>
      <dgm:t>
        <a:bodyPr/>
        <a:lstStyle/>
        <a:p>
          <a:endParaRPr lang="en-US" sz="2000" b="1"/>
        </a:p>
      </dgm:t>
    </dgm:pt>
    <dgm:pt modelId="{DDF2E8A0-BC5E-4FEB-B4C7-295E44410B65}">
      <dgm:prSet custT="1"/>
      <dgm:spPr>
        <a:solidFill>
          <a:schemeClr val="accent6">
            <a:lumMod val="75000"/>
          </a:schemeClr>
        </a:solidFill>
      </dgm:spPr>
      <dgm:t>
        <a:bodyPr/>
        <a:lstStyle/>
        <a:p>
          <a:r>
            <a:rPr lang="ar-LB" sz="2000" b="1" dirty="0"/>
            <a:t>السلم</a:t>
          </a:r>
          <a:endParaRPr lang="en-US" sz="2000" b="1" dirty="0"/>
        </a:p>
      </dgm:t>
    </dgm:pt>
    <dgm:pt modelId="{8F4BA5F9-FCB0-416A-AAF0-DE9160D03C23}" type="parTrans" cxnId="{1BF13E33-43FC-496B-B06D-05251282D519}">
      <dgm:prSet/>
      <dgm:spPr/>
      <dgm:t>
        <a:bodyPr/>
        <a:lstStyle/>
        <a:p>
          <a:endParaRPr lang="en-US" sz="2000" b="1"/>
        </a:p>
      </dgm:t>
    </dgm:pt>
    <dgm:pt modelId="{6025AA36-5880-44F9-B4BE-F3E2C93B2E9E}" type="sibTrans" cxnId="{1BF13E33-43FC-496B-B06D-05251282D519}">
      <dgm:prSet/>
      <dgm:spPr/>
      <dgm:t>
        <a:bodyPr/>
        <a:lstStyle/>
        <a:p>
          <a:endParaRPr lang="en-US" sz="2000" b="1"/>
        </a:p>
      </dgm:t>
    </dgm:pt>
    <dgm:pt modelId="{6E511E34-8C5A-473D-A9D1-FEDC0DB84F80}" type="pres">
      <dgm:prSet presAssocID="{045FB062-517F-4043-9B89-20B86050E8EA}" presName="compositeShape" presStyleCnt="0">
        <dgm:presLayoutVars>
          <dgm:chMax val="7"/>
          <dgm:dir/>
          <dgm:resizeHandles val="exact"/>
        </dgm:presLayoutVars>
      </dgm:prSet>
      <dgm:spPr/>
    </dgm:pt>
    <dgm:pt modelId="{E2784321-D858-4443-9B24-5A6F66B5A8BF}" type="pres">
      <dgm:prSet presAssocID="{045FB062-517F-4043-9B89-20B86050E8EA}" presName="wedge1" presStyleLbl="node1" presStyleIdx="0" presStyleCnt="5"/>
      <dgm:spPr/>
    </dgm:pt>
    <dgm:pt modelId="{916A39EA-A6A4-4538-83C8-4A25BCC100B7}" type="pres">
      <dgm:prSet presAssocID="{045FB062-517F-4043-9B89-20B86050E8EA}" presName="dummy1a" presStyleCnt="0"/>
      <dgm:spPr/>
    </dgm:pt>
    <dgm:pt modelId="{4CBD4358-66C4-4D7A-9119-7C6F1CDA87C1}" type="pres">
      <dgm:prSet presAssocID="{045FB062-517F-4043-9B89-20B86050E8EA}" presName="dummy1b" presStyleCnt="0"/>
      <dgm:spPr/>
    </dgm:pt>
    <dgm:pt modelId="{FFF28999-8E19-4D27-9CB2-AADCD2F47F1E}" type="pres">
      <dgm:prSet presAssocID="{045FB062-517F-4043-9B89-20B86050E8EA}" presName="wedge1Tx" presStyleLbl="node1" presStyleIdx="0" presStyleCnt="5">
        <dgm:presLayoutVars>
          <dgm:chMax val="0"/>
          <dgm:chPref val="0"/>
          <dgm:bulletEnabled val="1"/>
        </dgm:presLayoutVars>
      </dgm:prSet>
      <dgm:spPr/>
    </dgm:pt>
    <dgm:pt modelId="{34A72855-2B73-485E-9189-58FED910AB58}" type="pres">
      <dgm:prSet presAssocID="{045FB062-517F-4043-9B89-20B86050E8EA}" presName="wedge2" presStyleLbl="node1" presStyleIdx="1" presStyleCnt="5"/>
      <dgm:spPr/>
    </dgm:pt>
    <dgm:pt modelId="{533F039E-D8BA-4186-B86A-49A821B8457C}" type="pres">
      <dgm:prSet presAssocID="{045FB062-517F-4043-9B89-20B86050E8EA}" presName="dummy2a" presStyleCnt="0"/>
      <dgm:spPr/>
    </dgm:pt>
    <dgm:pt modelId="{47A151D6-673C-4238-A0A8-59F583F4B926}" type="pres">
      <dgm:prSet presAssocID="{045FB062-517F-4043-9B89-20B86050E8EA}" presName="dummy2b" presStyleCnt="0"/>
      <dgm:spPr/>
    </dgm:pt>
    <dgm:pt modelId="{7F5C7013-FDB1-4D94-8820-CCC1B3279829}" type="pres">
      <dgm:prSet presAssocID="{045FB062-517F-4043-9B89-20B86050E8EA}" presName="wedge2Tx" presStyleLbl="node1" presStyleIdx="1" presStyleCnt="5">
        <dgm:presLayoutVars>
          <dgm:chMax val="0"/>
          <dgm:chPref val="0"/>
          <dgm:bulletEnabled val="1"/>
        </dgm:presLayoutVars>
      </dgm:prSet>
      <dgm:spPr/>
    </dgm:pt>
    <dgm:pt modelId="{0785506A-4E90-4609-B1D2-9E62C062CA18}" type="pres">
      <dgm:prSet presAssocID="{045FB062-517F-4043-9B89-20B86050E8EA}" presName="wedge3" presStyleLbl="node1" presStyleIdx="2" presStyleCnt="5"/>
      <dgm:spPr/>
    </dgm:pt>
    <dgm:pt modelId="{C8926159-E607-45AF-8E19-18D89B45AF5E}" type="pres">
      <dgm:prSet presAssocID="{045FB062-517F-4043-9B89-20B86050E8EA}" presName="dummy3a" presStyleCnt="0"/>
      <dgm:spPr/>
    </dgm:pt>
    <dgm:pt modelId="{160EE7AE-8C81-41B1-9A9E-88880579F549}" type="pres">
      <dgm:prSet presAssocID="{045FB062-517F-4043-9B89-20B86050E8EA}" presName="dummy3b" presStyleCnt="0"/>
      <dgm:spPr/>
    </dgm:pt>
    <dgm:pt modelId="{1EC23773-3344-4BA2-9666-1A0D12933D0E}" type="pres">
      <dgm:prSet presAssocID="{045FB062-517F-4043-9B89-20B86050E8EA}" presName="wedge3Tx" presStyleLbl="node1" presStyleIdx="2" presStyleCnt="5">
        <dgm:presLayoutVars>
          <dgm:chMax val="0"/>
          <dgm:chPref val="0"/>
          <dgm:bulletEnabled val="1"/>
        </dgm:presLayoutVars>
      </dgm:prSet>
      <dgm:spPr/>
    </dgm:pt>
    <dgm:pt modelId="{7BE695B5-A978-4D01-985A-B97D2BB6D8BB}" type="pres">
      <dgm:prSet presAssocID="{045FB062-517F-4043-9B89-20B86050E8EA}" presName="wedge4" presStyleLbl="node1" presStyleIdx="3" presStyleCnt="5"/>
      <dgm:spPr/>
    </dgm:pt>
    <dgm:pt modelId="{C5930F24-7A5A-4137-91DA-3ABF37EE73E2}" type="pres">
      <dgm:prSet presAssocID="{045FB062-517F-4043-9B89-20B86050E8EA}" presName="dummy4a" presStyleCnt="0"/>
      <dgm:spPr/>
    </dgm:pt>
    <dgm:pt modelId="{32732603-03E6-4029-A859-F76B8DD8231E}" type="pres">
      <dgm:prSet presAssocID="{045FB062-517F-4043-9B89-20B86050E8EA}" presName="dummy4b" presStyleCnt="0"/>
      <dgm:spPr/>
    </dgm:pt>
    <dgm:pt modelId="{10ECA763-1016-4F12-A57F-CE230CE1C82E}" type="pres">
      <dgm:prSet presAssocID="{045FB062-517F-4043-9B89-20B86050E8EA}" presName="wedge4Tx" presStyleLbl="node1" presStyleIdx="3" presStyleCnt="5">
        <dgm:presLayoutVars>
          <dgm:chMax val="0"/>
          <dgm:chPref val="0"/>
          <dgm:bulletEnabled val="1"/>
        </dgm:presLayoutVars>
      </dgm:prSet>
      <dgm:spPr/>
    </dgm:pt>
    <dgm:pt modelId="{CE9CDEA6-8636-4931-847E-58FE24DBD4E1}" type="pres">
      <dgm:prSet presAssocID="{045FB062-517F-4043-9B89-20B86050E8EA}" presName="wedge5" presStyleLbl="node1" presStyleIdx="4" presStyleCnt="5"/>
      <dgm:spPr/>
    </dgm:pt>
    <dgm:pt modelId="{271A973B-C3D6-4B44-B675-80388078D7EC}" type="pres">
      <dgm:prSet presAssocID="{045FB062-517F-4043-9B89-20B86050E8EA}" presName="dummy5a" presStyleCnt="0"/>
      <dgm:spPr/>
    </dgm:pt>
    <dgm:pt modelId="{2E4A950F-E818-45C9-BB71-EA790673D03C}" type="pres">
      <dgm:prSet presAssocID="{045FB062-517F-4043-9B89-20B86050E8EA}" presName="dummy5b" presStyleCnt="0"/>
      <dgm:spPr/>
    </dgm:pt>
    <dgm:pt modelId="{DAF9AADB-AB1A-440F-A3A4-1BE594D2980A}" type="pres">
      <dgm:prSet presAssocID="{045FB062-517F-4043-9B89-20B86050E8EA}" presName="wedge5Tx" presStyleLbl="node1" presStyleIdx="4" presStyleCnt="5">
        <dgm:presLayoutVars>
          <dgm:chMax val="0"/>
          <dgm:chPref val="0"/>
          <dgm:bulletEnabled val="1"/>
        </dgm:presLayoutVars>
      </dgm:prSet>
      <dgm:spPr/>
    </dgm:pt>
    <dgm:pt modelId="{1396BB80-80DB-4D2F-9CD7-142CE6D5C8F2}" type="pres">
      <dgm:prSet presAssocID="{398B5EB9-29BE-4B9B-B45E-99B5774DB694}" presName="arrowWedge1" presStyleLbl="fgSibTrans2D1" presStyleIdx="0" presStyleCnt="5" custScaleX="93952" custLinFactNeighborX="1511" custLinFactNeighborY="-1049"/>
      <dgm:spPr>
        <a:ln>
          <a:noFill/>
        </a:ln>
      </dgm:spPr>
    </dgm:pt>
    <dgm:pt modelId="{273E21D1-E706-4504-B836-8B0D6BEB8C0E}" type="pres">
      <dgm:prSet presAssocID="{88110D99-F002-488F-983B-3B6A070B67B6}" presName="arrowWedge2" presStyleLbl="fgSibTrans2D1" presStyleIdx="1" presStyleCnt="5"/>
      <dgm:spPr/>
    </dgm:pt>
    <dgm:pt modelId="{6BE1C2AC-8FC6-4615-BAE6-8AE80ED46E3B}" type="pres">
      <dgm:prSet presAssocID="{6025AA36-5880-44F9-B4BE-F3E2C93B2E9E}" presName="arrowWedge3" presStyleLbl="fgSibTrans2D1" presStyleIdx="2" presStyleCnt="5"/>
      <dgm:spPr/>
    </dgm:pt>
    <dgm:pt modelId="{9736F810-8BB1-4B01-8025-5E7F2A9BCE55}" type="pres">
      <dgm:prSet presAssocID="{9E741AD3-9EFB-44D3-A16E-60A34980387B}" presName="arrowWedge4" presStyleLbl="fgSibTrans2D1" presStyleIdx="3" presStyleCnt="5"/>
      <dgm:spPr/>
    </dgm:pt>
    <dgm:pt modelId="{8171D052-D29F-4105-9495-E056A205AA35}" type="pres">
      <dgm:prSet presAssocID="{0B48D620-9052-4360-8A67-144E3A7ACCFC}" presName="arrowWedge5" presStyleLbl="fgSibTrans2D1" presStyleIdx="4" presStyleCnt="5"/>
      <dgm:spPr/>
    </dgm:pt>
  </dgm:ptLst>
  <dgm:cxnLst>
    <dgm:cxn modelId="{3C16A901-5598-431E-A92D-B3AE9D901A50}" srcId="{045FB062-517F-4043-9B89-20B86050E8EA}" destId="{CB046349-A4D1-4264-8DA3-125392DC14D9}" srcOrd="0" destOrd="0" parTransId="{2E6F7F7E-79F3-4078-A4B8-DFAD0E0FAEB5}" sibTransId="{398B5EB9-29BE-4B9B-B45E-99B5774DB694}"/>
    <dgm:cxn modelId="{1F643515-17BA-4BD6-A04C-A479CF916082}" type="presOf" srcId="{CB046349-A4D1-4264-8DA3-125392DC14D9}" destId="{FFF28999-8E19-4D27-9CB2-AADCD2F47F1E}" srcOrd="1" destOrd="0" presId="urn:microsoft.com/office/officeart/2005/8/layout/cycle8"/>
    <dgm:cxn modelId="{3D041823-694C-40AE-B753-0B495113C590}" type="presOf" srcId="{CB046349-A4D1-4264-8DA3-125392DC14D9}" destId="{E2784321-D858-4443-9B24-5A6F66B5A8BF}" srcOrd="0" destOrd="0" presId="urn:microsoft.com/office/officeart/2005/8/layout/cycle8"/>
    <dgm:cxn modelId="{1BF13E33-43FC-496B-B06D-05251282D519}" srcId="{045FB062-517F-4043-9B89-20B86050E8EA}" destId="{DDF2E8A0-BC5E-4FEB-B4C7-295E44410B65}" srcOrd="2" destOrd="0" parTransId="{8F4BA5F9-FCB0-416A-AAF0-DE9160D03C23}" sibTransId="{6025AA36-5880-44F9-B4BE-F3E2C93B2E9E}"/>
    <dgm:cxn modelId="{A010194E-A3B8-4102-A63D-FF6610A9FA1A}" type="presOf" srcId="{A0D53DE6-5C62-47FE-91B0-04476EA0EA59}" destId="{CE9CDEA6-8636-4931-847E-58FE24DBD4E1}" srcOrd="0" destOrd="0" presId="urn:microsoft.com/office/officeart/2005/8/layout/cycle8"/>
    <dgm:cxn modelId="{51AE5475-5DE5-4ADB-BFD8-A9558DA78548}" type="presOf" srcId="{045FB062-517F-4043-9B89-20B86050E8EA}" destId="{6E511E34-8C5A-473D-A9D1-FEDC0DB84F80}" srcOrd="0" destOrd="0" presId="urn:microsoft.com/office/officeart/2005/8/layout/cycle8"/>
    <dgm:cxn modelId="{45FCA576-B4CF-4A31-A20F-3B145B3766D2}" type="presOf" srcId="{FC49DB3E-6120-4AD2-95D9-4813391D98B9}" destId="{10ECA763-1016-4F12-A57F-CE230CE1C82E}" srcOrd="1" destOrd="0" presId="urn:microsoft.com/office/officeart/2005/8/layout/cycle8"/>
    <dgm:cxn modelId="{C1655980-5679-4528-A2EB-611DC9350144}" type="presOf" srcId="{9D275D9F-D089-41D2-98F2-68522EC19271}" destId="{34A72855-2B73-485E-9189-58FED910AB58}" srcOrd="0" destOrd="0" presId="urn:microsoft.com/office/officeart/2005/8/layout/cycle8"/>
    <dgm:cxn modelId="{AB05B391-99CC-4E08-BF69-C46D0A8D08F0}" srcId="{045FB062-517F-4043-9B89-20B86050E8EA}" destId="{9D275D9F-D089-41D2-98F2-68522EC19271}" srcOrd="1" destOrd="0" parTransId="{8BE03ABB-1E94-44DB-9325-77357C2F9A11}" sibTransId="{88110D99-F002-488F-983B-3B6A070B67B6}"/>
    <dgm:cxn modelId="{834397AA-ACAB-49E8-81BF-6229F42BCA93}" type="presOf" srcId="{DDF2E8A0-BC5E-4FEB-B4C7-295E44410B65}" destId="{1EC23773-3344-4BA2-9666-1A0D12933D0E}" srcOrd="1" destOrd="0" presId="urn:microsoft.com/office/officeart/2005/8/layout/cycle8"/>
    <dgm:cxn modelId="{70D622CD-31BC-40FA-AE49-2058BD298DEC}" type="presOf" srcId="{A0D53DE6-5C62-47FE-91B0-04476EA0EA59}" destId="{DAF9AADB-AB1A-440F-A3A4-1BE594D2980A}" srcOrd="1" destOrd="0" presId="urn:microsoft.com/office/officeart/2005/8/layout/cycle8"/>
    <dgm:cxn modelId="{56A558CE-4213-4552-A6EA-864AB7ED6D62}" srcId="{045FB062-517F-4043-9B89-20B86050E8EA}" destId="{A0D53DE6-5C62-47FE-91B0-04476EA0EA59}" srcOrd="4" destOrd="0" parTransId="{748663AB-3B0D-4610-A8BF-5A2533CD3D63}" sibTransId="{0B48D620-9052-4360-8A67-144E3A7ACCFC}"/>
    <dgm:cxn modelId="{AE8466D7-CB04-4D0C-A0E9-E607356C7FA7}" srcId="{045FB062-517F-4043-9B89-20B86050E8EA}" destId="{FC49DB3E-6120-4AD2-95D9-4813391D98B9}" srcOrd="3" destOrd="0" parTransId="{56B9F614-C472-4B88-BC47-ABC544041D6D}" sibTransId="{9E741AD3-9EFB-44D3-A16E-60A34980387B}"/>
    <dgm:cxn modelId="{42424EEB-8F77-4251-A3D9-BFAE7E0EF53F}" type="presOf" srcId="{9D275D9F-D089-41D2-98F2-68522EC19271}" destId="{7F5C7013-FDB1-4D94-8820-CCC1B3279829}" srcOrd="1" destOrd="0" presId="urn:microsoft.com/office/officeart/2005/8/layout/cycle8"/>
    <dgm:cxn modelId="{9273ECEF-4145-4134-A8B4-D6F7BDF202EA}" type="presOf" srcId="{FC49DB3E-6120-4AD2-95D9-4813391D98B9}" destId="{7BE695B5-A978-4D01-985A-B97D2BB6D8BB}" srcOrd="0" destOrd="0" presId="urn:microsoft.com/office/officeart/2005/8/layout/cycle8"/>
    <dgm:cxn modelId="{A9B617F6-6E1F-4DEE-9A40-8C08CE1936DB}" type="presOf" srcId="{DDF2E8A0-BC5E-4FEB-B4C7-295E44410B65}" destId="{0785506A-4E90-4609-B1D2-9E62C062CA18}" srcOrd="0" destOrd="0" presId="urn:microsoft.com/office/officeart/2005/8/layout/cycle8"/>
    <dgm:cxn modelId="{84E57045-37E4-42D4-A346-0687E202CECA}" type="presParOf" srcId="{6E511E34-8C5A-473D-A9D1-FEDC0DB84F80}" destId="{E2784321-D858-4443-9B24-5A6F66B5A8BF}" srcOrd="0" destOrd="0" presId="urn:microsoft.com/office/officeart/2005/8/layout/cycle8"/>
    <dgm:cxn modelId="{8BC8EFB1-3324-4B20-969D-2FC91EFE717C}" type="presParOf" srcId="{6E511E34-8C5A-473D-A9D1-FEDC0DB84F80}" destId="{916A39EA-A6A4-4538-83C8-4A25BCC100B7}" srcOrd="1" destOrd="0" presId="urn:microsoft.com/office/officeart/2005/8/layout/cycle8"/>
    <dgm:cxn modelId="{524CA6E4-10EB-4CD4-83AA-B2B51DEA7752}" type="presParOf" srcId="{6E511E34-8C5A-473D-A9D1-FEDC0DB84F80}" destId="{4CBD4358-66C4-4D7A-9119-7C6F1CDA87C1}" srcOrd="2" destOrd="0" presId="urn:microsoft.com/office/officeart/2005/8/layout/cycle8"/>
    <dgm:cxn modelId="{FA261B7B-5132-471B-9DC0-6970DFC81047}" type="presParOf" srcId="{6E511E34-8C5A-473D-A9D1-FEDC0DB84F80}" destId="{FFF28999-8E19-4D27-9CB2-AADCD2F47F1E}" srcOrd="3" destOrd="0" presId="urn:microsoft.com/office/officeart/2005/8/layout/cycle8"/>
    <dgm:cxn modelId="{1B4FD67D-A88F-4997-AFD8-31796F687874}" type="presParOf" srcId="{6E511E34-8C5A-473D-A9D1-FEDC0DB84F80}" destId="{34A72855-2B73-485E-9189-58FED910AB58}" srcOrd="4" destOrd="0" presId="urn:microsoft.com/office/officeart/2005/8/layout/cycle8"/>
    <dgm:cxn modelId="{2FE81996-DAB6-43B3-9F02-3991A998FE6E}" type="presParOf" srcId="{6E511E34-8C5A-473D-A9D1-FEDC0DB84F80}" destId="{533F039E-D8BA-4186-B86A-49A821B8457C}" srcOrd="5" destOrd="0" presId="urn:microsoft.com/office/officeart/2005/8/layout/cycle8"/>
    <dgm:cxn modelId="{588C1FF8-FAB8-460E-ADD8-C606BFB14530}" type="presParOf" srcId="{6E511E34-8C5A-473D-A9D1-FEDC0DB84F80}" destId="{47A151D6-673C-4238-A0A8-59F583F4B926}" srcOrd="6" destOrd="0" presId="urn:microsoft.com/office/officeart/2005/8/layout/cycle8"/>
    <dgm:cxn modelId="{20B719C6-D7D2-41F9-8236-50AF115095CD}" type="presParOf" srcId="{6E511E34-8C5A-473D-A9D1-FEDC0DB84F80}" destId="{7F5C7013-FDB1-4D94-8820-CCC1B3279829}" srcOrd="7" destOrd="0" presId="urn:microsoft.com/office/officeart/2005/8/layout/cycle8"/>
    <dgm:cxn modelId="{53D05677-0606-4F45-BBE6-274D6C3C8539}" type="presParOf" srcId="{6E511E34-8C5A-473D-A9D1-FEDC0DB84F80}" destId="{0785506A-4E90-4609-B1D2-9E62C062CA18}" srcOrd="8" destOrd="0" presId="urn:microsoft.com/office/officeart/2005/8/layout/cycle8"/>
    <dgm:cxn modelId="{9B9A308B-4E2F-4BCE-960B-0A6537B14D59}" type="presParOf" srcId="{6E511E34-8C5A-473D-A9D1-FEDC0DB84F80}" destId="{C8926159-E607-45AF-8E19-18D89B45AF5E}" srcOrd="9" destOrd="0" presId="urn:microsoft.com/office/officeart/2005/8/layout/cycle8"/>
    <dgm:cxn modelId="{1D7E74B2-BA9E-4E7F-AD13-A8786069CC2E}" type="presParOf" srcId="{6E511E34-8C5A-473D-A9D1-FEDC0DB84F80}" destId="{160EE7AE-8C81-41B1-9A9E-88880579F549}" srcOrd="10" destOrd="0" presId="urn:microsoft.com/office/officeart/2005/8/layout/cycle8"/>
    <dgm:cxn modelId="{945153A8-AB6F-4AA5-801C-213CB65DD3C0}" type="presParOf" srcId="{6E511E34-8C5A-473D-A9D1-FEDC0DB84F80}" destId="{1EC23773-3344-4BA2-9666-1A0D12933D0E}" srcOrd="11" destOrd="0" presId="urn:microsoft.com/office/officeart/2005/8/layout/cycle8"/>
    <dgm:cxn modelId="{75E330B1-1814-4BF9-BF5F-BCD46E7F09F7}" type="presParOf" srcId="{6E511E34-8C5A-473D-A9D1-FEDC0DB84F80}" destId="{7BE695B5-A978-4D01-985A-B97D2BB6D8BB}" srcOrd="12" destOrd="0" presId="urn:microsoft.com/office/officeart/2005/8/layout/cycle8"/>
    <dgm:cxn modelId="{E0B42EF0-82AD-4EBE-AABE-AEF7352E3AFF}" type="presParOf" srcId="{6E511E34-8C5A-473D-A9D1-FEDC0DB84F80}" destId="{C5930F24-7A5A-4137-91DA-3ABF37EE73E2}" srcOrd="13" destOrd="0" presId="urn:microsoft.com/office/officeart/2005/8/layout/cycle8"/>
    <dgm:cxn modelId="{C0043858-D9DD-4F36-9F42-E903FEA433A6}" type="presParOf" srcId="{6E511E34-8C5A-473D-A9D1-FEDC0DB84F80}" destId="{32732603-03E6-4029-A859-F76B8DD8231E}" srcOrd="14" destOrd="0" presId="urn:microsoft.com/office/officeart/2005/8/layout/cycle8"/>
    <dgm:cxn modelId="{D210D6B2-D4B9-47BB-8457-E034E8E72CC8}" type="presParOf" srcId="{6E511E34-8C5A-473D-A9D1-FEDC0DB84F80}" destId="{10ECA763-1016-4F12-A57F-CE230CE1C82E}" srcOrd="15" destOrd="0" presId="urn:microsoft.com/office/officeart/2005/8/layout/cycle8"/>
    <dgm:cxn modelId="{88F6C6E0-1560-42C0-AA44-E1A6DB65842F}" type="presParOf" srcId="{6E511E34-8C5A-473D-A9D1-FEDC0DB84F80}" destId="{CE9CDEA6-8636-4931-847E-58FE24DBD4E1}" srcOrd="16" destOrd="0" presId="urn:microsoft.com/office/officeart/2005/8/layout/cycle8"/>
    <dgm:cxn modelId="{5DD91A09-4AD8-4880-90F4-9E618E2FAE4B}" type="presParOf" srcId="{6E511E34-8C5A-473D-A9D1-FEDC0DB84F80}" destId="{271A973B-C3D6-4B44-B675-80388078D7EC}" srcOrd="17" destOrd="0" presId="urn:microsoft.com/office/officeart/2005/8/layout/cycle8"/>
    <dgm:cxn modelId="{544E1C89-9C83-40DF-907D-D96DB81DD70B}" type="presParOf" srcId="{6E511E34-8C5A-473D-A9D1-FEDC0DB84F80}" destId="{2E4A950F-E818-45C9-BB71-EA790673D03C}" srcOrd="18" destOrd="0" presId="urn:microsoft.com/office/officeart/2005/8/layout/cycle8"/>
    <dgm:cxn modelId="{0A6B0428-BD1C-4D56-9534-31D46330A7BA}" type="presParOf" srcId="{6E511E34-8C5A-473D-A9D1-FEDC0DB84F80}" destId="{DAF9AADB-AB1A-440F-A3A4-1BE594D2980A}" srcOrd="19" destOrd="0" presId="urn:microsoft.com/office/officeart/2005/8/layout/cycle8"/>
    <dgm:cxn modelId="{A3DB2359-ECDE-4C18-9A97-7804CF1D9674}" type="presParOf" srcId="{6E511E34-8C5A-473D-A9D1-FEDC0DB84F80}" destId="{1396BB80-80DB-4D2F-9CD7-142CE6D5C8F2}" srcOrd="20" destOrd="0" presId="urn:microsoft.com/office/officeart/2005/8/layout/cycle8"/>
    <dgm:cxn modelId="{F76CD8A2-EF80-4F44-9DCA-08E6B7213B10}" type="presParOf" srcId="{6E511E34-8C5A-473D-A9D1-FEDC0DB84F80}" destId="{273E21D1-E706-4504-B836-8B0D6BEB8C0E}" srcOrd="21" destOrd="0" presId="urn:microsoft.com/office/officeart/2005/8/layout/cycle8"/>
    <dgm:cxn modelId="{3E3B9D31-656E-476D-A13C-5A2FFB665809}" type="presParOf" srcId="{6E511E34-8C5A-473D-A9D1-FEDC0DB84F80}" destId="{6BE1C2AC-8FC6-4615-BAE6-8AE80ED46E3B}" srcOrd="22" destOrd="0" presId="urn:microsoft.com/office/officeart/2005/8/layout/cycle8"/>
    <dgm:cxn modelId="{F498111B-0F88-4DC7-9805-3BFE301D7372}" type="presParOf" srcId="{6E511E34-8C5A-473D-A9D1-FEDC0DB84F80}" destId="{9736F810-8BB1-4B01-8025-5E7F2A9BCE55}" srcOrd="23" destOrd="0" presId="urn:microsoft.com/office/officeart/2005/8/layout/cycle8"/>
    <dgm:cxn modelId="{0DC507CB-2776-494B-9241-AA009B0E232B}" type="presParOf" srcId="{6E511E34-8C5A-473D-A9D1-FEDC0DB84F80}" destId="{8171D052-D29F-4105-9495-E056A205AA35}"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702CEC-18A3-4F6A-8F81-12F654DEC22A}" type="doc">
      <dgm:prSet loTypeId="urn:microsoft.com/office/officeart/2005/8/layout/cycle8" loCatId="cycle" qsTypeId="urn:microsoft.com/office/officeart/2005/8/quickstyle/simple1" qsCatId="simple" csTypeId="urn:microsoft.com/office/officeart/2005/8/colors/accent0_3" csCatId="mainScheme" phldr="1"/>
      <dgm:spPr/>
    </dgm:pt>
    <dgm:pt modelId="{66DAA352-9569-408C-8408-19E18A805CFD}">
      <dgm:prSet phldrT="[Text]" custT="1"/>
      <dgm:spPr>
        <a:solidFill>
          <a:schemeClr val="accent1"/>
        </a:solidFill>
      </dgm:spPr>
      <dgm:t>
        <a:bodyPr/>
        <a:lstStyle/>
        <a:p>
          <a:r>
            <a:rPr lang="ar-LB" sz="1400" b="1" dirty="0"/>
            <a:t>البعد </a:t>
          </a:r>
        </a:p>
        <a:p>
          <a:r>
            <a:rPr lang="ar-LB" sz="1400" b="1" dirty="0"/>
            <a:t>الإقتصادي</a:t>
          </a:r>
          <a:endParaRPr lang="en-US" sz="1400" b="1" dirty="0"/>
        </a:p>
      </dgm:t>
    </dgm:pt>
    <dgm:pt modelId="{D677892B-134B-47D1-A364-62B402A46851}" type="parTrans" cxnId="{B79F558E-1C29-46E4-A574-DA7B516E0D0F}">
      <dgm:prSet/>
      <dgm:spPr/>
      <dgm:t>
        <a:bodyPr/>
        <a:lstStyle/>
        <a:p>
          <a:endParaRPr lang="en-US" sz="2000" b="1"/>
        </a:p>
      </dgm:t>
    </dgm:pt>
    <dgm:pt modelId="{877671C2-339B-48CC-BE37-D3C64C71AD39}" type="sibTrans" cxnId="{B79F558E-1C29-46E4-A574-DA7B516E0D0F}">
      <dgm:prSet/>
      <dgm:spPr/>
      <dgm:t>
        <a:bodyPr/>
        <a:lstStyle/>
        <a:p>
          <a:endParaRPr lang="en-US" sz="2000" b="1"/>
        </a:p>
      </dgm:t>
    </dgm:pt>
    <dgm:pt modelId="{42C253A5-FB76-490A-88F4-7288A3B692BA}">
      <dgm:prSet phldrT="[Text]" custT="1"/>
      <dgm:spPr>
        <a:solidFill>
          <a:schemeClr val="accent4">
            <a:lumMod val="50000"/>
          </a:schemeClr>
        </a:solidFill>
      </dgm:spPr>
      <dgm:t>
        <a:bodyPr/>
        <a:lstStyle/>
        <a:p>
          <a:r>
            <a:rPr lang="ar-LB" sz="1600" b="1" dirty="0"/>
            <a:t>البعد الثقافي</a:t>
          </a:r>
          <a:endParaRPr lang="en-US" sz="1600" b="1" dirty="0"/>
        </a:p>
      </dgm:t>
    </dgm:pt>
    <dgm:pt modelId="{C06A41C2-258A-44A4-B569-C045D1A56AEA}" type="parTrans" cxnId="{514DA59B-C482-4D90-B98D-072975CC4385}">
      <dgm:prSet/>
      <dgm:spPr/>
      <dgm:t>
        <a:bodyPr/>
        <a:lstStyle/>
        <a:p>
          <a:endParaRPr lang="en-US" sz="2000" b="1"/>
        </a:p>
      </dgm:t>
    </dgm:pt>
    <dgm:pt modelId="{8647C63F-44D0-4BE6-9722-47EE55A4A923}" type="sibTrans" cxnId="{514DA59B-C482-4D90-B98D-072975CC4385}">
      <dgm:prSet/>
      <dgm:spPr/>
      <dgm:t>
        <a:bodyPr/>
        <a:lstStyle/>
        <a:p>
          <a:endParaRPr lang="en-US" sz="2000" b="1"/>
        </a:p>
      </dgm:t>
    </dgm:pt>
    <dgm:pt modelId="{1EB834D2-11ED-43B1-A1CB-5316DBE48506}">
      <dgm:prSet phldrT="[Text]" custT="1"/>
      <dgm:spPr>
        <a:solidFill>
          <a:schemeClr val="accent2">
            <a:lumMod val="50000"/>
          </a:schemeClr>
        </a:solidFill>
      </dgm:spPr>
      <dgm:t>
        <a:bodyPr/>
        <a:lstStyle/>
        <a:p>
          <a:r>
            <a:rPr lang="ar-LB" sz="1600" b="1" dirty="0"/>
            <a:t>البعد  الإجتماعي</a:t>
          </a:r>
          <a:endParaRPr lang="en-US" sz="1600" b="1" dirty="0"/>
        </a:p>
      </dgm:t>
    </dgm:pt>
    <dgm:pt modelId="{07AAD75D-327E-4076-B5BF-3EE65CA2778F}" type="parTrans" cxnId="{6AAA0D54-535B-4C60-B3D6-7B3B8D664DFB}">
      <dgm:prSet/>
      <dgm:spPr/>
      <dgm:t>
        <a:bodyPr/>
        <a:lstStyle/>
        <a:p>
          <a:endParaRPr lang="en-US" sz="2000" b="1"/>
        </a:p>
      </dgm:t>
    </dgm:pt>
    <dgm:pt modelId="{88007262-E72E-4C09-ADF0-8F722A4B7CC2}" type="sibTrans" cxnId="{6AAA0D54-535B-4C60-B3D6-7B3B8D664DFB}">
      <dgm:prSet/>
      <dgm:spPr/>
      <dgm:t>
        <a:bodyPr/>
        <a:lstStyle/>
        <a:p>
          <a:endParaRPr lang="en-US" sz="2000" b="1"/>
        </a:p>
      </dgm:t>
    </dgm:pt>
    <dgm:pt modelId="{E5663283-0987-446B-86EF-0F42DCDA6870}">
      <dgm:prSet custT="1"/>
      <dgm:spPr>
        <a:solidFill>
          <a:schemeClr val="accent6">
            <a:lumMod val="75000"/>
          </a:schemeClr>
        </a:solidFill>
      </dgm:spPr>
      <dgm:t>
        <a:bodyPr/>
        <a:lstStyle/>
        <a:p>
          <a:pPr rtl="1"/>
          <a:r>
            <a:rPr lang="ar-LB" sz="1400" b="1" dirty="0"/>
            <a:t>البعد السياسي</a:t>
          </a:r>
          <a:endParaRPr lang="en-US" sz="1400" b="1" dirty="0"/>
        </a:p>
      </dgm:t>
    </dgm:pt>
    <dgm:pt modelId="{79C72811-B469-4B93-A183-9A3A2E42AFF1}" type="parTrans" cxnId="{9502B2B0-214A-4BDC-BB07-02DC588B1704}">
      <dgm:prSet/>
      <dgm:spPr/>
      <dgm:t>
        <a:bodyPr/>
        <a:lstStyle/>
        <a:p>
          <a:endParaRPr lang="en-US" sz="2000" b="1"/>
        </a:p>
      </dgm:t>
    </dgm:pt>
    <dgm:pt modelId="{AB45DAB3-E0CD-4215-A1DB-95C3107B8A81}" type="sibTrans" cxnId="{9502B2B0-214A-4BDC-BB07-02DC588B1704}">
      <dgm:prSet/>
      <dgm:spPr/>
      <dgm:t>
        <a:bodyPr/>
        <a:lstStyle/>
        <a:p>
          <a:endParaRPr lang="en-US" sz="2000" b="1"/>
        </a:p>
      </dgm:t>
    </dgm:pt>
    <dgm:pt modelId="{8E071C31-4A19-4B12-9BCB-2B9AB017E5C9}">
      <dgm:prSet custT="1"/>
      <dgm:spPr>
        <a:solidFill>
          <a:schemeClr val="accent3">
            <a:lumMod val="75000"/>
          </a:schemeClr>
        </a:solidFill>
      </dgm:spPr>
      <dgm:t>
        <a:bodyPr/>
        <a:lstStyle/>
        <a:p>
          <a:r>
            <a:rPr lang="ar-LB" sz="2000" b="1" dirty="0"/>
            <a:t>البعد  البيئي</a:t>
          </a:r>
          <a:endParaRPr lang="en-US" sz="2000" b="1" dirty="0"/>
        </a:p>
      </dgm:t>
    </dgm:pt>
    <dgm:pt modelId="{DF836C95-B91D-4958-A285-A41D96D5AA18}" type="parTrans" cxnId="{426F8336-638C-4B9E-A021-F33B91472BEE}">
      <dgm:prSet/>
      <dgm:spPr/>
      <dgm:t>
        <a:bodyPr/>
        <a:lstStyle/>
        <a:p>
          <a:endParaRPr lang="en-US" sz="2000" b="1"/>
        </a:p>
      </dgm:t>
    </dgm:pt>
    <dgm:pt modelId="{876C29FA-1A63-4EE8-9E87-8D7D9988BFB8}" type="sibTrans" cxnId="{426F8336-638C-4B9E-A021-F33B91472BEE}">
      <dgm:prSet/>
      <dgm:spPr/>
      <dgm:t>
        <a:bodyPr/>
        <a:lstStyle/>
        <a:p>
          <a:endParaRPr lang="en-US" sz="2000" b="1"/>
        </a:p>
      </dgm:t>
    </dgm:pt>
    <dgm:pt modelId="{AB4C07CC-0CEC-40B5-8925-77EF06BC60C8}" type="pres">
      <dgm:prSet presAssocID="{C2702CEC-18A3-4F6A-8F81-12F654DEC22A}" presName="compositeShape" presStyleCnt="0">
        <dgm:presLayoutVars>
          <dgm:chMax val="7"/>
          <dgm:dir/>
          <dgm:resizeHandles val="exact"/>
        </dgm:presLayoutVars>
      </dgm:prSet>
      <dgm:spPr/>
    </dgm:pt>
    <dgm:pt modelId="{E9265AC2-F00D-427E-BBFA-58A0338E38D9}" type="pres">
      <dgm:prSet presAssocID="{C2702CEC-18A3-4F6A-8F81-12F654DEC22A}" presName="wedge1" presStyleLbl="node1" presStyleIdx="0" presStyleCnt="5"/>
      <dgm:spPr/>
    </dgm:pt>
    <dgm:pt modelId="{E6969F5E-2673-44AA-9C81-E26B5CF1367E}" type="pres">
      <dgm:prSet presAssocID="{C2702CEC-18A3-4F6A-8F81-12F654DEC22A}" presName="dummy1a" presStyleCnt="0"/>
      <dgm:spPr/>
    </dgm:pt>
    <dgm:pt modelId="{98486E86-96AB-4DCE-A998-F5A9958C5632}" type="pres">
      <dgm:prSet presAssocID="{C2702CEC-18A3-4F6A-8F81-12F654DEC22A}" presName="dummy1b" presStyleCnt="0"/>
      <dgm:spPr/>
    </dgm:pt>
    <dgm:pt modelId="{D3136A5C-8959-4421-8CEC-A073C0710381}" type="pres">
      <dgm:prSet presAssocID="{C2702CEC-18A3-4F6A-8F81-12F654DEC22A}" presName="wedge1Tx" presStyleLbl="node1" presStyleIdx="0" presStyleCnt="5">
        <dgm:presLayoutVars>
          <dgm:chMax val="0"/>
          <dgm:chPref val="0"/>
          <dgm:bulletEnabled val="1"/>
        </dgm:presLayoutVars>
      </dgm:prSet>
      <dgm:spPr/>
    </dgm:pt>
    <dgm:pt modelId="{39B074C9-F998-44EE-93D9-F099C3E9D22C}" type="pres">
      <dgm:prSet presAssocID="{C2702CEC-18A3-4F6A-8F81-12F654DEC22A}" presName="wedge2" presStyleLbl="node1" presStyleIdx="1" presStyleCnt="5" custLinFactNeighborX="-341" custLinFactNeighborY="-512"/>
      <dgm:spPr/>
    </dgm:pt>
    <dgm:pt modelId="{444C88C1-BB99-4928-85EE-D86C25C31E73}" type="pres">
      <dgm:prSet presAssocID="{C2702CEC-18A3-4F6A-8F81-12F654DEC22A}" presName="dummy2a" presStyleCnt="0"/>
      <dgm:spPr/>
    </dgm:pt>
    <dgm:pt modelId="{3B1950FB-F508-452B-A8EF-45013D2F1462}" type="pres">
      <dgm:prSet presAssocID="{C2702CEC-18A3-4F6A-8F81-12F654DEC22A}" presName="dummy2b" presStyleCnt="0"/>
      <dgm:spPr/>
    </dgm:pt>
    <dgm:pt modelId="{E61EB695-9322-421A-82D5-501EFC77D171}" type="pres">
      <dgm:prSet presAssocID="{C2702CEC-18A3-4F6A-8F81-12F654DEC22A}" presName="wedge2Tx" presStyleLbl="node1" presStyleIdx="1" presStyleCnt="5">
        <dgm:presLayoutVars>
          <dgm:chMax val="0"/>
          <dgm:chPref val="0"/>
          <dgm:bulletEnabled val="1"/>
        </dgm:presLayoutVars>
      </dgm:prSet>
      <dgm:spPr/>
    </dgm:pt>
    <dgm:pt modelId="{5D00B1F8-FC58-4524-AD09-5EA0FDA5ED45}" type="pres">
      <dgm:prSet presAssocID="{C2702CEC-18A3-4F6A-8F81-12F654DEC22A}" presName="wedge3" presStyleLbl="node1" presStyleIdx="2" presStyleCnt="5"/>
      <dgm:spPr/>
    </dgm:pt>
    <dgm:pt modelId="{F04CC8BC-51B7-43DD-A4FD-DDBD1789853C}" type="pres">
      <dgm:prSet presAssocID="{C2702CEC-18A3-4F6A-8F81-12F654DEC22A}" presName="dummy3a" presStyleCnt="0"/>
      <dgm:spPr/>
    </dgm:pt>
    <dgm:pt modelId="{C9D53471-E5C9-4C7B-BC30-84FE24C467E5}" type="pres">
      <dgm:prSet presAssocID="{C2702CEC-18A3-4F6A-8F81-12F654DEC22A}" presName="dummy3b" presStyleCnt="0"/>
      <dgm:spPr/>
    </dgm:pt>
    <dgm:pt modelId="{830BE2A6-534F-4B0A-9650-14B8A8CF1085}" type="pres">
      <dgm:prSet presAssocID="{C2702CEC-18A3-4F6A-8F81-12F654DEC22A}" presName="wedge3Tx" presStyleLbl="node1" presStyleIdx="2" presStyleCnt="5">
        <dgm:presLayoutVars>
          <dgm:chMax val="0"/>
          <dgm:chPref val="0"/>
          <dgm:bulletEnabled val="1"/>
        </dgm:presLayoutVars>
      </dgm:prSet>
      <dgm:spPr/>
    </dgm:pt>
    <dgm:pt modelId="{5CC616F6-2464-4F58-B900-F99A541D29C6}" type="pres">
      <dgm:prSet presAssocID="{C2702CEC-18A3-4F6A-8F81-12F654DEC22A}" presName="wedge4" presStyleLbl="node1" presStyleIdx="3" presStyleCnt="5"/>
      <dgm:spPr/>
    </dgm:pt>
    <dgm:pt modelId="{DA359CA8-F038-48BD-B682-E85D77CA8270}" type="pres">
      <dgm:prSet presAssocID="{C2702CEC-18A3-4F6A-8F81-12F654DEC22A}" presName="dummy4a" presStyleCnt="0"/>
      <dgm:spPr/>
    </dgm:pt>
    <dgm:pt modelId="{DFFA74AA-6B79-4F2C-A742-477DFF067963}" type="pres">
      <dgm:prSet presAssocID="{C2702CEC-18A3-4F6A-8F81-12F654DEC22A}" presName="dummy4b" presStyleCnt="0"/>
      <dgm:spPr/>
    </dgm:pt>
    <dgm:pt modelId="{B7DED771-19C2-4C9B-A3FF-EB3156E08C6C}" type="pres">
      <dgm:prSet presAssocID="{C2702CEC-18A3-4F6A-8F81-12F654DEC22A}" presName="wedge4Tx" presStyleLbl="node1" presStyleIdx="3" presStyleCnt="5">
        <dgm:presLayoutVars>
          <dgm:chMax val="0"/>
          <dgm:chPref val="0"/>
          <dgm:bulletEnabled val="1"/>
        </dgm:presLayoutVars>
      </dgm:prSet>
      <dgm:spPr/>
    </dgm:pt>
    <dgm:pt modelId="{7754E408-E835-476B-93CD-05550E3A67A1}" type="pres">
      <dgm:prSet presAssocID="{C2702CEC-18A3-4F6A-8F81-12F654DEC22A}" presName="wedge5" presStyleLbl="node1" presStyleIdx="4" presStyleCnt="5" custScaleX="107507"/>
      <dgm:spPr/>
    </dgm:pt>
    <dgm:pt modelId="{03581A54-D55D-43A8-8810-7A1321B452CD}" type="pres">
      <dgm:prSet presAssocID="{C2702CEC-18A3-4F6A-8F81-12F654DEC22A}" presName="dummy5a" presStyleCnt="0"/>
      <dgm:spPr/>
    </dgm:pt>
    <dgm:pt modelId="{535925F5-E751-438E-985B-D70D38EC6A20}" type="pres">
      <dgm:prSet presAssocID="{C2702CEC-18A3-4F6A-8F81-12F654DEC22A}" presName="dummy5b" presStyleCnt="0"/>
      <dgm:spPr/>
    </dgm:pt>
    <dgm:pt modelId="{516809EB-3C46-4A50-9527-EEBC151CE594}" type="pres">
      <dgm:prSet presAssocID="{C2702CEC-18A3-4F6A-8F81-12F654DEC22A}" presName="wedge5Tx" presStyleLbl="node1" presStyleIdx="4" presStyleCnt="5">
        <dgm:presLayoutVars>
          <dgm:chMax val="0"/>
          <dgm:chPref val="0"/>
          <dgm:bulletEnabled val="1"/>
        </dgm:presLayoutVars>
      </dgm:prSet>
      <dgm:spPr/>
    </dgm:pt>
    <dgm:pt modelId="{6C942D9D-FA2C-4746-B4F4-1C8F8923297C}" type="pres">
      <dgm:prSet presAssocID="{877671C2-339B-48CC-BE37-D3C64C71AD39}" presName="arrowWedge1" presStyleLbl="fgSibTrans2D1" presStyleIdx="0" presStyleCnt="5"/>
      <dgm:spPr/>
    </dgm:pt>
    <dgm:pt modelId="{BB788CAA-AFF6-424C-A5C5-5993C5CBB18B}" type="pres">
      <dgm:prSet presAssocID="{876C29FA-1A63-4EE8-9E87-8D7D9988BFB8}" presName="arrowWedge2" presStyleLbl="fgSibTrans2D1" presStyleIdx="1" presStyleCnt="5"/>
      <dgm:spPr/>
    </dgm:pt>
    <dgm:pt modelId="{052B4777-7BA6-4A42-A4CB-A5C20C5FB613}" type="pres">
      <dgm:prSet presAssocID="{AB45DAB3-E0CD-4215-A1DB-95C3107B8A81}" presName="arrowWedge3" presStyleLbl="fgSibTrans2D1" presStyleIdx="2" presStyleCnt="5"/>
      <dgm:spPr/>
    </dgm:pt>
    <dgm:pt modelId="{B7CC4A85-790E-4B1A-91D2-95DDBD7E73BF}" type="pres">
      <dgm:prSet presAssocID="{8647C63F-44D0-4BE6-9722-47EE55A4A923}" presName="arrowWedge4" presStyleLbl="fgSibTrans2D1" presStyleIdx="3" presStyleCnt="5"/>
      <dgm:spPr/>
    </dgm:pt>
    <dgm:pt modelId="{36D526CC-8F9C-4CB3-A30C-A56F1400ACF0}" type="pres">
      <dgm:prSet presAssocID="{88007262-E72E-4C09-ADF0-8F722A4B7CC2}" presName="arrowWedge5" presStyleLbl="fgSibTrans2D1" presStyleIdx="4" presStyleCnt="5"/>
      <dgm:spPr/>
    </dgm:pt>
  </dgm:ptLst>
  <dgm:cxnLst>
    <dgm:cxn modelId="{2C03AE27-E9FE-4E5C-BA5D-25D2B629C7E4}" type="presOf" srcId="{66DAA352-9569-408C-8408-19E18A805CFD}" destId="{D3136A5C-8959-4421-8CEC-A073C0710381}" srcOrd="1" destOrd="0" presId="urn:microsoft.com/office/officeart/2005/8/layout/cycle8"/>
    <dgm:cxn modelId="{33924A2E-8028-4F7C-AAC8-A6A403620715}" type="presOf" srcId="{1EB834D2-11ED-43B1-A1CB-5316DBE48506}" destId="{7754E408-E835-476B-93CD-05550E3A67A1}" srcOrd="0" destOrd="0" presId="urn:microsoft.com/office/officeart/2005/8/layout/cycle8"/>
    <dgm:cxn modelId="{292C512E-4EA6-4B46-AB85-727C8A1E8358}" type="presOf" srcId="{66DAA352-9569-408C-8408-19E18A805CFD}" destId="{E9265AC2-F00D-427E-BBFA-58A0338E38D9}" srcOrd="0" destOrd="0" presId="urn:microsoft.com/office/officeart/2005/8/layout/cycle8"/>
    <dgm:cxn modelId="{426F8336-638C-4B9E-A021-F33B91472BEE}" srcId="{C2702CEC-18A3-4F6A-8F81-12F654DEC22A}" destId="{8E071C31-4A19-4B12-9BCB-2B9AB017E5C9}" srcOrd="1" destOrd="0" parTransId="{DF836C95-B91D-4958-A285-A41D96D5AA18}" sibTransId="{876C29FA-1A63-4EE8-9E87-8D7D9988BFB8}"/>
    <dgm:cxn modelId="{9D5F2A62-CF7F-4409-A72E-83CCB8C25CA8}" type="presOf" srcId="{8E071C31-4A19-4B12-9BCB-2B9AB017E5C9}" destId="{E61EB695-9322-421A-82D5-501EFC77D171}" srcOrd="1" destOrd="0" presId="urn:microsoft.com/office/officeart/2005/8/layout/cycle8"/>
    <dgm:cxn modelId="{39F2D970-596D-4B76-A73C-9490D84695E4}" type="presOf" srcId="{42C253A5-FB76-490A-88F4-7288A3B692BA}" destId="{B7DED771-19C2-4C9B-A3FF-EB3156E08C6C}" srcOrd="1" destOrd="0" presId="urn:microsoft.com/office/officeart/2005/8/layout/cycle8"/>
    <dgm:cxn modelId="{7C19C972-E47C-4009-83A1-71F8050D877C}" type="presOf" srcId="{42C253A5-FB76-490A-88F4-7288A3B692BA}" destId="{5CC616F6-2464-4F58-B900-F99A541D29C6}" srcOrd="0" destOrd="0" presId="urn:microsoft.com/office/officeart/2005/8/layout/cycle8"/>
    <dgm:cxn modelId="{6AAA0D54-535B-4C60-B3D6-7B3B8D664DFB}" srcId="{C2702CEC-18A3-4F6A-8F81-12F654DEC22A}" destId="{1EB834D2-11ED-43B1-A1CB-5316DBE48506}" srcOrd="4" destOrd="0" parTransId="{07AAD75D-327E-4076-B5BF-3EE65CA2778F}" sibTransId="{88007262-E72E-4C09-ADF0-8F722A4B7CC2}"/>
    <dgm:cxn modelId="{B9224C7A-DE82-4E55-AF66-49750C62093E}" type="presOf" srcId="{C2702CEC-18A3-4F6A-8F81-12F654DEC22A}" destId="{AB4C07CC-0CEC-40B5-8925-77EF06BC60C8}" srcOrd="0" destOrd="0" presId="urn:microsoft.com/office/officeart/2005/8/layout/cycle8"/>
    <dgm:cxn modelId="{211A428E-A487-4DC3-999C-2B367E486B1D}" type="presOf" srcId="{E5663283-0987-446B-86EF-0F42DCDA6870}" destId="{830BE2A6-534F-4B0A-9650-14B8A8CF1085}" srcOrd="1" destOrd="0" presId="urn:microsoft.com/office/officeart/2005/8/layout/cycle8"/>
    <dgm:cxn modelId="{B79F558E-1C29-46E4-A574-DA7B516E0D0F}" srcId="{C2702CEC-18A3-4F6A-8F81-12F654DEC22A}" destId="{66DAA352-9569-408C-8408-19E18A805CFD}" srcOrd="0" destOrd="0" parTransId="{D677892B-134B-47D1-A364-62B402A46851}" sibTransId="{877671C2-339B-48CC-BE37-D3C64C71AD39}"/>
    <dgm:cxn modelId="{514DA59B-C482-4D90-B98D-072975CC4385}" srcId="{C2702CEC-18A3-4F6A-8F81-12F654DEC22A}" destId="{42C253A5-FB76-490A-88F4-7288A3B692BA}" srcOrd="3" destOrd="0" parTransId="{C06A41C2-258A-44A4-B569-C045D1A56AEA}" sibTransId="{8647C63F-44D0-4BE6-9722-47EE55A4A923}"/>
    <dgm:cxn modelId="{62E98FAC-AA98-4D38-A658-DE805C321F9E}" type="presOf" srcId="{1EB834D2-11ED-43B1-A1CB-5316DBE48506}" destId="{516809EB-3C46-4A50-9527-EEBC151CE594}" srcOrd="1" destOrd="0" presId="urn:microsoft.com/office/officeart/2005/8/layout/cycle8"/>
    <dgm:cxn modelId="{9502B2B0-214A-4BDC-BB07-02DC588B1704}" srcId="{C2702CEC-18A3-4F6A-8F81-12F654DEC22A}" destId="{E5663283-0987-446B-86EF-0F42DCDA6870}" srcOrd="2" destOrd="0" parTransId="{79C72811-B469-4B93-A183-9A3A2E42AFF1}" sibTransId="{AB45DAB3-E0CD-4215-A1DB-95C3107B8A81}"/>
    <dgm:cxn modelId="{EA922CDE-FD0D-4D31-B9A4-9E3DAC54B02E}" type="presOf" srcId="{E5663283-0987-446B-86EF-0F42DCDA6870}" destId="{5D00B1F8-FC58-4524-AD09-5EA0FDA5ED45}" srcOrd="0" destOrd="0" presId="urn:microsoft.com/office/officeart/2005/8/layout/cycle8"/>
    <dgm:cxn modelId="{E1988FEE-E910-45BB-B528-8AB458106711}" type="presOf" srcId="{8E071C31-4A19-4B12-9BCB-2B9AB017E5C9}" destId="{39B074C9-F998-44EE-93D9-F099C3E9D22C}" srcOrd="0" destOrd="0" presId="urn:microsoft.com/office/officeart/2005/8/layout/cycle8"/>
    <dgm:cxn modelId="{800E24EB-8468-4659-A584-1799B0327EA5}" type="presParOf" srcId="{AB4C07CC-0CEC-40B5-8925-77EF06BC60C8}" destId="{E9265AC2-F00D-427E-BBFA-58A0338E38D9}" srcOrd="0" destOrd="0" presId="urn:microsoft.com/office/officeart/2005/8/layout/cycle8"/>
    <dgm:cxn modelId="{140C59FE-96B8-4FCD-8092-2A4ABEBB1480}" type="presParOf" srcId="{AB4C07CC-0CEC-40B5-8925-77EF06BC60C8}" destId="{E6969F5E-2673-44AA-9C81-E26B5CF1367E}" srcOrd="1" destOrd="0" presId="urn:microsoft.com/office/officeart/2005/8/layout/cycle8"/>
    <dgm:cxn modelId="{532A58A5-7558-445F-9A7B-0BF2F5226AD6}" type="presParOf" srcId="{AB4C07CC-0CEC-40B5-8925-77EF06BC60C8}" destId="{98486E86-96AB-4DCE-A998-F5A9958C5632}" srcOrd="2" destOrd="0" presId="urn:microsoft.com/office/officeart/2005/8/layout/cycle8"/>
    <dgm:cxn modelId="{4D1C4A40-FBF0-4C1D-8E7D-498B6C848645}" type="presParOf" srcId="{AB4C07CC-0CEC-40B5-8925-77EF06BC60C8}" destId="{D3136A5C-8959-4421-8CEC-A073C0710381}" srcOrd="3" destOrd="0" presId="urn:microsoft.com/office/officeart/2005/8/layout/cycle8"/>
    <dgm:cxn modelId="{3E8F23BF-104D-47C8-B8AD-25E868A2B464}" type="presParOf" srcId="{AB4C07CC-0CEC-40B5-8925-77EF06BC60C8}" destId="{39B074C9-F998-44EE-93D9-F099C3E9D22C}" srcOrd="4" destOrd="0" presId="urn:microsoft.com/office/officeart/2005/8/layout/cycle8"/>
    <dgm:cxn modelId="{2A61206F-6042-49D2-B1C9-7FD71B7026A6}" type="presParOf" srcId="{AB4C07CC-0CEC-40B5-8925-77EF06BC60C8}" destId="{444C88C1-BB99-4928-85EE-D86C25C31E73}" srcOrd="5" destOrd="0" presId="urn:microsoft.com/office/officeart/2005/8/layout/cycle8"/>
    <dgm:cxn modelId="{649838B7-9E82-49ED-B5E6-A1C19CA0AAF4}" type="presParOf" srcId="{AB4C07CC-0CEC-40B5-8925-77EF06BC60C8}" destId="{3B1950FB-F508-452B-A8EF-45013D2F1462}" srcOrd="6" destOrd="0" presId="urn:microsoft.com/office/officeart/2005/8/layout/cycle8"/>
    <dgm:cxn modelId="{D9CC8C36-B179-4907-B330-85DCD195A75D}" type="presParOf" srcId="{AB4C07CC-0CEC-40B5-8925-77EF06BC60C8}" destId="{E61EB695-9322-421A-82D5-501EFC77D171}" srcOrd="7" destOrd="0" presId="urn:microsoft.com/office/officeart/2005/8/layout/cycle8"/>
    <dgm:cxn modelId="{3F33923B-437D-4E5F-AFB4-E2648871AFC5}" type="presParOf" srcId="{AB4C07CC-0CEC-40B5-8925-77EF06BC60C8}" destId="{5D00B1F8-FC58-4524-AD09-5EA0FDA5ED45}" srcOrd="8" destOrd="0" presId="urn:microsoft.com/office/officeart/2005/8/layout/cycle8"/>
    <dgm:cxn modelId="{4B8C0521-A02F-4E55-AE7B-D26B876E899F}" type="presParOf" srcId="{AB4C07CC-0CEC-40B5-8925-77EF06BC60C8}" destId="{F04CC8BC-51B7-43DD-A4FD-DDBD1789853C}" srcOrd="9" destOrd="0" presId="urn:microsoft.com/office/officeart/2005/8/layout/cycle8"/>
    <dgm:cxn modelId="{C6F25634-1490-4939-851E-7796E3B02FB0}" type="presParOf" srcId="{AB4C07CC-0CEC-40B5-8925-77EF06BC60C8}" destId="{C9D53471-E5C9-4C7B-BC30-84FE24C467E5}" srcOrd="10" destOrd="0" presId="urn:microsoft.com/office/officeart/2005/8/layout/cycle8"/>
    <dgm:cxn modelId="{A0A35949-5DBD-46E5-9E56-15B230FDFB48}" type="presParOf" srcId="{AB4C07CC-0CEC-40B5-8925-77EF06BC60C8}" destId="{830BE2A6-534F-4B0A-9650-14B8A8CF1085}" srcOrd="11" destOrd="0" presId="urn:microsoft.com/office/officeart/2005/8/layout/cycle8"/>
    <dgm:cxn modelId="{28E0A2A8-9C6B-4A56-8FA0-AE6E00B964FD}" type="presParOf" srcId="{AB4C07CC-0CEC-40B5-8925-77EF06BC60C8}" destId="{5CC616F6-2464-4F58-B900-F99A541D29C6}" srcOrd="12" destOrd="0" presId="urn:microsoft.com/office/officeart/2005/8/layout/cycle8"/>
    <dgm:cxn modelId="{E146B534-A5E7-4345-8CB1-F5546BCC7BFF}" type="presParOf" srcId="{AB4C07CC-0CEC-40B5-8925-77EF06BC60C8}" destId="{DA359CA8-F038-48BD-B682-E85D77CA8270}" srcOrd="13" destOrd="0" presId="urn:microsoft.com/office/officeart/2005/8/layout/cycle8"/>
    <dgm:cxn modelId="{1AFCDA47-A40B-48F7-88EC-ECFDE775D154}" type="presParOf" srcId="{AB4C07CC-0CEC-40B5-8925-77EF06BC60C8}" destId="{DFFA74AA-6B79-4F2C-A742-477DFF067963}" srcOrd="14" destOrd="0" presId="urn:microsoft.com/office/officeart/2005/8/layout/cycle8"/>
    <dgm:cxn modelId="{59D77CFC-0CFA-4EA7-B0CD-44A0F4D02EAD}" type="presParOf" srcId="{AB4C07CC-0CEC-40B5-8925-77EF06BC60C8}" destId="{B7DED771-19C2-4C9B-A3FF-EB3156E08C6C}" srcOrd="15" destOrd="0" presId="urn:microsoft.com/office/officeart/2005/8/layout/cycle8"/>
    <dgm:cxn modelId="{4F67BB32-F9A7-46C4-BC1A-BECD050310CE}" type="presParOf" srcId="{AB4C07CC-0CEC-40B5-8925-77EF06BC60C8}" destId="{7754E408-E835-476B-93CD-05550E3A67A1}" srcOrd="16" destOrd="0" presId="urn:microsoft.com/office/officeart/2005/8/layout/cycle8"/>
    <dgm:cxn modelId="{570D8BC9-CE5E-4B17-B2AD-D1C7C7F61766}" type="presParOf" srcId="{AB4C07CC-0CEC-40B5-8925-77EF06BC60C8}" destId="{03581A54-D55D-43A8-8810-7A1321B452CD}" srcOrd="17" destOrd="0" presId="urn:microsoft.com/office/officeart/2005/8/layout/cycle8"/>
    <dgm:cxn modelId="{51E403FC-C87F-4818-B83B-409C321B0E45}" type="presParOf" srcId="{AB4C07CC-0CEC-40B5-8925-77EF06BC60C8}" destId="{535925F5-E751-438E-985B-D70D38EC6A20}" srcOrd="18" destOrd="0" presId="urn:microsoft.com/office/officeart/2005/8/layout/cycle8"/>
    <dgm:cxn modelId="{EEC9A09D-9046-4823-8ABD-2B28089ADC60}" type="presParOf" srcId="{AB4C07CC-0CEC-40B5-8925-77EF06BC60C8}" destId="{516809EB-3C46-4A50-9527-EEBC151CE594}" srcOrd="19" destOrd="0" presId="urn:microsoft.com/office/officeart/2005/8/layout/cycle8"/>
    <dgm:cxn modelId="{0138520D-9A49-47B9-926E-9EB0242B1052}" type="presParOf" srcId="{AB4C07CC-0CEC-40B5-8925-77EF06BC60C8}" destId="{6C942D9D-FA2C-4746-B4F4-1C8F8923297C}" srcOrd="20" destOrd="0" presId="urn:microsoft.com/office/officeart/2005/8/layout/cycle8"/>
    <dgm:cxn modelId="{069A5DA5-D9D1-4C7F-A2BE-8488AF5400FE}" type="presParOf" srcId="{AB4C07CC-0CEC-40B5-8925-77EF06BC60C8}" destId="{BB788CAA-AFF6-424C-A5C5-5993C5CBB18B}" srcOrd="21" destOrd="0" presId="urn:microsoft.com/office/officeart/2005/8/layout/cycle8"/>
    <dgm:cxn modelId="{74311BC2-FA68-4DDA-982A-DF23ADD8C07D}" type="presParOf" srcId="{AB4C07CC-0CEC-40B5-8925-77EF06BC60C8}" destId="{052B4777-7BA6-4A42-A4CB-A5C20C5FB613}" srcOrd="22" destOrd="0" presId="urn:microsoft.com/office/officeart/2005/8/layout/cycle8"/>
    <dgm:cxn modelId="{EC2466AE-3973-4BF3-BCAC-E9CED598697F}" type="presParOf" srcId="{AB4C07CC-0CEC-40B5-8925-77EF06BC60C8}" destId="{B7CC4A85-790E-4B1A-91D2-95DDBD7E73BF}" srcOrd="23" destOrd="0" presId="urn:microsoft.com/office/officeart/2005/8/layout/cycle8"/>
    <dgm:cxn modelId="{359FB161-7280-43E0-A70F-75492246DE7E}" type="presParOf" srcId="{AB4C07CC-0CEC-40B5-8925-77EF06BC60C8}" destId="{36D526CC-8F9C-4CB3-A30C-A56F1400ACF0}"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E808C7-BD24-4FE4-A087-18CDFA5B4F31}" type="doc">
      <dgm:prSet loTypeId="urn:microsoft.com/office/officeart/2005/8/layout/vList5" loCatId="list" qsTypeId="urn:microsoft.com/office/officeart/2005/8/quickstyle/simple5" qsCatId="simple" csTypeId="urn:microsoft.com/office/officeart/2005/8/colors/accent1_3" csCatId="accent1" phldr="1"/>
      <dgm:spPr/>
      <dgm:t>
        <a:bodyPr/>
        <a:lstStyle/>
        <a:p>
          <a:endParaRPr lang="en-US"/>
        </a:p>
      </dgm:t>
    </dgm:pt>
    <dgm:pt modelId="{C0CED83D-C7D4-4009-AE81-8C4DF492DB84}">
      <dgm:prSet phldrT="[Text]" custT="1"/>
      <dgm:spPr/>
      <dgm:t>
        <a:bodyPr/>
        <a:lstStyle/>
        <a:p>
          <a:r>
            <a:rPr lang="ar-LB" sz="1800" dirty="0">
              <a:latin typeface="Arial" panose="020B0604020202020204" pitchFamily="34" charset="0"/>
              <a:cs typeface="Arial" panose="020B0604020202020204" pitchFamily="34" charset="0"/>
            </a:rPr>
            <a:t>مقدمة الإعلان</a:t>
          </a:r>
          <a:endParaRPr lang="en-US" sz="1800" dirty="0">
            <a:latin typeface="Arial" panose="020B0604020202020204" pitchFamily="34" charset="0"/>
            <a:cs typeface="Arial" panose="020B0604020202020204" pitchFamily="34" charset="0"/>
          </a:endParaRPr>
        </a:p>
      </dgm:t>
    </dgm:pt>
    <dgm:pt modelId="{14F55110-D679-4E17-84A2-A5F9D58EDA44}" type="parTrans" cxnId="{D87732A2-8279-4D53-B592-B39B70693B26}">
      <dgm:prSet/>
      <dgm:spPr/>
      <dgm:t>
        <a:bodyPr/>
        <a:lstStyle/>
        <a:p>
          <a:endParaRPr lang="en-US" sz="1800">
            <a:latin typeface="Arial" panose="020B0604020202020204" pitchFamily="34" charset="0"/>
            <a:cs typeface="Arial" panose="020B0604020202020204" pitchFamily="34" charset="0"/>
          </a:endParaRPr>
        </a:p>
      </dgm:t>
    </dgm:pt>
    <dgm:pt modelId="{580ECA5F-4787-49AD-AF61-385D4CF2CFA6}" type="sibTrans" cxnId="{D87732A2-8279-4D53-B592-B39B70693B26}">
      <dgm:prSet/>
      <dgm:spPr/>
      <dgm:t>
        <a:bodyPr/>
        <a:lstStyle/>
        <a:p>
          <a:endParaRPr lang="en-US" sz="1800">
            <a:latin typeface="Arial" panose="020B0604020202020204" pitchFamily="34" charset="0"/>
            <a:cs typeface="Arial" panose="020B0604020202020204" pitchFamily="34" charset="0"/>
          </a:endParaRPr>
        </a:p>
      </dgm:t>
    </dgm:pt>
    <dgm:pt modelId="{5647EA3C-3A30-4207-B60A-DE4CC694E3AF}">
      <dgm:prSet phldrT="[Text]" custT="1"/>
      <dgm:spPr/>
      <dgm:t>
        <a:bodyPr/>
        <a:lstStyle/>
        <a:p>
          <a:pPr algn="r" rtl="1"/>
          <a:r>
            <a:rPr lang="ar-LB" sz="1800" dirty="0">
              <a:latin typeface="Arial" panose="020B0604020202020204" pitchFamily="34" charset="0"/>
              <a:cs typeface="Arial" panose="020B0604020202020204" pitchFamily="34" charset="0"/>
            </a:rPr>
            <a:t>مكافحة ﺃﺷــﻜﺎﻝ ﻋــﺪﻡ المساواة  ﺩﺍﺧــﻞ ﺍﻟﺒﻠــﺪﺍﻥ وفي ما ﺑﻴﻨــﻬﺎ .</a:t>
          </a:r>
          <a:endParaRPr lang="en-US" sz="1800" dirty="0">
            <a:latin typeface="Arial" panose="020B0604020202020204" pitchFamily="34" charset="0"/>
            <a:cs typeface="Arial" panose="020B0604020202020204" pitchFamily="34" charset="0"/>
          </a:endParaRPr>
        </a:p>
      </dgm:t>
    </dgm:pt>
    <dgm:pt modelId="{96BBEA65-C26E-4CF0-BD02-346728EEEB10}" type="parTrans" cxnId="{FEC3E57C-9815-4C38-B7BA-217E774C530A}">
      <dgm:prSet/>
      <dgm:spPr/>
      <dgm:t>
        <a:bodyPr/>
        <a:lstStyle/>
        <a:p>
          <a:endParaRPr lang="en-US" sz="1800">
            <a:latin typeface="Arial" panose="020B0604020202020204" pitchFamily="34" charset="0"/>
            <a:cs typeface="Arial" panose="020B0604020202020204" pitchFamily="34" charset="0"/>
          </a:endParaRPr>
        </a:p>
      </dgm:t>
    </dgm:pt>
    <dgm:pt modelId="{0E17984B-76A7-4CE1-9A93-86788EE93DEC}" type="sibTrans" cxnId="{FEC3E57C-9815-4C38-B7BA-217E774C530A}">
      <dgm:prSet/>
      <dgm:spPr/>
      <dgm:t>
        <a:bodyPr/>
        <a:lstStyle/>
        <a:p>
          <a:endParaRPr lang="en-US" sz="1800">
            <a:latin typeface="Arial" panose="020B0604020202020204" pitchFamily="34" charset="0"/>
            <a:cs typeface="Arial" panose="020B0604020202020204" pitchFamily="34" charset="0"/>
          </a:endParaRPr>
        </a:p>
      </dgm:t>
    </dgm:pt>
    <dgm:pt modelId="{E163EEA9-AE07-41B2-AB11-A85971275A37}">
      <dgm:prSet phldrT="[Text]" custT="1"/>
      <dgm:spPr/>
      <dgm:t>
        <a:bodyPr/>
        <a:lstStyle/>
        <a:p>
          <a:r>
            <a:rPr lang="ar-LB" sz="1800" dirty="0">
              <a:latin typeface="Arial" panose="020B0604020202020204" pitchFamily="34" charset="0"/>
              <a:cs typeface="Arial" panose="020B0604020202020204" pitchFamily="34" charset="0"/>
            </a:rPr>
            <a:t>الرؤية الواردة في الخطة  </a:t>
          </a:r>
          <a:endParaRPr lang="en-US" sz="1800" dirty="0">
            <a:latin typeface="Arial" panose="020B0604020202020204" pitchFamily="34" charset="0"/>
            <a:cs typeface="Arial" panose="020B0604020202020204" pitchFamily="34" charset="0"/>
          </a:endParaRPr>
        </a:p>
      </dgm:t>
    </dgm:pt>
    <dgm:pt modelId="{D3071FC7-7828-448C-B17A-0D2A34A69126}" type="parTrans" cxnId="{C9918B67-38C3-4693-AA90-B8CB31222A94}">
      <dgm:prSet/>
      <dgm:spPr/>
      <dgm:t>
        <a:bodyPr/>
        <a:lstStyle/>
        <a:p>
          <a:endParaRPr lang="en-US" sz="1800">
            <a:latin typeface="Arial" panose="020B0604020202020204" pitchFamily="34" charset="0"/>
            <a:cs typeface="Arial" panose="020B0604020202020204" pitchFamily="34" charset="0"/>
          </a:endParaRPr>
        </a:p>
      </dgm:t>
    </dgm:pt>
    <dgm:pt modelId="{CAAF4EDA-A8CF-4ADA-A886-9398FA629C43}" type="sibTrans" cxnId="{C9918B67-38C3-4693-AA90-B8CB31222A94}">
      <dgm:prSet/>
      <dgm:spPr/>
      <dgm:t>
        <a:bodyPr/>
        <a:lstStyle/>
        <a:p>
          <a:endParaRPr lang="en-US" sz="1800">
            <a:latin typeface="Arial" panose="020B0604020202020204" pitchFamily="34" charset="0"/>
            <a:cs typeface="Arial" panose="020B0604020202020204" pitchFamily="34" charset="0"/>
          </a:endParaRPr>
        </a:p>
      </dgm:t>
    </dgm:pt>
    <dgm:pt modelId="{7C70F5CB-5016-4391-9AA6-957FAA4BF9F9}">
      <dgm:prSet phldrT="[Text]" custT="1"/>
      <dgm:spPr/>
      <dgm:t>
        <a:bodyPr/>
        <a:lstStyle/>
        <a:p>
          <a:pPr algn="r" rtl="1"/>
          <a:r>
            <a:rPr lang="ar-LB" sz="1800" dirty="0">
              <a:latin typeface="Arial" panose="020B0604020202020204" pitchFamily="34" charset="0"/>
              <a:cs typeface="Arial" panose="020B0604020202020204" pitchFamily="34" charset="0"/>
            </a:rPr>
            <a:t>ﺍﺣﺘــﺮﺍﻡ ﺣﻘــﻮﻕ ﺍﻹﻧﺴــﺎﻥ ﻭﻛﺮﺍﻣـته وإرساء عالم ﻳﺴــﻮﺩه ﺍﻟﻘﺎﻧﻮﻥ ﻭﺍﻟﻌﺪﺍﻟﺔ ﻭالمساواة  ﻭﻋﺪﻡ ﺍﻟﺘﻤﻴﻴﺰ</a:t>
          </a:r>
          <a:endParaRPr lang="en-US" sz="1800" dirty="0">
            <a:latin typeface="Arial" panose="020B0604020202020204" pitchFamily="34" charset="0"/>
            <a:cs typeface="Arial" panose="020B0604020202020204" pitchFamily="34" charset="0"/>
          </a:endParaRPr>
        </a:p>
      </dgm:t>
    </dgm:pt>
    <dgm:pt modelId="{810A5298-195F-4235-9023-C69820A9450C}" type="parTrans" cxnId="{355AF46C-816F-4E43-9E14-E4B9BFD6DF9B}">
      <dgm:prSet/>
      <dgm:spPr/>
      <dgm:t>
        <a:bodyPr/>
        <a:lstStyle/>
        <a:p>
          <a:endParaRPr lang="en-US" sz="1800">
            <a:latin typeface="Arial" panose="020B0604020202020204" pitchFamily="34" charset="0"/>
            <a:cs typeface="Arial" panose="020B0604020202020204" pitchFamily="34" charset="0"/>
          </a:endParaRPr>
        </a:p>
      </dgm:t>
    </dgm:pt>
    <dgm:pt modelId="{3DE8AF2B-BD27-43C5-9A1A-486C2E7FEA0A}" type="sibTrans" cxnId="{355AF46C-816F-4E43-9E14-E4B9BFD6DF9B}">
      <dgm:prSet/>
      <dgm:spPr/>
      <dgm:t>
        <a:bodyPr/>
        <a:lstStyle/>
        <a:p>
          <a:endParaRPr lang="en-US" sz="1800">
            <a:latin typeface="Arial" panose="020B0604020202020204" pitchFamily="34" charset="0"/>
            <a:cs typeface="Arial" panose="020B0604020202020204" pitchFamily="34" charset="0"/>
          </a:endParaRPr>
        </a:p>
      </dgm:t>
    </dgm:pt>
    <dgm:pt modelId="{C126A864-6CA4-4861-915A-A5A0B7D37ABC}">
      <dgm:prSet phldrT="[Text]" custT="1"/>
      <dgm:spPr/>
      <dgm:t>
        <a:bodyPr/>
        <a:lstStyle/>
        <a:p>
          <a:r>
            <a:rPr lang="ar-LB" sz="1800" dirty="0">
              <a:latin typeface="Arial" panose="020B0604020202020204" pitchFamily="34" charset="0"/>
              <a:cs typeface="Arial" panose="020B0604020202020204" pitchFamily="34" charset="0"/>
            </a:rPr>
            <a:t>مبادئ الخطة وإلتزاماتها المشتركة </a:t>
          </a:r>
          <a:endParaRPr lang="en-US" sz="1800" dirty="0">
            <a:latin typeface="Arial" panose="020B0604020202020204" pitchFamily="34" charset="0"/>
            <a:cs typeface="Arial" panose="020B0604020202020204" pitchFamily="34" charset="0"/>
          </a:endParaRPr>
        </a:p>
      </dgm:t>
    </dgm:pt>
    <dgm:pt modelId="{08719DE7-8EFE-43AA-9125-A72A8E5C28C9}" type="parTrans" cxnId="{30624FD1-980D-48AD-8963-377DB7284A0E}">
      <dgm:prSet/>
      <dgm:spPr/>
      <dgm:t>
        <a:bodyPr/>
        <a:lstStyle/>
        <a:p>
          <a:endParaRPr lang="en-US" sz="1800">
            <a:latin typeface="Arial" panose="020B0604020202020204" pitchFamily="34" charset="0"/>
            <a:cs typeface="Arial" panose="020B0604020202020204" pitchFamily="34" charset="0"/>
          </a:endParaRPr>
        </a:p>
      </dgm:t>
    </dgm:pt>
    <dgm:pt modelId="{2533F18D-62AA-49AB-A21A-2F5A087B70CF}" type="sibTrans" cxnId="{30624FD1-980D-48AD-8963-377DB7284A0E}">
      <dgm:prSet/>
      <dgm:spPr/>
      <dgm:t>
        <a:bodyPr/>
        <a:lstStyle/>
        <a:p>
          <a:endParaRPr lang="en-US" sz="1800">
            <a:latin typeface="Arial" panose="020B0604020202020204" pitchFamily="34" charset="0"/>
            <a:cs typeface="Arial" panose="020B0604020202020204" pitchFamily="34" charset="0"/>
          </a:endParaRPr>
        </a:p>
      </dgm:t>
    </dgm:pt>
    <dgm:pt modelId="{E2775E8B-BEA9-4DFB-B23F-F9035403E337}">
      <dgm:prSet phldrT="[Text]" custT="1"/>
      <dgm:spPr/>
      <dgm:t>
        <a:bodyPr/>
        <a:lstStyle/>
        <a:p>
          <a:pPr algn="r" rtl="1"/>
          <a:r>
            <a:rPr lang="ar-LB" sz="1800" dirty="0">
              <a:latin typeface="Arial" panose="020B0604020202020204" pitchFamily="34" charset="0"/>
              <a:cs typeface="Arial" panose="020B0604020202020204" pitchFamily="34" charset="0"/>
            </a:rPr>
            <a:t>الإسترشاد بمقاصد ميثاق الأمم المتحدة عبر إرتكازها على الإعلان العالمي لحقوق الإنسان والمعاهدات الدولية لحقوق الإنسان إضافة إلى صكوك أخرى مثل إعلان الحق في التنمية</a:t>
          </a:r>
          <a:endParaRPr lang="en-US" sz="1800" dirty="0">
            <a:latin typeface="Arial" panose="020B0604020202020204" pitchFamily="34" charset="0"/>
            <a:cs typeface="Arial" panose="020B0604020202020204" pitchFamily="34" charset="0"/>
          </a:endParaRPr>
        </a:p>
      </dgm:t>
    </dgm:pt>
    <dgm:pt modelId="{82524B3D-3865-4364-B6D6-73C24541A40C}" type="parTrans" cxnId="{444D2A89-77F5-4656-A204-494969EB7BE8}">
      <dgm:prSet/>
      <dgm:spPr/>
      <dgm:t>
        <a:bodyPr/>
        <a:lstStyle/>
        <a:p>
          <a:endParaRPr lang="en-US" sz="1800">
            <a:latin typeface="Arial" panose="020B0604020202020204" pitchFamily="34" charset="0"/>
            <a:cs typeface="Arial" panose="020B0604020202020204" pitchFamily="34" charset="0"/>
          </a:endParaRPr>
        </a:p>
      </dgm:t>
    </dgm:pt>
    <dgm:pt modelId="{49C1E2EE-7C06-4C3B-B0A1-790566EA0904}" type="sibTrans" cxnId="{444D2A89-77F5-4656-A204-494969EB7BE8}">
      <dgm:prSet/>
      <dgm:spPr/>
      <dgm:t>
        <a:bodyPr/>
        <a:lstStyle/>
        <a:p>
          <a:endParaRPr lang="en-US" sz="1800">
            <a:latin typeface="Arial" panose="020B0604020202020204" pitchFamily="34" charset="0"/>
            <a:cs typeface="Arial" panose="020B0604020202020204" pitchFamily="34" charset="0"/>
          </a:endParaRPr>
        </a:p>
      </dgm:t>
    </dgm:pt>
    <dgm:pt modelId="{C4659D22-5E91-457B-85BE-A0B382340979}">
      <dgm:prSet custT="1"/>
      <dgm:spPr/>
      <dgm:t>
        <a:bodyPr/>
        <a:lstStyle/>
        <a:p>
          <a:pPr algn="r" rtl="1"/>
          <a:r>
            <a:rPr lang="ar-LB" sz="1800" dirty="0">
              <a:latin typeface="Arial" panose="020B0604020202020204" pitchFamily="34" charset="0"/>
              <a:cs typeface="Arial" panose="020B0604020202020204" pitchFamily="34" charset="0"/>
            </a:rPr>
            <a:t>ﺑﻨــﺎﺀ مجتمعات ﻣﺴــﺎلمة ﻭﻋﺎﺩﻟــﺔ  ﻭﺷﺎﻣﻠﺔ ﻟﻠﺠﻤﻴﻊ.</a:t>
          </a:r>
          <a:endParaRPr lang="en-US" sz="1800" dirty="0">
            <a:latin typeface="Arial" panose="020B0604020202020204" pitchFamily="34" charset="0"/>
            <a:cs typeface="Arial" panose="020B0604020202020204" pitchFamily="34" charset="0"/>
          </a:endParaRPr>
        </a:p>
      </dgm:t>
    </dgm:pt>
    <dgm:pt modelId="{C06D27DE-D909-4C61-94C1-C7233B34D8FE}" type="parTrans" cxnId="{64151E1A-C94A-4E2E-B0AA-D1A12019CB46}">
      <dgm:prSet/>
      <dgm:spPr/>
      <dgm:t>
        <a:bodyPr/>
        <a:lstStyle/>
        <a:p>
          <a:endParaRPr lang="en-US" sz="1800">
            <a:latin typeface="Arial" panose="020B0604020202020204" pitchFamily="34" charset="0"/>
            <a:cs typeface="Arial" panose="020B0604020202020204" pitchFamily="34" charset="0"/>
          </a:endParaRPr>
        </a:p>
      </dgm:t>
    </dgm:pt>
    <dgm:pt modelId="{FC6AC3EF-A0EF-49C1-B12C-B428DD2086A6}" type="sibTrans" cxnId="{64151E1A-C94A-4E2E-B0AA-D1A12019CB46}">
      <dgm:prSet/>
      <dgm:spPr/>
      <dgm:t>
        <a:bodyPr/>
        <a:lstStyle/>
        <a:p>
          <a:endParaRPr lang="en-US" sz="1800">
            <a:latin typeface="Arial" panose="020B0604020202020204" pitchFamily="34" charset="0"/>
            <a:cs typeface="Arial" panose="020B0604020202020204" pitchFamily="34" charset="0"/>
          </a:endParaRPr>
        </a:p>
      </dgm:t>
    </dgm:pt>
    <dgm:pt modelId="{48F26D1D-AB6B-4D56-83B5-2884B02FA806}">
      <dgm:prSet custT="1"/>
      <dgm:spPr/>
      <dgm:t>
        <a:bodyPr/>
        <a:lstStyle/>
        <a:p>
          <a:pPr algn="r" rtl="1"/>
          <a:r>
            <a:rPr lang="ar-LB" sz="1800" dirty="0">
              <a:latin typeface="Arial" panose="020B0604020202020204" pitchFamily="34" charset="0"/>
              <a:cs typeface="Arial" panose="020B0604020202020204" pitchFamily="34" charset="0"/>
            </a:rPr>
            <a:t>حماية  ﺣﻘـﻮﻕ ﺍﻹﻧﺴـﺎﻥ ﻭﺍﻟﻌﻤـﻞ ﻋﻠـﻰ تحقيق ﺍلمساواة  بين الجنسين ﻭتمكين  ﺍﻟﻨﺴﺎﺀ ﻭﺍﻟﻔﺘﻴات</a:t>
          </a:r>
          <a:endParaRPr lang="en-US" sz="1800" dirty="0">
            <a:latin typeface="Arial" panose="020B0604020202020204" pitchFamily="34" charset="0"/>
            <a:cs typeface="Arial" panose="020B0604020202020204" pitchFamily="34" charset="0"/>
          </a:endParaRPr>
        </a:p>
      </dgm:t>
    </dgm:pt>
    <dgm:pt modelId="{A0B78304-33EA-4EFA-A4D2-D9C544B8EFC4}" type="parTrans" cxnId="{D2C82119-8B60-4DD4-BB39-AA7163A85A28}">
      <dgm:prSet/>
      <dgm:spPr/>
      <dgm:t>
        <a:bodyPr/>
        <a:lstStyle/>
        <a:p>
          <a:endParaRPr lang="en-US" sz="1800">
            <a:latin typeface="Arial" panose="020B0604020202020204" pitchFamily="34" charset="0"/>
            <a:cs typeface="Arial" panose="020B0604020202020204" pitchFamily="34" charset="0"/>
          </a:endParaRPr>
        </a:p>
      </dgm:t>
    </dgm:pt>
    <dgm:pt modelId="{0F9D6D52-BBF2-4178-BFDC-C86AF5FB915C}" type="sibTrans" cxnId="{D2C82119-8B60-4DD4-BB39-AA7163A85A28}">
      <dgm:prSet/>
      <dgm:spPr/>
      <dgm:t>
        <a:bodyPr/>
        <a:lstStyle/>
        <a:p>
          <a:endParaRPr lang="en-US" sz="1800">
            <a:latin typeface="Arial" panose="020B0604020202020204" pitchFamily="34" charset="0"/>
            <a:cs typeface="Arial" panose="020B0604020202020204" pitchFamily="34" charset="0"/>
          </a:endParaRPr>
        </a:p>
      </dgm:t>
    </dgm:pt>
    <dgm:pt modelId="{F2C60E08-096C-48F4-B441-2100BFCC2A7F}">
      <dgm:prSet phldrT="[Text]" custT="1"/>
      <dgm:spPr/>
      <dgm:t>
        <a:bodyPr/>
        <a:lstStyle/>
        <a:p>
          <a:pPr algn="r" rtl="1"/>
          <a:r>
            <a:rPr lang="ar-LB" sz="1800" dirty="0">
              <a:latin typeface="Arial" panose="020B0604020202020204" pitchFamily="34" charset="0"/>
              <a:cs typeface="Arial" panose="020B0604020202020204" pitchFamily="34" charset="0"/>
            </a:rPr>
            <a:t>عالم يحترم  ﺍﻷﻋـﺮﺍﻕ ﻭﺍﻻﻧﺘﻤـﺎﺀ ﺍﻹﺛـني ﻭﺍﻟﺘﻨـﻮﻉ ﺍﻟﺜﻘافي</a:t>
          </a:r>
          <a:endParaRPr lang="en-US" sz="1800" dirty="0">
            <a:latin typeface="Arial" panose="020B0604020202020204" pitchFamily="34" charset="0"/>
            <a:cs typeface="Arial" panose="020B0604020202020204" pitchFamily="34" charset="0"/>
          </a:endParaRPr>
        </a:p>
      </dgm:t>
    </dgm:pt>
    <dgm:pt modelId="{057B24ED-E327-49C3-9334-F99EF28E3563}" type="parTrans" cxnId="{E4A267F1-2380-480B-AE77-368877A905C3}">
      <dgm:prSet/>
      <dgm:spPr/>
      <dgm:t>
        <a:bodyPr/>
        <a:lstStyle/>
        <a:p>
          <a:endParaRPr lang="en-US" sz="1800">
            <a:latin typeface="Arial" panose="020B0604020202020204" pitchFamily="34" charset="0"/>
            <a:cs typeface="Arial" panose="020B0604020202020204" pitchFamily="34" charset="0"/>
          </a:endParaRPr>
        </a:p>
      </dgm:t>
    </dgm:pt>
    <dgm:pt modelId="{F8154744-8B4B-4273-82A0-B0587EEBDA1E}" type="sibTrans" cxnId="{E4A267F1-2380-480B-AE77-368877A905C3}">
      <dgm:prSet/>
      <dgm:spPr/>
      <dgm:t>
        <a:bodyPr/>
        <a:lstStyle/>
        <a:p>
          <a:endParaRPr lang="en-US" sz="1800">
            <a:latin typeface="Arial" panose="020B0604020202020204" pitchFamily="34" charset="0"/>
            <a:cs typeface="Arial" panose="020B0604020202020204" pitchFamily="34" charset="0"/>
          </a:endParaRPr>
        </a:p>
      </dgm:t>
    </dgm:pt>
    <dgm:pt modelId="{F847E9C5-82EF-4338-A8F8-ED492C52CDBA}">
      <dgm:prSet phldrT="[Text]" custT="1"/>
      <dgm:spPr/>
      <dgm:t>
        <a:bodyPr/>
        <a:lstStyle/>
        <a:p>
          <a:pPr algn="r" rtl="1"/>
          <a:r>
            <a:rPr lang="ar-LB" sz="1800" dirty="0">
              <a:latin typeface="Arial" panose="020B0604020202020204" pitchFamily="34" charset="0"/>
              <a:cs typeface="Arial" panose="020B0604020202020204" pitchFamily="34" charset="0"/>
            </a:rPr>
            <a:t>ﻋــﺎلم ﻗﻮﺍﻣــﻪ ﺍﻟﻌﺪﻝ ﻭﺍﻹﻧﺼﺎﻑ ﻭﺍﻟﺘﺴﺎﻣﺢ ﻭﺍﻻﻧﻔﺘـﺎﺡ ﻭﺍﻹﺷـﺮﺍﻙ ﺍﻻﺟﺘﻤـﺎﻋﻲ ﻟﻠﺠﻤﻴـﻊ، ﻭتُلبى ﻓﻴـﻪ ﺍﺣﺘﻴﺎﺟـﺎﺕ ﺃﺷﺪّ ﺍﻟﻔﺌﺎﺕ ﺿﻌﻔاً</a:t>
          </a:r>
          <a:endParaRPr lang="en-US" sz="1800" dirty="0">
            <a:latin typeface="Arial" panose="020B0604020202020204" pitchFamily="34" charset="0"/>
            <a:cs typeface="Arial" panose="020B0604020202020204" pitchFamily="34" charset="0"/>
          </a:endParaRPr>
        </a:p>
      </dgm:t>
    </dgm:pt>
    <dgm:pt modelId="{A6A31125-C257-4895-9B21-CD3A74FF76E3}" type="parTrans" cxnId="{AC56F33D-BBBD-45F4-B240-EC1BD9526D11}">
      <dgm:prSet/>
      <dgm:spPr/>
      <dgm:t>
        <a:bodyPr/>
        <a:lstStyle/>
        <a:p>
          <a:endParaRPr lang="en-US" sz="1800">
            <a:latin typeface="Arial" panose="020B0604020202020204" pitchFamily="34" charset="0"/>
            <a:cs typeface="Arial" panose="020B0604020202020204" pitchFamily="34" charset="0"/>
          </a:endParaRPr>
        </a:p>
      </dgm:t>
    </dgm:pt>
    <dgm:pt modelId="{E4E6366E-F798-4E7A-A6C9-02CD268F1178}" type="sibTrans" cxnId="{AC56F33D-BBBD-45F4-B240-EC1BD9526D11}">
      <dgm:prSet/>
      <dgm:spPr/>
      <dgm:t>
        <a:bodyPr/>
        <a:lstStyle/>
        <a:p>
          <a:endParaRPr lang="en-US" sz="1800">
            <a:latin typeface="Arial" panose="020B0604020202020204" pitchFamily="34" charset="0"/>
            <a:cs typeface="Arial" panose="020B0604020202020204" pitchFamily="34" charset="0"/>
          </a:endParaRPr>
        </a:p>
      </dgm:t>
    </dgm:pt>
    <dgm:pt modelId="{C09ED48B-F0F6-4EDE-8ED9-2BB03F58DB7A}">
      <dgm:prSet custT="1"/>
      <dgm:spPr/>
      <dgm:t>
        <a:bodyPr/>
        <a:lstStyle/>
        <a:p>
          <a:r>
            <a:rPr lang="ar-LB" sz="1800" dirty="0">
              <a:latin typeface="Arial" panose="020B0604020202020204" pitchFamily="34" charset="0"/>
              <a:cs typeface="Arial" panose="020B0604020202020204" pitchFamily="34" charset="0"/>
            </a:rPr>
            <a:t>الاسترشاد بإعلان الحق في التنمية </a:t>
          </a:r>
          <a:endParaRPr lang="en-US" sz="1800" dirty="0">
            <a:latin typeface="Arial" panose="020B0604020202020204" pitchFamily="34" charset="0"/>
            <a:cs typeface="Arial" panose="020B0604020202020204" pitchFamily="34" charset="0"/>
          </a:endParaRPr>
        </a:p>
      </dgm:t>
    </dgm:pt>
    <dgm:pt modelId="{104F516D-9E1B-426E-9575-3E50229A7388}" type="parTrans" cxnId="{B6330946-A6C0-4E77-9043-38B1CB158872}">
      <dgm:prSet/>
      <dgm:spPr/>
      <dgm:t>
        <a:bodyPr/>
        <a:lstStyle/>
        <a:p>
          <a:endParaRPr lang="en-US" sz="1800">
            <a:latin typeface="Arial" panose="020B0604020202020204" pitchFamily="34" charset="0"/>
            <a:cs typeface="Arial" panose="020B0604020202020204" pitchFamily="34" charset="0"/>
          </a:endParaRPr>
        </a:p>
      </dgm:t>
    </dgm:pt>
    <dgm:pt modelId="{A74B9F74-783E-4DF8-A2AE-28F8522C6EFC}" type="sibTrans" cxnId="{B6330946-A6C0-4E77-9043-38B1CB158872}">
      <dgm:prSet/>
      <dgm:spPr/>
      <dgm:t>
        <a:bodyPr/>
        <a:lstStyle/>
        <a:p>
          <a:endParaRPr lang="en-US" sz="1800">
            <a:latin typeface="Arial" panose="020B0604020202020204" pitchFamily="34" charset="0"/>
            <a:cs typeface="Arial" panose="020B0604020202020204" pitchFamily="34" charset="0"/>
          </a:endParaRPr>
        </a:p>
      </dgm:t>
    </dgm:pt>
    <dgm:pt modelId="{75C2F291-667D-49B2-AB50-71CE086A0C39}">
      <dgm:prSet custT="1"/>
      <dgm:spPr/>
      <dgm:t>
        <a:bodyPr/>
        <a:lstStyle/>
        <a:p>
          <a:pPr algn="r" rtl="1"/>
          <a:r>
            <a:rPr lang="ar-SA" sz="1800" dirty="0">
              <a:latin typeface="Arial" panose="020B0604020202020204" pitchFamily="34" charset="0"/>
              <a:cs typeface="Arial" panose="020B0604020202020204" pitchFamily="34" charset="0"/>
            </a:rPr>
            <a:t>ووفقًا لهذا الإعلان يعدُّ الحق في التنمية  أساسًا لبيئة تمكينية حاسمة لتطبيق أهداف التنمية المستدامة</a:t>
          </a:r>
          <a:endParaRPr lang="en-US" sz="1800" dirty="0">
            <a:latin typeface="Arial" panose="020B0604020202020204" pitchFamily="34" charset="0"/>
            <a:cs typeface="Arial" panose="020B0604020202020204" pitchFamily="34" charset="0"/>
          </a:endParaRPr>
        </a:p>
      </dgm:t>
    </dgm:pt>
    <dgm:pt modelId="{F8AE82D2-5A3F-46DF-820E-102094FE7DF8}" type="parTrans" cxnId="{45789EAA-1837-45DA-AC06-E3A621105D10}">
      <dgm:prSet/>
      <dgm:spPr/>
      <dgm:t>
        <a:bodyPr/>
        <a:lstStyle/>
        <a:p>
          <a:endParaRPr lang="en-US" sz="1800">
            <a:latin typeface="Arial" panose="020B0604020202020204" pitchFamily="34" charset="0"/>
            <a:cs typeface="Arial" panose="020B0604020202020204" pitchFamily="34" charset="0"/>
          </a:endParaRPr>
        </a:p>
      </dgm:t>
    </dgm:pt>
    <dgm:pt modelId="{F9E7C8C6-1D4C-4E73-9E8F-9FB0B70D7345}" type="sibTrans" cxnId="{45789EAA-1837-45DA-AC06-E3A621105D10}">
      <dgm:prSet/>
      <dgm:spPr/>
      <dgm:t>
        <a:bodyPr/>
        <a:lstStyle/>
        <a:p>
          <a:endParaRPr lang="en-US" sz="1800">
            <a:latin typeface="Arial" panose="020B0604020202020204" pitchFamily="34" charset="0"/>
            <a:cs typeface="Arial" panose="020B0604020202020204" pitchFamily="34" charset="0"/>
          </a:endParaRPr>
        </a:p>
      </dgm:t>
    </dgm:pt>
    <dgm:pt modelId="{5FACEA09-0253-4F82-9E86-7627B6D1772F}" type="pres">
      <dgm:prSet presAssocID="{83E808C7-BD24-4FE4-A087-18CDFA5B4F31}" presName="Name0" presStyleCnt="0">
        <dgm:presLayoutVars>
          <dgm:dir val="rev"/>
          <dgm:animLvl val="lvl"/>
          <dgm:resizeHandles val="exact"/>
        </dgm:presLayoutVars>
      </dgm:prSet>
      <dgm:spPr/>
    </dgm:pt>
    <dgm:pt modelId="{33B06C21-7227-42B8-A4B1-F1EA483E7715}" type="pres">
      <dgm:prSet presAssocID="{C0CED83D-C7D4-4009-AE81-8C4DF492DB84}" presName="linNode" presStyleCnt="0"/>
      <dgm:spPr/>
    </dgm:pt>
    <dgm:pt modelId="{C95552EF-DE17-406C-80FF-08287C811A15}" type="pres">
      <dgm:prSet presAssocID="{C0CED83D-C7D4-4009-AE81-8C4DF492DB84}" presName="parentText" presStyleLbl="node1" presStyleIdx="0" presStyleCnt="4">
        <dgm:presLayoutVars>
          <dgm:chMax val="1"/>
          <dgm:bulletEnabled val="1"/>
        </dgm:presLayoutVars>
      </dgm:prSet>
      <dgm:spPr/>
    </dgm:pt>
    <dgm:pt modelId="{99FC6757-B652-4484-95E1-8E3874FFED8F}" type="pres">
      <dgm:prSet presAssocID="{C0CED83D-C7D4-4009-AE81-8C4DF492DB84}" presName="descendantText" presStyleLbl="alignAccFollowNode1" presStyleIdx="0" presStyleCnt="4" custScaleX="194872">
        <dgm:presLayoutVars>
          <dgm:bulletEnabled val="1"/>
        </dgm:presLayoutVars>
      </dgm:prSet>
      <dgm:spPr/>
    </dgm:pt>
    <dgm:pt modelId="{5B0CB492-F893-4F0F-8CEE-9EC2ECB4F4DA}" type="pres">
      <dgm:prSet presAssocID="{580ECA5F-4787-49AD-AF61-385D4CF2CFA6}" presName="sp" presStyleCnt="0"/>
      <dgm:spPr/>
    </dgm:pt>
    <dgm:pt modelId="{3AB4C2AF-A29A-418D-9EE8-8588925173BB}" type="pres">
      <dgm:prSet presAssocID="{E163EEA9-AE07-41B2-AB11-A85971275A37}" presName="linNode" presStyleCnt="0"/>
      <dgm:spPr/>
    </dgm:pt>
    <dgm:pt modelId="{2A7B52E7-8C20-4307-88F7-A71351A5FF38}" type="pres">
      <dgm:prSet presAssocID="{E163EEA9-AE07-41B2-AB11-A85971275A37}" presName="parentText" presStyleLbl="node1" presStyleIdx="1" presStyleCnt="4">
        <dgm:presLayoutVars>
          <dgm:chMax val="1"/>
          <dgm:bulletEnabled val="1"/>
        </dgm:presLayoutVars>
      </dgm:prSet>
      <dgm:spPr/>
    </dgm:pt>
    <dgm:pt modelId="{470BF63A-C496-4E93-A1D6-445425957DCB}" type="pres">
      <dgm:prSet presAssocID="{E163EEA9-AE07-41B2-AB11-A85971275A37}" presName="descendantText" presStyleLbl="alignAccFollowNode1" presStyleIdx="1" presStyleCnt="4" custScaleX="194872">
        <dgm:presLayoutVars>
          <dgm:bulletEnabled val="1"/>
        </dgm:presLayoutVars>
      </dgm:prSet>
      <dgm:spPr/>
    </dgm:pt>
    <dgm:pt modelId="{20E1DE46-36D7-4BD4-AE63-D98D0C314599}" type="pres">
      <dgm:prSet presAssocID="{CAAF4EDA-A8CF-4ADA-A886-9398FA629C43}" presName="sp" presStyleCnt="0"/>
      <dgm:spPr/>
    </dgm:pt>
    <dgm:pt modelId="{AF405D49-22F6-4850-B2F1-5852F642CBA2}" type="pres">
      <dgm:prSet presAssocID="{C126A864-6CA4-4861-915A-A5A0B7D37ABC}" presName="linNode" presStyleCnt="0"/>
      <dgm:spPr/>
    </dgm:pt>
    <dgm:pt modelId="{CB1FA2CB-3D66-4B6F-91D5-95012421F0F7}" type="pres">
      <dgm:prSet presAssocID="{C126A864-6CA4-4861-915A-A5A0B7D37ABC}" presName="parentText" presStyleLbl="node1" presStyleIdx="2" presStyleCnt="4">
        <dgm:presLayoutVars>
          <dgm:chMax val="1"/>
          <dgm:bulletEnabled val="1"/>
        </dgm:presLayoutVars>
      </dgm:prSet>
      <dgm:spPr/>
    </dgm:pt>
    <dgm:pt modelId="{3E508F86-FD74-4A18-89C9-B46CDC215673}" type="pres">
      <dgm:prSet presAssocID="{C126A864-6CA4-4861-915A-A5A0B7D37ABC}" presName="descendantText" presStyleLbl="alignAccFollowNode1" presStyleIdx="2" presStyleCnt="4" custScaleX="194872">
        <dgm:presLayoutVars>
          <dgm:bulletEnabled val="1"/>
        </dgm:presLayoutVars>
      </dgm:prSet>
      <dgm:spPr/>
    </dgm:pt>
    <dgm:pt modelId="{A08045AE-CC65-442E-8F10-6CA6A9963398}" type="pres">
      <dgm:prSet presAssocID="{2533F18D-62AA-49AB-A21A-2F5A087B70CF}" presName="sp" presStyleCnt="0"/>
      <dgm:spPr/>
    </dgm:pt>
    <dgm:pt modelId="{42BD15C9-8861-46F3-87E4-DB14CB3F27EC}" type="pres">
      <dgm:prSet presAssocID="{C09ED48B-F0F6-4EDE-8ED9-2BB03F58DB7A}" presName="linNode" presStyleCnt="0"/>
      <dgm:spPr/>
    </dgm:pt>
    <dgm:pt modelId="{3BF3A2BB-F51E-4A05-8B8D-BB7B1FC3E459}" type="pres">
      <dgm:prSet presAssocID="{C09ED48B-F0F6-4EDE-8ED9-2BB03F58DB7A}" presName="parentText" presStyleLbl="node1" presStyleIdx="3" presStyleCnt="4">
        <dgm:presLayoutVars>
          <dgm:chMax val="1"/>
          <dgm:bulletEnabled val="1"/>
        </dgm:presLayoutVars>
      </dgm:prSet>
      <dgm:spPr/>
    </dgm:pt>
    <dgm:pt modelId="{E92E6A19-FE17-4B70-9CCF-9C1580B6D18C}" type="pres">
      <dgm:prSet presAssocID="{C09ED48B-F0F6-4EDE-8ED9-2BB03F58DB7A}" presName="descendantText" presStyleLbl="alignAccFollowNode1" presStyleIdx="3" presStyleCnt="4" custScaleX="194872" custLinFactNeighborX="0">
        <dgm:presLayoutVars>
          <dgm:bulletEnabled val="1"/>
        </dgm:presLayoutVars>
      </dgm:prSet>
      <dgm:spPr/>
    </dgm:pt>
  </dgm:ptLst>
  <dgm:cxnLst>
    <dgm:cxn modelId="{61DC9709-76EE-4775-9D34-8790101BCCB2}" type="presOf" srcId="{E163EEA9-AE07-41B2-AB11-A85971275A37}" destId="{2A7B52E7-8C20-4307-88F7-A71351A5FF38}" srcOrd="0" destOrd="0" presId="urn:microsoft.com/office/officeart/2005/8/layout/vList5"/>
    <dgm:cxn modelId="{D2C82119-8B60-4DD4-BB39-AA7163A85A28}" srcId="{C0CED83D-C7D4-4009-AE81-8C4DF492DB84}" destId="{48F26D1D-AB6B-4D56-83B5-2884B02FA806}" srcOrd="2" destOrd="0" parTransId="{A0B78304-33EA-4EFA-A4D2-D9C544B8EFC4}" sibTransId="{0F9D6D52-BBF2-4178-BFDC-C86AF5FB915C}"/>
    <dgm:cxn modelId="{64151E1A-C94A-4E2E-B0AA-D1A12019CB46}" srcId="{C0CED83D-C7D4-4009-AE81-8C4DF492DB84}" destId="{C4659D22-5E91-457B-85BE-A0B382340979}" srcOrd="1" destOrd="0" parTransId="{C06D27DE-D909-4C61-94C1-C7233B34D8FE}" sibTransId="{FC6AC3EF-A0EF-49C1-B12C-B428DD2086A6}"/>
    <dgm:cxn modelId="{A5ABDF1A-3AF6-4460-BD14-BE6EC65660A4}" type="presOf" srcId="{F2C60E08-096C-48F4-B441-2100BFCC2A7F}" destId="{470BF63A-C496-4E93-A1D6-445425957DCB}" srcOrd="0" destOrd="1" presId="urn:microsoft.com/office/officeart/2005/8/layout/vList5"/>
    <dgm:cxn modelId="{4AE8A827-F148-4CD5-9307-4B0A3F384052}" type="presOf" srcId="{5647EA3C-3A30-4207-B60A-DE4CC694E3AF}" destId="{99FC6757-B652-4484-95E1-8E3874FFED8F}" srcOrd="0" destOrd="0" presId="urn:microsoft.com/office/officeart/2005/8/layout/vList5"/>
    <dgm:cxn modelId="{2A884E2E-F65E-404A-A784-508F3BD20F32}" type="presOf" srcId="{C126A864-6CA4-4861-915A-A5A0B7D37ABC}" destId="{CB1FA2CB-3D66-4B6F-91D5-95012421F0F7}" srcOrd="0" destOrd="0" presId="urn:microsoft.com/office/officeart/2005/8/layout/vList5"/>
    <dgm:cxn modelId="{AC56F33D-BBBD-45F4-B240-EC1BD9526D11}" srcId="{E163EEA9-AE07-41B2-AB11-A85971275A37}" destId="{F847E9C5-82EF-4338-A8F8-ED492C52CDBA}" srcOrd="2" destOrd="0" parTransId="{A6A31125-C257-4895-9B21-CD3A74FF76E3}" sibTransId="{E4E6366E-F798-4E7A-A6C9-02CD268F1178}"/>
    <dgm:cxn modelId="{5288755E-8492-4749-A750-A001A1B9891D}" type="presOf" srcId="{83E808C7-BD24-4FE4-A087-18CDFA5B4F31}" destId="{5FACEA09-0253-4F82-9E86-7627B6D1772F}" srcOrd="0" destOrd="0" presId="urn:microsoft.com/office/officeart/2005/8/layout/vList5"/>
    <dgm:cxn modelId="{B6330946-A6C0-4E77-9043-38B1CB158872}" srcId="{83E808C7-BD24-4FE4-A087-18CDFA5B4F31}" destId="{C09ED48B-F0F6-4EDE-8ED9-2BB03F58DB7A}" srcOrd="3" destOrd="0" parTransId="{104F516D-9E1B-426E-9575-3E50229A7388}" sibTransId="{A74B9F74-783E-4DF8-A2AE-28F8522C6EFC}"/>
    <dgm:cxn modelId="{C9918B67-38C3-4693-AA90-B8CB31222A94}" srcId="{83E808C7-BD24-4FE4-A087-18CDFA5B4F31}" destId="{E163EEA9-AE07-41B2-AB11-A85971275A37}" srcOrd="1" destOrd="0" parTransId="{D3071FC7-7828-448C-B17A-0D2A34A69126}" sibTransId="{CAAF4EDA-A8CF-4ADA-A886-9398FA629C43}"/>
    <dgm:cxn modelId="{355AF46C-816F-4E43-9E14-E4B9BFD6DF9B}" srcId="{E163EEA9-AE07-41B2-AB11-A85971275A37}" destId="{7C70F5CB-5016-4391-9AA6-957FAA4BF9F9}" srcOrd="0" destOrd="0" parTransId="{810A5298-195F-4235-9023-C69820A9450C}" sibTransId="{3DE8AF2B-BD27-43C5-9A1A-486C2E7FEA0A}"/>
    <dgm:cxn modelId="{56E1CE52-7B98-45AA-992F-9F47E8EC3C24}" type="presOf" srcId="{48F26D1D-AB6B-4D56-83B5-2884B02FA806}" destId="{99FC6757-B652-4484-95E1-8E3874FFED8F}" srcOrd="0" destOrd="2" presId="urn:microsoft.com/office/officeart/2005/8/layout/vList5"/>
    <dgm:cxn modelId="{FCD4A357-B359-435B-B9D8-803DD1410BD8}" type="presOf" srcId="{F847E9C5-82EF-4338-A8F8-ED492C52CDBA}" destId="{470BF63A-C496-4E93-A1D6-445425957DCB}" srcOrd="0" destOrd="2" presId="urn:microsoft.com/office/officeart/2005/8/layout/vList5"/>
    <dgm:cxn modelId="{FEC3E57C-9815-4C38-B7BA-217E774C530A}" srcId="{C0CED83D-C7D4-4009-AE81-8C4DF492DB84}" destId="{5647EA3C-3A30-4207-B60A-DE4CC694E3AF}" srcOrd="0" destOrd="0" parTransId="{96BBEA65-C26E-4CF0-BD02-346728EEEB10}" sibTransId="{0E17984B-76A7-4CE1-9A93-86788EE93DEC}"/>
    <dgm:cxn modelId="{D235D085-93F5-4B31-AF98-126EE165AE68}" type="presOf" srcId="{C09ED48B-F0F6-4EDE-8ED9-2BB03F58DB7A}" destId="{3BF3A2BB-F51E-4A05-8B8D-BB7B1FC3E459}" srcOrd="0" destOrd="0" presId="urn:microsoft.com/office/officeart/2005/8/layout/vList5"/>
    <dgm:cxn modelId="{444D2A89-77F5-4656-A204-494969EB7BE8}" srcId="{C126A864-6CA4-4861-915A-A5A0B7D37ABC}" destId="{E2775E8B-BEA9-4DFB-B23F-F9035403E337}" srcOrd="0" destOrd="0" parTransId="{82524B3D-3865-4364-B6D6-73C24541A40C}" sibTransId="{49C1E2EE-7C06-4C3B-B0A1-790566EA0904}"/>
    <dgm:cxn modelId="{C6BEFA8A-6325-45FD-9DDA-7ED01712CFCD}" type="presOf" srcId="{C0CED83D-C7D4-4009-AE81-8C4DF492DB84}" destId="{C95552EF-DE17-406C-80FF-08287C811A15}" srcOrd="0" destOrd="0" presId="urn:microsoft.com/office/officeart/2005/8/layout/vList5"/>
    <dgm:cxn modelId="{291E3B9C-2FE0-46BD-8298-00909EB632A6}" type="presOf" srcId="{7C70F5CB-5016-4391-9AA6-957FAA4BF9F9}" destId="{470BF63A-C496-4E93-A1D6-445425957DCB}" srcOrd="0" destOrd="0" presId="urn:microsoft.com/office/officeart/2005/8/layout/vList5"/>
    <dgm:cxn modelId="{D87732A2-8279-4D53-B592-B39B70693B26}" srcId="{83E808C7-BD24-4FE4-A087-18CDFA5B4F31}" destId="{C0CED83D-C7D4-4009-AE81-8C4DF492DB84}" srcOrd="0" destOrd="0" parTransId="{14F55110-D679-4E17-84A2-A5F9D58EDA44}" sibTransId="{580ECA5F-4787-49AD-AF61-385D4CF2CFA6}"/>
    <dgm:cxn modelId="{45789EAA-1837-45DA-AC06-E3A621105D10}" srcId="{C09ED48B-F0F6-4EDE-8ED9-2BB03F58DB7A}" destId="{75C2F291-667D-49B2-AB50-71CE086A0C39}" srcOrd="0" destOrd="0" parTransId="{F8AE82D2-5A3F-46DF-820E-102094FE7DF8}" sibTransId="{F9E7C8C6-1D4C-4E73-9E8F-9FB0B70D7345}"/>
    <dgm:cxn modelId="{065216AF-5718-41BE-8CE3-9D3CD7F0CC21}" type="presOf" srcId="{C4659D22-5E91-457B-85BE-A0B382340979}" destId="{99FC6757-B652-4484-95E1-8E3874FFED8F}" srcOrd="0" destOrd="1" presId="urn:microsoft.com/office/officeart/2005/8/layout/vList5"/>
    <dgm:cxn modelId="{45C07DCC-F023-4946-B182-E26D61C3672D}" type="presOf" srcId="{75C2F291-667D-49B2-AB50-71CE086A0C39}" destId="{E92E6A19-FE17-4B70-9CCF-9C1580B6D18C}" srcOrd="0" destOrd="0" presId="urn:microsoft.com/office/officeart/2005/8/layout/vList5"/>
    <dgm:cxn modelId="{30624FD1-980D-48AD-8963-377DB7284A0E}" srcId="{83E808C7-BD24-4FE4-A087-18CDFA5B4F31}" destId="{C126A864-6CA4-4861-915A-A5A0B7D37ABC}" srcOrd="2" destOrd="0" parTransId="{08719DE7-8EFE-43AA-9125-A72A8E5C28C9}" sibTransId="{2533F18D-62AA-49AB-A21A-2F5A087B70CF}"/>
    <dgm:cxn modelId="{55F81CD5-61F8-4079-BB6A-596A78DF4177}" type="presOf" srcId="{E2775E8B-BEA9-4DFB-B23F-F9035403E337}" destId="{3E508F86-FD74-4A18-89C9-B46CDC215673}" srcOrd="0" destOrd="0" presId="urn:microsoft.com/office/officeart/2005/8/layout/vList5"/>
    <dgm:cxn modelId="{E4A267F1-2380-480B-AE77-368877A905C3}" srcId="{E163EEA9-AE07-41B2-AB11-A85971275A37}" destId="{F2C60E08-096C-48F4-B441-2100BFCC2A7F}" srcOrd="1" destOrd="0" parTransId="{057B24ED-E327-49C3-9334-F99EF28E3563}" sibTransId="{F8154744-8B4B-4273-82A0-B0587EEBDA1E}"/>
    <dgm:cxn modelId="{2A0DBF9A-1E7D-4DB2-8F11-3516BBB3DBE3}" type="presParOf" srcId="{5FACEA09-0253-4F82-9E86-7627B6D1772F}" destId="{33B06C21-7227-42B8-A4B1-F1EA483E7715}" srcOrd="0" destOrd="0" presId="urn:microsoft.com/office/officeart/2005/8/layout/vList5"/>
    <dgm:cxn modelId="{5BFA1BDD-8103-45CB-8B83-3EEE2144A9FB}" type="presParOf" srcId="{33B06C21-7227-42B8-A4B1-F1EA483E7715}" destId="{C95552EF-DE17-406C-80FF-08287C811A15}" srcOrd="0" destOrd="0" presId="urn:microsoft.com/office/officeart/2005/8/layout/vList5"/>
    <dgm:cxn modelId="{93F5DFB4-E25E-4653-9C1E-140F52BF805A}" type="presParOf" srcId="{33B06C21-7227-42B8-A4B1-F1EA483E7715}" destId="{99FC6757-B652-4484-95E1-8E3874FFED8F}" srcOrd="1" destOrd="0" presId="urn:microsoft.com/office/officeart/2005/8/layout/vList5"/>
    <dgm:cxn modelId="{717D64C5-0572-4C0A-8128-47D3F5BE54F8}" type="presParOf" srcId="{5FACEA09-0253-4F82-9E86-7627B6D1772F}" destId="{5B0CB492-F893-4F0F-8CEE-9EC2ECB4F4DA}" srcOrd="1" destOrd="0" presId="urn:microsoft.com/office/officeart/2005/8/layout/vList5"/>
    <dgm:cxn modelId="{1DCAEB31-39B1-4B64-8BC5-20977F55B970}" type="presParOf" srcId="{5FACEA09-0253-4F82-9E86-7627B6D1772F}" destId="{3AB4C2AF-A29A-418D-9EE8-8588925173BB}" srcOrd="2" destOrd="0" presId="urn:microsoft.com/office/officeart/2005/8/layout/vList5"/>
    <dgm:cxn modelId="{821A3EDF-BDB0-4ED4-892A-9DCD171D9434}" type="presParOf" srcId="{3AB4C2AF-A29A-418D-9EE8-8588925173BB}" destId="{2A7B52E7-8C20-4307-88F7-A71351A5FF38}" srcOrd="0" destOrd="0" presId="urn:microsoft.com/office/officeart/2005/8/layout/vList5"/>
    <dgm:cxn modelId="{4F61EAAD-772B-4275-8BBB-0E8C966557FB}" type="presParOf" srcId="{3AB4C2AF-A29A-418D-9EE8-8588925173BB}" destId="{470BF63A-C496-4E93-A1D6-445425957DCB}" srcOrd="1" destOrd="0" presId="urn:microsoft.com/office/officeart/2005/8/layout/vList5"/>
    <dgm:cxn modelId="{7F6992BE-F131-4CAC-821A-03799B0A2B61}" type="presParOf" srcId="{5FACEA09-0253-4F82-9E86-7627B6D1772F}" destId="{20E1DE46-36D7-4BD4-AE63-D98D0C314599}" srcOrd="3" destOrd="0" presId="urn:microsoft.com/office/officeart/2005/8/layout/vList5"/>
    <dgm:cxn modelId="{DE1932E9-3F4F-4AF6-8653-7D752F08395F}" type="presParOf" srcId="{5FACEA09-0253-4F82-9E86-7627B6D1772F}" destId="{AF405D49-22F6-4850-B2F1-5852F642CBA2}" srcOrd="4" destOrd="0" presId="urn:microsoft.com/office/officeart/2005/8/layout/vList5"/>
    <dgm:cxn modelId="{B43DA2E4-3BFA-40EA-9EB6-BF22E4664464}" type="presParOf" srcId="{AF405D49-22F6-4850-B2F1-5852F642CBA2}" destId="{CB1FA2CB-3D66-4B6F-91D5-95012421F0F7}" srcOrd="0" destOrd="0" presId="urn:microsoft.com/office/officeart/2005/8/layout/vList5"/>
    <dgm:cxn modelId="{780314B8-DC7E-49DD-9130-02292B806F7B}" type="presParOf" srcId="{AF405D49-22F6-4850-B2F1-5852F642CBA2}" destId="{3E508F86-FD74-4A18-89C9-B46CDC215673}" srcOrd="1" destOrd="0" presId="urn:microsoft.com/office/officeart/2005/8/layout/vList5"/>
    <dgm:cxn modelId="{0E6FBA2E-16B0-425C-9AD1-EEF911317ECD}" type="presParOf" srcId="{5FACEA09-0253-4F82-9E86-7627B6D1772F}" destId="{A08045AE-CC65-442E-8F10-6CA6A9963398}" srcOrd="5" destOrd="0" presId="urn:microsoft.com/office/officeart/2005/8/layout/vList5"/>
    <dgm:cxn modelId="{182893C6-2D34-4ECC-9FE6-01684E43C370}" type="presParOf" srcId="{5FACEA09-0253-4F82-9E86-7627B6D1772F}" destId="{42BD15C9-8861-46F3-87E4-DB14CB3F27EC}" srcOrd="6" destOrd="0" presId="urn:microsoft.com/office/officeart/2005/8/layout/vList5"/>
    <dgm:cxn modelId="{5FB1516E-FE3C-4583-957B-A6B5D60D82D5}" type="presParOf" srcId="{42BD15C9-8861-46F3-87E4-DB14CB3F27EC}" destId="{3BF3A2BB-F51E-4A05-8B8D-BB7B1FC3E459}" srcOrd="0" destOrd="0" presId="urn:microsoft.com/office/officeart/2005/8/layout/vList5"/>
    <dgm:cxn modelId="{136DFA24-D4FE-43E8-8D9E-73E8288AE564}" type="presParOf" srcId="{42BD15C9-8861-46F3-87E4-DB14CB3F27EC}" destId="{E92E6A19-FE17-4B70-9CCF-9C1580B6D18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32EAA-C053-4432-BFA7-7012A559974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66CD4D8-7018-4426-8541-856125EB7936}">
      <dgm:prSet phldrT="[Text]" custT="1"/>
      <dgm:spPr/>
      <dgm:t>
        <a:bodyPr/>
        <a:lstStyle/>
        <a:p>
          <a:pPr rtl="1"/>
          <a:r>
            <a:rPr lang="ar-LB" sz="2800" b="1" dirty="0">
              <a:solidFill>
                <a:schemeClr val="tx2"/>
              </a:solidFill>
              <a:cs typeface="+mn-cs"/>
            </a:rPr>
            <a:t>خطة متكاملة غير قابلة للتجزئة </a:t>
          </a:r>
        </a:p>
      </dgm:t>
    </dgm:pt>
    <dgm:pt modelId="{B7D948B9-B2BD-45BD-BD0B-6815BE0C48F7}" type="parTrans" cxnId="{82A63E79-B812-4AA6-AF0B-AEE492C325FD}">
      <dgm:prSet/>
      <dgm:spPr/>
      <dgm:t>
        <a:bodyPr/>
        <a:lstStyle/>
        <a:p>
          <a:pPr rtl="1"/>
          <a:endParaRPr lang="en-US" sz="2800">
            <a:cs typeface="+mn-cs"/>
          </a:endParaRPr>
        </a:p>
      </dgm:t>
    </dgm:pt>
    <dgm:pt modelId="{BC8D9B34-D169-4143-AE68-8E9F95CBFC64}" type="sibTrans" cxnId="{82A63E79-B812-4AA6-AF0B-AEE492C325FD}">
      <dgm:prSet/>
      <dgm:spPr/>
      <dgm:t>
        <a:bodyPr/>
        <a:lstStyle/>
        <a:p>
          <a:pPr rtl="1"/>
          <a:endParaRPr lang="en-US" sz="2800">
            <a:cs typeface="+mn-cs"/>
          </a:endParaRPr>
        </a:p>
      </dgm:t>
    </dgm:pt>
    <dgm:pt modelId="{91EC5583-6523-4EAC-96A1-636054DEEB0E}">
      <dgm:prSet phldrT="[Text]" custT="1"/>
      <dgm:spPr/>
      <dgm:t>
        <a:bodyPr/>
        <a:lstStyle/>
        <a:p>
          <a:pPr algn="r" rtl="1"/>
          <a:endParaRPr lang="ar-LB" sz="2800" dirty="0">
            <a:cs typeface="+mn-cs"/>
          </a:endParaRPr>
        </a:p>
        <a:p>
          <a:pPr algn="r" rtl="1"/>
          <a:r>
            <a:rPr lang="ar-LB" sz="2800" dirty="0">
              <a:cs typeface="+mn-cs"/>
            </a:rPr>
            <a:t>وجود </a:t>
          </a:r>
          <a:r>
            <a:rPr lang="ar-SA" sz="2800" dirty="0">
              <a:cs typeface="+mn-cs"/>
            </a:rPr>
            <a:t>أزمات سياسية واقتصادية</a:t>
          </a:r>
          <a:r>
            <a:rPr lang="ar-LB" sz="2800" dirty="0">
              <a:cs typeface="+mn-cs"/>
            </a:rPr>
            <a:t> تؤثر على النساء</a:t>
          </a:r>
          <a:endParaRPr lang="en-US" sz="2800" b="0" dirty="0">
            <a:cs typeface="+mn-cs"/>
          </a:endParaRPr>
        </a:p>
      </dgm:t>
    </dgm:pt>
    <dgm:pt modelId="{453323EE-8FBD-4801-8CE7-C69B73BE52A6}" type="parTrans" cxnId="{78721287-5069-4209-BE06-10334D1F08AA}">
      <dgm:prSet/>
      <dgm:spPr/>
      <dgm:t>
        <a:bodyPr/>
        <a:lstStyle/>
        <a:p>
          <a:pPr rtl="1"/>
          <a:endParaRPr lang="en-US" sz="2800">
            <a:cs typeface="+mn-cs"/>
          </a:endParaRPr>
        </a:p>
      </dgm:t>
    </dgm:pt>
    <dgm:pt modelId="{B822ACE0-C247-40D4-96E2-DB37754806B6}" type="sibTrans" cxnId="{78721287-5069-4209-BE06-10334D1F08AA}">
      <dgm:prSet/>
      <dgm:spPr/>
      <dgm:t>
        <a:bodyPr/>
        <a:lstStyle/>
        <a:p>
          <a:pPr rtl="1"/>
          <a:endParaRPr lang="en-US" sz="2800">
            <a:cs typeface="+mn-cs"/>
          </a:endParaRPr>
        </a:p>
      </dgm:t>
    </dgm:pt>
    <dgm:pt modelId="{2E48C04C-9262-41D4-A6F8-4B10928D1C4F}">
      <dgm:prSet phldrT="[Text]" custT="1"/>
      <dgm:spPr>
        <a:solidFill>
          <a:schemeClr val="accent1"/>
        </a:solidFill>
      </dgm:spPr>
      <dgm:t>
        <a:bodyPr/>
        <a:lstStyle/>
        <a:p>
          <a:pPr algn="ctr" rtl="1"/>
          <a:endParaRPr lang="ar-LB" sz="2800" b="1" u="sng" dirty="0">
            <a:cs typeface="+mn-cs"/>
          </a:endParaRPr>
        </a:p>
        <a:p>
          <a:pPr algn="r" rtl="1"/>
          <a:r>
            <a:rPr lang="ar-LB" sz="2800" dirty="0">
              <a:cs typeface="+mn-cs"/>
            </a:rPr>
            <a:t>من اجل النهوض بالمرأة وتحقيق المساواة بينها والرجل </a:t>
          </a:r>
          <a:endParaRPr lang="en-US" sz="2800" b="0" dirty="0">
            <a:cs typeface="+mn-cs"/>
          </a:endParaRPr>
        </a:p>
      </dgm:t>
    </dgm:pt>
    <dgm:pt modelId="{8D8F9E30-A177-4F70-B430-0F600A26E83B}" type="parTrans" cxnId="{593E75CC-DEB6-404C-9882-67F4F6E7034E}">
      <dgm:prSet/>
      <dgm:spPr/>
      <dgm:t>
        <a:bodyPr/>
        <a:lstStyle/>
        <a:p>
          <a:pPr rtl="1"/>
          <a:endParaRPr lang="en-US" sz="2800">
            <a:cs typeface="+mn-cs"/>
          </a:endParaRPr>
        </a:p>
      </dgm:t>
    </dgm:pt>
    <dgm:pt modelId="{782B3A68-5E17-4827-8A8B-433150AA7F46}" type="sibTrans" cxnId="{593E75CC-DEB6-404C-9882-67F4F6E7034E}">
      <dgm:prSet/>
      <dgm:spPr/>
      <dgm:t>
        <a:bodyPr/>
        <a:lstStyle/>
        <a:p>
          <a:pPr rtl="1"/>
          <a:endParaRPr lang="en-US" sz="2800">
            <a:cs typeface="+mn-cs"/>
          </a:endParaRPr>
        </a:p>
      </dgm:t>
    </dgm:pt>
    <dgm:pt modelId="{7F84E5BD-B8A9-4420-8217-A991BA51616D}">
      <dgm:prSet phldrT="[Text]" custT="1"/>
      <dgm:spPr/>
      <dgm:t>
        <a:bodyPr/>
        <a:lstStyle/>
        <a:p>
          <a:pPr algn="r" rtl="1"/>
          <a:r>
            <a:rPr lang="ar-LB" sz="2800" dirty="0">
              <a:cs typeface="+mn-cs"/>
            </a:rPr>
            <a:t>استمرار </a:t>
          </a:r>
          <a:r>
            <a:rPr lang="ar-SA" sz="2800" dirty="0">
              <a:cs typeface="+mn-cs"/>
            </a:rPr>
            <a:t>المواقف المتحيزة الراسخة إزا</a:t>
          </a:r>
          <a:r>
            <a:rPr lang="ar-LB" sz="2800" dirty="0">
              <a:cs typeface="+mn-cs"/>
            </a:rPr>
            <a:t>ء النساء </a:t>
          </a:r>
          <a:endParaRPr lang="en-US" sz="2800" dirty="0">
            <a:cs typeface="+mn-cs"/>
          </a:endParaRPr>
        </a:p>
      </dgm:t>
    </dgm:pt>
    <dgm:pt modelId="{6867A48A-B460-4D73-BA96-72CFCDEBE94F}" type="parTrans" cxnId="{734781F5-D413-4A12-96CB-7BB6BF945519}">
      <dgm:prSet/>
      <dgm:spPr/>
      <dgm:t>
        <a:bodyPr/>
        <a:lstStyle/>
        <a:p>
          <a:pPr rtl="1"/>
          <a:endParaRPr lang="en-US" sz="2800">
            <a:cs typeface="+mn-cs"/>
          </a:endParaRPr>
        </a:p>
      </dgm:t>
    </dgm:pt>
    <dgm:pt modelId="{76E89DFE-7DAB-4913-A33A-1888C6E2EB13}" type="sibTrans" cxnId="{734781F5-D413-4A12-96CB-7BB6BF945519}">
      <dgm:prSet/>
      <dgm:spPr/>
      <dgm:t>
        <a:bodyPr/>
        <a:lstStyle/>
        <a:p>
          <a:pPr rtl="1"/>
          <a:endParaRPr lang="en-US" sz="2800">
            <a:cs typeface="+mn-cs"/>
          </a:endParaRPr>
        </a:p>
      </dgm:t>
    </dgm:pt>
    <dgm:pt modelId="{AD4F547E-0935-40AD-ABE7-D3C9FF375926}">
      <dgm:prSet phldrT="[Text]" custT="1"/>
      <dgm:spPr/>
      <dgm:t>
        <a:bodyPr/>
        <a:lstStyle/>
        <a:p>
          <a:pPr algn="r" rtl="1"/>
          <a:r>
            <a:rPr lang="ar-LB" sz="2800" dirty="0">
              <a:cs typeface="+mn-cs"/>
            </a:rPr>
            <a:t>استمرار </a:t>
          </a:r>
          <a:r>
            <a:rPr lang="ar-SA" sz="2800" dirty="0">
              <a:cs typeface="+mn-cs"/>
            </a:rPr>
            <a:t>التمييز المنتظم والانتهاكات </a:t>
          </a:r>
          <a:r>
            <a:rPr lang="ar-LB" sz="2800" dirty="0">
              <a:cs typeface="+mn-cs"/>
            </a:rPr>
            <a:t> بحق النساء </a:t>
          </a:r>
          <a:endParaRPr lang="en-US" sz="2800" dirty="0">
            <a:cs typeface="+mn-cs"/>
          </a:endParaRPr>
        </a:p>
      </dgm:t>
    </dgm:pt>
    <dgm:pt modelId="{99F6EE58-F22F-477E-BBCE-B84262F8917B}" type="parTrans" cxnId="{6D2478F0-2968-4176-962B-5A7D94E1BCC1}">
      <dgm:prSet/>
      <dgm:spPr/>
      <dgm:t>
        <a:bodyPr/>
        <a:lstStyle/>
        <a:p>
          <a:pPr rtl="1"/>
          <a:endParaRPr lang="en-US" sz="2800">
            <a:cs typeface="+mn-cs"/>
          </a:endParaRPr>
        </a:p>
      </dgm:t>
    </dgm:pt>
    <dgm:pt modelId="{7F272714-45AE-404D-AA5B-1DA469910D16}" type="sibTrans" cxnId="{6D2478F0-2968-4176-962B-5A7D94E1BCC1}">
      <dgm:prSet/>
      <dgm:spPr/>
      <dgm:t>
        <a:bodyPr/>
        <a:lstStyle/>
        <a:p>
          <a:pPr rtl="1"/>
          <a:endParaRPr lang="en-US" sz="2800">
            <a:cs typeface="+mn-cs"/>
          </a:endParaRPr>
        </a:p>
      </dgm:t>
    </dgm:pt>
    <dgm:pt modelId="{3013CBCE-000F-4CF1-9FCB-2B2E261541AC}" type="pres">
      <dgm:prSet presAssocID="{39532EAA-C053-4432-BFA7-7012A559974F}" presName="diagram" presStyleCnt="0">
        <dgm:presLayoutVars>
          <dgm:chMax val="1"/>
          <dgm:dir/>
          <dgm:animLvl val="ctr"/>
          <dgm:resizeHandles val="exact"/>
        </dgm:presLayoutVars>
      </dgm:prSet>
      <dgm:spPr/>
    </dgm:pt>
    <dgm:pt modelId="{4B4C2CEB-700D-4C17-95BB-32D443A1A2FA}" type="pres">
      <dgm:prSet presAssocID="{39532EAA-C053-4432-BFA7-7012A559974F}" presName="matrix" presStyleCnt="0"/>
      <dgm:spPr/>
    </dgm:pt>
    <dgm:pt modelId="{0F3EF49B-E620-4FAF-97B8-29790FB3805B}" type="pres">
      <dgm:prSet presAssocID="{39532EAA-C053-4432-BFA7-7012A559974F}" presName="tile1" presStyleLbl="node1" presStyleIdx="0" presStyleCnt="4"/>
      <dgm:spPr/>
    </dgm:pt>
    <dgm:pt modelId="{95E46117-D3DE-492B-AD8D-8DC4A983011F}" type="pres">
      <dgm:prSet presAssocID="{39532EAA-C053-4432-BFA7-7012A559974F}" presName="tile1text" presStyleLbl="node1" presStyleIdx="0" presStyleCnt="4">
        <dgm:presLayoutVars>
          <dgm:chMax val="0"/>
          <dgm:chPref val="0"/>
          <dgm:bulletEnabled val="1"/>
        </dgm:presLayoutVars>
      </dgm:prSet>
      <dgm:spPr/>
    </dgm:pt>
    <dgm:pt modelId="{0F9BED4A-1152-4CAE-A9C0-3A6693DC6641}" type="pres">
      <dgm:prSet presAssocID="{39532EAA-C053-4432-BFA7-7012A559974F}" presName="tile2" presStyleLbl="node1" presStyleIdx="1" presStyleCnt="4"/>
      <dgm:spPr/>
    </dgm:pt>
    <dgm:pt modelId="{484C5339-D168-437A-B004-919C5C555ADA}" type="pres">
      <dgm:prSet presAssocID="{39532EAA-C053-4432-BFA7-7012A559974F}" presName="tile2text" presStyleLbl="node1" presStyleIdx="1" presStyleCnt="4">
        <dgm:presLayoutVars>
          <dgm:chMax val="0"/>
          <dgm:chPref val="0"/>
          <dgm:bulletEnabled val="1"/>
        </dgm:presLayoutVars>
      </dgm:prSet>
      <dgm:spPr/>
    </dgm:pt>
    <dgm:pt modelId="{77F9AF29-CFB2-4DAC-8269-41CA0DD7F6ED}" type="pres">
      <dgm:prSet presAssocID="{39532EAA-C053-4432-BFA7-7012A559974F}" presName="tile3" presStyleLbl="node1" presStyleIdx="2" presStyleCnt="4"/>
      <dgm:spPr/>
    </dgm:pt>
    <dgm:pt modelId="{D6C4A174-FD19-4F20-8F3F-0711F1B75D9C}" type="pres">
      <dgm:prSet presAssocID="{39532EAA-C053-4432-BFA7-7012A559974F}" presName="tile3text" presStyleLbl="node1" presStyleIdx="2" presStyleCnt="4">
        <dgm:presLayoutVars>
          <dgm:chMax val="0"/>
          <dgm:chPref val="0"/>
          <dgm:bulletEnabled val="1"/>
        </dgm:presLayoutVars>
      </dgm:prSet>
      <dgm:spPr/>
    </dgm:pt>
    <dgm:pt modelId="{79F1E115-2989-4239-AD36-BEE49D763125}" type="pres">
      <dgm:prSet presAssocID="{39532EAA-C053-4432-BFA7-7012A559974F}" presName="tile4" presStyleLbl="node1" presStyleIdx="3" presStyleCnt="4"/>
      <dgm:spPr/>
    </dgm:pt>
    <dgm:pt modelId="{A4807546-CB5A-4867-B20C-C30719DFE7EC}" type="pres">
      <dgm:prSet presAssocID="{39532EAA-C053-4432-BFA7-7012A559974F}" presName="tile4text" presStyleLbl="node1" presStyleIdx="3" presStyleCnt="4">
        <dgm:presLayoutVars>
          <dgm:chMax val="0"/>
          <dgm:chPref val="0"/>
          <dgm:bulletEnabled val="1"/>
        </dgm:presLayoutVars>
      </dgm:prSet>
      <dgm:spPr/>
    </dgm:pt>
    <dgm:pt modelId="{46D22C6A-5866-4C8C-B49C-DF84C2DD1C1C}" type="pres">
      <dgm:prSet presAssocID="{39532EAA-C053-4432-BFA7-7012A559974F}" presName="centerTile" presStyleLbl="fgShp" presStyleIdx="0" presStyleCnt="1">
        <dgm:presLayoutVars>
          <dgm:chMax val="0"/>
          <dgm:chPref val="0"/>
        </dgm:presLayoutVars>
      </dgm:prSet>
      <dgm:spPr/>
    </dgm:pt>
  </dgm:ptLst>
  <dgm:cxnLst>
    <dgm:cxn modelId="{F28AED06-0F5E-4CE0-BD21-E34BED8A844C}" type="presOf" srcId="{AD4F547E-0935-40AD-ABE7-D3C9FF375926}" destId="{79F1E115-2989-4239-AD36-BEE49D763125}" srcOrd="0" destOrd="0" presId="urn:microsoft.com/office/officeart/2005/8/layout/matrix1"/>
    <dgm:cxn modelId="{DEB49B3A-597E-4099-9EC8-7F29CF0382BD}" type="presOf" srcId="{066CD4D8-7018-4426-8541-856125EB7936}" destId="{46D22C6A-5866-4C8C-B49C-DF84C2DD1C1C}" srcOrd="0" destOrd="0" presId="urn:microsoft.com/office/officeart/2005/8/layout/matrix1"/>
    <dgm:cxn modelId="{F1C07048-B10B-41D2-98B8-FAEF5EF61BF5}" type="presOf" srcId="{AD4F547E-0935-40AD-ABE7-D3C9FF375926}" destId="{A4807546-CB5A-4867-B20C-C30719DFE7EC}" srcOrd="1" destOrd="0" presId="urn:microsoft.com/office/officeart/2005/8/layout/matrix1"/>
    <dgm:cxn modelId="{9CC7AC4C-420A-4F1C-8688-67E1414FAC68}" type="presOf" srcId="{7F84E5BD-B8A9-4420-8217-A991BA51616D}" destId="{D6C4A174-FD19-4F20-8F3F-0711F1B75D9C}" srcOrd="1" destOrd="0" presId="urn:microsoft.com/office/officeart/2005/8/layout/matrix1"/>
    <dgm:cxn modelId="{F773B76E-35DC-4285-8B19-8C60FB5F7E5A}" type="presOf" srcId="{91EC5583-6523-4EAC-96A1-636054DEEB0E}" destId="{0F3EF49B-E620-4FAF-97B8-29790FB3805B}" srcOrd="0" destOrd="0" presId="urn:microsoft.com/office/officeart/2005/8/layout/matrix1"/>
    <dgm:cxn modelId="{79AD8A55-4F47-48BF-9BCA-9D1331BA6C41}" type="presOf" srcId="{91EC5583-6523-4EAC-96A1-636054DEEB0E}" destId="{95E46117-D3DE-492B-AD8D-8DC4A983011F}" srcOrd="1" destOrd="0" presId="urn:microsoft.com/office/officeart/2005/8/layout/matrix1"/>
    <dgm:cxn modelId="{938F1958-2BDB-45A3-8C5D-E8A5D512F57F}" type="presOf" srcId="{2E48C04C-9262-41D4-A6F8-4B10928D1C4F}" destId="{484C5339-D168-437A-B004-919C5C555ADA}" srcOrd="1" destOrd="0" presId="urn:microsoft.com/office/officeart/2005/8/layout/matrix1"/>
    <dgm:cxn modelId="{82A63E79-B812-4AA6-AF0B-AEE492C325FD}" srcId="{39532EAA-C053-4432-BFA7-7012A559974F}" destId="{066CD4D8-7018-4426-8541-856125EB7936}" srcOrd="0" destOrd="0" parTransId="{B7D948B9-B2BD-45BD-BD0B-6815BE0C48F7}" sibTransId="{BC8D9B34-D169-4143-AE68-8E9F95CBFC64}"/>
    <dgm:cxn modelId="{78721287-5069-4209-BE06-10334D1F08AA}" srcId="{066CD4D8-7018-4426-8541-856125EB7936}" destId="{91EC5583-6523-4EAC-96A1-636054DEEB0E}" srcOrd="0" destOrd="0" parTransId="{453323EE-8FBD-4801-8CE7-C69B73BE52A6}" sibTransId="{B822ACE0-C247-40D4-96E2-DB37754806B6}"/>
    <dgm:cxn modelId="{65781B90-E03C-4343-9955-2DE1D87A389F}" type="presOf" srcId="{39532EAA-C053-4432-BFA7-7012A559974F}" destId="{3013CBCE-000F-4CF1-9FCB-2B2E261541AC}" srcOrd="0" destOrd="0" presId="urn:microsoft.com/office/officeart/2005/8/layout/matrix1"/>
    <dgm:cxn modelId="{593E75CC-DEB6-404C-9882-67F4F6E7034E}" srcId="{066CD4D8-7018-4426-8541-856125EB7936}" destId="{2E48C04C-9262-41D4-A6F8-4B10928D1C4F}" srcOrd="1" destOrd="0" parTransId="{8D8F9E30-A177-4F70-B430-0F600A26E83B}" sibTransId="{782B3A68-5E17-4827-8A8B-433150AA7F46}"/>
    <dgm:cxn modelId="{601366DF-5470-4731-A4F1-F263CE9063F0}" type="presOf" srcId="{2E48C04C-9262-41D4-A6F8-4B10928D1C4F}" destId="{0F9BED4A-1152-4CAE-A9C0-3A6693DC6641}" srcOrd="0" destOrd="0" presId="urn:microsoft.com/office/officeart/2005/8/layout/matrix1"/>
    <dgm:cxn modelId="{6D2478F0-2968-4176-962B-5A7D94E1BCC1}" srcId="{066CD4D8-7018-4426-8541-856125EB7936}" destId="{AD4F547E-0935-40AD-ABE7-D3C9FF375926}" srcOrd="3" destOrd="0" parTransId="{99F6EE58-F22F-477E-BBCE-B84262F8917B}" sibTransId="{7F272714-45AE-404D-AA5B-1DA469910D16}"/>
    <dgm:cxn modelId="{A2DA64F5-4069-4E72-AF57-6E8376945C05}" type="presOf" srcId="{7F84E5BD-B8A9-4420-8217-A991BA51616D}" destId="{77F9AF29-CFB2-4DAC-8269-41CA0DD7F6ED}" srcOrd="0" destOrd="0" presId="urn:microsoft.com/office/officeart/2005/8/layout/matrix1"/>
    <dgm:cxn modelId="{734781F5-D413-4A12-96CB-7BB6BF945519}" srcId="{066CD4D8-7018-4426-8541-856125EB7936}" destId="{7F84E5BD-B8A9-4420-8217-A991BA51616D}" srcOrd="2" destOrd="0" parTransId="{6867A48A-B460-4D73-BA96-72CFCDEBE94F}" sibTransId="{76E89DFE-7DAB-4913-A33A-1888C6E2EB13}"/>
    <dgm:cxn modelId="{009C2A6B-6F47-468D-820A-C563FEDCC1C1}" type="presParOf" srcId="{3013CBCE-000F-4CF1-9FCB-2B2E261541AC}" destId="{4B4C2CEB-700D-4C17-95BB-32D443A1A2FA}" srcOrd="0" destOrd="0" presId="urn:microsoft.com/office/officeart/2005/8/layout/matrix1"/>
    <dgm:cxn modelId="{B469C925-9E08-4405-913F-9CACD9146801}" type="presParOf" srcId="{4B4C2CEB-700D-4C17-95BB-32D443A1A2FA}" destId="{0F3EF49B-E620-4FAF-97B8-29790FB3805B}" srcOrd="0" destOrd="0" presId="urn:microsoft.com/office/officeart/2005/8/layout/matrix1"/>
    <dgm:cxn modelId="{D6CE5385-3B35-402F-95C8-5284F8E06E90}" type="presParOf" srcId="{4B4C2CEB-700D-4C17-95BB-32D443A1A2FA}" destId="{95E46117-D3DE-492B-AD8D-8DC4A983011F}" srcOrd="1" destOrd="0" presId="urn:microsoft.com/office/officeart/2005/8/layout/matrix1"/>
    <dgm:cxn modelId="{200662CB-C56A-4097-9B41-F5BFB6F423A6}" type="presParOf" srcId="{4B4C2CEB-700D-4C17-95BB-32D443A1A2FA}" destId="{0F9BED4A-1152-4CAE-A9C0-3A6693DC6641}" srcOrd="2" destOrd="0" presId="urn:microsoft.com/office/officeart/2005/8/layout/matrix1"/>
    <dgm:cxn modelId="{DB8FAF3B-E834-495D-9DA1-425D6F223F33}" type="presParOf" srcId="{4B4C2CEB-700D-4C17-95BB-32D443A1A2FA}" destId="{484C5339-D168-437A-B004-919C5C555ADA}" srcOrd="3" destOrd="0" presId="urn:microsoft.com/office/officeart/2005/8/layout/matrix1"/>
    <dgm:cxn modelId="{0D2D02DF-EE6D-4293-880F-E8AA004015BD}" type="presParOf" srcId="{4B4C2CEB-700D-4C17-95BB-32D443A1A2FA}" destId="{77F9AF29-CFB2-4DAC-8269-41CA0DD7F6ED}" srcOrd="4" destOrd="0" presId="urn:microsoft.com/office/officeart/2005/8/layout/matrix1"/>
    <dgm:cxn modelId="{389E363F-8E56-451B-85B0-4DEE5B78FDB6}" type="presParOf" srcId="{4B4C2CEB-700D-4C17-95BB-32D443A1A2FA}" destId="{D6C4A174-FD19-4F20-8F3F-0711F1B75D9C}" srcOrd="5" destOrd="0" presId="urn:microsoft.com/office/officeart/2005/8/layout/matrix1"/>
    <dgm:cxn modelId="{A8EA19B0-D004-4E42-BE57-7A6605B871EC}" type="presParOf" srcId="{4B4C2CEB-700D-4C17-95BB-32D443A1A2FA}" destId="{79F1E115-2989-4239-AD36-BEE49D763125}" srcOrd="6" destOrd="0" presId="urn:microsoft.com/office/officeart/2005/8/layout/matrix1"/>
    <dgm:cxn modelId="{257C59A2-A59C-4072-8F93-DD9C2044E026}" type="presParOf" srcId="{4B4C2CEB-700D-4C17-95BB-32D443A1A2FA}" destId="{A4807546-CB5A-4867-B20C-C30719DFE7EC}" srcOrd="7" destOrd="0" presId="urn:microsoft.com/office/officeart/2005/8/layout/matrix1"/>
    <dgm:cxn modelId="{FAF6DDE7-D74E-47BA-A60B-D320F4CFD67C}" type="presParOf" srcId="{3013CBCE-000F-4CF1-9FCB-2B2E261541AC}" destId="{46D22C6A-5866-4C8C-B49C-DF84C2DD1C1C}"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339E17-4119-4DF9-907C-58B7E54C02D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82B0A24-47EE-4BC0-BCB7-A60DD3E2CCCB}">
      <dgm:prSet phldrT="[Text]"/>
      <dgm:spPr/>
      <dgm:t>
        <a:bodyPr/>
        <a:lstStyle/>
        <a:p>
          <a:r>
            <a:rPr lang="ar-LB" dirty="0"/>
            <a:t>قضية يجب ان تلحظ في كل الابعاد</a:t>
          </a:r>
          <a:endParaRPr lang="en-US" dirty="0"/>
        </a:p>
      </dgm:t>
    </dgm:pt>
    <dgm:pt modelId="{42A58CD3-04A4-4311-99EF-2829DD1C7E65}" type="parTrans" cxnId="{CA861128-0F9F-4539-A69E-2E0D03820D25}">
      <dgm:prSet/>
      <dgm:spPr/>
      <dgm:t>
        <a:bodyPr/>
        <a:lstStyle/>
        <a:p>
          <a:endParaRPr lang="en-US"/>
        </a:p>
      </dgm:t>
    </dgm:pt>
    <dgm:pt modelId="{D551C54F-4704-49BB-9DF5-9DB32DD41AEE}" type="sibTrans" cxnId="{CA861128-0F9F-4539-A69E-2E0D03820D25}">
      <dgm:prSet/>
      <dgm:spPr/>
      <dgm:t>
        <a:bodyPr/>
        <a:lstStyle/>
        <a:p>
          <a:endParaRPr lang="en-US"/>
        </a:p>
      </dgm:t>
    </dgm:pt>
    <dgm:pt modelId="{6394BAEC-081B-49A3-9598-75A0F6DE9F7A}">
      <dgm:prSet phldrT="[Text]"/>
      <dgm:spPr/>
      <dgm:t>
        <a:bodyPr/>
        <a:lstStyle/>
        <a:p>
          <a:r>
            <a:rPr lang="ar-LB" dirty="0"/>
            <a:t>قضية قائمة بذاتها</a:t>
          </a:r>
          <a:endParaRPr lang="en-US" dirty="0"/>
        </a:p>
      </dgm:t>
    </dgm:pt>
    <dgm:pt modelId="{8307DF1A-061D-49C1-925D-13B32794C976}" type="parTrans" cxnId="{AA9CDE6E-EF41-4649-AAE3-916AD2860B1E}">
      <dgm:prSet/>
      <dgm:spPr/>
      <dgm:t>
        <a:bodyPr/>
        <a:lstStyle/>
        <a:p>
          <a:endParaRPr lang="en-US"/>
        </a:p>
      </dgm:t>
    </dgm:pt>
    <dgm:pt modelId="{C350D0EE-07DC-4700-9F76-CAD9EC1EF434}" type="sibTrans" cxnId="{AA9CDE6E-EF41-4649-AAE3-916AD2860B1E}">
      <dgm:prSet/>
      <dgm:spPr/>
      <dgm:t>
        <a:bodyPr/>
        <a:lstStyle/>
        <a:p>
          <a:endParaRPr lang="en-US"/>
        </a:p>
      </dgm:t>
    </dgm:pt>
    <dgm:pt modelId="{E8A35D3A-EE16-4824-8A24-98365A2A0253}" type="pres">
      <dgm:prSet presAssocID="{23339E17-4119-4DF9-907C-58B7E54C02D0}" presName="compositeShape" presStyleCnt="0">
        <dgm:presLayoutVars>
          <dgm:chMax val="2"/>
          <dgm:dir/>
          <dgm:resizeHandles val="exact"/>
        </dgm:presLayoutVars>
      </dgm:prSet>
      <dgm:spPr/>
    </dgm:pt>
    <dgm:pt modelId="{446AF3BB-3D9F-44C9-9C44-4FC47D81F0E3}" type="pres">
      <dgm:prSet presAssocID="{23339E17-4119-4DF9-907C-58B7E54C02D0}" presName="ribbon" presStyleLbl="node1" presStyleIdx="0" presStyleCnt="1"/>
      <dgm:spPr/>
    </dgm:pt>
    <dgm:pt modelId="{BB59F791-2048-4BF4-988C-42ED627CE105}" type="pres">
      <dgm:prSet presAssocID="{23339E17-4119-4DF9-907C-58B7E54C02D0}" presName="leftArrowText" presStyleLbl="node1" presStyleIdx="0" presStyleCnt="1">
        <dgm:presLayoutVars>
          <dgm:chMax val="0"/>
          <dgm:bulletEnabled val="1"/>
        </dgm:presLayoutVars>
      </dgm:prSet>
      <dgm:spPr/>
    </dgm:pt>
    <dgm:pt modelId="{CF6D1251-AE93-44EE-8DB0-B1A5746C5B24}" type="pres">
      <dgm:prSet presAssocID="{23339E17-4119-4DF9-907C-58B7E54C02D0}" presName="rightArrowText" presStyleLbl="node1" presStyleIdx="0" presStyleCnt="1">
        <dgm:presLayoutVars>
          <dgm:chMax val="0"/>
          <dgm:bulletEnabled val="1"/>
        </dgm:presLayoutVars>
      </dgm:prSet>
      <dgm:spPr/>
    </dgm:pt>
  </dgm:ptLst>
  <dgm:cxnLst>
    <dgm:cxn modelId="{9D8B450A-82E2-4ED9-AEC8-1ACFD6921482}" type="presOf" srcId="{23339E17-4119-4DF9-907C-58B7E54C02D0}" destId="{E8A35D3A-EE16-4824-8A24-98365A2A0253}" srcOrd="0" destOrd="0" presId="urn:microsoft.com/office/officeart/2005/8/layout/arrow6"/>
    <dgm:cxn modelId="{026C1B27-7BED-4A7B-9EEA-E720E4D0D085}" type="presOf" srcId="{E82B0A24-47EE-4BC0-BCB7-A60DD3E2CCCB}" destId="{BB59F791-2048-4BF4-988C-42ED627CE105}" srcOrd="0" destOrd="0" presId="urn:microsoft.com/office/officeart/2005/8/layout/arrow6"/>
    <dgm:cxn modelId="{CA861128-0F9F-4539-A69E-2E0D03820D25}" srcId="{23339E17-4119-4DF9-907C-58B7E54C02D0}" destId="{E82B0A24-47EE-4BC0-BCB7-A60DD3E2CCCB}" srcOrd="0" destOrd="0" parTransId="{42A58CD3-04A4-4311-99EF-2829DD1C7E65}" sibTransId="{D551C54F-4704-49BB-9DF5-9DB32DD41AEE}"/>
    <dgm:cxn modelId="{6AD10961-1FEB-4BAA-B5CC-228E3D902EDE}" type="presOf" srcId="{6394BAEC-081B-49A3-9598-75A0F6DE9F7A}" destId="{CF6D1251-AE93-44EE-8DB0-B1A5746C5B24}" srcOrd="0" destOrd="0" presId="urn:microsoft.com/office/officeart/2005/8/layout/arrow6"/>
    <dgm:cxn modelId="{AA9CDE6E-EF41-4649-AAE3-916AD2860B1E}" srcId="{23339E17-4119-4DF9-907C-58B7E54C02D0}" destId="{6394BAEC-081B-49A3-9598-75A0F6DE9F7A}" srcOrd="1" destOrd="0" parTransId="{8307DF1A-061D-49C1-925D-13B32794C976}" sibTransId="{C350D0EE-07DC-4700-9F76-CAD9EC1EF434}"/>
    <dgm:cxn modelId="{7535D7D1-7E43-4664-A7A4-12F9CF5219A5}" type="presParOf" srcId="{E8A35D3A-EE16-4824-8A24-98365A2A0253}" destId="{446AF3BB-3D9F-44C9-9C44-4FC47D81F0E3}" srcOrd="0" destOrd="0" presId="urn:microsoft.com/office/officeart/2005/8/layout/arrow6"/>
    <dgm:cxn modelId="{A6FB29D6-EAF8-45C5-B322-4E057759D2F0}" type="presParOf" srcId="{E8A35D3A-EE16-4824-8A24-98365A2A0253}" destId="{BB59F791-2048-4BF4-988C-42ED627CE105}" srcOrd="1" destOrd="0" presId="urn:microsoft.com/office/officeart/2005/8/layout/arrow6"/>
    <dgm:cxn modelId="{4590D793-9BB7-4800-A59B-6ADDF4CD5346}" type="presParOf" srcId="{E8A35D3A-EE16-4824-8A24-98365A2A0253}" destId="{CF6D1251-AE93-44EE-8DB0-B1A5746C5B2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10028F-80C1-4959-BC97-29AA21B5273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41B6CD6-09FB-4A76-935B-F3AF1D8C9A1C}">
      <dgm:prSet phldrT="[Text]" custT="1"/>
      <dgm:spPr/>
      <dgm:t>
        <a:bodyPr/>
        <a:lstStyle/>
        <a:p>
          <a:r>
            <a:rPr lang="ar-LB" sz="1600" dirty="0"/>
            <a:t>الموارد الاقتصادية </a:t>
          </a:r>
        </a:p>
        <a:p>
          <a:r>
            <a:rPr lang="ar-LB" sz="1600" dirty="0"/>
            <a:t>المقصد 7 المجال 6 </a:t>
          </a:r>
        </a:p>
        <a:p>
          <a:endParaRPr lang="en-US" sz="1600" dirty="0"/>
        </a:p>
      </dgm:t>
    </dgm:pt>
    <dgm:pt modelId="{E91D7BB8-0D7A-4261-B053-D2CC6F09CA93}" type="parTrans" cxnId="{45BD3CC9-9255-469C-8294-7292DB17DC2B}">
      <dgm:prSet/>
      <dgm:spPr/>
      <dgm:t>
        <a:bodyPr/>
        <a:lstStyle/>
        <a:p>
          <a:endParaRPr lang="en-US" sz="1600"/>
        </a:p>
      </dgm:t>
    </dgm:pt>
    <dgm:pt modelId="{1CBA737D-81B7-40C3-915E-5CF4FBE21410}" type="sibTrans" cxnId="{45BD3CC9-9255-469C-8294-7292DB17DC2B}">
      <dgm:prSet/>
      <dgm:spPr/>
      <dgm:t>
        <a:bodyPr/>
        <a:lstStyle/>
        <a:p>
          <a:endParaRPr lang="en-US" sz="1600"/>
        </a:p>
      </dgm:t>
    </dgm:pt>
    <dgm:pt modelId="{94EB6A73-6694-4663-989B-550AED0A3959}">
      <dgm:prSet phldrT="[Text]" custT="1"/>
      <dgm:spPr/>
      <dgm:t>
        <a:bodyPr/>
        <a:lstStyle/>
        <a:p>
          <a:pPr rtl="1"/>
          <a:r>
            <a:rPr lang="ar-LB" sz="1600" dirty="0"/>
            <a:t>الممارسات الضارة </a:t>
          </a:r>
          <a:endParaRPr lang="en-US" sz="1600" dirty="0"/>
        </a:p>
      </dgm:t>
    </dgm:pt>
    <dgm:pt modelId="{83EBE749-D936-4BED-A373-D23F70BFD004}" type="parTrans" cxnId="{C1DBDB78-3DF3-48BE-AFCF-33AF0804F26A}">
      <dgm:prSet/>
      <dgm:spPr/>
      <dgm:t>
        <a:bodyPr/>
        <a:lstStyle/>
        <a:p>
          <a:endParaRPr lang="en-US" sz="1600"/>
        </a:p>
      </dgm:t>
    </dgm:pt>
    <dgm:pt modelId="{1CCD4755-C061-4E60-9784-E5B41B87104E}" type="sibTrans" cxnId="{C1DBDB78-3DF3-48BE-AFCF-33AF0804F26A}">
      <dgm:prSet/>
      <dgm:spPr/>
      <dgm:t>
        <a:bodyPr/>
        <a:lstStyle/>
        <a:p>
          <a:endParaRPr lang="en-US" sz="1600"/>
        </a:p>
      </dgm:t>
    </dgm:pt>
    <dgm:pt modelId="{5073B24F-872C-409E-B269-7D08CEC29157}">
      <dgm:prSet phldrT="[Text]" custT="1"/>
      <dgm:spPr/>
      <dgm:t>
        <a:bodyPr/>
        <a:lstStyle/>
        <a:p>
          <a:r>
            <a:rPr lang="ar-LB" sz="1600" dirty="0"/>
            <a:t>تكنولوجيا المعلومات </a:t>
          </a:r>
        </a:p>
        <a:p>
          <a:r>
            <a:rPr lang="ar-LB" sz="1600" dirty="0"/>
            <a:t>المقصد 8 المجال 6</a:t>
          </a:r>
          <a:endParaRPr lang="en-US" sz="1600" dirty="0"/>
        </a:p>
      </dgm:t>
    </dgm:pt>
    <dgm:pt modelId="{CA35EC43-A437-4BE1-BDF3-21272577281A}" type="parTrans" cxnId="{867A5125-AA25-493C-8B12-AD188224C76D}">
      <dgm:prSet/>
      <dgm:spPr/>
      <dgm:t>
        <a:bodyPr/>
        <a:lstStyle/>
        <a:p>
          <a:endParaRPr lang="en-US" sz="1600"/>
        </a:p>
      </dgm:t>
    </dgm:pt>
    <dgm:pt modelId="{DB878CB7-C6AA-4408-B094-3D6CC991B553}" type="sibTrans" cxnId="{867A5125-AA25-493C-8B12-AD188224C76D}">
      <dgm:prSet/>
      <dgm:spPr/>
      <dgm:t>
        <a:bodyPr/>
        <a:lstStyle/>
        <a:p>
          <a:endParaRPr lang="en-US" sz="1600"/>
        </a:p>
      </dgm:t>
    </dgm:pt>
    <dgm:pt modelId="{DFCF1BC7-1B4F-4DF7-B40F-E4E56EC4075F}">
      <dgm:prSet phldrT="[Text]" custT="1"/>
      <dgm:spPr/>
      <dgm:t>
        <a:bodyPr/>
        <a:lstStyle/>
        <a:p>
          <a:pPr rtl="1"/>
          <a:r>
            <a:rPr lang="ar-LB" sz="1600" dirty="0"/>
            <a:t>المشاركة السياسية </a:t>
          </a:r>
          <a:endParaRPr lang="en-US" sz="1600" dirty="0"/>
        </a:p>
      </dgm:t>
    </dgm:pt>
    <dgm:pt modelId="{82AD2E58-B58E-4F0A-B965-2868A8B9E533}" type="parTrans" cxnId="{A3B9180A-083E-482F-AFD2-8D140D3F843B}">
      <dgm:prSet/>
      <dgm:spPr/>
      <dgm:t>
        <a:bodyPr/>
        <a:lstStyle/>
        <a:p>
          <a:endParaRPr lang="en-US" sz="1600"/>
        </a:p>
      </dgm:t>
    </dgm:pt>
    <dgm:pt modelId="{2EF21F86-29A6-4FCC-AFB9-E22BFF00F993}" type="sibTrans" cxnId="{A3B9180A-083E-482F-AFD2-8D140D3F843B}">
      <dgm:prSet/>
      <dgm:spPr/>
      <dgm:t>
        <a:bodyPr/>
        <a:lstStyle/>
        <a:p>
          <a:endParaRPr lang="en-US" sz="1600"/>
        </a:p>
      </dgm:t>
    </dgm:pt>
    <dgm:pt modelId="{F8AEB89A-DD5A-4AD9-905B-9FDDAA867CCB}">
      <dgm:prSet phldrT="[Text]" custT="1"/>
      <dgm:spPr/>
      <dgm:t>
        <a:bodyPr/>
        <a:lstStyle/>
        <a:p>
          <a:r>
            <a:rPr lang="ar-LB" sz="1600" dirty="0"/>
            <a:t>السياسات </a:t>
          </a:r>
        </a:p>
        <a:p>
          <a:r>
            <a:rPr lang="ar-LB" sz="1600" dirty="0"/>
            <a:t>المقصد 9 </a:t>
          </a:r>
        </a:p>
        <a:p>
          <a:r>
            <a:rPr lang="ar-LB" sz="1600"/>
            <a:t>المجالات 12 </a:t>
          </a:r>
          <a:endParaRPr lang="en-US" sz="1600"/>
        </a:p>
      </dgm:t>
    </dgm:pt>
    <dgm:pt modelId="{75F2767B-86A6-4A6E-AC01-BC0DEE04DA0E}" type="parTrans" cxnId="{6B2C9F75-69DC-4FF8-A756-C323D2159331}">
      <dgm:prSet/>
      <dgm:spPr/>
      <dgm:t>
        <a:bodyPr/>
        <a:lstStyle/>
        <a:p>
          <a:endParaRPr lang="en-US" sz="1600"/>
        </a:p>
      </dgm:t>
    </dgm:pt>
    <dgm:pt modelId="{1095FE3C-E92D-4510-A025-57C41B61BE51}" type="sibTrans" cxnId="{6B2C9F75-69DC-4FF8-A756-C323D2159331}">
      <dgm:prSet/>
      <dgm:spPr/>
      <dgm:t>
        <a:bodyPr/>
        <a:lstStyle/>
        <a:p>
          <a:endParaRPr lang="en-US" sz="1600"/>
        </a:p>
      </dgm:t>
    </dgm:pt>
    <dgm:pt modelId="{4A578483-B555-43F9-AC38-8B500BD0A3C5}">
      <dgm:prSet phldrT="[Text]" custT="1"/>
      <dgm:spPr/>
      <dgm:t>
        <a:bodyPr/>
        <a:lstStyle/>
        <a:p>
          <a:r>
            <a:rPr lang="ar-LB" sz="1600" dirty="0"/>
            <a:t>الصحة </a:t>
          </a:r>
          <a:endParaRPr lang="en-US" sz="1600" dirty="0"/>
        </a:p>
      </dgm:t>
    </dgm:pt>
    <dgm:pt modelId="{29CB68B9-1022-49FE-94D0-EE652898CF3B}" type="parTrans" cxnId="{C9C3FB74-3E27-4618-B2E6-E325284996AF}">
      <dgm:prSet/>
      <dgm:spPr/>
      <dgm:t>
        <a:bodyPr/>
        <a:lstStyle/>
        <a:p>
          <a:endParaRPr lang="en-US" sz="1600"/>
        </a:p>
      </dgm:t>
    </dgm:pt>
    <dgm:pt modelId="{FFE045C0-DAE8-4AD4-8E73-35A8B804BC4B}" type="sibTrans" cxnId="{C9C3FB74-3E27-4618-B2E6-E325284996AF}">
      <dgm:prSet/>
      <dgm:spPr/>
      <dgm:t>
        <a:bodyPr/>
        <a:lstStyle/>
        <a:p>
          <a:endParaRPr lang="en-US" sz="1600"/>
        </a:p>
      </dgm:t>
    </dgm:pt>
    <dgm:pt modelId="{95660B93-D52D-4D75-A81B-AD2BC396EA19}">
      <dgm:prSet phldrT="[Text]" phldr="1"/>
      <dgm:spPr/>
      <dgm:t>
        <a:bodyPr/>
        <a:lstStyle/>
        <a:p>
          <a:endParaRPr lang="en-US" sz="1600"/>
        </a:p>
      </dgm:t>
    </dgm:pt>
    <dgm:pt modelId="{535CADA4-705A-4BE6-B9A6-856C9E1DBCCA}" type="parTrans" cxnId="{055BAD68-1466-4DA0-946E-AB20C197DDD9}">
      <dgm:prSet/>
      <dgm:spPr/>
      <dgm:t>
        <a:bodyPr/>
        <a:lstStyle/>
        <a:p>
          <a:endParaRPr lang="en-US" sz="1600"/>
        </a:p>
      </dgm:t>
    </dgm:pt>
    <dgm:pt modelId="{1A048FE0-1469-4AFB-B88E-DDE6EF4941B6}" type="sibTrans" cxnId="{055BAD68-1466-4DA0-946E-AB20C197DDD9}">
      <dgm:prSet/>
      <dgm:spPr/>
      <dgm:t>
        <a:bodyPr/>
        <a:lstStyle/>
        <a:p>
          <a:endParaRPr lang="en-US" sz="1600"/>
        </a:p>
      </dgm:t>
    </dgm:pt>
    <dgm:pt modelId="{2F23EE8F-337D-4446-92D6-BE8E9A5A61E5}">
      <dgm:prSet phldrT="[Text]" phldr="1"/>
      <dgm:spPr/>
      <dgm:t>
        <a:bodyPr/>
        <a:lstStyle/>
        <a:p>
          <a:endParaRPr lang="en-US" sz="1600"/>
        </a:p>
      </dgm:t>
    </dgm:pt>
    <dgm:pt modelId="{5E8C7BBE-BA63-4CB2-BEE3-CF4885C217A7}" type="parTrans" cxnId="{8183FED9-0F1D-47D0-94A1-30765AB8181D}">
      <dgm:prSet/>
      <dgm:spPr/>
      <dgm:t>
        <a:bodyPr/>
        <a:lstStyle/>
        <a:p>
          <a:endParaRPr lang="en-US" sz="1600"/>
        </a:p>
      </dgm:t>
    </dgm:pt>
    <dgm:pt modelId="{C16B9CBB-E17A-4A9B-A592-5B99158DD8D7}" type="sibTrans" cxnId="{8183FED9-0F1D-47D0-94A1-30765AB8181D}">
      <dgm:prSet/>
      <dgm:spPr/>
      <dgm:t>
        <a:bodyPr/>
        <a:lstStyle/>
        <a:p>
          <a:endParaRPr lang="en-US" sz="1600"/>
        </a:p>
      </dgm:t>
    </dgm:pt>
    <dgm:pt modelId="{66F54792-BACD-4BB9-A15B-72DB4E9F8A59}">
      <dgm:prSet phldrT="[Text]" phldr="1"/>
      <dgm:spPr/>
      <dgm:t>
        <a:bodyPr/>
        <a:lstStyle/>
        <a:p>
          <a:endParaRPr lang="en-US" sz="1600"/>
        </a:p>
      </dgm:t>
    </dgm:pt>
    <dgm:pt modelId="{54658FA1-CE34-4ED9-87E8-234263B467C3}" type="parTrans" cxnId="{46F874A6-C2D3-4395-B3EB-524AD6C02EEF}">
      <dgm:prSet/>
      <dgm:spPr/>
      <dgm:t>
        <a:bodyPr/>
        <a:lstStyle/>
        <a:p>
          <a:endParaRPr lang="en-US" sz="1600"/>
        </a:p>
      </dgm:t>
    </dgm:pt>
    <dgm:pt modelId="{117205A3-CC96-4E8C-BD5C-73F2D3E6714E}" type="sibTrans" cxnId="{46F874A6-C2D3-4395-B3EB-524AD6C02EEF}">
      <dgm:prSet/>
      <dgm:spPr/>
      <dgm:t>
        <a:bodyPr/>
        <a:lstStyle/>
        <a:p>
          <a:endParaRPr lang="en-US" sz="1600"/>
        </a:p>
      </dgm:t>
    </dgm:pt>
    <dgm:pt modelId="{A0CB1E13-7888-4ADD-A2C1-DE8615E9A470}">
      <dgm:prSet phldrT="[Text]" phldr="1"/>
      <dgm:spPr/>
      <dgm:t>
        <a:bodyPr/>
        <a:lstStyle/>
        <a:p>
          <a:endParaRPr lang="en-US" sz="1600"/>
        </a:p>
      </dgm:t>
    </dgm:pt>
    <dgm:pt modelId="{353CB611-0BF0-49E6-B8D9-F90CA12ED1E0}" type="parTrans" cxnId="{6CD141C2-2F8B-4620-8734-749A8912FDC6}">
      <dgm:prSet/>
      <dgm:spPr/>
      <dgm:t>
        <a:bodyPr/>
        <a:lstStyle/>
        <a:p>
          <a:endParaRPr lang="en-US" sz="1600"/>
        </a:p>
      </dgm:t>
    </dgm:pt>
    <dgm:pt modelId="{A68CD0F7-FA7A-4EAA-9EEE-BED0DED3DE5C}" type="sibTrans" cxnId="{6CD141C2-2F8B-4620-8734-749A8912FDC6}">
      <dgm:prSet/>
      <dgm:spPr/>
      <dgm:t>
        <a:bodyPr/>
        <a:lstStyle/>
        <a:p>
          <a:endParaRPr lang="en-US" sz="1600"/>
        </a:p>
      </dgm:t>
    </dgm:pt>
    <dgm:pt modelId="{A953150C-69EF-4C9D-8C7D-1FBBFD8F2AE1}">
      <dgm:prSet phldrT="[Text]" custT="1"/>
      <dgm:spPr/>
      <dgm:t>
        <a:bodyPr/>
        <a:lstStyle/>
        <a:p>
          <a:pPr rtl="1"/>
          <a:r>
            <a:rPr lang="ar-LB" sz="1600" dirty="0"/>
            <a:t>المقصد 3</a:t>
          </a:r>
          <a:endParaRPr lang="en-US" sz="1600" dirty="0"/>
        </a:p>
      </dgm:t>
    </dgm:pt>
    <dgm:pt modelId="{F09DB177-5007-4F59-94ED-8C9F34423EA7}" type="parTrans" cxnId="{CE9D2C4C-0C63-49E3-BC68-3C14270592E0}">
      <dgm:prSet/>
      <dgm:spPr/>
      <dgm:t>
        <a:bodyPr/>
        <a:lstStyle/>
        <a:p>
          <a:endParaRPr lang="en-US" sz="1600"/>
        </a:p>
      </dgm:t>
    </dgm:pt>
    <dgm:pt modelId="{72798AB0-24E4-4E2B-BF75-45648DF23872}" type="sibTrans" cxnId="{CE9D2C4C-0C63-49E3-BC68-3C14270592E0}">
      <dgm:prSet/>
      <dgm:spPr/>
      <dgm:t>
        <a:bodyPr/>
        <a:lstStyle/>
        <a:p>
          <a:endParaRPr lang="en-US" sz="1600"/>
        </a:p>
      </dgm:t>
    </dgm:pt>
    <dgm:pt modelId="{80F4AB92-B295-440F-95FB-420B3E6F8892}">
      <dgm:prSet phldrT="[Text]" custT="1"/>
      <dgm:spPr/>
      <dgm:t>
        <a:bodyPr/>
        <a:lstStyle/>
        <a:p>
          <a:r>
            <a:rPr lang="ar-LB" sz="1600" dirty="0"/>
            <a:t>لحماية الاجتماعية </a:t>
          </a:r>
        </a:p>
        <a:p>
          <a:r>
            <a:rPr lang="ar-LB" sz="1600" dirty="0"/>
            <a:t>المقصد 4 المجال6 </a:t>
          </a:r>
          <a:endParaRPr lang="en-US" sz="1600" dirty="0"/>
        </a:p>
      </dgm:t>
    </dgm:pt>
    <dgm:pt modelId="{B46C033A-4F99-498C-932C-4F3C35CEF67D}" type="sibTrans" cxnId="{9C3CD2B3-3311-46BB-99B6-6B1184BB41A5}">
      <dgm:prSet/>
      <dgm:spPr/>
      <dgm:t>
        <a:bodyPr/>
        <a:lstStyle/>
        <a:p>
          <a:endParaRPr lang="en-US" sz="1600"/>
        </a:p>
      </dgm:t>
    </dgm:pt>
    <dgm:pt modelId="{290834A6-18DA-4CA0-9B94-1C4F74AE2FE3}" type="parTrans" cxnId="{9C3CD2B3-3311-46BB-99B6-6B1184BB41A5}">
      <dgm:prSet/>
      <dgm:spPr/>
      <dgm:t>
        <a:bodyPr/>
        <a:lstStyle/>
        <a:p>
          <a:endParaRPr lang="en-US" sz="1600"/>
        </a:p>
      </dgm:t>
    </dgm:pt>
    <dgm:pt modelId="{CD230E89-C3FE-4FAE-9D4B-151248213815}">
      <dgm:prSet phldrT="[Text]" custT="1"/>
      <dgm:spPr/>
      <dgm:t>
        <a:bodyPr/>
        <a:lstStyle/>
        <a:p>
          <a:pPr rtl="1"/>
          <a:r>
            <a:rPr lang="ar-LB" sz="1600" dirty="0"/>
            <a:t>العنف ضد النساء </a:t>
          </a:r>
          <a:endParaRPr lang="en-US" sz="1600" dirty="0"/>
        </a:p>
      </dgm:t>
    </dgm:pt>
    <dgm:pt modelId="{76513265-77FB-4179-B349-C6DA0B6796EB}" type="sibTrans" cxnId="{2DABADA5-22AF-47E5-8A8C-8AF1787A1366}">
      <dgm:prSet/>
      <dgm:spPr/>
      <dgm:t>
        <a:bodyPr/>
        <a:lstStyle/>
        <a:p>
          <a:endParaRPr lang="en-US" sz="1600"/>
        </a:p>
      </dgm:t>
    </dgm:pt>
    <dgm:pt modelId="{1099FB26-1B2C-4017-8BB6-58B891FF4DDF}" type="parTrans" cxnId="{2DABADA5-22AF-47E5-8A8C-8AF1787A1366}">
      <dgm:prSet/>
      <dgm:spPr/>
      <dgm:t>
        <a:bodyPr/>
        <a:lstStyle/>
        <a:p>
          <a:endParaRPr lang="en-US" sz="1600"/>
        </a:p>
      </dgm:t>
    </dgm:pt>
    <dgm:pt modelId="{AB28206A-00EC-4137-8AF2-22E9425DFBD2}">
      <dgm:prSet phldrT="[Text]" custT="1"/>
      <dgm:spPr/>
      <dgm:t>
        <a:bodyPr/>
        <a:lstStyle/>
        <a:p>
          <a:pPr rtl="1"/>
          <a:r>
            <a:rPr lang="ar-LB" sz="1600" dirty="0"/>
            <a:t>المقصد 2</a:t>
          </a:r>
          <a:endParaRPr lang="en-US" sz="1600" dirty="0"/>
        </a:p>
      </dgm:t>
    </dgm:pt>
    <dgm:pt modelId="{7CEC9977-28B2-451C-850E-2655DF383319}" type="parTrans" cxnId="{AE2A72D3-A0BB-4D98-AC12-CFE99FD5248B}">
      <dgm:prSet/>
      <dgm:spPr/>
      <dgm:t>
        <a:bodyPr/>
        <a:lstStyle/>
        <a:p>
          <a:endParaRPr lang="en-US" sz="1600"/>
        </a:p>
      </dgm:t>
    </dgm:pt>
    <dgm:pt modelId="{B62B3855-6592-4CD8-B918-6FE77109441C}" type="sibTrans" cxnId="{AE2A72D3-A0BB-4D98-AC12-CFE99FD5248B}">
      <dgm:prSet/>
      <dgm:spPr/>
      <dgm:t>
        <a:bodyPr/>
        <a:lstStyle/>
        <a:p>
          <a:endParaRPr lang="en-US" sz="1600"/>
        </a:p>
      </dgm:t>
    </dgm:pt>
    <dgm:pt modelId="{EFCDC801-60BA-497F-9B5E-3FE91B23490B}">
      <dgm:prSet phldrT="[Text]" custT="1"/>
      <dgm:spPr/>
      <dgm:t>
        <a:bodyPr/>
        <a:lstStyle/>
        <a:p>
          <a:pPr rtl="1"/>
          <a:r>
            <a:rPr lang="ar-LB" sz="1600" dirty="0"/>
            <a:t>المقصد 5</a:t>
          </a:r>
          <a:endParaRPr lang="en-US" sz="1600" dirty="0"/>
        </a:p>
      </dgm:t>
    </dgm:pt>
    <dgm:pt modelId="{196EB5A4-9470-4058-902E-8AFCC89CC09E}" type="parTrans" cxnId="{37901C20-762A-41A6-BE99-8FF2B050BBF2}">
      <dgm:prSet/>
      <dgm:spPr/>
      <dgm:t>
        <a:bodyPr/>
        <a:lstStyle/>
        <a:p>
          <a:endParaRPr lang="en-US" sz="1600"/>
        </a:p>
      </dgm:t>
    </dgm:pt>
    <dgm:pt modelId="{07972075-5F30-48D9-A022-788AE51A81C0}" type="sibTrans" cxnId="{37901C20-762A-41A6-BE99-8FF2B050BBF2}">
      <dgm:prSet/>
      <dgm:spPr/>
      <dgm:t>
        <a:bodyPr/>
        <a:lstStyle/>
        <a:p>
          <a:endParaRPr lang="en-US" sz="1600"/>
        </a:p>
      </dgm:t>
    </dgm:pt>
    <dgm:pt modelId="{BFE60B53-0790-4F2A-AF37-40F6E6EF5740}">
      <dgm:prSet phldrT="[Text]" custT="1"/>
      <dgm:spPr/>
      <dgm:t>
        <a:bodyPr/>
        <a:lstStyle/>
        <a:p>
          <a:r>
            <a:rPr lang="ar-LB" sz="1600" dirty="0"/>
            <a:t>المقصد 6</a:t>
          </a:r>
          <a:endParaRPr lang="en-US" sz="1600" dirty="0"/>
        </a:p>
      </dgm:t>
    </dgm:pt>
    <dgm:pt modelId="{9B049E8D-E022-4E80-B943-7BB61B70C447}" type="parTrans" cxnId="{5C5CF470-4A51-4074-9F8E-9D52B92DA284}">
      <dgm:prSet/>
      <dgm:spPr/>
      <dgm:t>
        <a:bodyPr/>
        <a:lstStyle/>
        <a:p>
          <a:endParaRPr lang="en-US" sz="1600"/>
        </a:p>
      </dgm:t>
    </dgm:pt>
    <dgm:pt modelId="{9411713F-2F73-426B-8B10-93BDB13DDC92}" type="sibTrans" cxnId="{5C5CF470-4A51-4074-9F8E-9D52B92DA284}">
      <dgm:prSet/>
      <dgm:spPr/>
      <dgm:t>
        <a:bodyPr/>
        <a:lstStyle/>
        <a:p>
          <a:endParaRPr lang="en-US" sz="1600"/>
        </a:p>
      </dgm:t>
    </dgm:pt>
    <dgm:pt modelId="{577E2689-A055-431E-B4F4-941AA60A16C1}">
      <dgm:prSet phldrT="[Text]" custT="1"/>
      <dgm:spPr/>
      <dgm:t>
        <a:bodyPr/>
        <a:lstStyle/>
        <a:p>
          <a:pPr rtl="1"/>
          <a:r>
            <a:rPr lang="ar-LB" sz="1600" dirty="0"/>
            <a:t> المجال 8 </a:t>
          </a:r>
          <a:endParaRPr lang="en-US" sz="1600" dirty="0"/>
        </a:p>
      </dgm:t>
    </dgm:pt>
    <dgm:pt modelId="{146F4809-74D5-4042-8515-51B01742CC70}" type="parTrans" cxnId="{36B93B1C-C284-43B8-BA3E-C2C01AABCCAC}">
      <dgm:prSet/>
      <dgm:spPr/>
      <dgm:t>
        <a:bodyPr/>
        <a:lstStyle/>
        <a:p>
          <a:endParaRPr lang="en-US"/>
        </a:p>
      </dgm:t>
    </dgm:pt>
    <dgm:pt modelId="{33B11114-850D-4281-8C1D-7FC554FFB822}" type="sibTrans" cxnId="{36B93B1C-C284-43B8-BA3E-C2C01AABCCAC}">
      <dgm:prSet/>
      <dgm:spPr/>
      <dgm:t>
        <a:bodyPr/>
        <a:lstStyle/>
        <a:p>
          <a:endParaRPr lang="en-US"/>
        </a:p>
      </dgm:t>
    </dgm:pt>
    <dgm:pt modelId="{48C0805C-14FE-4200-994C-621AFB0936E4}">
      <dgm:prSet phldrT="[Text]" custT="1"/>
      <dgm:spPr/>
      <dgm:t>
        <a:bodyPr/>
        <a:lstStyle/>
        <a:p>
          <a:pPr rtl="1"/>
          <a:r>
            <a:rPr lang="ar-LB" sz="1600" dirty="0"/>
            <a:t>المجال 4 </a:t>
          </a:r>
          <a:endParaRPr lang="en-US" sz="1600" dirty="0"/>
        </a:p>
      </dgm:t>
    </dgm:pt>
    <dgm:pt modelId="{C4905BE6-45B4-43C6-814B-A899668D059C}" type="parTrans" cxnId="{31C24649-4FA4-4037-914C-41D638E678F2}">
      <dgm:prSet/>
      <dgm:spPr/>
      <dgm:t>
        <a:bodyPr/>
        <a:lstStyle/>
        <a:p>
          <a:endParaRPr lang="en-US"/>
        </a:p>
      </dgm:t>
    </dgm:pt>
    <dgm:pt modelId="{48046331-55ED-45F7-8797-B2B1E75BA319}" type="sibTrans" cxnId="{31C24649-4FA4-4037-914C-41D638E678F2}">
      <dgm:prSet/>
      <dgm:spPr/>
      <dgm:t>
        <a:bodyPr/>
        <a:lstStyle/>
        <a:p>
          <a:endParaRPr lang="en-US"/>
        </a:p>
      </dgm:t>
    </dgm:pt>
    <dgm:pt modelId="{268AFF8F-8F11-4386-8097-7F2E392F5A65}">
      <dgm:prSet phldrT="[Text]" custT="1"/>
      <dgm:spPr/>
      <dgm:t>
        <a:bodyPr/>
        <a:lstStyle/>
        <a:p>
          <a:pPr rtl="1"/>
          <a:r>
            <a:rPr lang="ar-LB" sz="1600" dirty="0"/>
            <a:t>المجال 12 </a:t>
          </a:r>
          <a:endParaRPr lang="en-US" sz="1600" dirty="0"/>
        </a:p>
      </dgm:t>
    </dgm:pt>
    <dgm:pt modelId="{221FF229-46B4-48D0-8FC7-6AA9195B8CB7}" type="parTrans" cxnId="{CF624FD6-3218-4054-BC5E-C1A9E75CBAB8}">
      <dgm:prSet/>
      <dgm:spPr/>
      <dgm:t>
        <a:bodyPr/>
        <a:lstStyle/>
        <a:p>
          <a:endParaRPr lang="en-US"/>
        </a:p>
      </dgm:t>
    </dgm:pt>
    <dgm:pt modelId="{4A38A890-443B-481D-889D-94676922715B}" type="sibTrans" cxnId="{CF624FD6-3218-4054-BC5E-C1A9E75CBAB8}">
      <dgm:prSet/>
      <dgm:spPr/>
      <dgm:t>
        <a:bodyPr/>
        <a:lstStyle/>
        <a:p>
          <a:endParaRPr lang="en-US"/>
        </a:p>
      </dgm:t>
    </dgm:pt>
    <dgm:pt modelId="{6BEC36CB-C1FD-48BD-AB90-FA43129C6176}">
      <dgm:prSet phldrT="[Text]" custT="1"/>
      <dgm:spPr/>
      <dgm:t>
        <a:bodyPr/>
        <a:lstStyle/>
        <a:p>
          <a:r>
            <a:rPr lang="ar-LB" sz="1600" dirty="0"/>
            <a:t> المجال 3</a:t>
          </a:r>
          <a:endParaRPr lang="en-US" sz="1600" dirty="0"/>
        </a:p>
      </dgm:t>
    </dgm:pt>
    <dgm:pt modelId="{5E691902-69ED-4707-A7D4-B39E81028F77}" type="parTrans" cxnId="{F0D0DE27-7BD7-431A-91F5-3D63F73D4FD5}">
      <dgm:prSet/>
      <dgm:spPr/>
      <dgm:t>
        <a:bodyPr/>
        <a:lstStyle/>
        <a:p>
          <a:endParaRPr lang="en-US"/>
        </a:p>
      </dgm:t>
    </dgm:pt>
    <dgm:pt modelId="{632F2024-8E7C-4D7E-87C5-B1CA08F72C97}" type="sibTrans" cxnId="{F0D0DE27-7BD7-431A-91F5-3D63F73D4FD5}">
      <dgm:prSet/>
      <dgm:spPr/>
      <dgm:t>
        <a:bodyPr/>
        <a:lstStyle/>
        <a:p>
          <a:endParaRPr lang="en-US"/>
        </a:p>
      </dgm:t>
    </dgm:pt>
    <dgm:pt modelId="{21ECDD62-4425-4B0B-9EC5-B4193BFF111E}" type="pres">
      <dgm:prSet presAssocID="{A910028F-80C1-4959-BC97-29AA21B52734}" presName="cycleMatrixDiagram" presStyleCnt="0">
        <dgm:presLayoutVars>
          <dgm:chMax val="1"/>
          <dgm:dir/>
          <dgm:animLvl val="lvl"/>
          <dgm:resizeHandles val="exact"/>
        </dgm:presLayoutVars>
      </dgm:prSet>
      <dgm:spPr/>
    </dgm:pt>
    <dgm:pt modelId="{9CE90C44-5592-4096-B6D4-10274E1EDB28}" type="pres">
      <dgm:prSet presAssocID="{A910028F-80C1-4959-BC97-29AA21B52734}" presName="children" presStyleCnt="0"/>
      <dgm:spPr/>
    </dgm:pt>
    <dgm:pt modelId="{B5472B5C-D06C-496F-B6B6-E08EE895F6DE}" type="pres">
      <dgm:prSet presAssocID="{A910028F-80C1-4959-BC97-29AA21B52734}" presName="child1group" presStyleCnt="0"/>
      <dgm:spPr/>
    </dgm:pt>
    <dgm:pt modelId="{9EDA9FB7-C87D-4110-8041-1FF3ECA46473}" type="pres">
      <dgm:prSet presAssocID="{A910028F-80C1-4959-BC97-29AA21B52734}" presName="child1" presStyleLbl="bgAcc1" presStyleIdx="0" presStyleCnt="4" custScaleX="146859"/>
      <dgm:spPr/>
    </dgm:pt>
    <dgm:pt modelId="{5AC76D54-DA3B-48A2-A7FD-4355565C8526}" type="pres">
      <dgm:prSet presAssocID="{A910028F-80C1-4959-BC97-29AA21B52734}" presName="child1Text" presStyleLbl="bgAcc1" presStyleIdx="0" presStyleCnt="4">
        <dgm:presLayoutVars>
          <dgm:bulletEnabled val="1"/>
        </dgm:presLayoutVars>
      </dgm:prSet>
      <dgm:spPr/>
    </dgm:pt>
    <dgm:pt modelId="{CF545AE6-12A3-4FAE-A0AD-89FBBE573C41}" type="pres">
      <dgm:prSet presAssocID="{A910028F-80C1-4959-BC97-29AA21B52734}" presName="child2group" presStyleCnt="0"/>
      <dgm:spPr/>
    </dgm:pt>
    <dgm:pt modelId="{AD415F8D-BDBB-4F49-A3B9-D86734267E59}" type="pres">
      <dgm:prSet presAssocID="{A910028F-80C1-4959-BC97-29AA21B52734}" presName="child2" presStyleLbl="bgAcc1" presStyleIdx="1" presStyleCnt="4" custScaleX="138859"/>
      <dgm:spPr/>
    </dgm:pt>
    <dgm:pt modelId="{132F3737-55FE-46B1-9845-59D96E3D8AC3}" type="pres">
      <dgm:prSet presAssocID="{A910028F-80C1-4959-BC97-29AA21B52734}" presName="child2Text" presStyleLbl="bgAcc1" presStyleIdx="1" presStyleCnt="4">
        <dgm:presLayoutVars>
          <dgm:bulletEnabled val="1"/>
        </dgm:presLayoutVars>
      </dgm:prSet>
      <dgm:spPr/>
    </dgm:pt>
    <dgm:pt modelId="{EF47A8BC-9950-4EFD-9CB2-8C872C39FC2B}" type="pres">
      <dgm:prSet presAssocID="{A910028F-80C1-4959-BC97-29AA21B52734}" presName="child3group" presStyleCnt="0"/>
      <dgm:spPr/>
    </dgm:pt>
    <dgm:pt modelId="{003A06D5-211A-4336-BA43-D9B00E93FCD5}" type="pres">
      <dgm:prSet presAssocID="{A910028F-80C1-4959-BC97-29AA21B52734}" presName="child3" presStyleLbl="bgAcc1" presStyleIdx="2" presStyleCnt="4" custScaleX="134902"/>
      <dgm:spPr/>
    </dgm:pt>
    <dgm:pt modelId="{0FD44D66-AE13-4E6B-8E6A-77FA6A67CD40}" type="pres">
      <dgm:prSet presAssocID="{A910028F-80C1-4959-BC97-29AA21B52734}" presName="child3Text" presStyleLbl="bgAcc1" presStyleIdx="2" presStyleCnt="4">
        <dgm:presLayoutVars>
          <dgm:bulletEnabled val="1"/>
        </dgm:presLayoutVars>
      </dgm:prSet>
      <dgm:spPr/>
    </dgm:pt>
    <dgm:pt modelId="{D40D0DA8-C1FB-4F7E-AA56-8C490B16EE9F}" type="pres">
      <dgm:prSet presAssocID="{A910028F-80C1-4959-BC97-29AA21B52734}" presName="child4group" presStyleCnt="0"/>
      <dgm:spPr/>
    </dgm:pt>
    <dgm:pt modelId="{8F4BEB91-04D0-47F4-9B39-C7C6C016CC81}" type="pres">
      <dgm:prSet presAssocID="{A910028F-80C1-4959-BC97-29AA21B52734}" presName="child4" presStyleLbl="bgAcc1" presStyleIdx="3" presStyleCnt="4" custScaleX="164123" custScaleY="128593"/>
      <dgm:spPr/>
    </dgm:pt>
    <dgm:pt modelId="{FDA3E59B-98E9-40F8-BEE0-A7A66B9F47E6}" type="pres">
      <dgm:prSet presAssocID="{A910028F-80C1-4959-BC97-29AA21B52734}" presName="child4Text" presStyleLbl="bgAcc1" presStyleIdx="3" presStyleCnt="4">
        <dgm:presLayoutVars>
          <dgm:bulletEnabled val="1"/>
        </dgm:presLayoutVars>
      </dgm:prSet>
      <dgm:spPr/>
    </dgm:pt>
    <dgm:pt modelId="{576A4C81-5FB9-42D7-A6CD-3574B6C65194}" type="pres">
      <dgm:prSet presAssocID="{A910028F-80C1-4959-BC97-29AA21B52734}" presName="childPlaceholder" presStyleCnt="0"/>
      <dgm:spPr/>
    </dgm:pt>
    <dgm:pt modelId="{AC15D5C7-C8B4-4FF4-B428-288553B031F1}" type="pres">
      <dgm:prSet presAssocID="{A910028F-80C1-4959-BC97-29AA21B52734}" presName="circle" presStyleCnt="0"/>
      <dgm:spPr/>
    </dgm:pt>
    <dgm:pt modelId="{A122A587-5707-44B0-ACAF-72B6CABF1797}" type="pres">
      <dgm:prSet presAssocID="{A910028F-80C1-4959-BC97-29AA21B52734}" presName="quadrant1" presStyleLbl="node1" presStyleIdx="0" presStyleCnt="4">
        <dgm:presLayoutVars>
          <dgm:chMax val="1"/>
          <dgm:bulletEnabled val="1"/>
        </dgm:presLayoutVars>
      </dgm:prSet>
      <dgm:spPr/>
    </dgm:pt>
    <dgm:pt modelId="{64710993-3FA7-487A-B9F8-F735FF7FC285}" type="pres">
      <dgm:prSet presAssocID="{A910028F-80C1-4959-BC97-29AA21B52734}" presName="quadrant2" presStyleLbl="node1" presStyleIdx="1" presStyleCnt="4">
        <dgm:presLayoutVars>
          <dgm:chMax val="1"/>
          <dgm:bulletEnabled val="1"/>
        </dgm:presLayoutVars>
      </dgm:prSet>
      <dgm:spPr/>
    </dgm:pt>
    <dgm:pt modelId="{88BF1703-C292-4739-881A-C124441225B8}" type="pres">
      <dgm:prSet presAssocID="{A910028F-80C1-4959-BC97-29AA21B52734}" presName="quadrant3" presStyleLbl="node1" presStyleIdx="2" presStyleCnt="4">
        <dgm:presLayoutVars>
          <dgm:chMax val="1"/>
          <dgm:bulletEnabled val="1"/>
        </dgm:presLayoutVars>
      </dgm:prSet>
      <dgm:spPr/>
    </dgm:pt>
    <dgm:pt modelId="{743CB149-706A-4558-90DC-E2C8B53C3243}" type="pres">
      <dgm:prSet presAssocID="{A910028F-80C1-4959-BC97-29AA21B52734}" presName="quadrant4" presStyleLbl="node1" presStyleIdx="3" presStyleCnt="4">
        <dgm:presLayoutVars>
          <dgm:chMax val="1"/>
          <dgm:bulletEnabled val="1"/>
        </dgm:presLayoutVars>
      </dgm:prSet>
      <dgm:spPr/>
    </dgm:pt>
    <dgm:pt modelId="{C385E1B4-C405-4EC8-96FB-4FB850C82547}" type="pres">
      <dgm:prSet presAssocID="{A910028F-80C1-4959-BC97-29AA21B52734}" presName="quadrantPlaceholder" presStyleCnt="0"/>
      <dgm:spPr/>
    </dgm:pt>
    <dgm:pt modelId="{16AB56BF-D215-49FD-9C54-A2E476C9981F}" type="pres">
      <dgm:prSet presAssocID="{A910028F-80C1-4959-BC97-29AA21B52734}" presName="center1" presStyleLbl="fgShp" presStyleIdx="0" presStyleCnt="2"/>
      <dgm:spPr/>
    </dgm:pt>
    <dgm:pt modelId="{4D39ECFF-94E0-4FB6-86D2-7C1C48E05722}" type="pres">
      <dgm:prSet presAssocID="{A910028F-80C1-4959-BC97-29AA21B52734}" presName="center2" presStyleLbl="fgShp" presStyleIdx="1" presStyleCnt="2"/>
      <dgm:spPr/>
    </dgm:pt>
  </dgm:ptLst>
  <dgm:cxnLst>
    <dgm:cxn modelId="{1ACF0206-E4DE-43E8-8A07-ACD8F239AA00}" type="presOf" srcId="{4A578483-B555-43F9-AC38-8B500BD0A3C5}" destId="{FDA3E59B-98E9-40F8-BEE0-A7A66B9F47E6}" srcOrd="1" destOrd="0" presId="urn:microsoft.com/office/officeart/2005/8/layout/cycle4"/>
    <dgm:cxn modelId="{0CF07F06-DA02-4646-80D8-CD5B234523E9}" type="presOf" srcId="{BFE60B53-0790-4F2A-AF37-40F6E6EF5740}" destId="{FDA3E59B-98E9-40F8-BEE0-A7A66B9F47E6}" srcOrd="1" destOrd="1" presId="urn:microsoft.com/office/officeart/2005/8/layout/cycle4"/>
    <dgm:cxn modelId="{A3B9180A-083E-482F-AFD2-8D140D3F843B}" srcId="{5073B24F-872C-409E-B269-7D08CEC29157}" destId="{DFCF1BC7-1B4F-4DF7-B40F-E4E56EC4075F}" srcOrd="0" destOrd="0" parTransId="{82AD2E58-B58E-4F0A-B965-2868A8B9E533}" sibTransId="{2EF21F86-29A6-4FCC-AFB9-E22BFF00F993}"/>
    <dgm:cxn modelId="{41ACC60F-F7C5-4BC5-A7DB-F097704FCAB9}" type="presOf" srcId="{94EB6A73-6694-4663-989B-550AED0A3959}" destId="{5AC76D54-DA3B-48A2-A7FD-4355565C8526}" srcOrd="1" destOrd="0" presId="urn:microsoft.com/office/officeart/2005/8/layout/cycle4"/>
    <dgm:cxn modelId="{9F253411-341A-4902-A92F-F2F5144DB7CF}" type="presOf" srcId="{B41B6CD6-09FB-4A76-935B-F3AF1D8C9A1C}" destId="{A122A587-5707-44B0-ACAF-72B6CABF1797}" srcOrd="0" destOrd="0" presId="urn:microsoft.com/office/officeart/2005/8/layout/cycle4"/>
    <dgm:cxn modelId="{1F147212-607D-4777-85D3-391B75EC2EA3}" type="presOf" srcId="{577E2689-A055-431E-B4F4-941AA60A16C1}" destId="{0FD44D66-AE13-4E6B-8E6A-77FA6A67CD40}" srcOrd="1" destOrd="2" presId="urn:microsoft.com/office/officeart/2005/8/layout/cycle4"/>
    <dgm:cxn modelId="{83CCB616-C983-49AC-9F3C-937751D3E32C}" type="presOf" srcId="{CD230E89-C3FE-4FAE-9D4B-151248213815}" destId="{AD415F8D-BDBB-4F49-A3B9-D86734267E59}" srcOrd="0" destOrd="0" presId="urn:microsoft.com/office/officeart/2005/8/layout/cycle4"/>
    <dgm:cxn modelId="{A190EA1B-0224-4D8C-9623-CDBF27A18747}" type="presOf" srcId="{6BEC36CB-C1FD-48BD-AB90-FA43129C6176}" destId="{8F4BEB91-04D0-47F4-9B39-C7C6C016CC81}" srcOrd="0" destOrd="2" presId="urn:microsoft.com/office/officeart/2005/8/layout/cycle4"/>
    <dgm:cxn modelId="{36B93B1C-C284-43B8-BA3E-C2C01AABCCAC}" srcId="{5073B24F-872C-409E-B269-7D08CEC29157}" destId="{577E2689-A055-431E-B4F4-941AA60A16C1}" srcOrd="2" destOrd="0" parTransId="{146F4809-74D5-4042-8515-51B01742CC70}" sibTransId="{33B11114-850D-4281-8C1D-7FC554FFB822}"/>
    <dgm:cxn modelId="{37901C20-762A-41A6-BE99-8FF2B050BBF2}" srcId="{5073B24F-872C-409E-B269-7D08CEC29157}" destId="{EFCDC801-60BA-497F-9B5E-3FE91B23490B}" srcOrd="1" destOrd="0" parTransId="{196EB5A4-9470-4058-902E-8AFCC89CC09E}" sibTransId="{07972075-5F30-48D9-A022-788AE51A81C0}"/>
    <dgm:cxn modelId="{867A5125-AA25-493C-8B12-AD188224C76D}" srcId="{A910028F-80C1-4959-BC97-29AA21B52734}" destId="{5073B24F-872C-409E-B269-7D08CEC29157}" srcOrd="2" destOrd="0" parTransId="{CA35EC43-A437-4BE1-BDF3-21272577281A}" sibTransId="{DB878CB7-C6AA-4408-B094-3D6CC991B553}"/>
    <dgm:cxn modelId="{F0D0DE27-7BD7-431A-91F5-3D63F73D4FD5}" srcId="{F8AEB89A-DD5A-4AD9-905B-9FDDAA867CCB}" destId="{6BEC36CB-C1FD-48BD-AB90-FA43129C6176}" srcOrd="2" destOrd="0" parTransId="{5E691902-69ED-4707-A7D4-B39E81028F77}" sibTransId="{632F2024-8E7C-4D7E-87C5-B1CA08F72C97}"/>
    <dgm:cxn modelId="{FC71C82B-6BC6-42B6-AC1C-226BCD686352}" type="presOf" srcId="{94EB6A73-6694-4663-989B-550AED0A3959}" destId="{9EDA9FB7-C87D-4110-8041-1FF3ECA46473}" srcOrd="0" destOrd="0" presId="urn:microsoft.com/office/officeart/2005/8/layout/cycle4"/>
    <dgm:cxn modelId="{FF466F2C-BEE7-4184-84FD-17F52B29141D}" type="presOf" srcId="{4A578483-B555-43F9-AC38-8B500BD0A3C5}" destId="{8F4BEB91-04D0-47F4-9B39-C7C6C016CC81}" srcOrd="0" destOrd="0" presId="urn:microsoft.com/office/officeart/2005/8/layout/cycle4"/>
    <dgm:cxn modelId="{2B0D7A39-80D3-4133-9CB0-ACF062D41E27}" type="presOf" srcId="{268AFF8F-8F11-4386-8097-7F2E392F5A65}" destId="{9EDA9FB7-C87D-4110-8041-1FF3ECA46473}" srcOrd="0" destOrd="2" presId="urn:microsoft.com/office/officeart/2005/8/layout/cycle4"/>
    <dgm:cxn modelId="{746E7C3F-5478-496D-A2AD-DD78A6EAF89E}" type="presOf" srcId="{EFCDC801-60BA-497F-9B5E-3FE91B23490B}" destId="{003A06D5-211A-4336-BA43-D9B00E93FCD5}" srcOrd="0" destOrd="1" presId="urn:microsoft.com/office/officeart/2005/8/layout/cycle4"/>
    <dgm:cxn modelId="{055BAD68-1466-4DA0-946E-AB20C197DDD9}" srcId="{A910028F-80C1-4959-BC97-29AA21B52734}" destId="{95660B93-D52D-4D75-A81B-AD2BC396EA19}" srcOrd="4" destOrd="0" parTransId="{535CADA4-705A-4BE6-B9A6-856C9E1DBCCA}" sibTransId="{1A048FE0-1469-4AFB-B88E-DDE6EF4941B6}"/>
    <dgm:cxn modelId="{31C24649-4FA4-4037-914C-41D638E678F2}" srcId="{80F4AB92-B295-440F-95FB-420B3E6F8892}" destId="{48C0805C-14FE-4200-994C-621AFB0936E4}" srcOrd="2" destOrd="0" parTransId="{C4905BE6-45B4-43C6-814B-A899668D059C}" sibTransId="{48046331-55ED-45F7-8797-B2B1E75BA319}"/>
    <dgm:cxn modelId="{DA98FB6A-4537-4A67-88B5-8093389CFB3D}" type="presOf" srcId="{80F4AB92-B295-440F-95FB-420B3E6F8892}" destId="{64710993-3FA7-487A-B9F8-F735FF7FC285}" srcOrd="0" destOrd="0" presId="urn:microsoft.com/office/officeart/2005/8/layout/cycle4"/>
    <dgm:cxn modelId="{CE9D2C4C-0C63-49E3-BC68-3C14270592E0}" srcId="{B41B6CD6-09FB-4A76-935B-F3AF1D8C9A1C}" destId="{A953150C-69EF-4C9D-8C7D-1FBBFD8F2AE1}" srcOrd="1" destOrd="0" parTransId="{F09DB177-5007-4F59-94ED-8C9F34423EA7}" sibTransId="{72798AB0-24E4-4E2B-BF75-45648DF23872}"/>
    <dgm:cxn modelId="{5C5CF470-4A51-4074-9F8E-9D52B92DA284}" srcId="{F8AEB89A-DD5A-4AD9-905B-9FDDAA867CCB}" destId="{BFE60B53-0790-4F2A-AF37-40F6E6EF5740}" srcOrd="1" destOrd="0" parTransId="{9B049E8D-E022-4E80-B943-7BB61B70C447}" sibTransId="{9411713F-2F73-426B-8B10-93BDB13DDC92}"/>
    <dgm:cxn modelId="{00871674-F6B4-4589-9369-1BC1CBF2FA13}" type="presOf" srcId="{A953150C-69EF-4C9D-8C7D-1FBBFD8F2AE1}" destId="{5AC76D54-DA3B-48A2-A7FD-4355565C8526}" srcOrd="1" destOrd="1" presId="urn:microsoft.com/office/officeart/2005/8/layout/cycle4"/>
    <dgm:cxn modelId="{C9C3FB74-3E27-4618-B2E6-E325284996AF}" srcId="{F8AEB89A-DD5A-4AD9-905B-9FDDAA867CCB}" destId="{4A578483-B555-43F9-AC38-8B500BD0A3C5}" srcOrd="0" destOrd="0" parTransId="{29CB68B9-1022-49FE-94D0-EE652898CF3B}" sibTransId="{FFE045C0-DAE8-4AD4-8E73-35A8B804BC4B}"/>
    <dgm:cxn modelId="{6B2C9F75-69DC-4FF8-A756-C323D2159331}" srcId="{A910028F-80C1-4959-BC97-29AA21B52734}" destId="{F8AEB89A-DD5A-4AD9-905B-9FDDAA867CCB}" srcOrd="3" destOrd="0" parTransId="{75F2767B-86A6-4A6E-AC01-BC0DEE04DA0E}" sibTransId="{1095FE3C-E92D-4510-A025-57C41B61BE51}"/>
    <dgm:cxn modelId="{B96E7857-C225-43D8-8A51-36EE960117F4}" type="presOf" srcId="{AB28206A-00EC-4137-8AF2-22E9425DFBD2}" destId="{AD415F8D-BDBB-4F49-A3B9-D86734267E59}" srcOrd="0" destOrd="1" presId="urn:microsoft.com/office/officeart/2005/8/layout/cycle4"/>
    <dgm:cxn modelId="{E3E2C358-7A4C-4C95-82E9-01922F72DD9E}" type="presOf" srcId="{268AFF8F-8F11-4386-8097-7F2E392F5A65}" destId="{5AC76D54-DA3B-48A2-A7FD-4355565C8526}" srcOrd="1" destOrd="2" presId="urn:microsoft.com/office/officeart/2005/8/layout/cycle4"/>
    <dgm:cxn modelId="{E95ED558-E597-4FD2-A3A6-9B58C2B3E30E}" type="presOf" srcId="{DFCF1BC7-1B4F-4DF7-B40F-E4E56EC4075F}" destId="{003A06D5-211A-4336-BA43-D9B00E93FCD5}" srcOrd="0" destOrd="0" presId="urn:microsoft.com/office/officeart/2005/8/layout/cycle4"/>
    <dgm:cxn modelId="{C1DBDB78-3DF3-48BE-AFCF-33AF0804F26A}" srcId="{B41B6CD6-09FB-4A76-935B-F3AF1D8C9A1C}" destId="{94EB6A73-6694-4663-989B-550AED0A3959}" srcOrd="0" destOrd="0" parTransId="{83EBE749-D936-4BED-A373-D23F70BFD004}" sibTransId="{1CCD4755-C061-4E60-9784-E5B41B87104E}"/>
    <dgm:cxn modelId="{32F46884-DCF4-40E4-9AE3-FCFA29C102EC}" type="presOf" srcId="{5073B24F-872C-409E-B269-7D08CEC29157}" destId="{88BF1703-C292-4739-881A-C124441225B8}" srcOrd="0" destOrd="0" presId="urn:microsoft.com/office/officeart/2005/8/layout/cycle4"/>
    <dgm:cxn modelId="{55BBA499-EA1D-4E16-8BAB-276336376689}" type="presOf" srcId="{48C0805C-14FE-4200-994C-621AFB0936E4}" destId="{AD415F8D-BDBB-4F49-A3B9-D86734267E59}" srcOrd="0" destOrd="2" presId="urn:microsoft.com/office/officeart/2005/8/layout/cycle4"/>
    <dgm:cxn modelId="{C4E726A2-2300-4085-BB34-4EA55EC05950}" type="presOf" srcId="{CD230E89-C3FE-4FAE-9D4B-151248213815}" destId="{132F3737-55FE-46B1-9845-59D96E3D8AC3}" srcOrd="1" destOrd="0" presId="urn:microsoft.com/office/officeart/2005/8/layout/cycle4"/>
    <dgm:cxn modelId="{2DABADA5-22AF-47E5-8A8C-8AF1787A1366}" srcId="{80F4AB92-B295-440F-95FB-420B3E6F8892}" destId="{CD230E89-C3FE-4FAE-9D4B-151248213815}" srcOrd="0" destOrd="0" parTransId="{1099FB26-1B2C-4017-8BB6-58B891FF4DDF}" sibTransId="{76513265-77FB-4179-B349-C6DA0B6796EB}"/>
    <dgm:cxn modelId="{46F874A6-C2D3-4395-B3EB-524AD6C02EEF}" srcId="{A910028F-80C1-4959-BC97-29AA21B52734}" destId="{66F54792-BACD-4BB9-A15B-72DB4E9F8A59}" srcOrd="6" destOrd="0" parTransId="{54658FA1-CE34-4ED9-87E8-234263B467C3}" sibTransId="{117205A3-CC96-4E8C-BD5C-73F2D3E6714E}"/>
    <dgm:cxn modelId="{9C3CD2B3-3311-46BB-99B6-6B1184BB41A5}" srcId="{A910028F-80C1-4959-BC97-29AA21B52734}" destId="{80F4AB92-B295-440F-95FB-420B3E6F8892}" srcOrd="1" destOrd="0" parTransId="{290834A6-18DA-4CA0-9B94-1C4F74AE2FE3}" sibTransId="{B46C033A-4F99-498C-932C-4F3C35CEF67D}"/>
    <dgm:cxn modelId="{D8684AB7-C697-4D0C-8D3D-1EBF3C43B025}" type="presOf" srcId="{A910028F-80C1-4959-BC97-29AA21B52734}" destId="{21ECDD62-4425-4B0B-9EC5-B4193BFF111E}" srcOrd="0" destOrd="0" presId="urn:microsoft.com/office/officeart/2005/8/layout/cycle4"/>
    <dgm:cxn modelId="{6CD141C2-2F8B-4620-8734-749A8912FDC6}" srcId="{A910028F-80C1-4959-BC97-29AA21B52734}" destId="{A0CB1E13-7888-4ADD-A2C1-DE8615E9A470}" srcOrd="7" destOrd="0" parTransId="{353CB611-0BF0-49E6-B8D9-F90CA12ED1E0}" sibTransId="{A68CD0F7-FA7A-4EAA-9EEE-BED0DED3DE5C}"/>
    <dgm:cxn modelId="{3AFA77C3-7DB7-4C4A-B4C2-DB40876CDA48}" type="presOf" srcId="{DFCF1BC7-1B4F-4DF7-B40F-E4E56EC4075F}" destId="{0FD44D66-AE13-4E6B-8E6A-77FA6A67CD40}" srcOrd="1" destOrd="0" presId="urn:microsoft.com/office/officeart/2005/8/layout/cycle4"/>
    <dgm:cxn modelId="{45BD3CC9-9255-469C-8294-7292DB17DC2B}" srcId="{A910028F-80C1-4959-BC97-29AA21B52734}" destId="{B41B6CD6-09FB-4A76-935B-F3AF1D8C9A1C}" srcOrd="0" destOrd="0" parTransId="{E91D7BB8-0D7A-4261-B053-D2CC6F09CA93}" sibTransId="{1CBA737D-81B7-40C3-915E-5CF4FBE21410}"/>
    <dgm:cxn modelId="{94FCD4CC-7C1F-4380-B9F5-5E38D8603F48}" type="presOf" srcId="{6BEC36CB-C1FD-48BD-AB90-FA43129C6176}" destId="{FDA3E59B-98E9-40F8-BEE0-A7A66B9F47E6}" srcOrd="1" destOrd="2" presId="urn:microsoft.com/office/officeart/2005/8/layout/cycle4"/>
    <dgm:cxn modelId="{AE2A72D3-A0BB-4D98-AC12-CFE99FD5248B}" srcId="{80F4AB92-B295-440F-95FB-420B3E6F8892}" destId="{AB28206A-00EC-4137-8AF2-22E9425DFBD2}" srcOrd="1" destOrd="0" parTransId="{7CEC9977-28B2-451C-850E-2655DF383319}" sibTransId="{B62B3855-6592-4CD8-B918-6FE77109441C}"/>
    <dgm:cxn modelId="{CF624FD6-3218-4054-BC5E-C1A9E75CBAB8}" srcId="{B41B6CD6-09FB-4A76-935B-F3AF1D8C9A1C}" destId="{268AFF8F-8F11-4386-8097-7F2E392F5A65}" srcOrd="2" destOrd="0" parTransId="{221FF229-46B4-48D0-8FC7-6AA9195B8CB7}" sibTransId="{4A38A890-443B-481D-889D-94676922715B}"/>
    <dgm:cxn modelId="{BF33E8D7-56FD-4E7A-B468-BE832BE9DADC}" type="presOf" srcId="{EFCDC801-60BA-497F-9B5E-3FE91B23490B}" destId="{0FD44D66-AE13-4E6B-8E6A-77FA6A67CD40}" srcOrd="1" destOrd="1" presId="urn:microsoft.com/office/officeart/2005/8/layout/cycle4"/>
    <dgm:cxn modelId="{8183FED9-0F1D-47D0-94A1-30765AB8181D}" srcId="{A910028F-80C1-4959-BC97-29AA21B52734}" destId="{2F23EE8F-337D-4446-92D6-BE8E9A5A61E5}" srcOrd="5" destOrd="0" parTransId="{5E8C7BBE-BA63-4CB2-BEE3-CF4885C217A7}" sibTransId="{C16B9CBB-E17A-4A9B-A592-5B99158DD8D7}"/>
    <dgm:cxn modelId="{736E6EDC-FCB1-4FCF-BB4F-918AC7279F83}" type="presOf" srcId="{577E2689-A055-431E-B4F4-941AA60A16C1}" destId="{003A06D5-211A-4336-BA43-D9B00E93FCD5}" srcOrd="0" destOrd="2" presId="urn:microsoft.com/office/officeart/2005/8/layout/cycle4"/>
    <dgm:cxn modelId="{2D1771E1-AEA2-4BF9-945E-5136A737AA9A}" type="presOf" srcId="{F8AEB89A-DD5A-4AD9-905B-9FDDAA867CCB}" destId="{743CB149-706A-4558-90DC-E2C8B53C3243}" srcOrd="0" destOrd="0" presId="urn:microsoft.com/office/officeart/2005/8/layout/cycle4"/>
    <dgm:cxn modelId="{4B471CE8-2FCF-4138-ACD3-C5A61AC161B9}" type="presOf" srcId="{AB28206A-00EC-4137-8AF2-22E9425DFBD2}" destId="{132F3737-55FE-46B1-9845-59D96E3D8AC3}" srcOrd="1" destOrd="1" presId="urn:microsoft.com/office/officeart/2005/8/layout/cycle4"/>
    <dgm:cxn modelId="{344F45EF-4DD5-4988-8F8D-B6407E73EE19}" type="presOf" srcId="{BFE60B53-0790-4F2A-AF37-40F6E6EF5740}" destId="{8F4BEB91-04D0-47F4-9B39-C7C6C016CC81}" srcOrd="0" destOrd="1" presId="urn:microsoft.com/office/officeart/2005/8/layout/cycle4"/>
    <dgm:cxn modelId="{0F1EFFFE-6A58-4C14-A197-F267029BE59D}" type="presOf" srcId="{A953150C-69EF-4C9D-8C7D-1FBBFD8F2AE1}" destId="{9EDA9FB7-C87D-4110-8041-1FF3ECA46473}" srcOrd="0" destOrd="1" presId="urn:microsoft.com/office/officeart/2005/8/layout/cycle4"/>
    <dgm:cxn modelId="{142235FF-EB19-4F11-B861-E208CBBF933C}" type="presOf" srcId="{48C0805C-14FE-4200-994C-621AFB0936E4}" destId="{132F3737-55FE-46B1-9845-59D96E3D8AC3}" srcOrd="1" destOrd="2" presId="urn:microsoft.com/office/officeart/2005/8/layout/cycle4"/>
    <dgm:cxn modelId="{274149A4-4185-444F-96BC-5ACDCB3F097E}" type="presParOf" srcId="{21ECDD62-4425-4B0B-9EC5-B4193BFF111E}" destId="{9CE90C44-5592-4096-B6D4-10274E1EDB28}" srcOrd="0" destOrd="0" presId="urn:microsoft.com/office/officeart/2005/8/layout/cycle4"/>
    <dgm:cxn modelId="{7442F4FA-C7C7-46F7-B5C3-B3879DA6B571}" type="presParOf" srcId="{9CE90C44-5592-4096-B6D4-10274E1EDB28}" destId="{B5472B5C-D06C-496F-B6B6-E08EE895F6DE}" srcOrd="0" destOrd="0" presId="urn:microsoft.com/office/officeart/2005/8/layout/cycle4"/>
    <dgm:cxn modelId="{805F03A7-5FD3-4860-80EF-706405D17003}" type="presParOf" srcId="{B5472B5C-D06C-496F-B6B6-E08EE895F6DE}" destId="{9EDA9FB7-C87D-4110-8041-1FF3ECA46473}" srcOrd="0" destOrd="0" presId="urn:microsoft.com/office/officeart/2005/8/layout/cycle4"/>
    <dgm:cxn modelId="{42BC55FA-16F0-461D-800E-887A4456447E}" type="presParOf" srcId="{B5472B5C-D06C-496F-B6B6-E08EE895F6DE}" destId="{5AC76D54-DA3B-48A2-A7FD-4355565C8526}" srcOrd="1" destOrd="0" presId="urn:microsoft.com/office/officeart/2005/8/layout/cycle4"/>
    <dgm:cxn modelId="{752DAE25-87B9-431F-BE5C-90B65733A562}" type="presParOf" srcId="{9CE90C44-5592-4096-B6D4-10274E1EDB28}" destId="{CF545AE6-12A3-4FAE-A0AD-89FBBE573C41}" srcOrd="1" destOrd="0" presId="urn:microsoft.com/office/officeart/2005/8/layout/cycle4"/>
    <dgm:cxn modelId="{25184A4E-1272-4EE6-B089-E81069A55B0E}" type="presParOf" srcId="{CF545AE6-12A3-4FAE-A0AD-89FBBE573C41}" destId="{AD415F8D-BDBB-4F49-A3B9-D86734267E59}" srcOrd="0" destOrd="0" presId="urn:microsoft.com/office/officeart/2005/8/layout/cycle4"/>
    <dgm:cxn modelId="{571559E7-3392-4943-A951-689FD440B811}" type="presParOf" srcId="{CF545AE6-12A3-4FAE-A0AD-89FBBE573C41}" destId="{132F3737-55FE-46B1-9845-59D96E3D8AC3}" srcOrd="1" destOrd="0" presId="urn:microsoft.com/office/officeart/2005/8/layout/cycle4"/>
    <dgm:cxn modelId="{304DBAC2-72CA-4501-A9CA-E1807C780267}" type="presParOf" srcId="{9CE90C44-5592-4096-B6D4-10274E1EDB28}" destId="{EF47A8BC-9950-4EFD-9CB2-8C872C39FC2B}" srcOrd="2" destOrd="0" presId="urn:microsoft.com/office/officeart/2005/8/layout/cycle4"/>
    <dgm:cxn modelId="{7C7C723A-35C0-4386-8938-F06AC525CB67}" type="presParOf" srcId="{EF47A8BC-9950-4EFD-9CB2-8C872C39FC2B}" destId="{003A06D5-211A-4336-BA43-D9B00E93FCD5}" srcOrd="0" destOrd="0" presId="urn:microsoft.com/office/officeart/2005/8/layout/cycle4"/>
    <dgm:cxn modelId="{CCDD5F37-72C1-42FF-A687-C2E2C5B8C432}" type="presParOf" srcId="{EF47A8BC-9950-4EFD-9CB2-8C872C39FC2B}" destId="{0FD44D66-AE13-4E6B-8E6A-77FA6A67CD40}" srcOrd="1" destOrd="0" presId="urn:microsoft.com/office/officeart/2005/8/layout/cycle4"/>
    <dgm:cxn modelId="{E5A8A04E-AB24-48C1-8590-A585C1476233}" type="presParOf" srcId="{9CE90C44-5592-4096-B6D4-10274E1EDB28}" destId="{D40D0DA8-C1FB-4F7E-AA56-8C490B16EE9F}" srcOrd="3" destOrd="0" presId="urn:microsoft.com/office/officeart/2005/8/layout/cycle4"/>
    <dgm:cxn modelId="{CA3F6087-A75B-4ED2-A299-012E65BF01B8}" type="presParOf" srcId="{D40D0DA8-C1FB-4F7E-AA56-8C490B16EE9F}" destId="{8F4BEB91-04D0-47F4-9B39-C7C6C016CC81}" srcOrd="0" destOrd="0" presId="urn:microsoft.com/office/officeart/2005/8/layout/cycle4"/>
    <dgm:cxn modelId="{38C44635-70B3-4DB7-8CE1-D7D3EB303E29}" type="presParOf" srcId="{D40D0DA8-C1FB-4F7E-AA56-8C490B16EE9F}" destId="{FDA3E59B-98E9-40F8-BEE0-A7A66B9F47E6}" srcOrd="1" destOrd="0" presId="urn:microsoft.com/office/officeart/2005/8/layout/cycle4"/>
    <dgm:cxn modelId="{56DC250C-D2EE-441D-AB7F-ED0B6E0FCC29}" type="presParOf" srcId="{9CE90C44-5592-4096-B6D4-10274E1EDB28}" destId="{576A4C81-5FB9-42D7-A6CD-3574B6C65194}" srcOrd="4" destOrd="0" presId="urn:microsoft.com/office/officeart/2005/8/layout/cycle4"/>
    <dgm:cxn modelId="{0E8A6198-8EF5-4C20-80DA-D07AA6BFB0B5}" type="presParOf" srcId="{21ECDD62-4425-4B0B-9EC5-B4193BFF111E}" destId="{AC15D5C7-C8B4-4FF4-B428-288553B031F1}" srcOrd="1" destOrd="0" presId="urn:microsoft.com/office/officeart/2005/8/layout/cycle4"/>
    <dgm:cxn modelId="{951989C3-56B6-4C42-B366-F58A81407D39}" type="presParOf" srcId="{AC15D5C7-C8B4-4FF4-B428-288553B031F1}" destId="{A122A587-5707-44B0-ACAF-72B6CABF1797}" srcOrd="0" destOrd="0" presId="urn:microsoft.com/office/officeart/2005/8/layout/cycle4"/>
    <dgm:cxn modelId="{A35253E3-50A2-485E-B8DF-238A5A87D9BD}" type="presParOf" srcId="{AC15D5C7-C8B4-4FF4-B428-288553B031F1}" destId="{64710993-3FA7-487A-B9F8-F735FF7FC285}" srcOrd="1" destOrd="0" presId="urn:microsoft.com/office/officeart/2005/8/layout/cycle4"/>
    <dgm:cxn modelId="{E86FF62F-E15F-4504-A633-59D859CC52A0}" type="presParOf" srcId="{AC15D5C7-C8B4-4FF4-B428-288553B031F1}" destId="{88BF1703-C292-4739-881A-C124441225B8}" srcOrd="2" destOrd="0" presId="urn:microsoft.com/office/officeart/2005/8/layout/cycle4"/>
    <dgm:cxn modelId="{348812A4-A907-4567-BBF0-5219CDCB3308}" type="presParOf" srcId="{AC15D5C7-C8B4-4FF4-B428-288553B031F1}" destId="{743CB149-706A-4558-90DC-E2C8B53C3243}" srcOrd="3" destOrd="0" presId="urn:microsoft.com/office/officeart/2005/8/layout/cycle4"/>
    <dgm:cxn modelId="{7628FEA0-6798-4856-BCE9-2CD6F5CE7389}" type="presParOf" srcId="{AC15D5C7-C8B4-4FF4-B428-288553B031F1}" destId="{C385E1B4-C405-4EC8-96FB-4FB850C82547}" srcOrd="4" destOrd="0" presId="urn:microsoft.com/office/officeart/2005/8/layout/cycle4"/>
    <dgm:cxn modelId="{5CC3FB14-7451-4DBB-8E59-F493B5BC15BE}" type="presParOf" srcId="{21ECDD62-4425-4B0B-9EC5-B4193BFF111E}" destId="{16AB56BF-D215-49FD-9C54-A2E476C9981F}" srcOrd="2" destOrd="0" presId="urn:microsoft.com/office/officeart/2005/8/layout/cycle4"/>
    <dgm:cxn modelId="{70181E90-0B3A-4A3C-89EA-DBC1550E0EBF}" type="presParOf" srcId="{21ECDD62-4425-4B0B-9EC5-B4193BFF111E}" destId="{4D39ECFF-94E0-4FB6-86D2-7C1C48E0572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1DA66F7-C470-4EE2-90D1-A75B847208D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81E876C-2ED2-4D5E-884F-ECC33EF1B6B1}">
      <dgm:prSet phldrT="[Text]" custT="1"/>
      <dgm:spPr/>
      <dgm:t>
        <a:bodyPr/>
        <a:lstStyle/>
        <a:p>
          <a:r>
            <a:rPr lang="ar-LB" sz="1400" dirty="0">
              <a:latin typeface="Arial" panose="020B0604020202020204" pitchFamily="34" charset="0"/>
              <a:cs typeface="Arial" panose="020B0604020202020204" pitchFamily="34" charset="0"/>
            </a:rPr>
            <a:t>ا</a:t>
          </a:r>
          <a:r>
            <a:rPr lang="ar-LB" sz="1400" b="1" dirty="0">
              <a:latin typeface="Arial" panose="020B0604020202020204" pitchFamily="34" charset="0"/>
              <a:cs typeface="Arial" panose="020B0604020202020204" pitchFamily="34" charset="0"/>
            </a:rPr>
            <a:t>لهدف 5</a:t>
          </a:r>
        </a:p>
        <a:p>
          <a:r>
            <a:rPr lang="ar-LB" sz="1400" dirty="0">
              <a:latin typeface="Arial" panose="020B0604020202020204" pitchFamily="34" charset="0"/>
              <a:cs typeface="Arial" panose="020B0604020202020204" pitchFamily="34" charset="0"/>
            </a:rPr>
            <a:t>العدالة بين الجنسين وتمكين المرأة</a:t>
          </a:r>
          <a:endParaRPr lang="en-US" sz="1400" dirty="0">
            <a:latin typeface="Arial" panose="020B0604020202020204" pitchFamily="34" charset="0"/>
            <a:cs typeface="Arial" panose="020B0604020202020204" pitchFamily="34" charset="0"/>
          </a:endParaRPr>
        </a:p>
      </dgm:t>
    </dgm:pt>
    <dgm:pt modelId="{99F3F12F-B8AE-4DD2-9A77-F90D213774A9}" type="parTrans" cxnId="{C1BA4A9F-9FB7-4EFA-B546-981F71BD0A65}">
      <dgm:prSet/>
      <dgm:spPr/>
      <dgm:t>
        <a:bodyPr/>
        <a:lstStyle/>
        <a:p>
          <a:endParaRPr lang="en-US" sz="1400">
            <a:latin typeface="Arial" panose="020B0604020202020204" pitchFamily="34" charset="0"/>
            <a:cs typeface="Arial" panose="020B0604020202020204" pitchFamily="34" charset="0"/>
          </a:endParaRPr>
        </a:p>
      </dgm:t>
    </dgm:pt>
    <dgm:pt modelId="{8DB1B0C0-A766-4D27-950D-061A567B662A}" type="sibTrans" cxnId="{C1BA4A9F-9FB7-4EFA-B546-981F71BD0A65}">
      <dgm:prSet/>
      <dgm:spPr/>
      <dgm:t>
        <a:bodyPr/>
        <a:lstStyle/>
        <a:p>
          <a:endParaRPr lang="en-US" sz="1400">
            <a:latin typeface="Arial" panose="020B0604020202020204" pitchFamily="34" charset="0"/>
            <a:cs typeface="Arial" panose="020B0604020202020204" pitchFamily="34" charset="0"/>
          </a:endParaRPr>
        </a:p>
      </dgm:t>
    </dgm:pt>
    <dgm:pt modelId="{56D99C6F-3A6F-4C4D-B2E9-36FF5FFF50D2}">
      <dgm:prSet phldrT="[Text]" custT="1"/>
      <dgm:spPr/>
      <dgm:t>
        <a:bodyPr/>
        <a:lstStyle/>
        <a:p>
          <a:pPr rtl="1"/>
          <a:endParaRPr lang="ar-LB" sz="1400" dirty="0">
            <a:latin typeface="Arial" panose="020B0604020202020204" pitchFamily="34" charset="0"/>
            <a:cs typeface="Arial" panose="020B0604020202020204" pitchFamily="34" charset="0"/>
          </a:endParaRPr>
        </a:p>
        <a:p>
          <a:pPr rtl="1"/>
          <a:r>
            <a:rPr lang="ar-LB" sz="1400" dirty="0">
              <a:latin typeface="Arial" panose="020B0604020202020204" pitchFamily="34" charset="0"/>
              <a:cs typeface="Arial" panose="020B0604020202020204" pitchFamily="34" charset="0"/>
            </a:rPr>
            <a:t> التمييز</a:t>
          </a:r>
          <a:endParaRPr lang="en-US" sz="1400" dirty="0">
            <a:latin typeface="Arial" panose="020B0604020202020204" pitchFamily="34" charset="0"/>
            <a:cs typeface="Arial" panose="020B0604020202020204" pitchFamily="34" charset="0"/>
          </a:endParaRPr>
        </a:p>
      </dgm:t>
    </dgm:pt>
    <dgm:pt modelId="{A5A998F5-CE40-4EB3-8E84-A0DEEF203ECB}" type="parTrans" cxnId="{C6B0C9BF-0465-4AF6-B358-60F9DFF6E06C}">
      <dgm:prSet/>
      <dgm:spPr/>
      <dgm:t>
        <a:bodyPr/>
        <a:lstStyle/>
        <a:p>
          <a:endParaRPr lang="en-US" sz="1400">
            <a:latin typeface="Arial" panose="020B0604020202020204" pitchFamily="34" charset="0"/>
            <a:cs typeface="Arial" panose="020B0604020202020204" pitchFamily="34" charset="0"/>
          </a:endParaRPr>
        </a:p>
      </dgm:t>
    </dgm:pt>
    <dgm:pt modelId="{D863FC9D-607B-41B8-A981-4C2697CCE359}" type="sibTrans" cxnId="{C6B0C9BF-0465-4AF6-B358-60F9DFF6E06C}">
      <dgm:prSet/>
      <dgm:spPr/>
      <dgm:t>
        <a:bodyPr/>
        <a:lstStyle/>
        <a:p>
          <a:endParaRPr lang="en-US" sz="1400">
            <a:latin typeface="Arial" panose="020B0604020202020204" pitchFamily="34" charset="0"/>
            <a:cs typeface="Arial" panose="020B0604020202020204" pitchFamily="34" charset="0"/>
          </a:endParaRPr>
        </a:p>
      </dgm:t>
    </dgm:pt>
    <dgm:pt modelId="{03113310-42BC-4499-B784-FA1A941FE603}">
      <dgm:prSet phldrT="[Text]" custT="1"/>
      <dgm:spPr/>
      <dgm:t>
        <a:bodyPr/>
        <a:lstStyle/>
        <a:p>
          <a:pPr algn="ctr" rtl="1"/>
          <a:r>
            <a:rPr lang="ar-LB" sz="1400" dirty="0">
              <a:latin typeface="Arial" panose="020B0604020202020204" pitchFamily="34" charset="0"/>
              <a:cs typeface="Arial" panose="020B0604020202020204" pitchFamily="34" charset="0"/>
            </a:rPr>
            <a:t>العنف والاستغلال</a:t>
          </a:r>
          <a:endParaRPr lang="en-US" sz="1400" dirty="0">
            <a:latin typeface="Arial" panose="020B0604020202020204" pitchFamily="34" charset="0"/>
            <a:cs typeface="Arial" panose="020B0604020202020204" pitchFamily="34" charset="0"/>
          </a:endParaRPr>
        </a:p>
      </dgm:t>
    </dgm:pt>
    <dgm:pt modelId="{27820647-38FF-41F3-BD0F-6C4E11F47262}" type="parTrans" cxnId="{2D70C80F-8868-454D-945E-361D3D52C73C}">
      <dgm:prSet/>
      <dgm:spPr/>
      <dgm:t>
        <a:bodyPr/>
        <a:lstStyle/>
        <a:p>
          <a:endParaRPr lang="en-US" sz="1400">
            <a:latin typeface="Arial" panose="020B0604020202020204" pitchFamily="34" charset="0"/>
            <a:cs typeface="Arial" panose="020B0604020202020204" pitchFamily="34" charset="0"/>
          </a:endParaRPr>
        </a:p>
      </dgm:t>
    </dgm:pt>
    <dgm:pt modelId="{63C89303-A90C-4F0F-97C7-0B6EEDCCCB33}" type="sibTrans" cxnId="{2D70C80F-8868-454D-945E-361D3D52C73C}">
      <dgm:prSet/>
      <dgm:spPr/>
      <dgm:t>
        <a:bodyPr/>
        <a:lstStyle/>
        <a:p>
          <a:endParaRPr lang="en-US" sz="1400">
            <a:latin typeface="Arial" panose="020B0604020202020204" pitchFamily="34" charset="0"/>
            <a:cs typeface="Arial" panose="020B0604020202020204" pitchFamily="34" charset="0"/>
          </a:endParaRPr>
        </a:p>
      </dgm:t>
    </dgm:pt>
    <dgm:pt modelId="{D3F196FC-0232-4180-8956-A0E41A70B053}">
      <dgm:prSet phldrT="[Text]" custT="1"/>
      <dgm:spPr/>
      <dgm:t>
        <a:bodyPr/>
        <a:lstStyle/>
        <a:p>
          <a:r>
            <a:rPr lang="ar-LB" sz="1400" dirty="0">
              <a:latin typeface="Arial" panose="020B0604020202020204" pitchFamily="34" charset="0"/>
              <a:cs typeface="Arial" panose="020B0604020202020204" pitchFamily="34" charset="0"/>
            </a:rPr>
            <a:t>الممارسات الضارة</a:t>
          </a:r>
          <a:endParaRPr lang="en-US" sz="1400" dirty="0">
            <a:latin typeface="Arial" panose="020B0604020202020204" pitchFamily="34" charset="0"/>
            <a:cs typeface="Arial" panose="020B0604020202020204" pitchFamily="34" charset="0"/>
          </a:endParaRPr>
        </a:p>
      </dgm:t>
    </dgm:pt>
    <dgm:pt modelId="{44EBC2C1-F74A-4E67-922B-828750EE7B01}" type="parTrans" cxnId="{7EA41BDE-3843-4034-A4A2-AB231E1963FD}">
      <dgm:prSet/>
      <dgm:spPr/>
      <dgm:t>
        <a:bodyPr/>
        <a:lstStyle/>
        <a:p>
          <a:endParaRPr lang="en-US" sz="1400">
            <a:latin typeface="Arial" panose="020B0604020202020204" pitchFamily="34" charset="0"/>
            <a:cs typeface="Arial" panose="020B0604020202020204" pitchFamily="34" charset="0"/>
          </a:endParaRPr>
        </a:p>
      </dgm:t>
    </dgm:pt>
    <dgm:pt modelId="{C2EACA3C-3066-4442-8DEF-9333273B79EE}" type="sibTrans" cxnId="{7EA41BDE-3843-4034-A4A2-AB231E1963FD}">
      <dgm:prSet/>
      <dgm:spPr/>
      <dgm:t>
        <a:bodyPr/>
        <a:lstStyle/>
        <a:p>
          <a:endParaRPr lang="en-US" sz="1400">
            <a:latin typeface="Arial" panose="020B0604020202020204" pitchFamily="34" charset="0"/>
            <a:cs typeface="Arial" panose="020B0604020202020204" pitchFamily="34" charset="0"/>
          </a:endParaRPr>
        </a:p>
      </dgm:t>
    </dgm:pt>
    <dgm:pt modelId="{6C6D32AC-BCB4-4591-8A03-FD456A75F825}">
      <dgm:prSet phldrT="[Text]" custT="1"/>
      <dgm:spPr/>
      <dgm:t>
        <a:bodyPr/>
        <a:lstStyle/>
        <a:p>
          <a:r>
            <a:rPr lang="ar-LB" sz="1400" dirty="0">
              <a:latin typeface="Arial" panose="020B0604020202020204" pitchFamily="34" charset="0"/>
              <a:cs typeface="Arial" panose="020B0604020202020204" pitchFamily="34" charset="0"/>
            </a:rPr>
            <a:t>اعمال الرعاية غير المدفوعة</a:t>
          </a:r>
          <a:endParaRPr lang="en-US" sz="1400" dirty="0">
            <a:latin typeface="Arial" panose="020B0604020202020204" pitchFamily="34" charset="0"/>
            <a:cs typeface="Arial" panose="020B0604020202020204" pitchFamily="34" charset="0"/>
          </a:endParaRPr>
        </a:p>
      </dgm:t>
    </dgm:pt>
    <dgm:pt modelId="{9D538150-6979-4113-B13C-91A7383EDD9C}" type="parTrans" cxnId="{B6259D73-8922-4C76-91C5-0EFF9FFC7577}">
      <dgm:prSet/>
      <dgm:spPr/>
      <dgm:t>
        <a:bodyPr/>
        <a:lstStyle/>
        <a:p>
          <a:endParaRPr lang="en-US" sz="1400">
            <a:latin typeface="Arial" panose="020B0604020202020204" pitchFamily="34" charset="0"/>
            <a:cs typeface="Arial" panose="020B0604020202020204" pitchFamily="34" charset="0"/>
          </a:endParaRPr>
        </a:p>
      </dgm:t>
    </dgm:pt>
    <dgm:pt modelId="{13465B68-6647-433D-AD17-CBF3C033B450}" type="sibTrans" cxnId="{B6259D73-8922-4C76-91C5-0EFF9FFC7577}">
      <dgm:prSet/>
      <dgm:spPr/>
      <dgm:t>
        <a:bodyPr/>
        <a:lstStyle/>
        <a:p>
          <a:endParaRPr lang="en-US" sz="1400">
            <a:latin typeface="Arial" panose="020B0604020202020204" pitchFamily="34" charset="0"/>
            <a:cs typeface="Arial" panose="020B0604020202020204" pitchFamily="34" charset="0"/>
          </a:endParaRPr>
        </a:p>
      </dgm:t>
    </dgm:pt>
    <dgm:pt modelId="{FDD52A2A-2D02-48F5-A003-A674BAC07637}">
      <dgm:prSet custT="1"/>
      <dgm:spPr/>
      <dgm:t>
        <a:bodyPr/>
        <a:lstStyle/>
        <a:p>
          <a:r>
            <a:rPr lang="ar-LB" sz="1400" dirty="0">
              <a:latin typeface="Arial" panose="020B0604020202020204" pitchFamily="34" charset="0"/>
              <a:cs typeface="Arial" panose="020B0604020202020204" pitchFamily="34" charset="0"/>
            </a:rPr>
            <a:t>الصحة الجنسية والانجابية</a:t>
          </a:r>
          <a:endParaRPr lang="en-US" sz="1400" dirty="0">
            <a:latin typeface="Arial" panose="020B0604020202020204" pitchFamily="34" charset="0"/>
            <a:cs typeface="Arial" panose="020B0604020202020204" pitchFamily="34" charset="0"/>
          </a:endParaRPr>
        </a:p>
      </dgm:t>
    </dgm:pt>
    <dgm:pt modelId="{E97EE568-9839-4B67-AAB7-1726410F7652}" type="parTrans" cxnId="{A56EC6C1-856C-4884-AE83-E3C0D8256F2B}">
      <dgm:prSet/>
      <dgm:spPr/>
      <dgm:t>
        <a:bodyPr/>
        <a:lstStyle/>
        <a:p>
          <a:endParaRPr lang="en-US" sz="1400">
            <a:latin typeface="Arial" panose="020B0604020202020204" pitchFamily="34" charset="0"/>
            <a:cs typeface="Arial" panose="020B0604020202020204" pitchFamily="34" charset="0"/>
          </a:endParaRPr>
        </a:p>
      </dgm:t>
    </dgm:pt>
    <dgm:pt modelId="{B97F3EC8-C582-4452-9DFE-EDA96CAA96B3}" type="sibTrans" cxnId="{A56EC6C1-856C-4884-AE83-E3C0D8256F2B}">
      <dgm:prSet/>
      <dgm:spPr/>
      <dgm:t>
        <a:bodyPr/>
        <a:lstStyle/>
        <a:p>
          <a:endParaRPr lang="en-US" sz="1400">
            <a:latin typeface="Arial" panose="020B0604020202020204" pitchFamily="34" charset="0"/>
            <a:cs typeface="Arial" panose="020B0604020202020204" pitchFamily="34" charset="0"/>
          </a:endParaRPr>
        </a:p>
      </dgm:t>
    </dgm:pt>
    <dgm:pt modelId="{9B54533C-39F1-4480-97CD-65AFC3795C9C}">
      <dgm:prSet custT="1"/>
      <dgm:spPr/>
      <dgm:t>
        <a:bodyPr/>
        <a:lstStyle/>
        <a:p>
          <a:r>
            <a:rPr lang="ar-LB" sz="1400" b="0" dirty="0">
              <a:latin typeface="Arial" panose="020B0604020202020204" pitchFamily="34" charset="0"/>
              <a:cs typeface="Arial" panose="020B0604020202020204" pitchFamily="34" charset="0"/>
            </a:rPr>
            <a:t>المشاركة وتكافؤ الفرص</a:t>
          </a:r>
          <a:endParaRPr lang="en-US" sz="1400" b="0" dirty="0">
            <a:latin typeface="Arial" panose="020B0604020202020204" pitchFamily="34" charset="0"/>
            <a:cs typeface="Arial" panose="020B0604020202020204" pitchFamily="34" charset="0"/>
          </a:endParaRPr>
        </a:p>
      </dgm:t>
    </dgm:pt>
    <dgm:pt modelId="{6C326058-1BA6-44C9-AA0D-ED7720845DAC}" type="sibTrans" cxnId="{2BFD562B-71CA-4C34-9AA3-8D774ECFE458}">
      <dgm:prSet/>
      <dgm:spPr/>
      <dgm:t>
        <a:bodyPr/>
        <a:lstStyle/>
        <a:p>
          <a:endParaRPr lang="en-US" sz="1400">
            <a:latin typeface="Arial" panose="020B0604020202020204" pitchFamily="34" charset="0"/>
            <a:cs typeface="Arial" panose="020B0604020202020204" pitchFamily="34" charset="0"/>
          </a:endParaRPr>
        </a:p>
      </dgm:t>
    </dgm:pt>
    <dgm:pt modelId="{3E7501DD-9940-488B-AD58-445B70EB4823}" type="parTrans" cxnId="{2BFD562B-71CA-4C34-9AA3-8D774ECFE458}">
      <dgm:prSet/>
      <dgm:spPr/>
      <dgm:t>
        <a:bodyPr/>
        <a:lstStyle/>
        <a:p>
          <a:endParaRPr lang="en-US" sz="1400">
            <a:latin typeface="Arial" panose="020B0604020202020204" pitchFamily="34" charset="0"/>
            <a:cs typeface="Arial" panose="020B0604020202020204" pitchFamily="34" charset="0"/>
          </a:endParaRPr>
        </a:p>
      </dgm:t>
    </dgm:pt>
    <dgm:pt modelId="{2529A08B-28F9-4791-9DED-713D02D71C5A}">
      <dgm:prSet custScaleX="102711" custRadScaleRad="100111" custRadScaleInc="-2630"/>
      <dgm:spPr/>
      <dgm:t>
        <a:bodyPr/>
        <a:lstStyle/>
        <a:p>
          <a:endParaRPr lang="en-US"/>
        </a:p>
      </dgm:t>
    </dgm:pt>
    <dgm:pt modelId="{74300758-7706-4808-B808-6ABA5E264C04}" type="parTrans" cxnId="{18E72570-DBAC-4D8A-BCD6-08F62A8698E4}">
      <dgm:prSet/>
      <dgm:spPr/>
      <dgm:t>
        <a:bodyPr/>
        <a:lstStyle/>
        <a:p>
          <a:endParaRPr lang="en-US"/>
        </a:p>
      </dgm:t>
    </dgm:pt>
    <dgm:pt modelId="{F5AF92AF-5FC5-48CA-8E8B-8A3229851437}" type="sibTrans" cxnId="{18E72570-DBAC-4D8A-BCD6-08F62A8698E4}">
      <dgm:prSet/>
      <dgm:spPr/>
      <dgm:t>
        <a:bodyPr/>
        <a:lstStyle/>
        <a:p>
          <a:endParaRPr lang="en-US"/>
        </a:p>
      </dgm:t>
    </dgm:pt>
    <dgm:pt modelId="{DE00F68D-B83B-497F-8F8F-431D4C8F1550}">
      <dgm:prSet/>
      <dgm:spPr/>
      <dgm:t>
        <a:bodyPr/>
        <a:lstStyle/>
        <a:p>
          <a:r>
            <a:rPr lang="ar-LB" dirty="0">
              <a:latin typeface="Arial" panose="020B0604020202020204" pitchFamily="34" charset="0"/>
              <a:cs typeface="Arial" panose="020B0604020202020204" pitchFamily="34" charset="0"/>
            </a:rPr>
            <a:t>الموارد الاقتصادية </a:t>
          </a:r>
          <a:endParaRPr lang="en-US" dirty="0">
            <a:latin typeface="Arial" panose="020B0604020202020204" pitchFamily="34" charset="0"/>
            <a:cs typeface="Arial" panose="020B0604020202020204" pitchFamily="34" charset="0"/>
          </a:endParaRPr>
        </a:p>
      </dgm:t>
    </dgm:pt>
    <dgm:pt modelId="{D3C49789-B276-47F3-AF4D-9EDBB6B11931}" type="parTrans" cxnId="{9891E6B1-D5E6-4B27-8374-4D13F0DB7C2B}">
      <dgm:prSet/>
      <dgm:spPr/>
      <dgm:t>
        <a:bodyPr/>
        <a:lstStyle/>
        <a:p>
          <a:endParaRPr lang="en-US"/>
        </a:p>
      </dgm:t>
    </dgm:pt>
    <dgm:pt modelId="{643EFED8-514F-4A73-8F4A-B36A5507B593}" type="sibTrans" cxnId="{9891E6B1-D5E6-4B27-8374-4D13F0DB7C2B}">
      <dgm:prSet/>
      <dgm:spPr/>
      <dgm:t>
        <a:bodyPr/>
        <a:lstStyle/>
        <a:p>
          <a:endParaRPr lang="en-US"/>
        </a:p>
      </dgm:t>
    </dgm:pt>
    <dgm:pt modelId="{0125F068-1760-44DF-81D4-80330AEA5A02}">
      <dgm:prSet/>
      <dgm:spPr/>
      <dgm:t>
        <a:bodyPr/>
        <a:lstStyle/>
        <a:p>
          <a:r>
            <a:rPr lang="ar-LB" dirty="0">
              <a:latin typeface="Arial" panose="020B0604020202020204" pitchFamily="34" charset="0"/>
              <a:cs typeface="Arial" panose="020B0604020202020204" pitchFamily="34" charset="0"/>
            </a:rPr>
            <a:t>التكنولوجيا</a:t>
          </a:r>
          <a:endParaRPr lang="en-US" dirty="0">
            <a:latin typeface="Arial" panose="020B0604020202020204" pitchFamily="34" charset="0"/>
            <a:cs typeface="Arial" panose="020B0604020202020204" pitchFamily="34" charset="0"/>
          </a:endParaRPr>
        </a:p>
      </dgm:t>
    </dgm:pt>
    <dgm:pt modelId="{81F8431A-3421-456E-8225-EB3765E7E457}" type="parTrans" cxnId="{1C295C1F-9B10-4A87-8E0A-6E12218A7AF5}">
      <dgm:prSet/>
      <dgm:spPr/>
      <dgm:t>
        <a:bodyPr/>
        <a:lstStyle/>
        <a:p>
          <a:endParaRPr lang="en-US"/>
        </a:p>
      </dgm:t>
    </dgm:pt>
    <dgm:pt modelId="{BB78CC60-1599-4909-AB9B-793B3860870F}" type="sibTrans" cxnId="{1C295C1F-9B10-4A87-8E0A-6E12218A7AF5}">
      <dgm:prSet/>
      <dgm:spPr/>
      <dgm:t>
        <a:bodyPr/>
        <a:lstStyle/>
        <a:p>
          <a:endParaRPr lang="en-US"/>
        </a:p>
      </dgm:t>
    </dgm:pt>
    <dgm:pt modelId="{29497E4C-80EC-4ED8-959F-789FEE0FBEF4}">
      <dgm:prSet custScaleX="102711" custRadScaleRad="150580" custRadScaleInc="-46394"/>
      <dgm:spPr/>
      <dgm:t>
        <a:bodyPr/>
        <a:lstStyle/>
        <a:p>
          <a:endParaRPr lang="en-US"/>
        </a:p>
      </dgm:t>
    </dgm:pt>
    <dgm:pt modelId="{F83805DF-636C-4D98-B272-735A24C11393}" type="parTrans" cxnId="{EE0C737A-1CA0-4002-9EC6-60841D5592D1}">
      <dgm:prSet/>
      <dgm:spPr/>
      <dgm:t>
        <a:bodyPr/>
        <a:lstStyle/>
        <a:p>
          <a:endParaRPr lang="en-US"/>
        </a:p>
      </dgm:t>
    </dgm:pt>
    <dgm:pt modelId="{AEF8D727-EA7D-46AE-B3C7-4DF8E06F7765}" type="sibTrans" cxnId="{EE0C737A-1CA0-4002-9EC6-60841D5592D1}">
      <dgm:prSet custLinFactNeighborX="-13331" custLinFactNeighborY="424"/>
      <dgm:spPr/>
      <dgm:t>
        <a:bodyPr/>
        <a:lstStyle/>
        <a:p>
          <a:endParaRPr lang="en-US"/>
        </a:p>
      </dgm:t>
    </dgm:pt>
    <dgm:pt modelId="{18877B31-32D9-4730-8330-380F3FB276C9}">
      <dgm:prSet custScaleX="102711" custRadScaleRad="150580" custRadScaleInc="-46394"/>
      <dgm:spPr/>
      <dgm:t>
        <a:bodyPr/>
        <a:lstStyle/>
        <a:p>
          <a:endParaRPr lang="en-US"/>
        </a:p>
      </dgm:t>
    </dgm:pt>
    <dgm:pt modelId="{6B1C2A6F-80E2-48AF-B4E6-D2B20DC4741F}" type="parTrans" cxnId="{890A0B8A-35E3-4CEF-B951-166358C1AF19}">
      <dgm:prSet/>
      <dgm:spPr/>
      <dgm:t>
        <a:bodyPr/>
        <a:lstStyle/>
        <a:p>
          <a:endParaRPr lang="en-US"/>
        </a:p>
      </dgm:t>
    </dgm:pt>
    <dgm:pt modelId="{85588FD7-C88C-4523-A3FA-54E59A8ED857}" type="sibTrans" cxnId="{890A0B8A-35E3-4CEF-B951-166358C1AF19}">
      <dgm:prSet custLinFactNeighborX="-13331" custLinFactNeighborY="424"/>
      <dgm:spPr/>
      <dgm:t>
        <a:bodyPr/>
        <a:lstStyle/>
        <a:p>
          <a:endParaRPr lang="en-US"/>
        </a:p>
      </dgm:t>
    </dgm:pt>
    <dgm:pt modelId="{9918A639-292F-4A81-90E0-61E435D7B29F}">
      <dgm:prSet custScaleX="102711" custRadScaleRad="150580" custRadScaleInc="-46394"/>
      <dgm:spPr/>
      <dgm:t>
        <a:bodyPr/>
        <a:lstStyle/>
        <a:p>
          <a:endParaRPr lang="en-US"/>
        </a:p>
      </dgm:t>
    </dgm:pt>
    <dgm:pt modelId="{C01E3C66-B4BE-4DC6-8388-4A3CF230A230}" type="parTrans" cxnId="{880708E8-6E72-41A6-A4C4-0DBB865A32F6}">
      <dgm:prSet/>
      <dgm:spPr/>
      <dgm:t>
        <a:bodyPr/>
        <a:lstStyle/>
        <a:p>
          <a:endParaRPr lang="en-US"/>
        </a:p>
      </dgm:t>
    </dgm:pt>
    <dgm:pt modelId="{E507ED51-AB32-42AA-8A10-9FD8500BA563}" type="sibTrans" cxnId="{880708E8-6E72-41A6-A4C4-0DBB865A32F6}">
      <dgm:prSet custLinFactNeighborX="-13331" custLinFactNeighborY="424"/>
      <dgm:spPr/>
      <dgm:t>
        <a:bodyPr/>
        <a:lstStyle/>
        <a:p>
          <a:endParaRPr lang="en-US"/>
        </a:p>
      </dgm:t>
    </dgm:pt>
    <dgm:pt modelId="{8753C2C4-06F1-461B-BD45-2D026FDED385}">
      <dgm:prSet custScaleX="102711" custRadScaleRad="150580" custRadScaleInc="-46394"/>
      <dgm:spPr/>
      <dgm:t>
        <a:bodyPr/>
        <a:lstStyle/>
        <a:p>
          <a:endParaRPr lang="en-US"/>
        </a:p>
      </dgm:t>
    </dgm:pt>
    <dgm:pt modelId="{6A544449-2560-4A65-87EA-6068468E97A6}" type="parTrans" cxnId="{2DBF48C6-7022-44EE-8860-47E8776217A9}">
      <dgm:prSet/>
      <dgm:spPr/>
      <dgm:t>
        <a:bodyPr/>
        <a:lstStyle/>
        <a:p>
          <a:endParaRPr lang="en-US"/>
        </a:p>
      </dgm:t>
    </dgm:pt>
    <dgm:pt modelId="{BF20290A-65E2-406D-8839-61CBD9CEBEF1}" type="sibTrans" cxnId="{2DBF48C6-7022-44EE-8860-47E8776217A9}">
      <dgm:prSet custLinFactNeighborX="-13331" custLinFactNeighborY="424"/>
      <dgm:spPr/>
      <dgm:t>
        <a:bodyPr/>
        <a:lstStyle/>
        <a:p>
          <a:endParaRPr lang="en-US"/>
        </a:p>
      </dgm:t>
    </dgm:pt>
    <dgm:pt modelId="{BEC6D2BF-E389-4319-8B62-4410E5CA24F9}">
      <dgm:prSet/>
      <dgm:spPr/>
      <dgm:t>
        <a:bodyPr/>
        <a:lstStyle/>
        <a:p>
          <a:r>
            <a:rPr lang="ar-LB" dirty="0">
              <a:latin typeface="Arial" panose="020B0604020202020204" pitchFamily="34" charset="0"/>
              <a:cs typeface="Arial" panose="020B0604020202020204" pitchFamily="34" charset="0"/>
            </a:rPr>
            <a:t>تشريعات</a:t>
          </a:r>
          <a:r>
            <a:rPr lang="ar-LB" baseline="0" dirty="0">
              <a:latin typeface="Arial" panose="020B0604020202020204" pitchFamily="34" charset="0"/>
              <a:cs typeface="Arial" panose="020B0604020202020204" pitchFamily="34" charset="0"/>
            </a:rPr>
            <a:t> وسياسات </a:t>
          </a:r>
          <a:endParaRPr lang="en-US" dirty="0">
            <a:latin typeface="Arial" panose="020B0604020202020204" pitchFamily="34" charset="0"/>
            <a:cs typeface="Arial" panose="020B0604020202020204" pitchFamily="34" charset="0"/>
          </a:endParaRPr>
        </a:p>
      </dgm:t>
    </dgm:pt>
    <dgm:pt modelId="{BEB4938A-AA66-4667-8B8E-56853D6AB098}" type="parTrans" cxnId="{3B109DE9-B887-4A39-98BD-0DEEAC2AD5C2}">
      <dgm:prSet/>
      <dgm:spPr/>
      <dgm:t>
        <a:bodyPr/>
        <a:lstStyle/>
        <a:p>
          <a:endParaRPr lang="en-US"/>
        </a:p>
      </dgm:t>
    </dgm:pt>
    <dgm:pt modelId="{0A3FB841-965A-46C7-AB65-865F19D05921}" type="sibTrans" cxnId="{3B109DE9-B887-4A39-98BD-0DEEAC2AD5C2}">
      <dgm:prSet/>
      <dgm:spPr/>
      <dgm:t>
        <a:bodyPr/>
        <a:lstStyle/>
        <a:p>
          <a:endParaRPr lang="en-US"/>
        </a:p>
      </dgm:t>
    </dgm:pt>
    <dgm:pt modelId="{09E993E4-96EC-4A22-8869-065B0E285C49}" type="pres">
      <dgm:prSet presAssocID="{31DA66F7-C470-4EE2-90D1-A75B847208DE}" presName="Name0" presStyleCnt="0">
        <dgm:presLayoutVars>
          <dgm:chMax val="1"/>
          <dgm:dir/>
          <dgm:animLvl val="ctr"/>
          <dgm:resizeHandles val="exact"/>
        </dgm:presLayoutVars>
      </dgm:prSet>
      <dgm:spPr/>
    </dgm:pt>
    <dgm:pt modelId="{5E009D25-CC39-4E77-8FE4-BFEED7E5AE08}" type="pres">
      <dgm:prSet presAssocID="{181E876C-2ED2-4D5E-884F-ECC33EF1B6B1}" presName="centerShape" presStyleLbl="node0" presStyleIdx="0" presStyleCnt="1" custScaleY="124184"/>
      <dgm:spPr/>
    </dgm:pt>
    <dgm:pt modelId="{62132DBA-83B4-44F5-AF9A-CD21D81C6843}" type="pres">
      <dgm:prSet presAssocID="{56D99C6F-3A6F-4C4D-B2E9-36FF5FFF50D2}" presName="node" presStyleLbl="node1" presStyleIdx="0" presStyleCnt="9" custScaleX="102711" custRadScaleRad="90402" custRadScaleInc="36536">
        <dgm:presLayoutVars>
          <dgm:bulletEnabled val="1"/>
        </dgm:presLayoutVars>
      </dgm:prSet>
      <dgm:spPr/>
    </dgm:pt>
    <dgm:pt modelId="{5EAEB6AD-630F-4522-AC78-389FEA420ED6}" type="pres">
      <dgm:prSet presAssocID="{56D99C6F-3A6F-4C4D-B2E9-36FF5FFF50D2}" presName="dummy" presStyleCnt="0"/>
      <dgm:spPr/>
    </dgm:pt>
    <dgm:pt modelId="{BDE08A2B-9E41-4563-BD0F-77B52E636441}" type="pres">
      <dgm:prSet presAssocID="{D863FC9D-607B-41B8-A981-4C2697CCE359}" presName="sibTrans" presStyleLbl="sibTrans2D1" presStyleIdx="0" presStyleCnt="9"/>
      <dgm:spPr/>
    </dgm:pt>
    <dgm:pt modelId="{D9576E47-C4BB-4B50-96D6-10ED0C7CD4F2}" type="pres">
      <dgm:prSet presAssocID="{03113310-42BC-4499-B784-FA1A941FE603}" presName="node" presStyleLbl="node1" presStyleIdx="1" presStyleCnt="9" custScaleX="158811" custScaleY="89785" custRadScaleRad="123771" custRadScaleInc="103415">
        <dgm:presLayoutVars>
          <dgm:bulletEnabled val="1"/>
        </dgm:presLayoutVars>
      </dgm:prSet>
      <dgm:spPr/>
    </dgm:pt>
    <dgm:pt modelId="{6C1CA3C6-D6B4-4661-AF13-07961449D379}" type="pres">
      <dgm:prSet presAssocID="{03113310-42BC-4499-B784-FA1A941FE603}" presName="dummy" presStyleCnt="0"/>
      <dgm:spPr/>
    </dgm:pt>
    <dgm:pt modelId="{F1AED145-11EE-48AD-8B52-4BE09FB725AD}" type="pres">
      <dgm:prSet presAssocID="{63C89303-A90C-4F0F-97C7-0B6EEDCCCB33}" presName="sibTrans" presStyleLbl="sibTrans2D1" presStyleIdx="1" presStyleCnt="9"/>
      <dgm:spPr/>
    </dgm:pt>
    <dgm:pt modelId="{B2E7D9ED-D5B3-48AB-B422-10CE5A6A8878}" type="pres">
      <dgm:prSet presAssocID="{D3F196FC-0232-4180-8956-A0E41A70B053}" presName="node" presStyleLbl="node1" presStyleIdx="2" presStyleCnt="9" custScaleX="130681" custScaleY="143571" custRadScaleRad="127687" custRadScaleInc="22476">
        <dgm:presLayoutVars>
          <dgm:bulletEnabled val="1"/>
        </dgm:presLayoutVars>
      </dgm:prSet>
      <dgm:spPr/>
    </dgm:pt>
    <dgm:pt modelId="{98C61A1C-F13E-4663-87DF-A622FBC6454C}" type="pres">
      <dgm:prSet presAssocID="{D3F196FC-0232-4180-8956-A0E41A70B053}" presName="dummy" presStyleCnt="0"/>
      <dgm:spPr/>
    </dgm:pt>
    <dgm:pt modelId="{3248B498-E70D-4ECD-BAB6-166C81C371AC}" type="pres">
      <dgm:prSet presAssocID="{C2EACA3C-3066-4442-8DEF-9333273B79EE}" presName="sibTrans" presStyleLbl="sibTrans2D1" presStyleIdx="2" presStyleCnt="9" custScaleX="137464" custLinFactNeighborX="7179" custLinFactNeighborY="1405"/>
      <dgm:spPr/>
    </dgm:pt>
    <dgm:pt modelId="{09E5406F-4956-4948-BBCA-B1DDA8A5B5FE}" type="pres">
      <dgm:prSet presAssocID="{6C6D32AC-BCB4-4591-8A03-FD456A75F825}" presName="node" presStyleLbl="node1" presStyleIdx="3" presStyleCnt="9" custScaleX="198128" custScaleY="131360" custRadScaleRad="152862" custRadScaleInc="-41468">
        <dgm:presLayoutVars>
          <dgm:bulletEnabled val="1"/>
        </dgm:presLayoutVars>
      </dgm:prSet>
      <dgm:spPr/>
    </dgm:pt>
    <dgm:pt modelId="{156AF16F-3AF8-4B31-97D6-247BA64F2EB6}" type="pres">
      <dgm:prSet presAssocID="{6C6D32AC-BCB4-4591-8A03-FD456A75F825}" presName="dummy" presStyleCnt="0"/>
      <dgm:spPr/>
    </dgm:pt>
    <dgm:pt modelId="{6948F2FB-88D6-4DBE-ABEA-A60673367121}" type="pres">
      <dgm:prSet presAssocID="{13465B68-6647-433D-AD17-CBF3C033B450}" presName="sibTrans" presStyleLbl="sibTrans2D1" presStyleIdx="3" presStyleCnt="9" custLinFactNeighborX="19296" custLinFactNeighborY="2633"/>
      <dgm:spPr/>
    </dgm:pt>
    <dgm:pt modelId="{BCB57E64-E48C-413D-B1AA-B5D4C3C1043C}" type="pres">
      <dgm:prSet presAssocID="{9B54533C-39F1-4480-97CD-65AFC3795C9C}" presName="node" presStyleLbl="node1" presStyleIdx="4" presStyleCnt="9" custScaleX="163788" custRadScaleRad="106688" custRadScaleInc="-21863">
        <dgm:presLayoutVars>
          <dgm:bulletEnabled val="1"/>
        </dgm:presLayoutVars>
      </dgm:prSet>
      <dgm:spPr/>
    </dgm:pt>
    <dgm:pt modelId="{41104E21-BE28-43DE-9E8E-5289F6C17C97}" type="pres">
      <dgm:prSet presAssocID="{9B54533C-39F1-4480-97CD-65AFC3795C9C}" presName="dummy" presStyleCnt="0"/>
      <dgm:spPr/>
    </dgm:pt>
    <dgm:pt modelId="{AD66BFB4-4E33-4750-BD22-954A468B545F}" type="pres">
      <dgm:prSet presAssocID="{6C326058-1BA6-44C9-AA0D-ED7720845DAC}" presName="sibTrans" presStyleLbl="sibTrans2D1" presStyleIdx="4" presStyleCnt="9"/>
      <dgm:spPr/>
    </dgm:pt>
    <dgm:pt modelId="{4789A8C4-457B-4BED-97AB-2D100FDBBD71}" type="pres">
      <dgm:prSet presAssocID="{FDD52A2A-2D02-48F5-A003-A674BAC07637}" presName="node" presStyleLbl="node1" presStyleIdx="5" presStyleCnt="9" custScaleX="162969" custRadScaleRad="100111" custRadScaleInc="-2630">
        <dgm:presLayoutVars>
          <dgm:bulletEnabled val="1"/>
        </dgm:presLayoutVars>
      </dgm:prSet>
      <dgm:spPr/>
    </dgm:pt>
    <dgm:pt modelId="{EE5106F6-9472-4ECE-816E-191A007AB1BB}" type="pres">
      <dgm:prSet presAssocID="{FDD52A2A-2D02-48F5-A003-A674BAC07637}" presName="dummy" presStyleCnt="0"/>
      <dgm:spPr/>
    </dgm:pt>
    <dgm:pt modelId="{38ECFFE2-B425-4F38-B4BF-0325338331F7}" type="pres">
      <dgm:prSet presAssocID="{B97F3EC8-C582-4452-9DFE-EDA96CAA96B3}" presName="sibTrans" presStyleLbl="sibTrans2D1" presStyleIdx="5" presStyleCnt="9"/>
      <dgm:spPr/>
    </dgm:pt>
    <dgm:pt modelId="{81035417-2764-4D30-8442-DD2D1F701A3A}" type="pres">
      <dgm:prSet presAssocID="{DE00F68D-B83B-497F-8F8F-431D4C8F1550}" presName="node" presStyleLbl="node1" presStyleIdx="6" presStyleCnt="9" custScaleX="102711" custRadScaleRad="105049" custRadScaleInc="-33773">
        <dgm:presLayoutVars>
          <dgm:bulletEnabled val="1"/>
        </dgm:presLayoutVars>
      </dgm:prSet>
      <dgm:spPr/>
    </dgm:pt>
    <dgm:pt modelId="{811C6BDD-8D70-4B0D-87C2-6C3B604A1960}" type="pres">
      <dgm:prSet presAssocID="{DE00F68D-B83B-497F-8F8F-431D4C8F1550}" presName="dummy" presStyleCnt="0"/>
      <dgm:spPr/>
    </dgm:pt>
    <dgm:pt modelId="{4B0F29E1-2916-4A80-92FB-CE96810F3D42}" type="pres">
      <dgm:prSet presAssocID="{643EFED8-514F-4A73-8F4A-B36A5507B593}" presName="sibTrans" presStyleLbl="sibTrans2D1" presStyleIdx="6" presStyleCnt="9" custLinFactNeighborX="-13331" custLinFactNeighborY="424"/>
      <dgm:spPr/>
    </dgm:pt>
    <dgm:pt modelId="{E3717D1B-CD0C-438B-9F47-314B92084438}" type="pres">
      <dgm:prSet presAssocID="{0125F068-1760-44DF-81D4-80330AEA5A02}" presName="node" presStyleLbl="node1" presStyleIdx="7" presStyleCnt="9" custScaleX="102711" custRadScaleRad="150580" custRadScaleInc="-46394">
        <dgm:presLayoutVars>
          <dgm:bulletEnabled val="1"/>
        </dgm:presLayoutVars>
      </dgm:prSet>
      <dgm:spPr/>
    </dgm:pt>
    <dgm:pt modelId="{B735E2BA-2708-4BD3-B917-42ED08559E97}" type="pres">
      <dgm:prSet presAssocID="{0125F068-1760-44DF-81D4-80330AEA5A02}" presName="dummy" presStyleCnt="0"/>
      <dgm:spPr/>
    </dgm:pt>
    <dgm:pt modelId="{388141F8-655F-4863-9693-A940D8AB90F1}" type="pres">
      <dgm:prSet presAssocID="{BB78CC60-1599-4909-AB9B-793B3860870F}" presName="sibTrans" presStyleLbl="sibTrans2D1" presStyleIdx="7" presStyleCnt="9" custLinFactNeighborX="-13331" custLinFactNeighborY="424"/>
      <dgm:spPr/>
    </dgm:pt>
    <dgm:pt modelId="{2798E0BD-EC74-46D0-9D19-964ABA933B06}" type="pres">
      <dgm:prSet presAssocID="{BEC6D2BF-E389-4319-8B62-4410E5CA24F9}" presName="node" presStyleLbl="node1" presStyleIdx="8" presStyleCnt="9" custScaleX="156229" custScaleY="138154" custRadScaleRad="105049" custRadScaleInc="-33773">
        <dgm:presLayoutVars>
          <dgm:bulletEnabled val="1"/>
        </dgm:presLayoutVars>
      </dgm:prSet>
      <dgm:spPr/>
    </dgm:pt>
    <dgm:pt modelId="{E0AD0B2E-D9B2-4E77-AD1B-B5AFA83D09D2}" type="pres">
      <dgm:prSet presAssocID="{BEC6D2BF-E389-4319-8B62-4410E5CA24F9}" presName="dummy" presStyleCnt="0"/>
      <dgm:spPr/>
    </dgm:pt>
    <dgm:pt modelId="{6319B5F0-93D0-47A6-A553-439BECB49427}" type="pres">
      <dgm:prSet presAssocID="{0A3FB841-965A-46C7-AB65-865F19D05921}" presName="sibTrans" presStyleLbl="sibTrans2D1" presStyleIdx="8" presStyleCnt="9" custLinFactNeighborX="-13331" custLinFactNeighborY="424"/>
      <dgm:spPr/>
    </dgm:pt>
  </dgm:ptLst>
  <dgm:cxnLst>
    <dgm:cxn modelId="{FA394F03-DB4B-4315-A18C-0F32003E6952}" type="presOf" srcId="{03113310-42BC-4499-B784-FA1A941FE603}" destId="{D9576E47-C4BB-4B50-96D6-10ED0C7CD4F2}" srcOrd="0" destOrd="0" presId="urn:microsoft.com/office/officeart/2005/8/layout/radial6"/>
    <dgm:cxn modelId="{3D8EB40B-6244-428D-A02E-B6D03709D6E8}" type="presOf" srcId="{DE00F68D-B83B-497F-8F8F-431D4C8F1550}" destId="{81035417-2764-4D30-8442-DD2D1F701A3A}" srcOrd="0" destOrd="0" presId="urn:microsoft.com/office/officeart/2005/8/layout/radial6"/>
    <dgm:cxn modelId="{2D70C80F-8868-454D-945E-361D3D52C73C}" srcId="{181E876C-2ED2-4D5E-884F-ECC33EF1B6B1}" destId="{03113310-42BC-4499-B784-FA1A941FE603}" srcOrd="1" destOrd="0" parTransId="{27820647-38FF-41F3-BD0F-6C4E11F47262}" sibTransId="{63C89303-A90C-4F0F-97C7-0B6EEDCCCB33}"/>
    <dgm:cxn modelId="{77ABB711-C00D-4C3E-AF63-DAECB1099A2A}" type="presOf" srcId="{13465B68-6647-433D-AD17-CBF3C033B450}" destId="{6948F2FB-88D6-4DBE-ABEA-A60673367121}" srcOrd="0" destOrd="0" presId="urn:microsoft.com/office/officeart/2005/8/layout/radial6"/>
    <dgm:cxn modelId="{E7B59014-3625-4498-BBA3-6805D45E8A04}" type="presOf" srcId="{BB78CC60-1599-4909-AB9B-793B3860870F}" destId="{388141F8-655F-4863-9693-A940D8AB90F1}" srcOrd="0" destOrd="0" presId="urn:microsoft.com/office/officeart/2005/8/layout/radial6"/>
    <dgm:cxn modelId="{E1D80017-D5B3-4A58-94DD-01F14ADD5D11}" type="presOf" srcId="{B97F3EC8-C582-4452-9DFE-EDA96CAA96B3}" destId="{38ECFFE2-B425-4F38-B4BF-0325338331F7}" srcOrd="0" destOrd="0" presId="urn:microsoft.com/office/officeart/2005/8/layout/radial6"/>
    <dgm:cxn modelId="{1C295C1F-9B10-4A87-8E0A-6E12218A7AF5}" srcId="{181E876C-2ED2-4D5E-884F-ECC33EF1B6B1}" destId="{0125F068-1760-44DF-81D4-80330AEA5A02}" srcOrd="7" destOrd="0" parTransId="{81F8431A-3421-456E-8225-EB3765E7E457}" sibTransId="{BB78CC60-1599-4909-AB9B-793B3860870F}"/>
    <dgm:cxn modelId="{DDE89D1F-1261-439B-B13D-2499F3BFBE70}" type="presOf" srcId="{181E876C-2ED2-4D5E-884F-ECC33EF1B6B1}" destId="{5E009D25-CC39-4E77-8FE4-BFEED7E5AE08}" srcOrd="0" destOrd="0" presId="urn:microsoft.com/office/officeart/2005/8/layout/radial6"/>
    <dgm:cxn modelId="{E3D7722B-28E2-4FC6-8BA2-8CFCBFC0BB51}" type="presOf" srcId="{D3F196FC-0232-4180-8956-A0E41A70B053}" destId="{B2E7D9ED-D5B3-48AB-B422-10CE5A6A8878}" srcOrd="0" destOrd="0" presId="urn:microsoft.com/office/officeart/2005/8/layout/radial6"/>
    <dgm:cxn modelId="{2BFD562B-71CA-4C34-9AA3-8D774ECFE458}" srcId="{181E876C-2ED2-4D5E-884F-ECC33EF1B6B1}" destId="{9B54533C-39F1-4480-97CD-65AFC3795C9C}" srcOrd="4" destOrd="0" parTransId="{3E7501DD-9940-488B-AD58-445B70EB4823}" sibTransId="{6C326058-1BA6-44C9-AA0D-ED7720845DAC}"/>
    <dgm:cxn modelId="{769F1F41-1CDE-403E-BED6-CF5BC6D2A6FB}" type="presOf" srcId="{BEC6D2BF-E389-4319-8B62-4410E5CA24F9}" destId="{2798E0BD-EC74-46D0-9D19-964ABA933B06}" srcOrd="0" destOrd="0" presId="urn:microsoft.com/office/officeart/2005/8/layout/radial6"/>
    <dgm:cxn modelId="{C85D3662-F5EA-4939-A638-8A88C2BC80DE}" type="presOf" srcId="{0125F068-1760-44DF-81D4-80330AEA5A02}" destId="{E3717D1B-CD0C-438B-9F47-314B92084438}" srcOrd="0" destOrd="0" presId="urn:microsoft.com/office/officeart/2005/8/layout/radial6"/>
    <dgm:cxn modelId="{C8E90264-6720-441E-8A91-99E6B519A3AE}" type="presOf" srcId="{31DA66F7-C470-4EE2-90D1-A75B847208DE}" destId="{09E993E4-96EC-4A22-8869-065B0E285C49}" srcOrd="0" destOrd="0" presId="urn:microsoft.com/office/officeart/2005/8/layout/radial6"/>
    <dgm:cxn modelId="{F2E26044-0BB3-4623-8D43-95E3A3993FD0}" type="presOf" srcId="{D863FC9D-607B-41B8-A981-4C2697CCE359}" destId="{BDE08A2B-9E41-4563-BD0F-77B52E636441}" srcOrd="0" destOrd="0" presId="urn:microsoft.com/office/officeart/2005/8/layout/radial6"/>
    <dgm:cxn modelId="{7DD3346D-03B0-494C-BE90-453C566E3F4C}" type="presOf" srcId="{56D99C6F-3A6F-4C4D-B2E9-36FF5FFF50D2}" destId="{62132DBA-83B4-44F5-AF9A-CD21D81C6843}" srcOrd="0" destOrd="0" presId="urn:microsoft.com/office/officeart/2005/8/layout/radial6"/>
    <dgm:cxn modelId="{18E72570-DBAC-4D8A-BCD6-08F62A8698E4}" srcId="{31DA66F7-C470-4EE2-90D1-A75B847208DE}" destId="{2529A08B-28F9-4791-9DED-713D02D71C5A}" srcOrd="1" destOrd="0" parTransId="{74300758-7706-4808-B808-6ABA5E264C04}" sibTransId="{F5AF92AF-5FC5-48CA-8E8B-8A3229851437}"/>
    <dgm:cxn modelId="{B6259D73-8922-4C76-91C5-0EFF9FFC7577}" srcId="{181E876C-2ED2-4D5E-884F-ECC33EF1B6B1}" destId="{6C6D32AC-BCB4-4591-8A03-FD456A75F825}" srcOrd="3" destOrd="0" parTransId="{9D538150-6979-4113-B13C-91A7383EDD9C}" sibTransId="{13465B68-6647-433D-AD17-CBF3C033B450}"/>
    <dgm:cxn modelId="{1AED4676-2FAB-4035-B0AF-35FEB7499F31}" type="presOf" srcId="{0A3FB841-965A-46C7-AB65-865F19D05921}" destId="{6319B5F0-93D0-47A6-A553-439BECB49427}" srcOrd="0" destOrd="0" presId="urn:microsoft.com/office/officeart/2005/8/layout/radial6"/>
    <dgm:cxn modelId="{FA9ABF78-A222-4266-A66C-B188734B5553}" type="presOf" srcId="{6C326058-1BA6-44C9-AA0D-ED7720845DAC}" destId="{AD66BFB4-4E33-4750-BD22-954A468B545F}" srcOrd="0" destOrd="0" presId="urn:microsoft.com/office/officeart/2005/8/layout/radial6"/>
    <dgm:cxn modelId="{EE0C737A-1CA0-4002-9EC6-60841D5592D1}" srcId="{31DA66F7-C470-4EE2-90D1-A75B847208DE}" destId="{29497E4C-80EC-4ED8-959F-789FEE0FBEF4}" srcOrd="2" destOrd="0" parTransId="{F83805DF-636C-4D98-B272-735A24C11393}" sibTransId="{AEF8D727-EA7D-46AE-B3C7-4DF8E06F7765}"/>
    <dgm:cxn modelId="{D76EF980-6E86-49BB-B843-86E764B1003A}" type="presOf" srcId="{C2EACA3C-3066-4442-8DEF-9333273B79EE}" destId="{3248B498-E70D-4ECD-BAB6-166C81C371AC}" srcOrd="0" destOrd="0" presId="urn:microsoft.com/office/officeart/2005/8/layout/radial6"/>
    <dgm:cxn modelId="{890A0B8A-35E3-4CEF-B951-166358C1AF19}" srcId="{31DA66F7-C470-4EE2-90D1-A75B847208DE}" destId="{18877B31-32D9-4730-8330-380F3FB276C9}" srcOrd="3" destOrd="0" parTransId="{6B1C2A6F-80E2-48AF-B4E6-D2B20DC4741F}" sibTransId="{85588FD7-C88C-4523-A3FA-54E59A8ED857}"/>
    <dgm:cxn modelId="{C1BA4A9F-9FB7-4EFA-B546-981F71BD0A65}" srcId="{31DA66F7-C470-4EE2-90D1-A75B847208DE}" destId="{181E876C-2ED2-4D5E-884F-ECC33EF1B6B1}" srcOrd="0" destOrd="0" parTransId="{99F3F12F-B8AE-4DD2-9A77-F90D213774A9}" sibTransId="{8DB1B0C0-A766-4D27-950D-061A567B662A}"/>
    <dgm:cxn modelId="{5F812BA0-72FD-4BB8-9A07-5AF12B96396C}" type="presOf" srcId="{63C89303-A90C-4F0F-97C7-0B6EEDCCCB33}" destId="{F1AED145-11EE-48AD-8B52-4BE09FB725AD}" srcOrd="0" destOrd="0" presId="urn:microsoft.com/office/officeart/2005/8/layout/radial6"/>
    <dgm:cxn modelId="{9891E6B1-D5E6-4B27-8374-4D13F0DB7C2B}" srcId="{181E876C-2ED2-4D5E-884F-ECC33EF1B6B1}" destId="{DE00F68D-B83B-497F-8F8F-431D4C8F1550}" srcOrd="6" destOrd="0" parTransId="{D3C49789-B276-47F3-AF4D-9EDBB6B11931}" sibTransId="{643EFED8-514F-4A73-8F4A-B36A5507B593}"/>
    <dgm:cxn modelId="{C6B0C9BF-0465-4AF6-B358-60F9DFF6E06C}" srcId="{181E876C-2ED2-4D5E-884F-ECC33EF1B6B1}" destId="{56D99C6F-3A6F-4C4D-B2E9-36FF5FFF50D2}" srcOrd="0" destOrd="0" parTransId="{A5A998F5-CE40-4EB3-8E84-A0DEEF203ECB}" sibTransId="{D863FC9D-607B-41B8-A981-4C2697CCE359}"/>
    <dgm:cxn modelId="{A56EC6C1-856C-4884-AE83-E3C0D8256F2B}" srcId="{181E876C-2ED2-4D5E-884F-ECC33EF1B6B1}" destId="{FDD52A2A-2D02-48F5-A003-A674BAC07637}" srcOrd="5" destOrd="0" parTransId="{E97EE568-9839-4B67-AAB7-1726410F7652}" sibTransId="{B97F3EC8-C582-4452-9DFE-EDA96CAA96B3}"/>
    <dgm:cxn modelId="{2DBF48C6-7022-44EE-8860-47E8776217A9}" srcId="{31DA66F7-C470-4EE2-90D1-A75B847208DE}" destId="{8753C2C4-06F1-461B-BD45-2D026FDED385}" srcOrd="5" destOrd="0" parTransId="{6A544449-2560-4A65-87EA-6068468E97A6}" sibTransId="{BF20290A-65E2-406D-8839-61CBD9CEBEF1}"/>
    <dgm:cxn modelId="{9EB014C9-844C-4453-8746-08CFBBBACF15}" type="presOf" srcId="{FDD52A2A-2D02-48F5-A003-A674BAC07637}" destId="{4789A8C4-457B-4BED-97AB-2D100FDBBD71}" srcOrd="0" destOrd="0" presId="urn:microsoft.com/office/officeart/2005/8/layout/radial6"/>
    <dgm:cxn modelId="{B4FEC6CA-58C1-4496-8FE6-10E5F649A3EC}" type="presOf" srcId="{643EFED8-514F-4A73-8F4A-B36A5507B593}" destId="{4B0F29E1-2916-4A80-92FB-CE96810F3D42}" srcOrd="0" destOrd="0" presId="urn:microsoft.com/office/officeart/2005/8/layout/radial6"/>
    <dgm:cxn modelId="{7EA41BDE-3843-4034-A4A2-AB231E1963FD}" srcId="{181E876C-2ED2-4D5E-884F-ECC33EF1B6B1}" destId="{D3F196FC-0232-4180-8956-A0E41A70B053}" srcOrd="2" destOrd="0" parTransId="{44EBC2C1-F74A-4E67-922B-828750EE7B01}" sibTransId="{C2EACA3C-3066-4442-8DEF-9333273B79EE}"/>
    <dgm:cxn modelId="{A8A5CDDE-DC6C-4C24-ABEC-702260C9DCFA}" type="presOf" srcId="{6C6D32AC-BCB4-4591-8A03-FD456A75F825}" destId="{09E5406F-4956-4948-BBCA-B1DDA8A5B5FE}" srcOrd="0" destOrd="0" presId="urn:microsoft.com/office/officeart/2005/8/layout/radial6"/>
    <dgm:cxn modelId="{880708E8-6E72-41A6-A4C4-0DBB865A32F6}" srcId="{31DA66F7-C470-4EE2-90D1-A75B847208DE}" destId="{9918A639-292F-4A81-90E0-61E435D7B29F}" srcOrd="4" destOrd="0" parTransId="{C01E3C66-B4BE-4DC6-8388-4A3CF230A230}" sibTransId="{E507ED51-AB32-42AA-8A10-9FD8500BA563}"/>
    <dgm:cxn modelId="{3B109DE9-B887-4A39-98BD-0DEEAC2AD5C2}" srcId="{181E876C-2ED2-4D5E-884F-ECC33EF1B6B1}" destId="{BEC6D2BF-E389-4319-8B62-4410E5CA24F9}" srcOrd="8" destOrd="0" parTransId="{BEB4938A-AA66-4667-8B8E-56853D6AB098}" sibTransId="{0A3FB841-965A-46C7-AB65-865F19D05921}"/>
    <dgm:cxn modelId="{DEAE3CF9-25FF-4556-9A0B-945DE221CFC1}" type="presOf" srcId="{9B54533C-39F1-4480-97CD-65AFC3795C9C}" destId="{BCB57E64-E48C-413D-B1AA-B5D4C3C1043C}" srcOrd="0" destOrd="0" presId="urn:microsoft.com/office/officeart/2005/8/layout/radial6"/>
    <dgm:cxn modelId="{E3277D9B-D32D-429F-AD67-1822A51FF10D}" type="presParOf" srcId="{09E993E4-96EC-4A22-8869-065B0E285C49}" destId="{5E009D25-CC39-4E77-8FE4-BFEED7E5AE08}" srcOrd="0" destOrd="0" presId="urn:microsoft.com/office/officeart/2005/8/layout/radial6"/>
    <dgm:cxn modelId="{7CF2EEED-7671-4A28-81A8-C7C1F8D28ADA}" type="presParOf" srcId="{09E993E4-96EC-4A22-8869-065B0E285C49}" destId="{62132DBA-83B4-44F5-AF9A-CD21D81C6843}" srcOrd="1" destOrd="0" presId="urn:microsoft.com/office/officeart/2005/8/layout/radial6"/>
    <dgm:cxn modelId="{A08E89DC-1672-490B-9E3F-7A918EAA0839}" type="presParOf" srcId="{09E993E4-96EC-4A22-8869-065B0E285C49}" destId="{5EAEB6AD-630F-4522-AC78-389FEA420ED6}" srcOrd="2" destOrd="0" presId="urn:microsoft.com/office/officeart/2005/8/layout/radial6"/>
    <dgm:cxn modelId="{370D2598-30CF-477A-8159-D874C2F6CD6B}" type="presParOf" srcId="{09E993E4-96EC-4A22-8869-065B0E285C49}" destId="{BDE08A2B-9E41-4563-BD0F-77B52E636441}" srcOrd="3" destOrd="0" presId="urn:microsoft.com/office/officeart/2005/8/layout/radial6"/>
    <dgm:cxn modelId="{AE418FF5-2F7A-4D24-8272-F490D4DB0655}" type="presParOf" srcId="{09E993E4-96EC-4A22-8869-065B0E285C49}" destId="{D9576E47-C4BB-4B50-96D6-10ED0C7CD4F2}" srcOrd="4" destOrd="0" presId="urn:microsoft.com/office/officeart/2005/8/layout/radial6"/>
    <dgm:cxn modelId="{4A153D2B-C78B-4EDC-8A9F-883E8176E97A}" type="presParOf" srcId="{09E993E4-96EC-4A22-8869-065B0E285C49}" destId="{6C1CA3C6-D6B4-4661-AF13-07961449D379}" srcOrd="5" destOrd="0" presId="urn:microsoft.com/office/officeart/2005/8/layout/radial6"/>
    <dgm:cxn modelId="{43F008D8-12CA-49C0-B28D-DC95E8D16E5F}" type="presParOf" srcId="{09E993E4-96EC-4A22-8869-065B0E285C49}" destId="{F1AED145-11EE-48AD-8B52-4BE09FB725AD}" srcOrd="6" destOrd="0" presId="urn:microsoft.com/office/officeart/2005/8/layout/radial6"/>
    <dgm:cxn modelId="{B6CF7916-0193-4006-A215-0EADA2FEC55D}" type="presParOf" srcId="{09E993E4-96EC-4A22-8869-065B0E285C49}" destId="{B2E7D9ED-D5B3-48AB-B422-10CE5A6A8878}" srcOrd="7" destOrd="0" presId="urn:microsoft.com/office/officeart/2005/8/layout/radial6"/>
    <dgm:cxn modelId="{A29EAEAC-8262-4BC8-BAA0-FD4F0FE2EED1}" type="presParOf" srcId="{09E993E4-96EC-4A22-8869-065B0E285C49}" destId="{98C61A1C-F13E-4663-87DF-A622FBC6454C}" srcOrd="8" destOrd="0" presId="urn:microsoft.com/office/officeart/2005/8/layout/radial6"/>
    <dgm:cxn modelId="{46F01E96-6B96-4858-B627-66889EFFA969}" type="presParOf" srcId="{09E993E4-96EC-4A22-8869-065B0E285C49}" destId="{3248B498-E70D-4ECD-BAB6-166C81C371AC}" srcOrd="9" destOrd="0" presId="urn:microsoft.com/office/officeart/2005/8/layout/radial6"/>
    <dgm:cxn modelId="{51121F71-165F-4E4B-BB7E-EB82B335C354}" type="presParOf" srcId="{09E993E4-96EC-4A22-8869-065B0E285C49}" destId="{09E5406F-4956-4948-BBCA-B1DDA8A5B5FE}" srcOrd="10" destOrd="0" presId="urn:microsoft.com/office/officeart/2005/8/layout/radial6"/>
    <dgm:cxn modelId="{8A1CB1A9-E2C4-457F-9433-72F12B4BF383}" type="presParOf" srcId="{09E993E4-96EC-4A22-8869-065B0E285C49}" destId="{156AF16F-3AF8-4B31-97D6-247BA64F2EB6}" srcOrd="11" destOrd="0" presId="urn:microsoft.com/office/officeart/2005/8/layout/radial6"/>
    <dgm:cxn modelId="{78E091E9-134B-4515-9368-86D866045C16}" type="presParOf" srcId="{09E993E4-96EC-4A22-8869-065B0E285C49}" destId="{6948F2FB-88D6-4DBE-ABEA-A60673367121}" srcOrd="12" destOrd="0" presId="urn:microsoft.com/office/officeart/2005/8/layout/radial6"/>
    <dgm:cxn modelId="{EE696B3A-77B9-4F3A-B49B-C5610A5BA9C5}" type="presParOf" srcId="{09E993E4-96EC-4A22-8869-065B0E285C49}" destId="{BCB57E64-E48C-413D-B1AA-B5D4C3C1043C}" srcOrd="13" destOrd="0" presId="urn:microsoft.com/office/officeart/2005/8/layout/radial6"/>
    <dgm:cxn modelId="{0132C402-4FF5-4C81-84CC-4E5EECA2CB93}" type="presParOf" srcId="{09E993E4-96EC-4A22-8869-065B0E285C49}" destId="{41104E21-BE28-43DE-9E8E-5289F6C17C97}" srcOrd="14" destOrd="0" presId="urn:microsoft.com/office/officeart/2005/8/layout/radial6"/>
    <dgm:cxn modelId="{CD46692C-572F-4333-BD82-8B1391C1EFC2}" type="presParOf" srcId="{09E993E4-96EC-4A22-8869-065B0E285C49}" destId="{AD66BFB4-4E33-4750-BD22-954A468B545F}" srcOrd="15" destOrd="0" presId="urn:microsoft.com/office/officeart/2005/8/layout/radial6"/>
    <dgm:cxn modelId="{AB962CDE-FA61-4881-82A9-3C520893A6C4}" type="presParOf" srcId="{09E993E4-96EC-4A22-8869-065B0E285C49}" destId="{4789A8C4-457B-4BED-97AB-2D100FDBBD71}" srcOrd="16" destOrd="0" presId="urn:microsoft.com/office/officeart/2005/8/layout/radial6"/>
    <dgm:cxn modelId="{137C3B0B-ACD5-45B1-9210-5ACFD46F6908}" type="presParOf" srcId="{09E993E4-96EC-4A22-8869-065B0E285C49}" destId="{EE5106F6-9472-4ECE-816E-191A007AB1BB}" srcOrd="17" destOrd="0" presId="urn:microsoft.com/office/officeart/2005/8/layout/radial6"/>
    <dgm:cxn modelId="{A266108E-3C33-4367-8F68-6BBC5139BB64}" type="presParOf" srcId="{09E993E4-96EC-4A22-8869-065B0E285C49}" destId="{38ECFFE2-B425-4F38-B4BF-0325338331F7}" srcOrd="18" destOrd="0" presId="urn:microsoft.com/office/officeart/2005/8/layout/radial6"/>
    <dgm:cxn modelId="{CDF36F36-370B-47E6-AB2B-143356CF01E7}" type="presParOf" srcId="{09E993E4-96EC-4A22-8869-065B0E285C49}" destId="{81035417-2764-4D30-8442-DD2D1F701A3A}" srcOrd="19" destOrd="0" presId="urn:microsoft.com/office/officeart/2005/8/layout/radial6"/>
    <dgm:cxn modelId="{35258BE8-73AA-405C-A464-938C0897B308}" type="presParOf" srcId="{09E993E4-96EC-4A22-8869-065B0E285C49}" destId="{811C6BDD-8D70-4B0D-87C2-6C3B604A1960}" srcOrd="20" destOrd="0" presId="urn:microsoft.com/office/officeart/2005/8/layout/radial6"/>
    <dgm:cxn modelId="{4378FC4C-0329-48B9-A5F2-0FCD590B6F9F}" type="presParOf" srcId="{09E993E4-96EC-4A22-8869-065B0E285C49}" destId="{4B0F29E1-2916-4A80-92FB-CE96810F3D42}" srcOrd="21" destOrd="0" presId="urn:microsoft.com/office/officeart/2005/8/layout/radial6"/>
    <dgm:cxn modelId="{81A8B799-BEF1-42E9-94C0-DE10A438FCA0}" type="presParOf" srcId="{09E993E4-96EC-4A22-8869-065B0E285C49}" destId="{E3717D1B-CD0C-438B-9F47-314B92084438}" srcOrd="22" destOrd="0" presId="urn:microsoft.com/office/officeart/2005/8/layout/radial6"/>
    <dgm:cxn modelId="{C5AAE928-70C9-40E6-93B0-EA4D78B9C7B9}" type="presParOf" srcId="{09E993E4-96EC-4A22-8869-065B0E285C49}" destId="{B735E2BA-2708-4BD3-B917-42ED08559E97}" srcOrd="23" destOrd="0" presId="urn:microsoft.com/office/officeart/2005/8/layout/radial6"/>
    <dgm:cxn modelId="{E5D69146-1A97-4B4C-9F4E-FDAB813892C9}" type="presParOf" srcId="{09E993E4-96EC-4A22-8869-065B0E285C49}" destId="{388141F8-655F-4863-9693-A940D8AB90F1}" srcOrd="24" destOrd="0" presId="urn:microsoft.com/office/officeart/2005/8/layout/radial6"/>
    <dgm:cxn modelId="{761041EA-883F-4571-B4B0-9BB432D98201}" type="presParOf" srcId="{09E993E4-96EC-4A22-8869-065B0E285C49}" destId="{2798E0BD-EC74-46D0-9D19-964ABA933B06}" srcOrd="25" destOrd="0" presId="urn:microsoft.com/office/officeart/2005/8/layout/radial6"/>
    <dgm:cxn modelId="{308C8475-6F6C-4941-AD58-5C8DC7919585}" type="presParOf" srcId="{09E993E4-96EC-4A22-8869-065B0E285C49}" destId="{E0AD0B2E-D9B2-4E77-AD1B-B5AFA83D09D2}" srcOrd="26" destOrd="0" presId="urn:microsoft.com/office/officeart/2005/8/layout/radial6"/>
    <dgm:cxn modelId="{0A0BEBDF-3AF3-4FFE-9645-9D5D02961EEA}" type="presParOf" srcId="{09E993E4-96EC-4A22-8869-065B0E285C49}" destId="{6319B5F0-93D0-47A6-A553-439BECB49427}" srcOrd="27" destOrd="0" presId="urn:microsoft.com/office/officeart/2005/8/layout/radial6"/>
  </dgm:cxnLst>
  <dgm:bg/>
  <dgm:whole>
    <a:ln w="28575">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5D3C6FA1-D561-4649-BD7D-D323AC9DA46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C146BF1-3573-46F1-B1BA-36E02CDA8F15}">
      <dgm:prSet phldrT="[Text]"/>
      <dgm:spPr/>
      <dgm:t>
        <a:bodyPr/>
        <a:lstStyle/>
        <a:p>
          <a:r>
            <a:rPr lang="ar-LB" dirty="0"/>
            <a:t>استعراض دوري كل خمس سنوات </a:t>
          </a:r>
          <a:endParaRPr lang="en-US" dirty="0"/>
        </a:p>
      </dgm:t>
    </dgm:pt>
    <dgm:pt modelId="{4BD72781-381C-4DFD-87B0-D3C1B6F02716}" type="parTrans" cxnId="{09E92D83-7DC8-45EB-972B-75AE284D1C2F}">
      <dgm:prSet/>
      <dgm:spPr/>
      <dgm:t>
        <a:bodyPr/>
        <a:lstStyle/>
        <a:p>
          <a:endParaRPr lang="en-US"/>
        </a:p>
      </dgm:t>
    </dgm:pt>
    <dgm:pt modelId="{B6C57E21-8A93-45F4-8940-ABFC98A8037C}" type="sibTrans" cxnId="{09E92D83-7DC8-45EB-972B-75AE284D1C2F}">
      <dgm:prSet/>
      <dgm:spPr/>
      <dgm:t>
        <a:bodyPr/>
        <a:lstStyle/>
        <a:p>
          <a:endParaRPr lang="en-US"/>
        </a:p>
      </dgm:t>
    </dgm:pt>
    <dgm:pt modelId="{392646AC-11EF-4A31-8B7D-26996DAA4A87}">
      <dgm:prSet phldrT="[Text]"/>
      <dgm:spPr/>
      <dgm:t>
        <a:bodyPr/>
        <a:lstStyle/>
        <a:p>
          <a:r>
            <a:rPr lang="ar-LB" dirty="0"/>
            <a:t>وطني</a:t>
          </a:r>
          <a:endParaRPr lang="en-US" dirty="0"/>
        </a:p>
      </dgm:t>
    </dgm:pt>
    <dgm:pt modelId="{F8AEBD62-D018-482C-B693-D549452D5C0A}" type="parTrans" cxnId="{69765441-C7B5-4458-884A-D7A312CD8482}">
      <dgm:prSet/>
      <dgm:spPr/>
      <dgm:t>
        <a:bodyPr/>
        <a:lstStyle/>
        <a:p>
          <a:endParaRPr lang="en-US"/>
        </a:p>
      </dgm:t>
    </dgm:pt>
    <dgm:pt modelId="{C1E0BC13-4DE4-4230-9A2B-18107A1AAFA9}" type="sibTrans" cxnId="{69765441-C7B5-4458-884A-D7A312CD8482}">
      <dgm:prSet/>
      <dgm:spPr/>
      <dgm:t>
        <a:bodyPr/>
        <a:lstStyle/>
        <a:p>
          <a:endParaRPr lang="en-US"/>
        </a:p>
      </dgm:t>
    </dgm:pt>
    <dgm:pt modelId="{E839C332-B637-4492-8DE6-E56FF08F0132}">
      <dgm:prSet phldrT="[Text]"/>
      <dgm:spPr/>
      <dgm:t>
        <a:bodyPr/>
        <a:lstStyle/>
        <a:p>
          <a:r>
            <a:rPr lang="ar-LB" dirty="0"/>
            <a:t>اللجنة الاجتماعية والاقتصادية لغربي آسيا</a:t>
          </a:r>
          <a:endParaRPr lang="en-US" dirty="0"/>
        </a:p>
      </dgm:t>
    </dgm:pt>
    <dgm:pt modelId="{625DC800-3010-4BA0-AAC7-6D46376A0076}" type="parTrans" cxnId="{C39E91C7-25C4-4E53-AFD2-6D786830C16E}">
      <dgm:prSet/>
      <dgm:spPr/>
      <dgm:t>
        <a:bodyPr/>
        <a:lstStyle/>
        <a:p>
          <a:endParaRPr lang="en-US"/>
        </a:p>
      </dgm:t>
    </dgm:pt>
    <dgm:pt modelId="{05B40CDF-2441-446A-AD85-8F88DD9E4062}" type="sibTrans" cxnId="{C39E91C7-25C4-4E53-AFD2-6D786830C16E}">
      <dgm:prSet/>
      <dgm:spPr/>
      <dgm:t>
        <a:bodyPr/>
        <a:lstStyle/>
        <a:p>
          <a:endParaRPr lang="en-US"/>
        </a:p>
      </dgm:t>
    </dgm:pt>
    <dgm:pt modelId="{9C32A56F-A2CA-43C8-B5E3-56AED3AF67FC}">
      <dgm:prSet phldrT="[Text]"/>
      <dgm:spPr/>
      <dgm:t>
        <a:bodyPr/>
        <a:lstStyle/>
        <a:p>
          <a:r>
            <a:rPr lang="ar-LB" dirty="0"/>
            <a:t>اقليمي</a:t>
          </a:r>
          <a:endParaRPr lang="en-US" dirty="0"/>
        </a:p>
      </dgm:t>
    </dgm:pt>
    <dgm:pt modelId="{0C919F16-B09F-4C72-B627-E108B97667DB}" type="parTrans" cxnId="{2D0D17FA-209C-4054-A40B-DEDD05054619}">
      <dgm:prSet/>
      <dgm:spPr/>
      <dgm:t>
        <a:bodyPr/>
        <a:lstStyle/>
        <a:p>
          <a:endParaRPr lang="en-US"/>
        </a:p>
      </dgm:t>
    </dgm:pt>
    <dgm:pt modelId="{E9439E23-9F58-409B-A928-B34091D4064B}" type="sibTrans" cxnId="{2D0D17FA-209C-4054-A40B-DEDD05054619}">
      <dgm:prSet/>
      <dgm:spPr/>
      <dgm:t>
        <a:bodyPr/>
        <a:lstStyle/>
        <a:p>
          <a:endParaRPr lang="en-US"/>
        </a:p>
      </dgm:t>
    </dgm:pt>
    <dgm:pt modelId="{6F839C20-683B-4F5F-B780-48552584139E}">
      <dgm:prSet phldrT="[Text]"/>
      <dgm:spPr/>
      <dgm:t>
        <a:bodyPr/>
        <a:lstStyle/>
        <a:p>
          <a:r>
            <a:rPr lang="ar-LB" dirty="0"/>
            <a:t>الامين العام للامم المتحدة</a:t>
          </a:r>
          <a:endParaRPr lang="en-US" dirty="0"/>
        </a:p>
      </dgm:t>
    </dgm:pt>
    <dgm:pt modelId="{6616BFE9-C4E8-48F5-B3A8-5EC63A8D5827}" type="parTrans" cxnId="{C1295604-37A6-46F9-9B41-3C0DB228A388}">
      <dgm:prSet/>
      <dgm:spPr/>
      <dgm:t>
        <a:bodyPr/>
        <a:lstStyle/>
        <a:p>
          <a:endParaRPr lang="en-US"/>
        </a:p>
      </dgm:t>
    </dgm:pt>
    <dgm:pt modelId="{F05DE0AB-6C4D-4A84-8F5B-B453B2EA505E}" type="sibTrans" cxnId="{C1295604-37A6-46F9-9B41-3C0DB228A388}">
      <dgm:prSet/>
      <dgm:spPr/>
      <dgm:t>
        <a:bodyPr/>
        <a:lstStyle/>
        <a:p>
          <a:endParaRPr lang="en-US"/>
        </a:p>
      </dgm:t>
    </dgm:pt>
    <dgm:pt modelId="{0DFD78D3-608E-4139-A207-019B7125573E}">
      <dgm:prSet phldrT="[Text]"/>
      <dgm:spPr/>
      <dgm:t>
        <a:bodyPr/>
        <a:lstStyle/>
        <a:p>
          <a:r>
            <a:rPr lang="ar-LB" dirty="0"/>
            <a:t>دولي</a:t>
          </a:r>
          <a:endParaRPr lang="en-US" dirty="0"/>
        </a:p>
      </dgm:t>
    </dgm:pt>
    <dgm:pt modelId="{452B0CDC-49F8-4A6E-BCC7-4223B50B5F36}" type="parTrans" cxnId="{599339D6-2C0B-47AD-B8C8-F5DF81E34A88}">
      <dgm:prSet/>
      <dgm:spPr/>
      <dgm:t>
        <a:bodyPr/>
        <a:lstStyle/>
        <a:p>
          <a:endParaRPr lang="en-US"/>
        </a:p>
      </dgm:t>
    </dgm:pt>
    <dgm:pt modelId="{1383C37A-0024-42E0-AC7A-4F4B8A7F0644}" type="sibTrans" cxnId="{599339D6-2C0B-47AD-B8C8-F5DF81E34A88}">
      <dgm:prSet/>
      <dgm:spPr/>
      <dgm:t>
        <a:bodyPr/>
        <a:lstStyle/>
        <a:p>
          <a:endParaRPr lang="en-US"/>
        </a:p>
      </dgm:t>
    </dgm:pt>
    <dgm:pt modelId="{5454BFC8-A2AB-4F96-BD48-FAE438DC5C96}" type="pres">
      <dgm:prSet presAssocID="{5D3C6FA1-D561-4649-BD7D-D323AC9DA461}" presName="Name0" presStyleCnt="0">
        <dgm:presLayoutVars>
          <dgm:chMax val="5"/>
          <dgm:chPref val="5"/>
          <dgm:dir/>
          <dgm:animLvl val="lvl"/>
        </dgm:presLayoutVars>
      </dgm:prSet>
      <dgm:spPr/>
    </dgm:pt>
    <dgm:pt modelId="{EABC5016-38DC-4844-B7D9-FD3AEDE780B1}" type="pres">
      <dgm:prSet presAssocID="{2C146BF1-3573-46F1-B1BA-36E02CDA8F15}" presName="parentText1" presStyleLbl="node1" presStyleIdx="0" presStyleCnt="3">
        <dgm:presLayoutVars>
          <dgm:chMax/>
          <dgm:chPref val="3"/>
          <dgm:bulletEnabled val="1"/>
        </dgm:presLayoutVars>
      </dgm:prSet>
      <dgm:spPr/>
    </dgm:pt>
    <dgm:pt modelId="{7417712E-B2F0-4EA7-94AC-B159607AEF10}" type="pres">
      <dgm:prSet presAssocID="{2C146BF1-3573-46F1-B1BA-36E02CDA8F15}" presName="childText1" presStyleLbl="solidAlignAcc1" presStyleIdx="0" presStyleCnt="3">
        <dgm:presLayoutVars>
          <dgm:chMax val="0"/>
          <dgm:chPref val="0"/>
          <dgm:bulletEnabled val="1"/>
        </dgm:presLayoutVars>
      </dgm:prSet>
      <dgm:spPr/>
    </dgm:pt>
    <dgm:pt modelId="{DBF10A5B-96D4-405B-AEB3-C8039E1270F5}" type="pres">
      <dgm:prSet presAssocID="{E839C332-B637-4492-8DE6-E56FF08F0132}" presName="parentText2" presStyleLbl="node1" presStyleIdx="1" presStyleCnt="3">
        <dgm:presLayoutVars>
          <dgm:chMax/>
          <dgm:chPref val="3"/>
          <dgm:bulletEnabled val="1"/>
        </dgm:presLayoutVars>
      </dgm:prSet>
      <dgm:spPr/>
    </dgm:pt>
    <dgm:pt modelId="{1415F888-6C54-4CFC-A6CC-2A2BB00B8EC4}" type="pres">
      <dgm:prSet presAssocID="{E839C332-B637-4492-8DE6-E56FF08F0132}" presName="childText2" presStyleLbl="solidAlignAcc1" presStyleIdx="1" presStyleCnt="3">
        <dgm:presLayoutVars>
          <dgm:chMax val="0"/>
          <dgm:chPref val="0"/>
          <dgm:bulletEnabled val="1"/>
        </dgm:presLayoutVars>
      </dgm:prSet>
      <dgm:spPr/>
    </dgm:pt>
    <dgm:pt modelId="{0E12C760-5F7E-4664-AF5B-BE2F69C266A8}" type="pres">
      <dgm:prSet presAssocID="{6F839C20-683B-4F5F-B780-48552584139E}" presName="parentText3" presStyleLbl="node1" presStyleIdx="2" presStyleCnt="3">
        <dgm:presLayoutVars>
          <dgm:chMax/>
          <dgm:chPref val="3"/>
          <dgm:bulletEnabled val="1"/>
        </dgm:presLayoutVars>
      </dgm:prSet>
      <dgm:spPr/>
    </dgm:pt>
    <dgm:pt modelId="{514CC469-2E0F-4DC5-8F30-1E86713CA6A9}" type="pres">
      <dgm:prSet presAssocID="{6F839C20-683B-4F5F-B780-48552584139E}" presName="childText3" presStyleLbl="solidAlignAcc1" presStyleIdx="2" presStyleCnt="3">
        <dgm:presLayoutVars>
          <dgm:chMax val="0"/>
          <dgm:chPref val="0"/>
          <dgm:bulletEnabled val="1"/>
        </dgm:presLayoutVars>
      </dgm:prSet>
      <dgm:spPr/>
    </dgm:pt>
  </dgm:ptLst>
  <dgm:cxnLst>
    <dgm:cxn modelId="{C1295604-37A6-46F9-9B41-3C0DB228A388}" srcId="{5D3C6FA1-D561-4649-BD7D-D323AC9DA461}" destId="{6F839C20-683B-4F5F-B780-48552584139E}" srcOrd="2" destOrd="0" parTransId="{6616BFE9-C4E8-48F5-B3A8-5EC63A8D5827}" sibTransId="{F05DE0AB-6C4D-4A84-8F5B-B453B2EA505E}"/>
    <dgm:cxn modelId="{69686507-500C-4985-A8F6-9E9211C69807}" type="presOf" srcId="{E839C332-B637-4492-8DE6-E56FF08F0132}" destId="{DBF10A5B-96D4-405B-AEB3-C8039E1270F5}" srcOrd="0" destOrd="0" presId="urn:microsoft.com/office/officeart/2009/3/layout/IncreasingArrowsProcess"/>
    <dgm:cxn modelId="{17A62E25-14ED-4615-950D-1EA262B9AA0A}" type="presOf" srcId="{5D3C6FA1-D561-4649-BD7D-D323AC9DA461}" destId="{5454BFC8-A2AB-4F96-BD48-FAE438DC5C96}" srcOrd="0" destOrd="0" presId="urn:microsoft.com/office/officeart/2009/3/layout/IncreasingArrowsProcess"/>
    <dgm:cxn modelId="{7F96E628-EC20-4954-B669-5E50CE9A5CFF}" type="presOf" srcId="{6F839C20-683B-4F5F-B780-48552584139E}" destId="{0E12C760-5F7E-4664-AF5B-BE2F69C266A8}" srcOrd="0" destOrd="0" presId="urn:microsoft.com/office/officeart/2009/3/layout/IncreasingArrowsProcess"/>
    <dgm:cxn modelId="{69765441-C7B5-4458-884A-D7A312CD8482}" srcId="{2C146BF1-3573-46F1-B1BA-36E02CDA8F15}" destId="{392646AC-11EF-4A31-8B7D-26996DAA4A87}" srcOrd="0" destOrd="0" parTransId="{F8AEBD62-D018-482C-B693-D549452D5C0A}" sibTransId="{C1E0BC13-4DE4-4230-9A2B-18107A1AAFA9}"/>
    <dgm:cxn modelId="{03AD9552-DEA9-44DF-B68C-1F60E0EC2D3F}" type="presOf" srcId="{9C32A56F-A2CA-43C8-B5E3-56AED3AF67FC}" destId="{1415F888-6C54-4CFC-A6CC-2A2BB00B8EC4}" srcOrd="0" destOrd="0" presId="urn:microsoft.com/office/officeart/2009/3/layout/IncreasingArrowsProcess"/>
    <dgm:cxn modelId="{09E92D83-7DC8-45EB-972B-75AE284D1C2F}" srcId="{5D3C6FA1-D561-4649-BD7D-D323AC9DA461}" destId="{2C146BF1-3573-46F1-B1BA-36E02CDA8F15}" srcOrd="0" destOrd="0" parTransId="{4BD72781-381C-4DFD-87B0-D3C1B6F02716}" sibTransId="{B6C57E21-8A93-45F4-8940-ABFC98A8037C}"/>
    <dgm:cxn modelId="{EB9E81C2-A9E2-4804-A54D-628B6ACDDCC5}" type="presOf" srcId="{2C146BF1-3573-46F1-B1BA-36E02CDA8F15}" destId="{EABC5016-38DC-4844-B7D9-FD3AEDE780B1}" srcOrd="0" destOrd="0" presId="urn:microsoft.com/office/officeart/2009/3/layout/IncreasingArrowsProcess"/>
    <dgm:cxn modelId="{C39E91C7-25C4-4E53-AFD2-6D786830C16E}" srcId="{5D3C6FA1-D561-4649-BD7D-D323AC9DA461}" destId="{E839C332-B637-4492-8DE6-E56FF08F0132}" srcOrd="1" destOrd="0" parTransId="{625DC800-3010-4BA0-AAC7-6D46376A0076}" sibTransId="{05B40CDF-2441-446A-AD85-8F88DD9E4062}"/>
    <dgm:cxn modelId="{D78DCCCD-B179-4E05-97D5-362801CA4FC8}" type="presOf" srcId="{0DFD78D3-608E-4139-A207-019B7125573E}" destId="{514CC469-2E0F-4DC5-8F30-1E86713CA6A9}" srcOrd="0" destOrd="0" presId="urn:microsoft.com/office/officeart/2009/3/layout/IncreasingArrowsProcess"/>
    <dgm:cxn modelId="{599339D6-2C0B-47AD-B8C8-F5DF81E34A88}" srcId="{6F839C20-683B-4F5F-B780-48552584139E}" destId="{0DFD78D3-608E-4139-A207-019B7125573E}" srcOrd="0" destOrd="0" parTransId="{452B0CDC-49F8-4A6E-BCC7-4223B50B5F36}" sibTransId="{1383C37A-0024-42E0-AC7A-4F4B8A7F0644}"/>
    <dgm:cxn modelId="{95BCB1F5-B616-4389-8B59-41719354F0C6}" type="presOf" srcId="{392646AC-11EF-4A31-8B7D-26996DAA4A87}" destId="{7417712E-B2F0-4EA7-94AC-B159607AEF10}" srcOrd="0" destOrd="0" presId="urn:microsoft.com/office/officeart/2009/3/layout/IncreasingArrowsProcess"/>
    <dgm:cxn modelId="{2D0D17FA-209C-4054-A40B-DEDD05054619}" srcId="{E839C332-B637-4492-8DE6-E56FF08F0132}" destId="{9C32A56F-A2CA-43C8-B5E3-56AED3AF67FC}" srcOrd="0" destOrd="0" parTransId="{0C919F16-B09F-4C72-B627-E108B97667DB}" sibTransId="{E9439E23-9F58-409B-A928-B34091D4064B}"/>
    <dgm:cxn modelId="{BD9CC0BC-B92F-4517-B225-05B7D91D44C9}" type="presParOf" srcId="{5454BFC8-A2AB-4F96-BD48-FAE438DC5C96}" destId="{EABC5016-38DC-4844-B7D9-FD3AEDE780B1}" srcOrd="0" destOrd="0" presId="urn:microsoft.com/office/officeart/2009/3/layout/IncreasingArrowsProcess"/>
    <dgm:cxn modelId="{E9EC05B5-A587-4ACB-9395-BF848D107C9F}" type="presParOf" srcId="{5454BFC8-A2AB-4F96-BD48-FAE438DC5C96}" destId="{7417712E-B2F0-4EA7-94AC-B159607AEF10}" srcOrd="1" destOrd="0" presId="urn:microsoft.com/office/officeart/2009/3/layout/IncreasingArrowsProcess"/>
    <dgm:cxn modelId="{5737B740-FE77-415A-8114-3E6995CB1194}" type="presParOf" srcId="{5454BFC8-A2AB-4F96-BD48-FAE438DC5C96}" destId="{DBF10A5B-96D4-405B-AEB3-C8039E1270F5}" srcOrd="2" destOrd="0" presId="urn:microsoft.com/office/officeart/2009/3/layout/IncreasingArrowsProcess"/>
    <dgm:cxn modelId="{4C144CA8-9B7C-4E2A-8636-432A7E5FA14F}" type="presParOf" srcId="{5454BFC8-A2AB-4F96-BD48-FAE438DC5C96}" destId="{1415F888-6C54-4CFC-A6CC-2A2BB00B8EC4}" srcOrd="3" destOrd="0" presId="urn:microsoft.com/office/officeart/2009/3/layout/IncreasingArrowsProcess"/>
    <dgm:cxn modelId="{BC7E4C1C-EFE8-4C79-81A1-636940CC8D98}" type="presParOf" srcId="{5454BFC8-A2AB-4F96-BD48-FAE438DC5C96}" destId="{0E12C760-5F7E-4664-AF5B-BE2F69C266A8}" srcOrd="4" destOrd="0" presId="urn:microsoft.com/office/officeart/2009/3/layout/IncreasingArrowsProcess"/>
    <dgm:cxn modelId="{DF337DF3-8C85-447F-8960-75BFD360D642}" type="presParOf" srcId="{5454BFC8-A2AB-4F96-BD48-FAE438DC5C96}" destId="{514CC469-2E0F-4DC5-8F30-1E86713CA6A9}"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a:t>الموارد</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a:t>وصول الى الموارد وآليات الادخار</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a:t>سياسات اقتصاد كلي</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pt>
    <dgm:pt modelId="{21CFD95D-6229-457D-89F5-9806A37D55AF}" type="pres">
      <dgm:prSet presAssocID="{C297E809-C009-463B-AC7A-2F66107DB49E}" presName="twoplus" presStyleLbl="node1" presStyleIdx="1" presStyleCnt="3">
        <dgm:presLayoutVars>
          <dgm:bulletEnabled val="1"/>
        </dgm:presLayoutVars>
      </dgm:prSet>
      <dgm:spPr/>
    </dgm:pt>
    <dgm:pt modelId="{FC8879C6-329F-46B6-9B98-7A1E641F6DE7}" type="pres">
      <dgm:prSet presAssocID="{1139BEAB-2F29-43E6-9169-EAD67A456499}" presName="twoplus" presStyleLbl="node1" presStyleIdx="2" presStyleCnt="3">
        <dgm:presLayoutVars>
          <dgm:bulletEnabled val="1"/>
        </dgm:presLayoutVars>
      </dgm:prSet>
      <dgm:spPr/>
    </dgm:pt>
  </dgm:ptLst>
  <dgm:cxnLst>
    <dgm:cxn modelId="{80A51B3D-940D-4169-96CE-01718C659A14}" type="presOf" srcId="{C297E809-C009-463B-AC7A-2F66107DB49E}" destId="{21CFD95D-6229-457D-89F5-9806A37D55AF}" srcOrd="0" destOrd="0" presId="urn:diagrams.loki3.com/TabbedArc+Icon"/>
    <dgm:cxn modelId="{9E7A9465-1463-4CF2-B924-C20110A63BE9}" type="presOf" srcId="{6AAB34C0-28E0-45E7-9CAB-313D39EA4537}" destId="{F11EA616-4941-4CE4-BB78-5C516D56647B}" srcOrd="0" destOrd="0" presId="urn:diagrams.loki3.com/TabbedArc+Icon"/>
    <dgm:cxn modelId="{BD69188B-A52D-4336-B007-66E5BF333A25}" type="presOf" srcId="{1139BEAB-2F29-43E6-9169-EAD67A456499}" destId="{FC8879C6-329F-46B6-9B98-7A1E641F6DE7}" srcOrd="0" destOrd="0" presId="urn:diagrams.loki3.com/TabbedArc+Icon"/>
    <dgm:cxn modelId="{4C5955BA-8A10-4FAC-83F8-9B3772753881}" srcId="{ED6DFAC1-9F7F-4B2C-98EE-15C74424C8FE}" destId="{1139BEAB-2F29-43E6-9169-EAD67A456499}" srcOrd="2" destOrd="0" parTransId="{39538340-A6DA-4B26-8944-4FC4F63CCA8C}" sibTransId="{F5376BF6-83BB-4C64-8EB2-E67FD29CA04D}"/>
    <dgm:cxn modelId="{F67198C0-290D-4D48-A567-D9C2661391CF}" srcId="{ED6DFAC1-9F7F-4B2C-98EE-15C74424C8FE}" destId="{6AAB34C0-28E0-45E7-9CAB-313D39EA4537}" srcOrd="0" destOrd="0" parTransId="{7A400ADD-FBFB-4E43-B154-4FD2B8F50055}" sibTransId="{F6805A96-357B-428A-85FB-CDD257330C58}"/>
    <dgm:cxn modelId="{CCBD39CF-424A-42AF-8613-E68242C80B28}" srcId="{ED6DFAC1-9F7F-4B2C-98EE-15C74424C8FE}" destId="{C297E809-C009-463B-AC7A-2F66107DB49E}" srcOrd="1" destOrd="0" parTransId="{64E33225-20D0-4C50-A8F9-2A620871D292}" sibTransId="{29B94EB2-34F1-465E-9AF8-77B2A9E02E49}"/>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custT="1"/>
      <dgm:spPr/>
      <dgm:t>
        <a:bodyPr/>
        <a:lstStyle/>
        <a:p>
          <a:r>
            <a:rPr lang="ar-LB" sz="2800" dirty="0"/>
            <a:t>تكافؤ الفرص في التعليم والتدريب المهني والتكنولوجيا</a:t>
          </a:r>
          <a:endParaRPr lang="en-US" sz="2800" dirty="0"/>
        </a:p>
      </dgm:t>
    </dgm:pt>
    <dgm:pt modelId="{7A400ADD-FBFB-4E43-B154-4FD2B8F50055}" type="parTrans" cxnId="{F67198C0-290D-4D48-A567-D9C2661391CF}">
      <dgm:prSet/>
      <dgm:spPr/>
      <dgm:t>
        <a:bodyPr/>
        <a:lstStyle/>
        <a:p>
          <a:endParaRPr lang="en-US" sz="2800"/>
        </a:p>
      </dgm:t>
    </dgm:pt>
    <dgm:pt modelId="{F6805A96-357B-428A-85FB-CDD257330C58}" type="sibTrans" cxnId="{F67198C0-290D-4D48-A567-D9C2661391CF}">
      <dgm:prSet/>
      <dgm:spPr/>
      <dgm:t>
        <a:bodyPr/>
        <a:lstStyle/>
        <a:p>
          <a:endParaRPr lang="en-US" sz="2800"/>
        </a:p>
      </dgm:t>
    </dgm:pt>
    <dgm:pt modelId="{C297E809-C009-463B-AC7A-2F66107DB49E}">
      <dgm:prSet phldrT="[Text]" custT="1"/>
      <dgm:spPr/>
      <dgm:t>
        <a:bodyPr/>
        <a:lstStyle/>
        <a:p>
          <a:r>
            <a:rPr lang="ar-LB" sz="2800" dirty="0"/>
            <a:t>تعليم غير قائم على التمييز</a:t>
          </a:r>
          <a:endParaRPr lang="en-US" sz="2800" dirty="0"/>
        </a:p>
      </dgm:t>
    </dgm:pt>
    <dgm:pt modelId="{64E33225-20D0-4C50-A8F9-2A620871D292}" type="parTrans" cxnId="{CCBD39CF-424A-42AF-8613-E68242C80B28}">
      <dgm:prSet/>
      <dgm:spPr/>
      <dgm:t>
        <a:bodyPr/>
        <a:lstStyle/>
        <a:p>
          <a:endParaRPr lang="en-US" sz="2800"/>
        </a:p>
      </dgm:t>
    </dgm:pt>
    <dgm:pt modelId="{29B94EB2-34F1-465E-9AF8-77B2A9E02E49}" type="sibTrans" cxnId="{CCBD39CF-424A-42AF-8613-E68242C80B28}">
      <dgm:prSet/>
      <dgm:spPr/>
      <dgm:t>
        <a:bodyPr/>
        <a:lstStyle/>
        <a:p>
          <a:endParaRPr lang="en-US" sz="2800"/>
        </a:p>
      </dgm:t>
    </dgm:pt>
    <dgm:pt modelId="{1139BEAB-2F29-43E6-9169-EAD67A456499}">
      <dgm:prSet phldrT="[Text]" custT="1"/>
      <dgm:spPr/>
      <dgm:t>
        <a:bodyPr/>
        <a:lstStyle/>
        <a:p>
          <a:r>
            <a:rPr lang="ar-LB" sz="2800" dirty="0"/>
            <a:t>اصلاح قطاع التعليم ورصد الموارد</a:t>
          </a:r>
          <a:endParaRPr lang="en-US" sz="2800" dirty="0"/>
        </a:p>
      </dgm:t>
    </dgm:pt>
    <dgm:pt modelId="{39538340-A6DA-4B26-8944-4FC4F63CCA8C}" type="parTrans" cxnId="{4C5955BA-8A10-4FAC-83F8-9B3772753881}">
      <dgm:prSet/>
      <dgm:spPr/>
      <dgm:t>
        <a:bodyPr/>
        <a:lstStyle/>
        <a:p>
          <a:endParaRPr lang="en-US" sz="2800"/>
        </a:p>
      </dgm:t>
    </dgm:pt>
    <dgm:pt modelId="{F5376BF6-83BB-4C64-8EB2-E67FD29CA04D}" type="sibTrans" cxnId="{4C5955BA-8A10-4FAC-83F8-9B3772753881}">
      <dgm:prSet/>
      <dgm:spPr/>
      <dgm:t>
        <a:bodyPr/>
        <a:lstStyle/>
        <a:p>
          <a:endParaRPr lang="en-US" sz="2800"/>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pt>
    <dgm:pt modelId="{21CFD95D-6229-457D-89F5-9806A37D55AF}" type="pres">
      <dgm:prSet presAssocID="{C297E809-C009-463B-AC7A-2F66107DB49E}" presName="twoplus" presStyleLbl="node1" presStyleIdx="1" presStyleCnt="3">
        <dgm:presLayoutVars>
          <dgm:bulletEnabled val="1"/>
        </dgm:presLayoutVars>
      </dgm:prSet>
      <dgm:spPr/>
    </dgm:pt>
    <dgm:pt modelId="{FC8879C6-329F-46B6-9B98-7A1E641F6DE7}" type="pres">
      <dgm:prSet presAssocID="{1139BEAB-2F29-43E6-9169-EAD67A456499}" presName="twoplus" presStyleLbl="node1" presStyleIdx="2" presStyleCnt="3">
        <dgm:presLayoutVars>
          <dgm:bulletEnabled val="1"/>
        </dgm:presLayoutVars>
      </dgm:prSet>
      <dgm:spPr/>
    </dgm:pt>
  </dgm:ptLst>
  <dgm:cxnLst>
    <dgm:cxn modelId="{80A51B3D-940D-4169-96CE-01718C659A14}" type="presOf" srcId="{C297E809-C009-463B-AC7A-2F66107DB49E}" destId="{21CFD95D-6229-457D-89F5-9806A37D55AF}" srcOrd="0" destOrd="0" presId="urn:diagrams.loki3.com/TabbedArc+Icon"/>
    <dgm:cxn modelId="{9E7A9465-1463-4CF2-B924-C20110A63BE9}" type="presOf" srcId="{6AAB34C0-28E0-45E7-9CAB-313D39EA4537}" destId="{F11EA616-4941-4CE4-BB78-5C516D56647B}" srcOrd="0" destOrd="0" presId="urn:diagrams.loki3.com/TabbedArc+Icon"/>
    <dgm:cxn modelId="{BD69188B-A52D-4336-B007-66E5BF333A25}" type="presOf" srcId="{1139BEAB-2F29-43E6-9169-EAD67A456499}" destId="{FC8879C6-329F-46B6-9B98-7A1E641F6DE7}" srcOrd="0" destOrd="0" presId="urn:diagrams.loki3.com/TabbedArc+Icon"/>
    <dgm:cxn modelId="{4C5955BA-8A10-4FAC-83F8-9B3772753881}" srcId="{ED6DFAC1-9F7F-4B2C-98EE-15C74424C8FE}" destId="{1139BEAB-2F29-43E6-9169-EAD67A456499}" srcOrd="2" destOrd="0" parTransId="{39538340-A6DA-4B26-8944-4FC4F63CCA8C}" sibTransId="{F5376BF6-83BB-4C64-8EB2-E67FD29CA04D}"/>
    <dgm:cxn modelId="{F67198C0-290D-4D48-A567-D9C2661391CF}" srcId="{ED6DFAC1-9F7F-4B2C-98EE-15C74424C8FE}" destId="{6AAB34C0-28E0-45E7-9CAB-313D39EA4537}" srcOrd="0" destOrd="0" parTransId="{7A400ADD-FBFB-4E43-B154-4FD2B8F50055}" sibTransId="{F6805A96-357B-428A-85FB-CDD257330C58}"/>
    <dgm:cxn modelId="{CCBD39CF-424A-42AF-8613-E68242C80B28}" srcId="{ED6DFAC1-9F7F-4B2C-98EE-15C74424C8FE}" destId="{C297E809-C009-463B-AC7A-2F66107DB49E}" srcOrd="1" destOrd="0" parTransId="{64E33225-20D0-4C50-A8F9-2A620871D292}" sibTransId="{29B94EB2-34F1-465E-9AF8-77B2A9E02E49}"/>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a:t>الابحاث والبيانات</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a:t>الصحة الجنسية والانجابية</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a:t>الوقاية</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pt>
    <dgm:pt modelId="{21CFD95D-6229-457D-89F5-9806A37D55AF}" type="pres">
      <dgm:prSet presAssocID="{C297E809-C009-463B-AC7A-2F66107DB49E}" presName="twoplus" presStyleLbl="node1" presStyleIdx="1" presStyleCnt="3">
        <dgm:presLayoutVars>
          <dgm:bulletEnabled val="1"/>
        </dgm:presLayoutVars>
      </dgm:prSet>
      <dgm:spPr/>
    </dgm:pt>
    <dgm:pt modelId="{FC8879C6-329F-46B6-9B98-7A1E641F6DE7}" type="pres">
      <dgm:prSet presAssocID="{1139BEAB-2F29-43E6-9169-EAD67A456499}" presName="twoplus" presStyleLbl="node1" presStyleIdx="2" presStyleCnt="3">
        <dgm:presLayoutVars>
          <dgm:bulletEnabled val="1"/>
        </dgm:presLayoutVars>
      </dgm:prSet>
      <dgm:spPr/>
    </dgm:pt>
  </dgm:ptLst>
  <dgm:cxnLst>
    <dgm:cxn modelId="{80A51B3D-940D-4169-96CE-01718C659A14}" type="presOf" srcId="{C297E809-C009-463B-AC7A-2F66107DB49E}" destId="{21CFD95D-6229-457D-89F5-9806A37D55AF}" srcOrd="0" destOrd="0" presId="urn:diagrams.loki3.com/TabbedArc+Icon"/>
    <dgm:cxn modelId="{9E7A9465-1463-4CF2-B924-C20110A63BE9}" type="presOf" srcId="{6AAB34C0-28E0-45E7-9CAB-313D39EA4537}" destId="{F11EA616-4941-4CE4-BB78-5C516D56647B}" srcOrd="0" destOrd="0" presId="urn:diagrams.loki3.com/TabbedArc+Icon"/>
    <dgm:cxn modelId="{BD69188B-A52D-4336-B007-66E5BF333A25}" type="presOf" srcId="{1139BEAB-2F29-43E6-9169-EAD67A456499}" destId="{FC8879C6-329F-46B6-9B98-7A1E641F6DE7}" srcOrd="0" destOrd="0" presId="urn:diagrams.loki3.com/TabbedArc+Icon"/>
    <dgm:cxn modelId="{4C5955BA-8A10-4FAC-83F8-9B3772753881}" srcId="{ED6DFAC1-9F7F-4B2C-98EE-15C74424C8FE}" destId="{1139BEAB-2F29-43E6-9169-EAD67A456499}" srcOrd="2" destOrd="0" parTransId="{39538340-A6DA-4B26-8944-4FC4F63CCA8C}" sibTransId="{F5376BF6-83BB-4C64-8EB2-E67FD29CA04D}"/>
    <dgm:cxn modelId="{F67198C0-290D-4D48-A567-D9C2661391CF}" srcId="{ED6DFAC1-9F7F-4B2C-98EE-15C74424C8FE}" destId="{6AAB34C0-28E0-45E7-9CAB-313D39EA4537}" srcOrd="0" destOrd="0" parTransId="{7A400ADD-FBFB-4E43-B154-4FD2B8F50055}" sibTransId="{F6805A96-357B-428A-85FB-CDD257330C58}"/>
    <dgm:cxn modelId="{CCBD39CF-424A-42AF-8613-E68242C80B28}" srcId="{ED6DFAC1-9F7F-4B2C-98EE-15C74424C8FE}" destId="{C297E809-C009-463B-AC7A-2F66107DB49E}" srcOrd="1" destOrd="0" parTransId="{64E33225-20D0-4C50-A8F9-2A620871D292}" sibTransId="{29B94EB2-34F1-465E-9AF8-77B2A9E02E49}"/>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a:t>القضاء على الاتجار بالنساء </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a:t>معالجة الاسباب والتركيز على الوقاية</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a:t>نهج تكاملي </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pt>
    <dgm:pt modelId="{21CFD95D-6229-457D-89F5-9806A37D55AF}" type="pres">
      <dgm:prSet presAssocID="{C297E809-C009-463B-AC7A-2F66107DB49E}" presName="twoplus" presStyleLbl="node1" presStyleIdx="1" presStyleCnt="3">
        <dgm:presLayoutVars>
          <dgm:bulletEnabled val="1"/>
        </dgm:presLayoutVars>
      </dgm:prSet>
      <dgm:spPr/>
    </dgm:pt>
    <dgm:pt modelId="{FC8879C6-329F-46B6-9B98-7A1E641F6DE7}" type="pres">
      <dgm:prSet presAssocID="{1139BEAB-2F29-43E6-9169-EAD67A456499}" presName="twoplus" presStyleLbl="node1" presStyleIdx="2" presStyleCnt="3">
        <dgm:presLayoutVars>
          <dgm:bulletEnabled val="1"/>
        </dgm:presLayoutVars>
      </dgm:prSet>
      <dgm:spPr/>
    </dgm:pt>
  </dgm:ptLst>
  <dgm:cxnLst>
    <dgm:cxn modelId="{80A51B3D-940D-4169-96CE-01718C659A14}" type="presOf" srcId="{C297E809-C009-463B-AC7A-2F66107DB49E}" destId="{21CFD95D-6229-457D-89F5-9806A37D55AF}" srcOrd="0" destOrd="0" presId="urn:diagrams.loki3.com/TabbedArc+Icon"/>
    <dgm:cxn modelId="{9E7A9465-1463-4CF2-B924-C20110A63BE9}" type="presOf" srcId="{6AAB34C0-28E0-45E7-9CAB-313D39EA4537}" destId="{F11EA616-4941-4CE4-BB78-5C516D56647B}" srcOrd="0" destOrd="0" presId="urn:diagrams.loki3.com/TabbedArc+Icon"/>
    <dgm:cxn modelId="{BD69188B-A52D-4336-B007-66E5BF333A25}" type="presOf" srcId="{1139BEAB-2F29-43E6-9169-EAD67A456499}" destId="{FC8879C6-329F-46B6-9B98-7A1E641F6DE7}" srcOrd="0" destOrd="0" presId="urn:diagrams.loki3.com/TabbedArc+Icon"/>
    <dgm:cxn modelId="{4C5955BA-8A10-4FAC-83F8-9B3772753881}" srcId="{ED6DFAC1-9F7F-4B2C-98EE-15C74424C8FE}" destId="{1139BEAB-2F29-43E6-9169-EAD67A456499}" srcOrd="2" destOrd="0" parTransId="{39538340-A6DA-4B26-8944-4FC4F63CCA8C}" sibTransId="{F5376BF6-83BB-4C64-8EB2-E67FD29CA04D}"/>
    <dgm:cxn modelId="{F67198C0-290D-4D48-A567-D9C2661391CF}" srcId="{ED6DFAC1-9F7F-4B2C-98EE-15C74424C8FE}" destId="{6AAB34C0-28E0-45E7-9CAB-313D39EA4537}" srcOrd="0" destOrd="0" parTransId="{7A400ADD-FBFB-4E43-B154-4FD2B8F50055}" sibTransId="{F6805A96-357B-428A-85FB-CDD257330C58}"/>
    <dgm:cxn modelId="{CCBD39CF-424A-42AF-8613-E68242C80B28}" srcId="{ED6DFAC1-9F7F-4B2C-98EE-15C74424C8FE}" destId="{C297E809-C009-463B-AC7A-2F66107DB49E}" srcOrd="1" destOrd="0" parTransId="{64E33225-20D0-4C50-A8F9-2A620871D292}" sibTransId="{29B94EB2-34F1-465E-9AF8-77B2A9E02E49}"/>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7F4E6C-50CD-4BC4-8563-5DD2819650E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03E586C-39BA-4ACB-A3FA-1043D13231B4}">
      <dgm:prSet phldrT="[Text]"/>
      <dgm:spPr/>
      <dgm:t>
        <a:bodyPr/>
        <a:lstStyle/>
        <a:p>
          <a:r>
            <a:rPr lang="ar-LB" dirty="0">
              <a:solidFill>
                <a:schemeClr val="bg1"/>
              </a:solidFill>
            </a:rPr>
            <a:t>الحماية</a:t>
          </a:r>
          <a:endParaRPr lang="en-US" dirty="0">
            <a:solidFill>
              <a:schemeClr val="bg1"/>
            </a:solidFill>
          </a:endParaRPr>
        </a:p>
      </dgm:t>
    </dgm:pt>
    <dgm:pt modelId="{8C32B766-E7BB-4533-B567-DCCC7FEA64BF}" type="parTrans" cxnId="{D2A67A31-08CD-4E52-98D1-1588964CA607}">
      <dgm:prSet/>
      <dgm:spPr/>
      <dgm:t>
        <a:bodyPr/>
        <a:lstStyle/>
        <a:p>
          <a:endParaRPr lang="en-US">
            <a:solidFill>
              <a:schemeClr val="bg1"/>
            </a:solidFill>
          </a:endParaRPr>
        </a:p>
      </dgm:t>
    </dgm:pt>
    <dgm:pt modelId="{6A20423A-CF19-4653-B264-850C5CFE1C26}" type="sibTrans" cxnId="{D2A67A31-08CD-4E52-98D1-1588964CA607}">
      <dgm:prSet/>
      <dgm:spPr/>
      <dgm:t>
        <a:bodyPr/>
        <a:lstStyle/>
        <a:p>
          <a:endParaRPr lang="en-US">
            <a:solidFill>
              <a:schemeClr val="bg1"/>
            </a:solidFill>
          </a:endParaRPr>
        </a:p>
      </dgm:t>
    </dgm:pt>
    <dgm:pt modelId="{062E85BA-D569-46D8-A2AB-4E3A42E14006}">
      <dgm:prSet phldrT="[Text]"/>
      <dgm:spPr/>
      <dgm:t>
        <a:bodyPr/>
        <a:lstStyle/>
        <a:p>
          <a:r>
            <a:rPr lang="ar-LB" dirty="0">
              <a:solidFill>
                <a:schemeClr val="bg1"/>
              </a:solidFill>
            </a:rPr>
            <a:t>المشاركة</a:t>
          </a:r>
          <a:endParaRPr lang="en-US" dirty="0">
            <a:solidFill>
              <a:schemeClr val="bg1"/>
            </a:solidFill>
          </a:endParaRPr>
        </a:p>
      </dgm:t>
    </dgm:pt>
    <dgm:pt modelId="{986829EA-F809-405D-801B-7B8D0BEDD717}" type="parTrans" cxnId="{B8E75AB5-FF80-4B0F-A8E5-A14FFA2219EB}">
      <dgm:prSet/>
      <dgm:spPr/>
      <dgm:t>
        <a:bodyPr/>
        <a:lstStyle/>
        <a:p>
          <a:endParaRPr lang="en-US">
            <a:solidFill>
              <a:schemeClr val="bg1"/>
            </a:solidFill>
          </a:endParaRPr>
        </a:p>
      </dgm:t>
    </dgm:pt>
    <dgm:pt modelId="{E9B0EA88-2B63-4D8E-B970-DF27B7D89550}" type="sibTrans" cxnId="{B8E75AB5-FF80-4B0F-A8E5-A14FFA2219EB}">
      <dgm:prSet/>
      <dgm:spPr/>
      <dgm:t>
        <a:bodyPr/>
        <a:lstStyle/>
        <a:p>
          <a:endParaRPr lang="en-US">
            <a:solidFill>
              <a:schemeClr val="bg1"/>
            </a:solidFill>
          </a:endParaRPr>
        </a:p>
      </dgm:t>
    </dgm:pt>
    <dgm:pt modelId="{5E910DBB-79C8-453B-AD6E-3FF2C1DA6784}">
      <dgm:prSet phldrT="[Text]"/>
      <dgm:spPr/>
      <dgm:t>
        <a:bodyPr/>
        <a:lstStyle/>
        <a:p>
          <a:r>
            <a:rPr lang="ar-LB" dirty="0">
              <a:solidFill>
                <a:schemeClr val="bg1"/>
              </a:solidFill>
            </a:rPr>
            <a:t>الاغاثة</a:t>
          </a:r>
          <a:endParaRPr lang="en-US" dirty="0">
            <a:solidFill>
              <a:schemeClr val="bg1"/>
            </a:solidFill>
          </a:endParaRPr>
        </a:p>
      </dgm:t>
    </dgm:pt>
    <dgm:pt modelId="{F9E00FE0-E1F9-46E9-85C0-2260907C0B57}" type="parTrans" cxnId="{344EC8F0-328E-4F41-8450-CB4E01F3CBC6}">
      <dgm:prSet/>
      <dgm:spPr/>
      <dgm:t>
        <a:bodyPr/>
        <a:lstStyle/>
        <a:p>
          <a:endParaRPr lang="en-US">
            <a:solidFill>
              <a:schemeClr val="bg1"/>
            </a:solidFill>
          </a:endParaRPr>
        </a:p>
      </dgm:t>
    </dgm:pt>
    <dgm:pt modelId="{042836C4-6867-4CD0-9764-F37D6C90FF39}" type="sibTrans" cxnId="{344EC8F0-328E-4F41-8450-CB4E01F3CBC6}">
      <dgm:prSet/>
      <dgm:spPr/>
      <dgm:t>
        <a:bodyPr/>
        <a:lstStyle/>
        <a:p>
          <a:endParaRPr lang="en-US">
            <a:solidFill>
              <a:schemeClr val="bg1"/>
            </a:solidFill>
          </a:endParaRPr>
        </a:p>
      </dgm:t>
    </dgm:pt>
    <dgm:pt modelId="{3DF4A272-FD88-4491-ADA7-0FC4DA32CB59}">
      <dgm:prSet phldrT="[Text]"/>
      <dgm:spPr/>
      <dgm:t>
        <a:bodyPr/>
        <a:lstStyle/>
        <a:p>
          <a:r>
            <a:rPr lang="ar-LB" dirty="0">
              <a:solidFill>
                <a:schemeClr val="bg1"/>
              </a:solidFill>
            </a:rPr>
            <a:t>الوقاية</a:t>
          </a:r>
          <a:endParaRPr lang="en-US" dirty="0">
            <a:solidFill>
              <a:schemeClr val="bg1"/>
            </a:solidFill>
          </a:endParaRPr>
        </a:p>
      </dgm:t>
    </dgm:pt>
    <dgm:pt modelId="{8E4B6EBC-4059-40A6-82ED-AADEA70E79D7}" type="parTrans" cxnId="{DAA258B9-1F55-4A4F-AF08-44A223AF15E3}">
      <dgm:prSet/>
      <dgm:spPr/>
      <dgm:t>
        <a:bodyPr/>
        <a:lstStyle/>
        <a:p>
          <a:endParaRPr lang="en-US">
            <a:solidFill>
              <a:schemeClr val="bg1"/>
            </a:solidFill>
          </a:endParaRPr>
        </a:p>
      </dgm:t>
    </dgm:pt>
    <dgm:pt modelId="{AE74F71D-FFB1-430F-A811-C44098B0E5CE}" type="sibTrans" cxnId="{DAA258B9-1F55-4A4F-AF08-44A223AF15E3}">
      <dgm:prSet/>
      <dgm:spPr/>
      <dgm:t>
        <a:bodyPr/>
        <a:lstStyle/>
        <a:p>
          <a:endParaRPr lang="en-US">
            <a:solidFill>
              <a:schemeClr val="bg1"/>
            </a:solidFill>
          </a:endParaRPr>
        </a:p>
      </dgm:t>
    </dgm:pt>
    <dgm:pt modelId="{24D573B8-88EA-4385-B535-AA58F37E784D}" type="pres">
      <dgm:prSet presAssocID="{337F4E6C-50CD-4BC4-8563-5DD2819650EA}" presName="Name0" presStyleCnt="0">
        <dgm:presLayoutVars>
          <dgm:dir/>
          <dgm:resizeHandles val="exact"/>
        </dgm:presLayoutVars>
      </dgm:prSet>
      <dgm:spPr/>
    </dgm:pt>
    <dgm:pt modelId="{C9177976-DB0B-4549-AF92-2571F0F0EA53}" type="pres">
      <dgm:prSet presAssocID="{303E586C-39BA-4ACB-A3FA-1043D13231B4}" presName="Name5" presStyleLbl="vennNode1" presStyleIdx="0" presStyleCnt="4">
        <dgm:presLayoutVars>
          <dgm:bulletEnabled val="1"/>
        </dgm:presLayoutVars>
      </dgm:prSet>
      <dgm:spPr/>
    </dgm:pt>
    <dgm:pt modelId="{1C22B984-942E-4743-8B0E-FADE89C83C82}" type="pres">
      <dgm:prSet presAssocID="{6A20423A-CF19-4653-B264-850C5CFE1C26}" presName="space" presStyleCnt="0"/>
      <dgm:spPr/>
    </dgm:pt>
    <dgm:pt modelId="{81B283AD-6E5F-4AD4-A5A7-736CE977D4CB}" type="pres">
      <dgm:prSet presAssocID="{062E85BA-D569-46D8-A2AB-4E3A42E14006}" presName="Name5" presStyleLbl="vennNode1" presStyleIdx="1" presStyleCnt="4">
        <dgm:presLayoutVars>
          <dgm:bulletEnabled val="1"/>
        </dgm:presLayoutVars>
      </dgm:prSet>
      <dgm:spPr/>
    </dgm:pt>
    <dgm:pt modelId="{8DB881FB-34FF-4228-B4B5-A26429F41606}" type="pres">
      <dgm:prSet presAssocID="{E9B0EA88-2B63-4D8E-B970-DF27B7D89550}" presName="space" presStyleCnt="0"/>
      <dgm:spPr/>
    </dgm:pt>
    <dgm:pt modelId="{0B5B6D5A-D775-4495-B04A-1BE7F0E67F24}" type="pres">
      <dgm:prSet presAssocID="{5E910DBB-79C8-453B-AD6E-3FF2C1DA6784}" presName="Name5" presStyleLbl="vennNode1" presStyleIdx="2" presStyleCnt="4">
        <dgm:presLayoutVars>
          <dgm:bulletEnabled val="1"/>
        </dgm:presLayoutVars>
      </dgm:prSet>
      <dgm:spPr/>
    </dgm:pt>
    <dgm:pt modelId="{EB151E8B-B943-4763-A2D9-9A9BDF7D0327}" type="pres">
      <dgm:prSet presAssocID="{042836C4-6867-4CD0-9764-F37D6C90FF39}" presName="space" presStyleCnt="0"/>
      <dgm:spPr/>
    </dgm:pt>
    <dgm:pt modelId="{7294229A-8038-403C-A661-7B515FE99ED8}" type="pres">
      <dgm:prSet presAssocID="{3DF4A272-FD88-4491-ADA7-0FC4DA32CB59}" presName="Name5" presStyleLbl="vennNode1" presStyleIdx="3" presStyleCnt="4">
        <dgm:presLayoutVars>
          <dgm:bulletEnabled val="1"/>
        </dgm:presLayoutVars>
      </dgm:prSet>
      <dgm:spPr/>
    </dgm:pt>
  </dgm:ptLst>
  <dgm:cxnLst>
    <dgm:cxn modelId="{D2A67A31-08CD-4E52-98D1-1588964CA607}" srcId="{337F4E6C-50CD-4BC4-8563-5DD2819650EA}" destId="{303E586C-39BA-4ACB-A3FA-1043D13231B4}" srcOrd="0" destOrd="0" parTransId="{8C32B766-E7BB-4533-B567-DCCC7FEA64BF}" sibTransId="{6A20423A-CF19-4653-B264-850C5CFE1C26}"/>
    <dgm:cxn modelId="{26B73348-F7BC-4FC3-9003-9093E5720EB0}" type="presOf" srcId="{303E586C-39BA-4ACB-A3FA-1043D13231B4}" destId="{C9177976-DB0B-4549-AF92-2571F0F0EA53}" srcOrd="0" destOrd="0" presId="urn:microsoft.com/office/officeart/2005/8/layout/venn3"/>
    <dgm:cxn modelId="{C202C173-436F-4FA2-AFFB-F675D0E402BB}" type="presOf" srcId="{3DF4A272-FD88-4491-ADA7-0FC4DA32CB59}" destId="{7294229A-8038-403C-A661-7B515FE99ED8}" srcOrd="0" destOrd="0" presId="urn:microsoft.com/office/officeart/2005/8/layout/venn3"/>
    <dgm:cxn modelId="{6D141558-F586-4154-8566-5F204D25967E}" type="presOf" srcId="{337F4E6C-50CD-4BC4-8563-5DD2819650EA}" destId="{24D573B8-88EA-4385-B535-AA58F37E784D}" srcOrd="0" destOrd="0" presId="urn:microsoft.com/office/officeart/2005/8/layout/venn3"/>
    <dgm:cxn modelId="{BCCD38B5-DEBD-4E52-8AA9-6D50BD0C81CC}" type="presOf" srcId="{5E910DBB-79C8-453B-AD6E-3FF2C1DA6784}" destId="{0B5B6D5A-D775-4495-B04A-1BE7F0E67F24}" srcOrd="0" destOrd="0" presId="urn:microsoft.com/office/officeart/2005/8/layout/venn3"/>
    <dgm:cxn modelId="{B8E75AB5-FF80-4B0F-A8E5-A14FFA2219EB}" srcId="{337F4E6C-50CD-4BC4-8563-5DD2819650EA}" destId="{062E85BA-D569-46D8-A2AB-4E3A42E14006}" srcOrd="1" destOrd="0" parTransId="{986829EA-F809-405D-801B-7B8D0BEDD717}" sibTransId="{E9B0EA88-2B63-4D8E-B970-DF27B7D89550}"/>
    <dgm:cxn modelId="{DAA258B9-1F55-4A4F-AF08-44A223AF15E3}" srcId="{337F4E6C-50CD-4BC4-8563-5DD2819650EA}" destId="{3DF4A272-FD88-4491-ADA7-0FC4DA32CB59}" srcOrd="3" destOrd="0" parTransId="{8E4B6EBC-4059-40A6-82ED-AADEA70E79D7}" sibTransId="{AE74F71D-FFB1-430F-A811-C44098B0E5CE}"/>
    <dgm:cxn modelId="{29B0DFC2-6A27-490F-83C7-89B742A8658A}" type="presOf" srcId="{062E85BA-D569-46D8-A2AB-4E3A42E14006}" destId="{81B283AD-6E5F-4AD4-A5A7-736CE977D4CB}" srcOrd="0" destOrd="0" presId="urn:microsoft.com/office/officeart/2005/8/layout/venn3"/>
    <dgm:cxn modelId="{344EC8F0-328E-4F41-8450-CB4E01F3CBC6}" srcId="{337F4E6C-50CD-4BC4-8563-5DD2819650EA}" destId="{5E910DBB-79C8-453B-AD6E-3FF2C1DA6784}" srcOrd="2" destOrd="0" parTransId="{F9E00FE0-E1F9-46E9-85C0-2260907C0B57}" sibTransId="{042836C4-6867-4CD0-9764-F37D6C90FF39}"/>
    <dgm:cxn modelId="{9EF02CFB-FCE0-4AD1-A342-764B79731C9C}" type="presParOf" srcId="{24D573B8-88EA-4385-B535-AA58F37E784D}" destId="{C9177976-DB0B-4549-AF92-2571F0F0EA53}" srcOrd="0" destOrd="0" presId="urn:microsoft.com/office/officeart/2005/8/layout/venn3"/>
    <dgm:cxn modelId="{27077316-7786-4FFE-8209-349F40D4D1A6}" type="presParOf" srcId="{24D573B8-88EA-4385-B535-AA58F37E784D}" destId="{1C22B984-942E-4743-8B0E-FADE89C83C82}" srcOrd="1" destOrd="0" presId="urn:microsoft.com/office/officeart/2005/8/layout/venn3"/>
    <dgm:cxn modelId="{DF0BC8D0-7B72-45E9-B88C-8C8B380F660C}" type="presParOf" srcId="{24D573B8-88EA-4385-B535-AA58F37E784D}" destId="{81B283AD-6E5F-4AD4-A5A7-736CE977D4CB}" srcOrd="2" destOrd="0" presId="urn:microsoft.com/office/officeart/2005/8/layout/venn3"/>
    <dgm:cxn modelId="{C4943072-1517-43B6-8B55-9E998DDA68D6}" type="presParOf" srcId="{24D573B8-88EA-4385-B535-AA58F37E784D}" destId="{8DB881FB-34FF-4228-B4B5-A26429F41606}" srcOrd="3" destOrd="0" presId="urn:microsoft.com/office/officeart/2005/8/layout/venn3"/>
    <dgm:cxn modelId="{458D078B-B5C7-423A-BCA3-C42ABA1A5886}" type="presParOf" srcId="{24D573B8-88EA-4385-B535-AA58F37E784D}" destId="{0B5B6D5A-D775-4495-B04A-1BE7F0E67F24}" srcOrd="4" destOrd="0" presId="urn:microsoft.com/office/officeart/2005/8/layout/venn3"/>
    <dgm:cxn modelId="{CD46D500-917F-4079-9362-EE1B2F8403AF}" type="presParOf" srcId="{24D573B8-88EA-4385-B535-AA58F37E784D}" destId="{EB151E8B-B943-4763-A2D9-9A9BDF7D0327}" srcOrd="5" destOrd="0" presId="urn:microsoft.com/office/officeart/2005/8/layout/venn3"/>
    <dgm:cxn modelId="{F6835F68-8780-4945-BF17-C833763F4986}" type="presParOf" srcId="{24D573B8-88EA-4385-B535-AA58F37E784D}" destId="{7294229A-8038-403C-A661-7B515FE99ED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a:t>النساء: تطوير المهارات</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a:t>البيئة الملائمة والمحفزة</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a:t>البنى والهياكل: السياسات الاقتصادية</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dgm:presLayoutVars>
          <dgm:bulletEnabled val="1"/>
        </dgm:presLayoutVars>
      </dgm:prSet>
      <dgm:spPr/>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DDF5183D-9014-4AB7-B607-C4B123908DE2}" srcId="{337264A6-E754-4662-8AC1-8DF51EA1A71F}" destId="{ECA46BA1-4E20-4790-9C51-2798D887DE5F}" srcOrd="2" destOrd="0" parTransId="{44FD5227-D47C-4846-9AF2-25821E1EB950}" sibTransId="{FC38398E-E5C4-468C-8135-6386749E6E4E}"/>
    <dgm:cxn modelId="{7D70BD57-DB0F-4602-B00D-BBE782DA938A}" type="presOf" srcId="{ECA46BA1-4E20-4790-9C51-2798D887DE5F}" destId="{D68F5856-AF55-4B17-97D1-A35C8C940BA8}"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244EF7A5-E01D-4AFA-BF29-EA8E58EFF79D}" type="presOf" srcId="{3EFE501D-C8EE-46AF-9109-179999E89593}" destId="{91C9E9A2-7C6D-4AE8-A420-8976F8F68452}" srcOrd="0" destOrd="0" presId="urn:microsoft.com/office/officeart/2008/layout/VerticalCurvedList"/>
    <dgm:cxn modelId="{C52519B4-EAB0-47AA-A596-AEBC8FEE1671}" srcId="{337264A6-E754-4662-8AC1-8DF51EA1A71F}" destId="{C9A59455-F45A-4277-9CA0-25DB34CA7749}" srcOrd="1" destOrd="0" parTransId="{C933745B-A5EC-4CE9-B7B3-24902C1E4EBC}" sibTransId="{2BD61A3F-F61F-49A1-8EBF-AD0333B59D6C}"/>
    <dgm:cxn modelId="{ECC2E7DC-3825-446A-8129-326A76340D0F}" type="presOf" srcId="{C9A59455-F45A-4277-9CA0-25DB34CA7749}" destId="{431A5E28-335C-4DCA-A1A6-D752A993FC15}"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BE89BDFE-5A8E-45AC-A0AC-AD89E8066EEB}" type="presOf" srcId="{337264A6-E754-4662-8AC1-8DF51EA1A71F}" destId="{882A49EA-697A-430E-A7D0-85A30A64F9B7}" srcOrd="0" destOrd="0" presId="urn:microsoft.com/office/officeart/2008/layout/VerticalCurvedList"/>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a:t>النساء: التمكين السياسي</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a:t>البيئة الملائمة والمحفزة: الاحزاب</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a:t>البنى والهياكل: الديمقراطية</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dgm:presLayoutVars>
          <dgm:bulletEnabled val="1"/>
        </dgm:presLayoutVars>
      </dgm:prSet>
      <dgm:spPr/>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DDF5183D-9014-4AB7-B607-C4B123908DE2}" srcId="{337264A6-E754-4662-8AC1-8DF51EA1A71F}" destId="{ECA46BA1-4E20-4790-9C51-2798D887DE5F}" srcOrd="2" destOrd="0" parTransId="{44FD5227-D47C-4846-9AF2-25821E1EB950}" sibTransId="{FC38398E-E5C4-468C-8135-6386749E6E4E}"/>
    <dgm:cxn modelId="{7D70BD57-DB0F-4602-B00D-BBE782DA938A}" type="presOf" srcId="{ECA46BA1-4E20-4790-9C51-2798D887DE5F}" destId="{D68F5856-AF55-4B17-97D1-A35C8C940BA8}"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244EF7A5-E01D-4AFA-BF29-EA8E58EFF79D}" type="presOf" srcId="{3EFE501D-C8EE-46AF-9109-179999E89593}" destId="{91C9E9A2-7C6D-4AE8-A420-8976F8F68452}" srcOrd="0" destOrd="0" presId="urn:microsoft.com/office/officeart/2008/layout/VerticalCurvedList"/>
    <dgm:cxn modelId="{C52519B4-EAB0-47AA-A596-AEBC8FEE1671}" srcId="{337264A6-E754-4662-8AC1-8DF51EA1A71F}" destId="{C9A59455-F45A-4277-9CA0-25DB34CA7749}" srcOrd="1" destOrd="0" parTransId="{C933745B-A5EC-4CE9-B7B3-24902C1E4EBC}" sibTransId="{2BD61A3F-F61F-49A1-8EBF-AD0333B59D6C}"/>
    <dgm:cxn modelId="{ECC2E7DC-3825-446A-8129-326A76340D0F}" type="presOf" srcId="{C9A59455-F45A-4277-9CA0-25DB34CA7749}" destId="{431A5E28-335C-4DCA-A1A6-D752A993FC15}"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BE89BDFE-5A8E-45AC-A0AC-AD89E8066EEB}" type="presOf" srcId="{337264A6-E754-4662-8AC1-8DF51EA1A71F}" destId="{882A49EA-697A-430E-A7D0-85A30A64F9B7}" srcOrd="0" destOrd="0" presId="urn:microsoft.com/office/officeart/2008/layout/VerticalCurvedList"/>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3DBC-E9D8-48A9-95E1-2B7402CE8500}">
      <dsp:nvSpPr>
        <dsp:cNvPr id="0" name=""/>
        <dsp:cNvSpPr/>
      </dsp:nvSpPr>
      <dsp:spPr>
        <a:xfrm rot="20530690">
          <a:off x="0" y="535282"/>
          <a:ext cx="4205474" cy="2979604"/>
        </a:xfrm>
        <a:prstGeom prst="swooshArrow">
          <a:avLst>
            <a:gd name="adj1" fmla="val 25000"/>
            <a:gd name="adj2" fmla="val 25000"/>
          </a:avLst>
        </a:prstGeom>
        <a:solidFill>
          <a:schemeClr val="accent1"/>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F4EFDCC9-6D3D-4ACE-B2AC-F029996591DF}">
      <dsp:nvSpPr>
        <dsp:cNvPr id="0" name=""/>
        <dsp:cNvSpPr/>
      </dsp:nvSpPr>
      <dsp:spPr>
        <a:xfrm>
          <a:off x="944516" y="2688355"/>
          <a:ext cx="147191" cy="147191"/>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DFB63-92FF-464E-BFCA-9563CB5521C3}">
      <dsp:nvSpPr>
        <dsp:cNvPr id="0" name=""/>
        <dsp:cNvSpPr/>
      </dsp:nvSpPr>
      <dsp:spPr>
        <a:xfrm>
          <a:off x="768725" y="2852664"/>
          <a:ext cx="2613732" cy="34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4" tIns="0" rIns="0" bIns="0" numCol="1" spcCol="1270" anchor="t" anchorCtr="0">
          <a:noAutofit/>
        </a:bodyPr>
        <a:lstStyle/>
        <a:p>
          <a:pPr marL="0" lvl="0" indent="0" algn="r" defTabSz="1244600">
            <a:lnSpc>
              <a:spcPct val="90000"/>
            </a:lnSpc>
            <a:spcBef>
              <a:spcPct val="0"/>
            </a:spcBef>
            <a:spcAft>
              <a:spcPct val="35000"/>
            </a:spcAft>
            <a:buNone/>
          </a:pPr>
          <a:r>
            <a:rPr lang="ar-LB" sz="2800" b="1" kern="1200" dirty="0">
              <a:solidFill>
                <a:schemeClr val="tx2"/>
              </a:solidFill>
            </a:rPr>
            <a:t>رؤية عالمية </a:t>
          </a:r>
          <a:endParaRPr lang="en-US" sz="2800" b="1" kern="1200" dirty="0">
            <a:solidFill>
              <a:schemeClr val="tx2"/>
            </a:solidFill>
          </a:endParaRPr>
        </a:p>
      </dsp:txBody>
      <dsp:txXfrm>
        <a:off x="768725" y="2852664"/>
        <a:ext cx="2613732" cy="349630"/>
      </dsp:txXfrm>
    </dsp:sp>
    <dsp:sp modelId="{98229ED8-D3B7-4821-8D8B-08B0246F61B3}">
      <dsp:nvSpPr>
        <dsp:cNvPr id="0" name=""/>
        <dsp:cNvSpPr/>
      </dsp:nvSpPr>
      <dsp:spPr>
        <a:xfrm>
          <a:off x="2186499" y="1322391"/>
          <a:ext cx="252328" cy="252328"/>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C4960-3B31-46B4-BCC9-9F9FA3FCF538}">
      <dsp:nvSpPr>
        <dsp:cNvPr id="0" name=""/>
        <dsp:cNvSpPr/>
      </dsp:nvSpPr>
      <dsp:spPr>
        <a:xfrm>
          <a:off x="575584" y="180717"/>
          <a:ext cx="1860254" cy="86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04" tIns="0" rIns="0" bIns="0" numCol="1" spcCol="1270" anchor="b" anchorCtr="0">
          <a:noAutofit/>
        </a:bodyPr>
        <a:lstStyle/>
        <a:p>
          <a:pPr marL="0" lvl="0" indent="0" algn="r" defTabSz="1244600">
            <a:lnSpc>
              <a:spcPct val="90000"/>
            </a:lnSpc>
            <a:spcBef>
              <a:spcPct val="0"/>
            </a:spcBef>
            <a:spcAft>
              <a:spcPct val="35000"/>
            </a:spcAft>
            <a:buNone/>
          </a:pPr>
          <a:r>
            <a:rPr lang="ar-LB" sz="2800" b="1" kern="1200" dirty="0">
              <a:solidFill>
                <a:schemeClr val="tx2"/>
              </a:solidFill>
            </a:rPr>
            <a:t>المخطط الاكثر  تقدما</a:t>
          </a:r>
        </a:p>
      </dsp:txBody>
      <dsp:txXfrm>
        <a:off x="575584" y="180717"/>
        <a:ext cx="1860254" cy="8648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E6D2-35E9-4C8D-9950-3FDBD291D8E7}">
      <dsp:nvSpPr>
        <dsp:cNvPr id="0" name=""/>
        <dsp:cNvSpPr/>
      </dsp:nvSpPr>
      <dsp:spPr>
        <a:xfrm>
          <a:off x="834161" y="0"/>
          <a:ext cx="9453829" cy="36628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2D51-4713-4995-B529-E07CD59EFEDA}">
      <dsp:nvSpPr>
        <dsp:cNvPr id="0" name=""/>
        <dsp:cNvSpPr/>
      </dsp:nvSpPr>
      <dsp:spPr>
        <a:xfrm>
          <a:off x="5871"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ar-LB" sz="3700" kern="1200" dirty="0"/>
            <a:t>استحداث او تعزيز الاجهزة والهيئات</a:t>
          </a:r>
          <a:endParaRPr lang="en-US" sz="3700" kern="1200" dirty="0"/>
        </a:p>
      </dsp:txBody>
      <dsp:txXfrm>
        <a:off x="77393" y="1170380"/>
        <a:ext cx="3429906" cy="1322100"/>
      </dsp:txXfrm>
    </dsp:sp>
    <dsp:sp modelId="{5100044F-2864-4CCF-9F5F-5624CC200345}">
      <dsp:nvSpPr>
        <dsp:cNvPr id="0" name=""/>
        <dsp:cNvSpPr/>
      </dsp:nvSpPr>
      <dsp:spPr>
        <a:xfrm>
          <a:off x="3774600"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ar-LB" sz="3700" kern="1200" dirty="0"/>
            <a:t>ادماج منظور المساواة بين الجنسين</a:t>
          </a:r>
          <a:endParaRPr lang="en-US" sz="3700" kern="1200" dirty="0"/>
        </a:p>
      </dsp:txBody>
      <dsp:txXfrm>
        <a:off x="3846122" y="1170380"/>
        <a:ext cx="3429906" cy="1322100"/>
      </dsp:txXfrm>
    </dsp:sp>
    <dsp:sp modelId="{FA36A31D-CC61-4776-9C3B-79E024931371}">
      <dsp:nvSpPr>
        <dsp:cNvPr id="0" name=""/>
        <dsp:cNvSpPr/>
      </dsp:nvSpPr>
      <dsp:spPr>
        <a:xfrm>
          <a:off x="7543329"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ar-LB" sz="3700" kern="1200" dirty="0"/>
            <a:t>البيانات</a:t>
          </a:r>
          <a:endParaRPr lang="en-US" sz="3700" kern="1200" dirty="0"/>
        </a:p>
      </dsp:txBody>
      <dsp:txXfrm>
        <a:off x="7614851" y="1170380"/>
        <a:ext cx="3429906" cy="1322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3D93C-9660-4654-9B97-8ABDAE068875}">
      <dsp:nvSpPr>
        <dsp:cNvPr id="0" name=""/>
        <dsp:cNvSpPr/>
      </dsp:nvSpPr>
      <dsp:spPr>
        <a:xfrm>
          <a:off x="3462254" y="444110"/>
          <a:ext cx="2968369" cy="2968369"/>
        </a:xfrm>
        <a:prstGeom prst="blockArc">
          <a:avLst>
            <a:gd name="adj1" fmla="val 90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2FDDA6-2ADC-4B36-964F-0D13AB4A7556}">
      <dsp:nvSpPr>
        <dsp:cNvPr id="0" name=""/>
        <dsp:cNvSpPr/>
      </dsp:nvSpPr>
      <dsp:spPr>
        <a:xfrm>
          <a:off x="3462254" y="444110"/>
          <a:ext cx="2968369" cy="2968369"/>
        </a:xfrm>
        <a:prstGeom prst="blockArc">
          <a:avLst>
            <a:gd name="adj1" fmla="val 1800000"/>
            <a:gd name="adj2" fmla="val 90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65926B-E346-4CAE-8BCD-A3DBE61A3196}">
      <dsp:nvSpPr>
        <dsp:cNvPr id="0" name=""/>
        <dsp:cNvSpPr/>
      </dsp:nvSpPr>
      <dsp:spPr>
        <a:xfrm>
          <a:off x="3462254" y="444110"/>
          <a:ext cx="2968369" cy="2968369"/>
        </a:xfrm>
        <a:prstGeom prst="blockArc">
          <a:avLst>
            <a:gd name="adj1" fmla="val 16200000"/>
            <a:gd name="adj2" fmla="val 1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BEA0E7-39B6-4664-85F4-65C82C96BF31}">
      <dsp:nvSpPr>
        <dsp:cNvPr id="0" name=""/>
        <dsp:cNvSpPr/>
      </dsp:nvSpPr>
      <dsp:spPr>
        <a:xfrm rot="20949776">
          <a:off x="4179616" y="1137551"/>
          <a:ext cx="1366227" cy="13662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LB" sz="2400" kern="1200" dirty="0">
              <a:latin typeface="Arial" panose="020B0604020202020204" pitchFamily="34" charset="0"/>
              <a:cs typeface="Arial" panose="020B0604020202020204" pitchFamily="34" charset="0"/>
            </a:rPr>
            <a:t>مترابطة لا تقبل التجزئة</a:t>
          </a:r>
          <a:endParaRPr lang="en-US" sz="2400" kern="1200" dirty="0">
            <a:latin typeface="Arial" panose="020B0604020202020204" pitchFamily="34" charset="0"/>
            <a:cs typeface="Arial" panose="020B0604020202020204" pitchFamily="34" charset="0"/>
          </a:endParaRPr>
        </a:p>
      </dsp:txBody>
      <dsp:txXfrm>
        <a:off x="4379695" y="1337630"/>
        <a:ext cx="966069" cy="966069"/>
      </dsp:txXfrm>
    </dsp:sp>
    <dsp:sp modelId="{2E61330D-E075-4063-8229-BA5B4A9C7391}">
      <dsp:nvSpPr>
        <dsp:cNvPr id="0" name=""/>
        <dsp:cNvSpPr/>
      </dsp:nvSpPr>
      <dsp:spPr>
        <a:xfrm>
          <a:off x="4112633" y="359"/>
          <a:ext cx="1667613" cy="9563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LB" sz="2400" kern="1200" dirty="0">
              <a:latin typeface="Arial" panose="020B0604020202020204" pitchFamily="34" charset="0"/>
              <a:cs typeface="Arial" panose="020B0604020202020204" pitchFamily="34" charset="0"/>
            </a:rPr>
            <a:t>الحقوق المدنية والسياسية </a:t>
          </a:r>
          <a:endParaRPr lang="en-US" sz="2400" kern="1200" dirty="0">
            <a:latin typeface="Arial" panose="020B0604020202020204" pitchFamily="34" charset="0"/>
            <a:cs typeface="Arial" panose="020B0604020202020204" pitchFamily="34" charset="0"/>
          </a:endParaRPr>
        </a:p>
      </dsp:txBody>
      <dsp:txXfrm>
        <a:off x="4356849" y="140415"/>
        <a:ext cx="1179181" cy="676247"/>
      </dsp:txXfrm>
    </dsp:sp>
    <dsp:sp modelId="{1FDFF76D-FD3E-45A5-B572-1997CF21637D}">
      <dsp:nvSpPr>
        <dsp:cNvPr id="0" name=""/>
        <dsp:cNvSpPr/>
      </dsp:nvSpPr>
      <dsp:spPr>
        <a:xfrm>
          <a:off x="5218172" y="1934655"/>
          <a:ext cx="1967584" cy="14370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LB" sz="2400" kern="1200" dirty="0">
              <a:latin typeface="Arial" panose="020B0604020202020204" pitchFamily="34" charset="0"/>
              <a:cs typeface="Arial" panose="020B0604020202020204" pitchFamily="34" charset="0"/>
            </a:rPr>
            <a:t>الحقوق الاقتصادية والاجتماعية والثقافية</a:t>
          </a:r>
          <a:endParaRPr lang="en-US" sz="2400" kern="1200" dirty="0">
            <a:latin typeface="Arial" panose="020B0604020202020204" pitchFamily="34" charset="0"/>
            <a:cs typeface="Arial" panose="020B0604020202020204" pitchFamily="34" charset="0"/>
          </a:endParaRPr>
        </a:p>
      </dsp:txBody>
      <dsp:txXfrm>
        <a:off x="5506318" y="2145104"/>
        <a:ext cx="1391292" cy="1016137"/>
      </dsp:txXfrm>
    </dsp:sp>
    <dsp:sp modelId="{7DC3DD5B-EEFF-4F5C-9C09-811DA3A7E48E}">
      <dsp:nvSpPr>
        <dsp:cNvPr id="0" name=""/>
        <dsp:cNvSpPr/>
      </dsp:nvSpPr>
      <dsp:spPr>
        <a:xfrm>
          <a:off x="2879113" y="2066193"/>
          <a:ext cx="1623601" cy="11739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LB" sz="2400" kern="1200" dirty="0">
              <a:latin typeface="Arial" panose="020B0604020202020204" pitchFamily="34" charset="0"/>
              <a:cs typeface="Arial" panose="020B0604020202020204" pitchFamily="34" charset="0"/>
            </a:rPr>
            <a:t>الحق في التنمية</a:t>
          </a:r>
          <a:endParaRPr lang="en-US" sz="2400" kern="1200" dirty="0">
            <a:latin typeface="Arial" panose="020B0604020202020204" pitchFamily="34" charset="0"/>
            <a:cs typeface="Arial" panose="020B0604020202020204" pitchFamily="34" charset="0"/>
          </a:endParaRPr>
        </a:p>
      </dsp:txBody>
      <dsp:txXfrm>
        <a:off x="3116884" y="2238115"/>
        <a:ext cx="1148059" cy="830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B477B-6296-4BD0-9A29-918CE927CB3D}">
      <dsp:nvSpPr>
        <dsp:cNvPr id="0" name=""/>
        <dsp:cNvSpPr/>
      </dsp:nvSpPr>
      <dsp:spPr>
        <a:xfrm>
          <a:off x="3415849" y="1894540"/>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412EC-887A-4E3A-8E9E-E6B11473E749}">
      <dsp:nvSpPr>
        <dsp:cNvPr id="0" name=""/>
        <dsp:cNvSpPr/>
      </dsp:nvSpPr>
      <dsp:spPr>
        <a:xfrm>
          <a:off x="3344177" y="200939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E8DF8-3709-446E-98FE-2E5B61A0F73D}">
      <dsp:nvSpPr>
        <dsp:cNvPr id="0" name=""/>
        <dsp:cNvSpPr/>
      </dsp:nvSpPr>
      <dsp:spPr>
        <a:xfrm>
          <a:off x="3258760" y="2108839"/>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BF8C0-6BD9-4B4B-BC9A-F77AE5BA7FB4}">
      <dsp:nvSpPr>
        <dsp:cNvPr id="0" name=""/>
        <dsp:cNvSpPr/>
      </dsp:nvSpPr>
      <dsp:spPr>
        <a:xfrm>
          <a:off x="3360868" y="738584"/>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D0944-593C-4D49-A03C-6E4FA29E7143}">
      <dsp:nvSpPr>
        <dsp:cNvPr id="0" name=""/>
        <dsp:cNvSpPr/>
      </dsp:nvSpPr>
      <dsp:spPr>
        <a:xfrm>
          <a:off x="3470175" y="67344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620B3-3E08-45E1-928D-F06A17BA0A2B}">
      <dsp:nvSpPr>
        <dsp:cNvPr id="0" name=""/>
        <dsp:cNvSpPr/>
      </dsp:nvSpPr>
      <dsp:spPr>
        <a:xfrm>
          <a:off x="3579155" y="608311"/>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09A08-EFB9-4B2D-A7A8-971AEBC032D8}">
      <dsp:nvSpPr>
        <dsp:cNvPr id="0" name=""/>
        <dsp:cNvSpPr/>
      </dsp:nvSpPr>
      <dsp:spPr>
        <a:xfrm>
          <a:off x="3688135" y="67344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D0D77-E3BD-4CD1-8BFD-B6E095E31986}">
      <dsp:nvSpPr>
        <dsp:cNvPr id="0" name=""/>
        <dsp:cNvSpPr/>
      </dsp:nvSpPr>
      <dsp:spPr>
        <a:xfrm>
          <a:off x="3797443" y="738584"/>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C1639-483A-43F6-96C4-C311973F8E18}">
      <dsp:nvSpPr>
        <dsp:cNvPr id="0" name=""/>
        <dsp:cNvSpPr/>
      </dsp:nvSpPr>
      <dsp:spPr>
        <a:xfrm>
          <a:off x="3579155" y="745749"/>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F1611-A55D-4833-AD98-9CA5F09FB95A}">
      <dsp:nvSpPr>
        <dsp:cNvPr id="0" name=""/>
        <dsp:cNvSpPr/>
      </dsp:nvSpPr>
      <dsp:spPr>
        <a:xfrm>
          <a:off x="3579155" y="88318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3D4A3-BD91-41C6-8742-63FE496473E2}">
      <dsp:nvSpPr>
        <dsp:cNvPr id="0" name=""/>
        <dsp:cNvSpPr/>
      </dsp:nvSpPr>
      <dsp:spPr>
        <a:xfrm>
          <a:off x="1991996" y="2407688"/>
          <a:ext cx="3607620" cy="473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13" tIns="91440" rIns="91440" bIns="91440" numCol="1" spcCol="1270" anchor="ctr" anchorCtr="0">
          <a:noAutofit/>
        </a:bodyPr>
        <a:lstStyle/>
        <a:p>
          <a:pPr marL="0" lvl="0" indent="0" algn="l" defTabSz="1066800">
            <a:lnSpc>
              <a:spcPct val="90000"/>
            </a:lnSpc>
            <a:spcBef>
              <a:spcPct val="0"/>
            </a:spcBef>
            <a:spcAft>
              <a:spcPct val="35000"/>
            </a:spcAft>
            <a:buNone/>
          </a:pPr>
          <a:r>
            <a:rPr lang="ar-LB" sz="2400" kern="1200" dirty="0"/>
            <a:t>صورة غير نمطية للنساء</a:t>
          </a:r>
          <a:endParaRPr lang="en-US" sz="2400" kern="1200" dirty="0"/>
        </a:p>
      </dsp:txBody>
      <dsp:txXfrm>
        <a:off x="2015102" y="2430794"/>
        <a:ext cx="3561408" cy="427113"/>
      </dsp:txXfrm>
    </dsp:sp>
    <dsp:sp modelId="{83CEBE35-51C6-4E4F-8F7B-1BE434532D2F}">
      <dsp:nvSpPr>
        <dsp:cNvPr id="0" name=""/>
        <dsp:cNvSpPr/>
      </dsp:nvSpPr>
      <dsp:spPr>
        <a:xfrm>
          <a:off x="1069995" y="2207652"/>
          <a:ext cx="818168" cy="81811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88D1D-C2FB-45F4-B321-AE5309310FD5}">
      <dsp:nvSpPr>
        <dsp:cNvPr id="0" name=""/>
        <dsp:cNvSpPr/>
      </dsp:nvSpPr>
      <dsp:spPr>
        <a:xfrm>
          <a:off x="1818830" y="1441024"/>
          <a:ext cx="4265032" cy="6304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13" tIns="91440" rIns="91440" bIns="91440" numCol="1" spcCol="1270" anchor="ctr" anchorCtr="0">
          <a:noAutofit/>
        </a:bodyPr>
        <a:lstStyle/>
        <a:p>
          <a:pPr marL="0" lvl="0" indent="0" algn="l" defTabSz="1066800">
            <a:lnSpc>
              <a:spcPct val="90000"/>
            </a:lnSpc>
            <a:spcBef>
              <a:spcPct val="0"/>
            </a:spcBef>
            <a:spcAft>
              <a:spcPct val="35000"/>
            </a:spcAft>
            <a:buNone/>
          </a:pPr>
          <a:r>
            <a:rPr lang="ar-LB" sz="2400" kern="1200" dirty="0"/>
            <a:t>مشاركة المرأة في وسائط الاعلام</a:t>
          </a:r>
          <a:endParaRPr lang="en-US" sz="2400" kern="1200" dirty="0"/>
        </a:p>
      </dsp:txBody>
      <dsp:txXfrm>
        <a:off x="1849605" y="1471799"/>
        <a:ext cx="4203482" cy="568872"/>
      </dsp:txXfrm>
    </dsp:sp>
    <dsp:sp modelId="{1819ABB2-CA9F-4687-B5B3-5DE2918D5F2D}">
      <dsp:nvSpPr>
        <dsp:cNvPr id="0" name=""/>
        <dsp:cNvSpPr/>
      </dsp:nvSpPr>
      <dsp:spPr>
        <a:xfrm>
          <a:off x="1202383" y="1110163"/>
          <a:ext cx="818168" cy="81811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2963956" y="-456547"/>
          <a:ext cx="3536043" cy="3536043"/>
        </a:xfrm>
        <a:prstGeom prst="blockArc">
          <a:avLst>
            <a:gd name="adj1" fmla="val 18900000"/>
            <a:gd name="adj2" fmla="val 2700000"/>
            <a:gd name="adj3" fmla="val 61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389163" y="259829"/>
          <a:ext cx="7727737"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النساء: تعزيز دور المرأة في صنع القرار البيئي</a:t>
          </a:r>
          <a:endParaRPr lang="en-US" sz="2800" kern="1200" dirty="0"/>
        </a:p>
      </dsp:txBody>
      <dsp:txXfrm>
        <a:off x="389163" y="259829"/>
        <a:ext cx="7727737" cy="524589"/>
      </dsp:txXfrm>
    </dsp:sp>
    <dsp:sp modelId="{6E9E5AC9-ECE9-4576-97BB-D38752787D19}">
      <dsp:nvSpPr>
        <dsp:cNvPr id="0" name=""/>
        <dsp:cNvSpPr/>
      </dsp:nvSpPr>
      <dsp:spPr>
        <a:xfrm>
          <a:off x="39966" y="196721"/>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558523" y="1049179"/>
          <a:ext cx="7537049"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الهياكل: إدماج منظور المساواة في السياسات البيئة</a:t>
          </a:r>
          <a:endParaRPr lang="en-US" sz="2800" kern="1200" dirty="0"/>
        </a:p>
      </dsp:txBody>
      <dsp:txXfrm>
        <a:off x="558523" y="1049179"/>
        <a:ext cx="7537049" cy="524589"/>
      </dsp:txXfrm>
    </dsp:sp>
    <dsp:sp modelId="{B5BCA1EF-7CD3-4D63-A256-D41E45B2FE01}">
      <dsp:nvSpPr>
        <dsp:cNvPr id="0" name=""/>
        <dsp:cNvSpPr/>
      </dsp:nvSpPr>
      <dsp:spPr>
        <a:xfrm>
          <a:off x="230655" y="983605"/>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367835" y="1836064"/>
          <a:ext cx="7727737"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البنى : السياسات البيئة واثرها على النساء</a:t>
          </a:r>
          <a:endParaRPr lang="en-US" sz="2800" kern="1200" dirty="0"/>
        </a:p>
      </dsp:txBody>
      <dsp:txXfrm>
        <a:off x="367835" y="1836064"/>
        <a:ext cx="7727737" cy="524589"/>
      </dsp:txXfrm>
    </dsp:sp>
    <dsp:sp modelId="{FA3E72B9-7857-4BC7-AF08-6788EC6FF663}">
      <dsp:nvSpPr>
        <dsp:cNvPr id="0" name=""/>
        <dsp:cNvSpPr/>
      </dsp:nvSpPr>
      <dsp:spPr>
        <a:xfrm>
          <a:off x="39966" y="1770490"/>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944158" y="-605563"/>
          <a:ext cx="4700452" cy="4700452"/>
        </a:xfrm>
        <a:prstGeom prst="blockArc">
          <a:avLst>
            <a:gd name="adj1" fmla="val 18900000"/>
            <a:gd name="adj2" fmla="val 2700000"/>
            <a:gd name="adj3" fmla="val 46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312744" y="325784"/>
          <a:ext cx="7668554"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الطفلات: تعزيز وعي الطفلات</a:t>
          </a:r>
          <a:endParaRPr lang="en-US" sz="2800" kern="1200" dirty="0"/>
        </a:p>
      </dsp:txBody>
      <dsp:txXfrm>
        <a:off x="312744" y="325784"/>
        <a:ext cx="7668554" cy="697865"/>
      </dsp:txXfrm>
    </dsp:sp>
    <dsp:sp modelId="{6E9E5AC9-ECE9-4576-97BB-D38752787D19}">
      <dsp:nvSpPr>
        <dsp:cNvPr id="0" name=""/>
        <dsp:cNvSpPr/>
      </dsp:nvSpPr>
      <dsp:spPr>
        <a:xfrm>
          <a:off x="50195" y="261699"/>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740034" y="1395730"/>
          <a:ext cx="7414880"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الهياكل: تعديل المواقف اتجاه الطفلات</a:t>
          </a:r>
          <a:endParaRPr lang="en-US" sz="2800" kern="1200" dirty="0"/>
        </a:p>
      </dsp:txBody>
      <dsp:txXfrm>
        <a:off x="740034" y="1395730"/>
        <a:ext cx="7414880" cy="697865"/>
      </dsp:txXfrm>
    </dsp:sp>
    <dsp:sp modelId="{B5BCA1EF-7CD3-4D63-A256-D41E45B2FE01}">
      <dsp:nvSpPr>
        <dsp:cNvPr id="0" name=""/>
        <dsp:cNvSpPr/>
      </dsp:nvSpPr>
      <dsp:spPr>
        <a:xfrm>
          <a:off x="303869" y="1308496"/>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86360" y="2442527"/>
          <a:ext cx="7668554"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marL="0" lvl="0" indent="0" algn="l" defTabSz="1244600">
            <a:lnSpc>
              <a:spcPct val="90000"/>
            </a:lnSpc>
            <a:spcBef>
              <a:spcPct val="0"/>
            </a:spcBef>
            <a:spcAft>
              <a:spcPct val="35000"/>
            </a:spcAft>
            <a:buNone/>
          </a:pPr>
          <a:r>
            <a:rPr lang="ar-LB" sz="2800" kern="1200" dirty="0"/>
            <a:t>البنى:القضاء على التمييز، الاستغلال والممارسات الضارة </a:t>
          </a:r>
          <a:endParaRPr lang="en-US" sz="2800" kern="1200" dirty="0"/>
        </a:p>
      </dsp:txBody>
      <dsp:txXfrm>
        <a:off x="486360" y="2442527"/>
        <a:ext cx="7668554" cy="697865"/>
      </dsp:txXfrm>
    </dsp:sp>
    <dsp:sp modelId="{FA3E72B9-7857-4BC7-AF08-6788EC6FF663}">
      <dsp:nvSpPr>
        <dsp:cNvPr id="0" name=""/>
        <dsp:cNvSpPr/>
      </dsp:nvSpPr>
      <dsp:spPr>
        <a:xfrm>
          <a:off x="50195" y="2355294"/>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4321-D858-4443-9B24-5A6F66B5A8BF}">
      <dsp:nvSpPr>
        <dsp:cNvPr id="0" name=""/>
        <dsp:cNvSpPr/>
      </dsp:nvSpPr>
      <dsp:spPr>
        <a:xfrm>
          <a:off x="3523357" y="230015"/>
          <a:ext cx="3121375" cy="3121375"/>
        </a:xfrm>
        <a:prstGeom prst="pie">
          <a:avLst>
            <a:gd name="adj1" fmla="val 16200000"/>
            <a:gd name="adj2" fmla="val 2052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Arial" panose="020B0604020202020204" pitchFamily="34" charset="0"/>
              <a:cs typeface="Arial" panose="020B0604020202020204" pitchFamily="34" charset="0"/>
            </a:rPr>
            <a:t>الشمولية</a:t>
          </a:r>
          <a:endParaRPr lang="en-US" sz="2000" b="1" kern="1200" dirty="0">
            <a:latin typeface="Arial" panose="020B0604020202020204" pitchFamily="34" charset="0"/>
            <a:cs typeface="Arial" panose="020B0604020202020204" pitchFamily="34" charset="0"/>
          </a:endParaRPr>
        </a:p>
      </dsp:txBody>
      <dsp:txXfrm>
        <a:off x="5151674" y="754703"/>
        <a:ext cx="1003299" cy="668866"/>
      </dsp:txXfrm>
    </dsp:sp>
    <dsp:sp modelId="{34A72855-2B73-485E-9189-58FED910AB58}">
      <dsp:nvSpPr>
        <dsp:cNvPr id="0" name=""/>
        <dsp:cNvSpPr/>
      </dsp:nvSpPr>
      <dsp:spPr>
        <a:xfrm>
          <a:off x="3550111" y="313252"/>
          <a:ext cx="3121375" cy="3121375"/>
        </a:xfrm>
        <a:prstGeom prst="pie">
          <a:avLst>
            <a:gd name="adj1" fmla="val 20520000"/>
            <a:gd name="adj2" fmla="val 324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Arial" panose="020B0604020202020204" pitchFamily="34" charset="0"/>
              <a:cs typeface="Arial" panose="020B0604020202020204" pitchFamily="34" charset="0"/>
            </a:rPr>
            <a:t>التقاطعية</a:t>
          </a:r>
          <a:endParaRPr lang="en-US" sz="2000" b="1" kern="1200" dirty="0">
            <a:latin typeface="Arial" panose="020B0604020202020204" pitchFamily="34" charset="0"/>
            <a:cs typeface="Arial" panose="020B0604020202020204" pitchFamily="34" charset="0"/>
          </a:endParaRPr>
        </a:p>
      </dsp:txBody>
      <dsp:txXfrm>
        <a:off x="5560426" y="1739423"/>
        <a:ext cx="928980" cy="743184"/>
      </dsp:txXfrm>
    </dsp:sp>
    <dsp:sp modelId="{0785506A-4E90-4609-B1D2-9E62C062CA18}">
      <dsp:nvSpPr>
        <dsp:cNvPr id="0" name=""/>
        <dsp:cNvSpPr/>
      </dsp:nvSpPr>
      <dsp:spPr>
        <a:xfrm>
          <a:off x="3479509" y="364532"/>
          <a:ext cx="3121375" cy="3121375"/>
        </a:xfrm>
        <a:prstGeom prst="pie">
          <a:avLst>
            <a:gd name="adj1" fmla="val 3240000"/>
            <a:gd name="adj2" fmla="val 756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Arial" panose="020B0604020202020204" pitchFamily="34" charset="0"/>
              <a:cs typeface="Arial" panose="020B0604020202020204" pitchFamily="34" charset="0"/>
            </a:rPr>
            <a:t>مقاربة جذرية</a:t>
          </a:r>
          <a:endParaRPr lang="en-US" sz="2000" b="1" kern="1200" dirty="0">
            <a:latin typeface="Arial" panose="020B0604020202020204" pitchFamily="34" charset="0"/>
            <a:cs typeface="Arial" panose="020B0604020202020204" pitchFamily="34" charset="0"/>
          </a:endParaRPr>
        </a:p>
      </dsp:txBody>
      <dsp:txXfrm>
        <a:off x="4594286" y="2556926"/>
        <a:ext cx="891821" cy="817503"/>
      </dsp:txXfrm>
    </dsp:sp>
    <dsp:sp modelId="{7BE695B5-A978-4D01-985A-B97D2BB6D8BB}">
      <dsp:nvSpPr>
        <dsp:cNvPr id="0" name=""/>
        <dsp:cNvSpPr/>
      </dsp:nvSpPr>
      <dsp:spPr>
        <a:xfrm>
          <a:off x="3408906" y="313252"/>
          <a:ext cx="3121375" cy="3121375"/>
        </a:xfrm>
        <a:prstGeom prst="pie">
          <a:avLst>
            <a:gd name="adj1" fmla="val 7560000"/>
            <a:gd name="adj2" fmla="val 1188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Arial" panose="020B0604020202020204" pitchFamily="34" charset="0"/>
              <a:cs typeface="Arial" panose="020B0604020202020204" pitchFamily="34" charset="0"/>
            </a:rPr>
            <a:t>الترابط والاتساق</a:t>
          </a:r>
          <a:endParaRPr lang="en-US" sz="2000" b="1" kern="1200" dirty="0">
            <a:latin typeface="Arial" panose="020B0604020202020204" pitchFamily="34" charset="0"/>
            <a:cs typeface="Arial" panose="020B0604020202020204" pitchFamily="34" charset="0"/>
          </a:endParaRPr>
        </a:p>
      </dsp:txBody>
      <dsp:txXfrm>
        <a:off x="3590987" y="1739423"/>
        <a:ext cx="928980" cy="743184"/>
      </dsp:txXfrm>
    </dsp:sp>
    <dsp:sp modelId="{CE9CDEA6-8636-4931-847E-58FE24DBD4E1}">
      <dsp:nvSpPr>
        <dsp:cNvPr id="0" name=""/>
        <dsp:cNvSpPr/>
      </dsp:nvSpPr>
      <dsp:spPr>
        <a:xfrm>
          <a:off x="3435661" y="230015"/>
          <a:ext cx="3121375" cy="3121375"/>
        </a:xfrm>
        <a:prstGeom prst="pie">
          <a:avLst>
            <a:gd name="adj1" fmla="val 11880000"/>
            <a:gd name="adj2" fmla="val 1620000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latin typeface="Arial" panose="020B0604020202020204" pitchFamily="34" charset="0"/>
              <a:cs typeface="Arial" panose="020B0604020202020204" pitchFamily="34" charset="0"/>
            </a:rPr>
            <a:t>الشراكة</a:t>
          </a:r>
          <a:endParaRPr lang="en-US" sz="2000" b="1" kern="1200" dirty="0">
            <a:latin typeface="Arial" panose="020B0604020202020204" pitchFamily="34" charset="0"/>
            <a:cs typeface="Arial" panose="020B0604020202020204" pitchFamily="34" charset="0"/>
          </a:endParaRPr>
        </a:p>
      </dsp:txBody>
      <dsp:txXfrm>
        <a:off x="3925420" y="754703"/>
        <a:ext cx="1003299" cy="668866"/>
      </dsp:txXfrm>
    </dsp:sp>
    <dsp:sp modelId="{1396BB80-80DB-4D2F-9CD7-142CE6D5C8F2}">
      <dsp:nvSpPr>
        <dsp:cNvPr id="0" name=""/>
        <dsp:cNvSpPr/>
      </dsp:nvSpPr>
      <dsp:spPr>
        <a:xfrm>
          <a:off x="3599085" y="1042"/>
          <a:ext cx="3097730" cy="350783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E21D1-E706-4504-B836-8B0D6BEB8C0E}">
      <dsp:nvSpPr>
        <dsp:cNvPr id="0" name=""/>
        <dsp:cNvSpPr/>
      </dsp:nvSpPr>
      <dsp:spPr>
        <a:xfrm>
          <a:off x="3357099" y="119996"/>
          <a:ext cx="3507831" cy="350783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1C2AC-8FC6-4615-BAE6-8AE80ED46E3B}">
      <dsp:nvSpPr>
        <dsp:cNvPr id="0" name=""/>
        <dsp:cNvSpPr/>
      </dsp:nvSpPr>
      <dsp:spPr>
        <a:xfrm>
          <a:off x="3286281" y="171433"/>
          <a:ext cx="3507831" cy="350783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6F810-8BB1-4B01-8025-5E7F2A9BCE55}">
      <dsp:nvSpPr>
        <dsp:cNvPr id="0" name=""/>
        <dsp:cNvSpPr/>
      </dsp:nvSpPr>
      <dsp:spPr>
        <a:xfrm>
          <a:off x="3215463" y="119996"/>
          <a:ext cx="3507831" cy="350783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1D052-D29F-4105-9495-E056A205AA35}">
      <dsp:nvSpPr>
        <dsp:cNvPr id="0" name=""/>
        <dsp:cNvSpPr/>
      </dsp:nvSpPr>
      <dsp:spPr>
        <a:xfrm>
          <a:off x="3242580" y="36787"/>
          <a:ext cx="3507831" cy="350783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AD05-EDFF-4FCC-8934-DED7483F1138}">
      <dsp:nvSpPr>
        <dsp:cNvPr id="0" name=""/>
        <dsp:cNvSpPr/>
      </dsp:nvSpPr>
      <dsp:spPr>
        <a:xfrm>
          <a:off x="1902589" y="818556"/>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العرق</a:t>
          </a:r>
          <a:endParaRPr lang="en-US" sz="3500" kern="1200" dirty="0"/>
        </a:p>
      </dsp:txBody>
      <dsp:txXfrm>
        <a:off x="1919248" y="835215"/>
        <a:ext cx="1104266" cy="535474"/>
      </dsp:txXfrm>
    </dsp:sp>
    <dsp:sp modelId="{A57952BF-8702-46C7-B924-AA6D51722AA5}">
      <dsp:nvSpPr>
        <dsp:cNvPr id="0" name=""/>
        <dsp:cNvSpPr/>
      </dsp:nvSpPr>
      <dsp:spPr>
        <a:xfrm rot="18770822">
          <a:off x="2933128" y="830414"/>
          <a:ext cx="669124" cy="54492"/>
        </a:xfrm>
        <a:custGeom>
          <a:avLst/>
          <a:gdLst/>
          <a:ahLst/>
          <a:cxnLst/>
          <a:rect l="0" t="0" r="0" b="0"/>
          <a:pathLst>
            <a:path>
              <a:moveTo>
                <a:pt x="0" y="27246"/>
              </a:moveTo>
              <a:lnTo>
                <a:pt x="669124"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0962" y="840932"/>
        <a:ext cx="33456" cy="33456"/>
      </dsp:txXfrm>
    </dsp:sp>
    <dsp:sp modelId="{AE1C97EB-9BD1-41F0-A5DC-8CE109807EF7}">
      <dsp:nvSpPr>
        <dsp:cNvPr id="0" name=""/>
        <dsp:cNvSpPr/>
      </dsp:nvSpPr>
      <dsp:spPr>
        <a:xfrm>
          <a:off x="3495207" y="327972"/>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اللغة</a:t>
          </a:r>
          <a:endParaRPr lang="en-US" sz="3500" kern="1200" dirty="0"/>
        </a:p>
      </dsp:txBody>
      <dsp:txXfrm>
        <a:off x="3511866" y="344631"/>
        <a:ext cx="1104266" cy="535474"/>
      </dsp:txXfrm>
    </dsp:sp>
    <dsp:sp modelId="{DDF76463-AE71-45C1-B572-4A339F087F44}">
      <dsp:nvSpPr>
        <dsp:cNvPr id="0" name=""/>
        <dsp:cNvSpPr/>
      </dsp:nvSpPr>
      <dsp:spPr>
        <a:xfrm rot="19457599">
          <a:off x="4580121" y="421595"/>
          <a:ext cx="560375" cy="54492"/>
        </a:xfrm>
        <a:custGeom>
          <a:avLst/>
          <a:gdLst/>
          <a:ahLst/>
          <a:cxnLst/>
          <a:rect l="0" t="0" r="0" b="0"/>
          <a:pathLst>
            <a:path>
              <a:moveTo>
                <a:pt x="0" y="27246"/>
              </a:moveTo>
              <a:lnTo>
                <a:pt x="56037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6299" y="434831"/>
        <a:ext cx="28018" cy="28018"/>
      </dsp:txXfrm>
    </dsp:sp>
    <dsp:sp modelId="{0C819A12-2665-4EA8-B31F-7D20350EFD0C}">
      <dsp:nvSpPr>
        <dsp:cNvPr id="0" name=""/>
        <dsp:cNvSpPr/>
      </dsp:nvSpPr>
      <dsp:spPr>
        <a:xfrm>
          <a:off x="5087825" y="917"/>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الدين</a:t>
          </a:r>
          <a:endParaRPr lang="en-US" sz="3500" kern="1200" dirty="0"/>
        </a:p>
      </dsp:txBody>
      <dsp:txXfrm>
        <a:off x="5104484" y="17576"/>
        <a:ext cx="1104266" cy="535474"/>
      </dsp:txXfrm>
    </dsp:sp>
    <dsp:sp modelId="{EE76AC4F-5551-4B4B-BD56-1FD3E0E450D0}">
      <dsp:nvSpPr>
        <dsp:cNvPr id="0" name=""/>
        <dsp:cNvSpPr/>
      </dsp:nvSpPr>
      <dsp:spPr>
        <a:xfrm rot="2142401">
          <a:off x="4580121" y="748650"/>
          <a:ext cx="560375" cy="54492"/>
        </a:xfrm>
        <a:custGeom>
          <a:avLst/>
          <a:gdLst/>
          <a:ahLst/>
          <a:cxnLst/>
          <a:rect l="0" t="0" r="0" b="0"/>
          <a:pathLst>
            <a:path>
              <a:moveTo>
                <a:pt x="0" y="27246"/>
              </a:moveTo>
              <a:lnTo>
                <a:pt x="56037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6299" y="761887"/>
        <a:ext cx="28018" cy="28018"/>
      </dsp:txXfrm>
    </dsp:sp>
    <dsp:sp modelId="{B8D3BDA4-6DCF-4687-850C-5B4DC83957AA}">
      <dsp:nvSpPr>
        <dsp:cNvPr id="0" name=""/>
        <dsp:cNvSpPr/>
      </dsp:nvSpPr>
      <dsp:spPr>
        <a:xfrm>
          <a:off x="5087825" y="655028"/>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اللجوء </a:t>
          </a:r>
          <a:endParaRPr lang="en-US" sz="3500" kern="1200" dirty="0"/>
        </a:p>
      </dsp:txBody>
      <dsp:txXfrm>
        <a:off x="5104484" y="671687"/>
        <a:ext cx="1104266" cy="535474"/>
      </dsp:txXfrm>
    </dsp:sp>
    <dsp:sp modelId="{C488064E-2F69-47E2-8524-27884734B575}">
      <dsp:nvSpPr>
        <dsp:cNvPr id="0" name=""/>
        <dsp:cNvSpPr/>
      </dsp:nvSpPr>
      <dsp:spPr>
        <a:xfrm rot="2829178">
          <a:off x="2933128" y="1320997"/>
          <a:ext cx="669124" cy="54492"/>
        </a:xfrm>
        <a:custGeom>
          <a:avLst/>
          <a:gdLst/>
          <a:ahLst/>
          <a:cxnLst/>
          <a:rect l="0" t="0" r="0" b="0"/>
          <a:pathLst>
            <a:path>
              <a:moveTo>
                <a:pt x="0" y="27246"/>
              </a:moveTo>
              <a:lnTo>
                <a:pt x="669124"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0962" y="1331515"/>
        <a:ext cx="33456" cy="33456"/>
      </dsp:txXfrm>
    </dsp:sp>
    <dsp:sp modelId="{53B56F4F-36FE-47AE-ACD2-42145B2FE429}">
      <dsp:nvSpPr>
        <dsp:cNvPr id="0" name=""/>
        <dsp:cNvSpPr/>
      </dsp:nvSpPr>
      <dsp:spPr>
        <a:xfrm>
          <a:off x="3495207" y="1309139"/>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الثقافة</a:t>
          </a:r>
          <a:endParaRPr lang="en-US" sz="3500" kern="1200" dirty="0"/>
        </a:p>
      </dsp:txBody>
      <dsp:txXfrm>
        <a:off x="3511866" y="1325798"/>
        <a:ext cx="1104266" cy="535474"/>
      </dsp:txXfrm>
    </dsp:sp>
    <dsp:sp modelId="{F8322C6A-C524-47E3-AE3D-BCB0F91D2978}">
      <dsp:nvSpPr>
        <dsp:cNvPr id="0" name=""/>
        <dsp:cNvSpPr/>
      </dsp:nvSpPr>
      <dsp:spPr>
        <a:xfrm>
          <a:off x="4632792" y="1566289"/>
          <a:ext cx="455033" cy="54492"/>
        </a:xfrm>
        <a:custGeom>
          <a:avLst/>
          <a:gdLst/>
          <a:ahLst/>
          <a:cxnLst/>
          <a:rect l="0" t="0" r="0" b="0"/>
          <a:pathLst>
            <a:path>
              <a:moveTo>
                <a:pt x="0" y="27246"/>
              </a:moveTo>
              <a:lnTo>
                <a:pt x="45503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8933" y="1582159"/>
        <a:ext cx="22751" cy="22751"/>
      </dsp:txXfrm>
    </dsp:sp>
    <dsp:sp modelId="{38685DFE-B667-4E16-9585-D256BD18BBD3}">
      <dsp:nvSpPr>
        <dsp:cNvPr id="0" name=""/>
        <dsp:cNvSpPr/>
      </dsp:nvSpPr>
      <dsp:spPr>
        <a:xfrm>
          <a:off x="5087825" y="1309139"/>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ar-LB" sz="3500" kern="1200" dirty="0"/>
            <a:t>الجنسية</a:t>
          </a:r>
          <a:endParaRPr lang="en-US" sz="3500" kern="1200" dirty="0"/>
        </a:p>
      </dsp:txBody>
      <dsp:txXfrm>
        <a:off x="5104484" y="1325798"/>
        <a:ext cx="1104266" cy="5354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4321-D858-4443-9B24-5A6F66B5A8BF}">
      <dsp:nvSpPr>
        <dsp:cNvPr id="0" name=""/>
        <dsp:cNvSpPr/>
      </dsp:nvSpPr>
      <dsp:spPr>
        <a:xfrm>
          <a:off x="580360" y="230015"/>
          <a:ext cx="3121375" cy="3121375"/>
        </a:xfrm>
        <a:prstGeom prst="pie">
          <a:avLst>
            <a:gd name="adj1" fmla="val 16200000"/>
            <a:gd name="adj2" fmla="val 2052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t>الازدهار</a:t>
          </a:r>
          <a:endParaRPr lang="en-US" sz="2000" b="1" kern="1200" dirty="0"/>
        </a:p>
      </dsp:txBody>
      <dsp:txXfrm>
        <a:off x="2208677" y="754703"/>
        <a:ext cx="1003299" cy="668866"/>
      </dsp:txXfrm>
    </dsp:sp>
    <dsp:sp modelId="{34A72855-2B73-485E-9189-58FED910AB58}">
      <dsp:nvSpPr>
        <dsp:cNvPr id="0" name=""/>
        <dsp:cNvSpPr/>
      </dsp:nvSpPr>
      <dsp:spPr>
        <a:xfrm>
          <a:off x="607114" y="313252"/>
          <a:ext cx="3121375" cy="3121375"/>
        </a:xfrm>
        <a:prstGeom prst="pie">
          <a:avLst>
            <a:gd name="adj1" fmla="val 20520000"/>
            <a:gd name="adj2" fmla="val 324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t>الكوكب</a:t>
          </a:r>
          <a:endParaRPr lang="en-US" sz="2000" b="1" kern="1200" dirty="0"/>
        </a:p>
      </dsp:txBody>
      <dsp:txXfrm>
        <a:off x="2617429" y="1739423"/>
        <a:ext cx="928980" cy="743184"/>
      </dsp:txXfrm>
    </dsp:sp>
    <dsp:sp modelId="{0785506A-4E90-4609-B1D2-9E62C062CA18}">
      <dsp:nvSpPr>
        <dsp:cNvPr id="0" name=""/>
        <dsp:cNvSpPr/>
      </dsp:nvSpPr>
      <dsp:spPr>
        <a:xfrm>
          <a:off x="536512" y="364532"/>
          <a:ext cx="3121375" cy="3121375"/>
        </a:xfrm>
        <a:prstGeom prst="pie">
          <a:avLst>
            <a:gd name="adj1" fmla="val 3240000"/>
            <a:gd name="adj2" fmla="val 756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t>السلم</a:t>
          </a:r>
          <a:endParaRPr lang="en-US" sz="2000" b="1" kern="1200" dirty="0"/>
        </a:p>
      </dsp:txBody>
      <dsp:txXfrm>
        <a:off x="1651289" y="2556926"/>
        <a:ext cx="891821" cy="817503"/>
      </dsp:txXfrm>
    </dsp:sp>
    <dsp:sp modelId="{7BE695B5-A978-4D01-985A-B97D2BB6D8BB}">
      <dsp:nvSpPr>
        <dsp:cNvPr id="0" name=""/>
        <dsp:cNvSpPr/>
      </dsp:nvSpPr>
      <dsp:spPr>
        <a:xfrm>
          <a:off x="465909" y="313252"/>
          <a:ext cx="3121375" cy="3121375"/>
        </a:xfrm>
        <a:prstGeom prst="pie">
          <a:avLst>
            <a:gd name="adj1" fmla="val 7560000"/>
            <a:gd name="adj2" fmla="val 1188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LB" sz="1800" b="1" kern="1200" dirty="0"/>
            <a:t>الشراكة</a:t>
          </a:r>
          <a:endParaRPr lang="en-US" sz="1800" b="1" kern="1200" dirty="0"/>
        </a:p>
      </dsp:txBody>
      <dsp:txXfrm>
        <a:off x="647990" y="1739423"/>
        <a:ext cx="928980" cy="743184"/>
      </dsp:txXfrm>
    </dsp:sp>
    <dsp:sp modelId="{CE9CDEA6-8636-4931-847E-58FE24DBD4E1}">
      <dsp:nvSpPr>
        <dsp:cNvPr id="0" name=""/>
        <dsp:cNvSpPr/>
      </dsp:nvSpPr>
      <dsp:spPr>
        <a:xfrm>
          <a:off x="492664" y="230015"/>
          <a:ext cx="3121375" cy="3121375"/>
        </a:xfrm>
        <a:prstGeom prst="pie">
          <a:avLst>
            <a:gd name="adj1" fmla="val 11880000"/>
            <a:gd name="adj2" fmla="val 1620000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t>الناس</a:t>
          </a:r>
          <a:endParaRPr lang="en-US" sz="2000" b="1" kern="1200" dirty="0"/>
        </a:p>
      </dsp:txBody>
      <dsp:txXfrm>
        <a:off x="982423" y="754703"/>
        <a:ext cx="1003299" cy="668866"/>
      </dsp:txXfrm>
    </dsp:sp>
    <dsp:sp modelId="{1396BB80-80DB-4D2F-9CD7-142CE6D5C8F2}">
      <dsp:nvSpPr>
        <dsp:cNvPr id="0" name=""/>
        <dsp:cNvSpPr/>
      </dsp:nvSpPr>
      <dsp:spPr>
        <a:xfrm>
          <a:off x="546065" y="-9"/>
          <a:ext cx="3295677" cy="350783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E21D1-E706-4504-B836-8B0D6BEB8C0E}">
      <dsp:nvSpPr>
        <dsp:cNvPr id="0" name=""/>
        <dsp:cNvSpPr/>
      </dsp:nvSpPr>
      <dsp:spPr>
        <a:xfrm>
          <a:off x="414102" y="119996"/>
          <a:ext cx="3507831" cy="350783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1C2AC-8FC6-4615-BAE6-8AE80ED46E3B}">
      <dsp:nvSpPr>
        <dsp:cNvPr id="0" name=""/>
        <dsp:cNvSpPr/>
      </dsp:nvSpPr>
      <dsp:spPr>
        <a:xfrm>
          <a:off x="343284" y="171433"/>
          <a:ext cx="3507831" cy="350783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6F810-8BB1-4B01-8025-5E7F2A9BCE55}">
      <dsp:nvSpPr>
        <dsp:cNvPr id="0" name=""/>
        <dsp:cNvSpPr/>
      </dsp:nvSpPr>
      <dsp:spPr>
        <a:xfrm>
          <a:off x="272466" y="119996"/>
          <a:ext cx="3507831" cy="350783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1D052-D29F-4105-9495-E056A205AA35}">
      <dsp:nvSpPr>
        <dsp:cNvPr id="0" name=""/>
        <dsp:cNvSpPr/>
      </dsp:nvSpPr>
      <dsp:spPr>
        <a:xfrm>
          <a:off x="299583" y="36787"/>
          <a:ext cx="3507831" cy="350783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65AC2-F00D-427E-BBFA-58A0338E38D9}">
      <dsp:nvSpPr>
        <dsp:cNvPr id="0" name=""/>
        <dsp:cNvSpPr/>
      </dsp:nvSpPr>
      <dsp:spPr>
        <a:xfrm>
          <a:off x="826442" y="230015"/>
          <a:ext cx="3121375" cy="3121375"/>
        </a:xfrm>
        <a:prstGeom prst="pie">
          <a:avLst>
            <a:gd name="adj1" fmla="val 16200000"/>
            <a:gd name="adj2" fmla="val 2052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b="1" kern="1200" dirty="0"/>
            <a:t>البعد </a:t>
          </a:r>
        </a:p>
        <a:p>
          <a:pPr marL="0" lvl="0" indent="0" algn="ctr" defTabSz="622300">
            <a:lnSpc>
              <a:spcPct val="90000"/>
            </a:lnSpc>
            <a:spcBef>
              <a:spcPct val="0"/>
            </a:spcBef>
            <a:spcAft>
              <a:spcPct val="35000"/>
            </a:spcAft>
            <a:buNone/>
          </a:pPr>
          <a:r>
            <a:rPr lang="ar-LB" sz="1400" b="1" kern="1200" dirty="0"/>
            <a:t>الإقتصادي</a:t>
          </a:r>
          <a:endParaRPr lang="en-US" sz="1400" b="1" kern="1200" dirty="0"/>
        </a:p>
      </dsp:txBody>
      <dsp:txXfrm>
        <a:off x="2454760" y="754703"/>
        <a:ext cx="1003299" cy="668866"/>
      </dsp:txXfrm>
    </dsp:sp>
    <dsp:sp modelId="{39B074C9-F998-44EE-93D9-F099C3E9D22C}">
      <dsp:nvSpPr>
        <dsp:cNvPr id="0" name=""/>
        <dsp:cNvSpPr/>
      </dsp:nvSpPr>
      <dsp:spPr>
        <a:xfrm>
          <a:off x="842553" y="297270"/>
          <a:ext cx="3121375" cy="3121375"/>
        </a:xfrm>
        <a:prstGeom prst="pie">
          <a:avLst>
            <a:gd name="adj1" fmla="val 20520000"/>
            <a:gd name="adj2" fmla="val 3240000"/>
          </a:avLst>
        </a:prstGeom>
        <a:solidFill>
          <a:schemeClr val="accent3">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b="1" kern="1200" dirty="0"/>
            <a:t>البعد  البيئي</a:t>
          </a:r>
          <a:endParaRPr lang="en-US" sz="2000" b="1" kern="1200" dirty="0"/>
        </a:p>
      </dsp:txBody>
      <dsp:txXfrm>
        <a:off x="2852867" y="1723442"/>
        <a:ext cx="928980" cy="743184"/>
      </dsp:txXfrm>
    </dsp:sp>
    <dsp:sp modelId="{5D00B1F8-FC58-4524-AD09-5EA0FDA5ED45}">
      <dsp:nvSpPr>
        <dsp:cNvPr id="0" name=""/>
        <dsp:cNvSpPr/>
      </dsp:nvSpPr>
      <dsp:spPr>
        <a:xfrm>
          <a:off x="782594" y="364532"/>
          <a:ext cx="3121375" cy="3121375"/>
        </a:xfrm>
        <a:prstGeom prst="pie">
          <a:avLst>
            <a:gd name="adj1" fmla="val 3240000"/>
            <a:gd name="adj2" fmla="val 7560000"/>
          </a:avLst>
        </a:prstGeom>
        <a:solidFill>
          <a:schemeClr val="accent6">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LB" sz="1400" b="1" kern="1200" dirty="0"/>
            <a:t>البعد السياسي</a:t>
          </a:r>
          <a:endParaRPr lang="en-US" sz="1400" b="1" kern="1200" dirty="0"/>
        </a:p>
      </dsp:txBody>
      <dsp:txXfrm>
        <a:off x="1897371" y="2556926"/>
        <a:ext cx="891821" cy="817503"/>
      </dsp:txXfrm>
    </dsp:sp>
    <dsp:sp modelId="{5CC616F6-2464-4F58-B900-F99A541D29C6}">
      <dsp:nvSpPr>
        <dsp:cNvPr id="0" name=""/>
        <dsp:cNvSpPr/>
      </dsp:nvSpPr>
      <dsp:spPr>
        <a:xfrm>
          <a:off x="711992" y="313252"/>
          <a:ext cx="3121375" cy="3121375"/>
        </a:xfrm>
        <a:prstGeom prst="pie">
          <a:avLst>
            <a:gd name="adj1" fmla="val 7560000"/>
            <a:gd name="adj2" fmla="val 11880000"/>
          </a:avLst>
        </a:prstGeom>
        <a:solidFill>
          <a:schemeClr val="accent4">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LB" sz="1600" b="1" kern="1200" dirty="0"/>
            <a:t>البعد الثقافي</a:t>
          </a:r>
          <a:endParaRPr lang="en-US" sz="1600" b="1" kern="1200" dirty="0"/>
        </a:p>
      </dsp:txBody>
      <dsp:txXfrm>
        <a:off x="894072" y="1739423"/>
        <a:ext cx="928980" cy="743184"/>
      </dsp:txXfrm>
    </dsp:sp>
    <dsp:sp modelId="{7754E408-E835-476B-93CD-05550E3A67A1}">
      <dsp:nvSpPr>
        <dsp:cNvPr id="0" name=""/>
        <dsp:cNvSpPr/>
      </dsp:nvSpPr>
      <dsp:spPr>
        <a:xfrm>
          <a:off x="621586" y="230015"/>
          <a:ext cx="3355696" cy="3121375"/>
        </a:xfrm>
        <a:prstGeom prst="pie">
          <a:avLst>
            <a:gd name="adj1" fmla="val 11880000"/>
            <a:gd name="adj2" fmla="val 16200000"/>
          </a:avLst>
        </a:prstGeom>
        <a:solidFill>
          <a:schemeClr val="accent2">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LB" sz="1600" b="1" kern="1200" dirty="0"/>
            <a:t>البعد  الإجتماعي</a:t>
          </a:r>
          <a:endParaRPr lang="en-US" sz="1600" b="1" kern="1200" dirty="0"/>
        </a:p>
      </dsp:txBody>
      <dsp:txXfrm>
        <a:off x="1148110" y="754703"/>
        <a:ext cx="1078616" cy="668866"/>
      </dsp:txXfrm>
    </dsp:sp>
    <dsp:sp modelId="{6C942D9D-FA2C-4746-B4F4-1C8F8923297C}">
      <dsp:nvSpPr>
        <dsp:cNvPr id="0" name=""/>
        <dsp:cNvSpPr/>
      </dsp:nvSpPr>
      <dsp:spPr>
        <a:xfrm>
          <a:off x="633067" y="36787"/>
          <a:ext cx="3507831" cy="3507831"/>
        </a:xfrm>
        <a:prstGeom prst="circularArrow">
          <a:avLst>
            <a:gd name="adj1" fmla="val 5085"/>
            <a:gd name="adj2" fmla="val 327528"/>
            <a:gd name="adj3" fmla="val 20192361"/>
            <a:gd name="adj4" fmla="val 1620032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88CAA-AFF6-424C-A5C5-5993C5CBB18B}">
      <dsp:nvSpPr>
        <dsp:cNvPr id="0" name=""/>
        <dsp:cNvSpPr/>
      </dsp:nvSpPr>
      <dsp:spPr>
        <a:xfrm>
          <a:off x="649541" y="104015"/>
          <a:ext cx="3507831" cy="3507831"/>
        </a:xfrm>
        <a:prstGeom prst="circularArrow">
          <a:avLst>
            <a:gd name="adj1" fmla="val 5085"/>
            <a:gd name="adj2" fmla="val 327528"/>
            <a:gd name="adj3" fmla="val 2912753"/>
            <a:gd name="adj4" fmla="val 2051995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B4777-7BA6-4A42-A4CB-A5C20C5FB613}">
      <dsp:nvSpPr>
        <dsp:cNvPr id="0" name=""/>
        <dsp:cNvSpPr/>
      </dsp:nvSpPr>
      <dsp:spPr>
        <a:xfrm>
          <a:off x="589366" y="171433"/>
          <a:ext cx="3507831" cy="3507831"/>
        </a:xfrm>
        <a:prstGeom prst="circularArrow">
          <a:avLst>
            <a:gd name="adj1" fmla="val 5085"/>
            <a:gd name="adj2" fmla="val 327528"/>
            <a:gd name="adj3" fmla="val 7232777"/>
            <a:gd name="adj4" fmla="val 323969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C4A85-790E-4B1A-91D2-95DDBD7E73BF}">
      <dsp:nvSpPr>
        <dsp:cNvPr id="0" name=""/>
        <dsp:cNvSpPr/>
      </dsp:nvSpPr>
      <dsp:spPr>
        <a:xfrm>
          <a:off x="518548" y="119996"/>
          <a:ext cx="3507831" cy="3507831"/>
        </a:xfrm>
        <a:prstGeom prst="circularArrow">
          <a:avLst>
            <a:gd name="adj1" fmla="val 5085"/>
            <a:gd name="adj2" fmla="val 327528"/>
            <a:gd name="adj3" fmla="val 11552519"/>
            <a:gd name="adj4" fmla="val 7559718"/>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526CC-8F9C-4CB3-A30C-A56F1400ACF0}">
      <dsp:nvSpPr>
        <dsp:cNvPr id="0" name=""/>
        <dsp:cNvSpPr/>
      </dsp:nvSpPr>
      <dsp:spPr>
        <a:xfrm>
          <a:off x="544314" y="36787"/>
          <a:ext cx="3507831" cy="3507831"/>
        </a:xfrm>
        <a:prstGeom prst="circularArrow">
          <a:avLst>
            <a:gd name="adj1" fmla="val 5085"/>
            <a:gd name="adj2" fmla="val 327528"/>
            <a:gd name="adj3" fmla="val 15872148"/>
            <a:gd name="adj4" fmla="val 1188011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6757-B652-4484-95E1-8E3874FFED8F}">
      <dsp:nvSpPr>
        <dsp:cNvPr id="0" name=""/>
        <dsp:cNvSpPr/>
      </dsp:nvSpPr>
      <dsp:spPr>
        <a:xfrm rot="16200000">
          <a:off x="3568943" y="-3457735"/>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مكافحة ﺃﺷــﻜﺎﻝ ﻋــﺪﻡ المساواة  ﺩﺍﺧــﻞ ﺍﻟﺒﻠــﺪﺍﻥ وفي ما ﺑﻴﻨــﻬﺎ .</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ﺑﻨــﺎﺀ مجتمعات ﻣﺴــﺎلمة ﻭﻋﺎﺩﻟــﺔ  ﻭﺷﺎﻣﻠﺔ ﻟﻠﺠﻤﻴﻊ.</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حماية  ﺣﻘـﻮﻕ ﺍﻹﻧﺴـﺎﻥ ﻭﺍﻟﻌﻤـﻞ ﻋﻠـﻰ تحقيق ﺍلمساواة  بين الجنسين ﻭتمكين  ﺍﻟﻨﺴﺎﺀ ﻭﺍﻟﻔﺘﻴات</a:t>
          </a:r>
          <a:endParaRPr lang="en-US" sz="1800" kern="1200" dirty="0">
            <a:latin typeface="Arial" panose="020B0604020202020204" pitchFamily="34" charset="0"/>
            <a:cs typeface="Arial" panose="020B0604020202020204" pitchFamily="34" charset="0"/>
          </a:endParaRPr>
        </a:p>
      </dsp:txBody>
      <dsp:txXfrm rot="5400000">
        <a:off x="43247" y="152181"/>
        <a:ext cx="7956138" cy="778415"/>
      </dsp:txXfrm>
    </dsp:sp>
    <dsp:sp modelId="{C95552EF-DE17-406C-80FF-08287C811A15}">
      <dsp:nvSpPr>
        <dsp:cNvPr id="0" name=""/>
        <dsp:cNvSpPr/>
      </dsp:nvSpPr>
      <dsp:spPr>
        <a:xfrm>
          <a:off x="7999385" y="2241"/>
          <a:ext cx="2308702" cy="1078293"/>
        </a:xfrm>
        <a:prstGeom prst="roundRect">
          <a:avLst/>
        </a:prstGeom>
        <a:gradFill rotWithShape="0">
          <a:gsLst>
            <a:gs pos="0">
              <a:schemeClr val="accent1">
                <a:shade val="80000"/>
                <a:hueOff val="0"/>
                <a:satOff val="0"/>
                <a:lumOff val="0"/>
                <a:alphaOff val="0"/>
                <a:tint val="100000"/>
                <a:shade val="85000"/>
                <a:satMod val="100000"/>
                <a:lumMod val="100000"/>
              </a:schemeClr>
            </a:gs>
            <a:gs pos="100000">
              <a:schemeClr val="accent1">
                <a:shade val="8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latin typeface="Arial" panose="020B0604020202020204" pitchFamily="34" charset="0"/>
              <a:cs typeface="Arial" panose="020B0604020202020204" pitchFamily="34" charset="0"/>
            </a:rPr>
            <a:t>مقدمة الإعلان</a:t>
          </a:r>
          <a:endParaRPr lang="en-US" sz="1800" kern="1200" dirty="0">
            <a:latin typeface="Arial" panose="020B0604020202020204" pitchFamily="34" charset="0"/>
            <a:cs typeface="Arial" panose="020B0604020202020204" pitchFamily="34" charset="0"/>
          </a:endParaRPr>
        </a:p>
      </dsp:txBody>
      <dsp:txXfrm>
        <a:off x="8052023" y="54879"/>
        <a:ext cx="2203426" cy="973017"/>
      </dsp:txXfrm>
    </dsp:sp>
    <dsp:sp modelId="{470BF63A-C496-4E93-A1D6-445425957DCB}">
      <dsp:nvSpPr>
        <dsp:cNvPr id="0" name=""/>
        <dsp:cNvSpPr/>
      </dsp:nvSpPr>
      <dsp:spPr>
        <a:xfrm rot="16200000">
          <a:off x="3568943" y="-2325527"/>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ﺍﺣﺘــﺮﺍﻡ ﺣﻘــﻮﻕ ﺍﻹﻧﺴــﺎﻥ ﻭﻛﺮﺍﻣـته وإرساء عالم ﻳﺴــﻮﺩه ﺍﻟﻘﺎﻧﻮﻥ ﻭﺍﻟﻌﺪﺍﻟﺔ ﻭالمساواة  ﻭﻋﺪﻡ ﺍﻟﺘﻤﻴﻴﺰ</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عالم يحترم  ﺍﻷﻋـﺮﺍﻕ ﻭﺍﻻﻧﺘﻤـﺎﺀ ﺍﻹﺛـني ﻭﺍﻟﺘﻨـﻮﻉ ﺍﻟﺜﻘافي</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ﻋــﺎلم ﻗﻮﺍﻣــﻪ ﺍﻟﻌﺪﻝ ﻭﺍﻹﻧﺼﺎﻑ ﻭﺍﻟﺘﺴﺎﻣﺢ ﻭﺍﻻﻧﻔﺘـﺎﺡ ﻭﺍﻹﺷـﺮﺍﻙ ﺍﻻﺟﺘﻤـﺎﻋﻲ ﻟﻠﺠﻤﻴـﻊ، ﻭتُلبى ﻓﻴـﻪ ﺍﺣﺘﻴﺎﺟـﺎﺕ ﺃﺷﺪّ ﺍﻟﻔﺌﺎﺕ ﺿﻌﻔاً</a:t>
          </a:r>
          <a:endParaRPr lang="en-US" sz="1800" kern="1200" dirty="0">
            <a:latin typeface="Arial" panose="020B0604020202020204" pitchFamily="34" charset="0"/>
            <a:cs typeface="Arial" panose="020B0604020202020204" pitchFamily="34" charset="0"/>
          </a:endParaRPr>
        </a:p>
      </dsp:txBody>
      <dsp:txXfrm rot="5400000">
        <a:off x="43247" y="1284389"/>
        <a:ext cx="7956138" cy="778415"/>
      </dsp:txXfrm>
    </dsp:sp>
    <dsp:sp modelId="{2A7B52E7-8C20-4307-88F7-A71351A5FF38}">
      <dsp:nvSpPr>
        <dsp:cNvPr id="0" name=""/>
        <dsp:cNvSpPr/>
      </dsp:nvSpPr>
      <dsp:spPr>
        <a:xfrm>
          <a:off x="7999385" y="1134450"/>
          <a:ext cx="2308702" cy="1078293"/>
        </a:xfrm>
        <a:prstGeom prst="roundRect">
          <a:avLst/>
        </a:prstGeom>
        <a:gradFill rotWithShape="0">
          <a:gsLst>
            <a:gs pos="0">
              <a:schemeClr val="accent1">
                <a:shade val="80000"/>
                <a:hueOff val="148730"/>
                <a:satOff val="-3019"/>
                <a:lumOff val="10226"/>
                <a:alphaOff val="0"/>
                <a:tint val="100000"/>
                <a:shade val="85000"/>
                <a:satMod val="100000"/>
                <a:lumMod val="100000"/>
              </a:schemeClr>
            </a:gs>
            <a:gs pos="100000">
              <a:schemeClr val="accent1">
                <a:shade val="80000"/>
                <a:hueOff val="148730"/>
                <a:satOff val="-3019"/>
                <a:lumOff val="10226"/>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148730"/>
              <a:satOff val="-3019"/>
              <a:lumOff val="10226"/>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latin typeface="Arial" panose="020B0604020202020204" pitchFamily="34" charset="0"/>
              <a:cs typeface="Arial" panose="020B0604020202020204" pitchFamily="34" charset="0"/>
            </a:rPr>
            <a:t>الرؤية الواردة في الخطة  </a:t>
          </a:r>
          <a:endParaRPr lang="en-US" sz="1800" kern="1200" dirty="0">
            <a:latin typeface="Arial" panose="020B0604020202020204" pitchFamily="34" charset="0"/>
            <a:cs typeface="Arial" panose="020B0604020202020204" pitchFamily="34" charset="0"/>
          </a:endParaRPr>
        </a:p>
      </dsp:txBody>
      <dsp:txXfrm>
        <a:off x="8052023" y="1187088"/>
        <a:ext cx="2203426" cy="973017"/>
      </dsp:txXfrm>
    </dsp:sp>
    <dsp:sp modelId="{3E508F86-FD74-4A18-89C9-B46CDC215673}">
      <dsp:nvSpPr>
        <dsp:cNvPr id="0" name=""/>
        <dsp:cNvSpPr/>
      </dsp:nvSpPr>
      <dsp:spPr>
        <a:xfrm rot="16200000">
          <a:off x="3568943" y="-1193318"/>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a:latin typeface="Arial" panose="020B0604020202020204" pitchFamily="34" charset="0"/>
              <a:cs typeface="Arial" panose="020B0604020202020204" pitchFamily="34" charset="0"/>
            </a:rPr>
            <a:t>الإسترشاد بمقاصد ميثاق الأمم المتحدة عبر إرتكازها على الإعلان العالمي لحقوق الإنسان والمعاهدات الدولية لحقوق الإنسان إضافة إلى صكوك أخرى مثل إعلان الحق في التنمية</a:t>
          </a:r>
          <a:endParaRPr lang="en-US" sz="1800" kern="1200" dirty="0">
            <a:latin typeface="Arial" panose="020B0604020202020204" pitchFamily="34" charset="0"/>
            <a:cs typeface="Arial" panose="020B0604020202020204" pitchFamily="34" charset="0"/>
          </a:endParaRPr>
        </a:p>
      </dsp:txBody>
      <dsp:txXfrm rot="5400000">
        <a:off x="43247" y="2416598"/>
        <a:ext cx="7956138" cy="778415"/>
      </dsp:txXfrm>
    </dsp:sp>
    <dsp:sp modelId="{CB1FA2CB-3D66-4B6F-91D5-95012421F0F7}">
      <dsp:nvSpPr>
        <dsp:cNvPr id="0" name=""/>
        <dsp:cNvSpPr/>
      </dsp:nvSpPr>
      <dsp:spPr>
        <a:xfrm>
          <a:off x="7999385" y="2266658"/>
          <a:ext cx="2308702" cy="1078293"/>
        </a:xfrm>
        <a:prstGeom prst="roundRect">
          <a:avLst/>
        </a:prstGeom>
        <a:gradFill rotWithShape="0">
          <a:gsLst>
            <a:gs pos="0">
              <a:schemeClr val="accent1">
                <a:shade val="80000"/>
                <a:hueOff val="297461"/>
                <a:satOff val="-6039"/>
                <a:lumOff val="20451"/>
                <a:alphaOff val="0"/>
                <a:tint val="100000"/>
                <a:shade val="85000"/>
                <a:satMod val="100000"/>
                <a:lumMod val="100000"/>
              </a:schemeClr>
            </a:gs>
            <a:gs pos="100000">
              <a:schemeClr val="accent1">
                <a:shade val="80000"/>
                <a:hueOff val="297461"/>
                <a:satOff val="-6039"/>
                <a:lumOff val="20451"/>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297461"/>
              <a:satOff val="-6039"/>
              <a:lumOff val="20451"/>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latin typeface="Arial" panose="020B0604020202020204" pitchFamily="34" charset="0"/>
              <a:cs typeface="Arial" panose="020B0604020202020204" pitchFamily="34" charset="0"/>
            </a:rPr>
            <a:t>مبادئ الخطة وإلتزاماتها المشتركة </a:t>
          </a:r>
          <a:endParaRPr lang="en-US" sz="1800" kern="1200" dirty="0">
            <a:latin typeface="Arial" panose="020B0604020202020204" pitchFamily="34" charset="0"/>
            <a:cs typeface="Arial" panose="020B0604020202020204" pitchFamily="34" charset="0"/>
          </a:endParaRPr>
        </a:p>
      </dsp:txBody>
      <dsp:txXfrm>
        <a:off x="8052023" y="2319296"/>
        <a:ext cx="2203426" cy="973017"/>
      </dsp:txXfrm>
    </dsp:sp>
    <dsp:sp modelId="{E92E6A19-FE17-4B70-9CCF-9C1580B6D18C}">
      <dsp:nvSpPr>
        <dsp:cNvPr id="0" name=""/>
        <dsp:cNvSpPr/>
      </dsp:nvSpPr>
      <dsp:spPr>
        <a:xfrm rot="16200000">
          <a:off x="3568943" y="-61110"/>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latin typeface="Arial" panose="020B0604020202020204" pitchFamily="34" charset="0"/>
              <a:cs typeface="Arial" panose="020B0604020202020204" pitchFamily="34" charset="0"/>
            </a:rPr>
            <a:t>ووفقًا لهذا الإعلان يعدُّ الحق في التنمية  أساسًا لبيئة تمكينية حاسمة لتطبيق أهداف التنمية المستدامة</a:t>
          </a:r>
          <a:endParaRPr lang="en-US" sz="1800" kern="1200" dirty="0">
            <a:latin typeface="Arial" panose="020B0604020202020204" pitchFamily="34" charset="0"/>
            <a:cs typeface="Arial" panose="020B0604020202020204" pitchFamily="34" charset="0"/>
          </a:endParaRPr>
        </a:p>
      </dsp:txBody>
      <dsp:txXfrm rot="5400000">
        <a:off x="43247" y="3548806"/>
        <a:ext cx="7956138" cy="778415"/>
      </dsp:txXfrm>
    </dsp:sp>
    <dsp:sp modelId="{3BF3A2BB-F51E-4A05-8B8D-BB7B1FC3E459}">
      <dsp:nvSpPr>
        <dsp:cNvPr id="0" name=""/>
        <dsp:cNvSpPr/>
      </dsp:nvSpPr>
      <dsp:spPr>
        <a:xfrm>
          <a:off x="7999385" y="3398867"/>
          <a:ext cx="2308702" cy="1078293"/>
        </a:xfrm>
        <a:prstGeom prst="roundRect">
          <a:avLst/>
        </a:prstGeom>
        <a:gradFill rotWithShape="0">
          <a:gsLst>
            <a:gs pos="0">
              <a:schemeClr val="accent1">
                <a:shade val="80000"/>
                <a:hueOff val="446191"/>
                <a:satOff val="-9058"/>
                <a:lumOff val="30677"/>
                <a:alphaOff val="0"/>
                <a:tint val="100000"/>
                <a:shade val="85000"/>
                <a:satMod val="100000"/>
                <a:lumMod val="100000"/>
              </a:schemeClr>
            </a:gs>
            <a:gs pos="100000">
              <a:schemeClr val="accent1">
                <a:shade val="80000"/>
                <a:hueOff val="446191"/>
                <a:satOff val="-9058"/>
                <a:lumOff val="30677"/>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446191"/>
              <a:satOff val="-9058"/>
              <a:lumOff val="30677"/>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latin typeface="Arial" panose="020B0604020202020204" pitchFamily="34" charset="0"/>
              <a:cs typeface="Arial" panose="020B0604020202020204" pitchFamily="34" charset="0"/>
            </a:rPr>
            <a:t>الاسترشاد بإعلان الحق في التنمية </a:t>
          </a:r>
          <a:endParaRPr lang="en-US" sz="1800" kern="1200" dirty="0">
            <a:latin typeface="Arial" panose="020B0604020202020204" pitchFamily="34" charset="0"/>
            <a:cs typeface="Arial" panose="020B0604020202020204" pitchFamily="34" charset="0"/>
          </a:endParaRPr>
        </a:p>
      </dsp:txBody>
      <dsp:txXfrm>
        <a:off x="8052023" y="3451505"/>
        <a:ext cx="2203426" cy="97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F49B-E620-4FAF-97B8-29790FB3805B}">
      <dsp:nvSpPr>
        <dsp:cNvPr id="0" name=""/>
        <dsp:cNvSpPr/>
      </dsp:nvSpPr>
      <dsp:spPr>
        <a:xfrm rot="16200000">
          <a:off x="1704975" y="-1704975"/>
          <a:ext cx="1744662" cy="515461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r" defTabSz="1244600" rtl="1">
            <a:lnSpc>
              <a:spcPct val="90000"/>
            </a:lnSpc>
            <a:spcBef>
              <a:spcPct val="0"/>
            </a:spcBef>
            <a:spcAft>
              <a:spcPct val="35000"/>
            </a:spcAft>
            <a:buNone/>
          </a:pPr>
          <a:endParaRPr lang="ar-LB" sz="2800" kern="1200" dirty="0">
            <a:cs typeface="+mn-cs"/>
          </a:endParaRPr>
        </a:p>
        <a:p>
          <a:pPr marL="0" lvl="0" indent="0" algn="r" defTabSz="1244600" rtl="1">
            <a:lnSpc>
              <a:spcPct val="90000"/>
            </a:lnSpc>
            <a:spcBef>
              <a:spcPct val="0"/>
            </a:spcBef>
            <a:spcAft>
              <a:spcPct val="35000"/>
            </a:spcAft>
            <a:buNone/>
          </a:pPr>
          <a:r>
            <a:rPr lang="ar-LB" sz="2800" kern="1200" dirty="0">
              <a:cs typeface="+mn-cs"/>
            </a:rPr>
            <a:t>وجود </a:t>
          </a:r>
          <a:r>
            <a:rPr lang="ar-SA" sz="2800" kern="1200" dirty="0">
              <a:cs typeface="+mn-cs"/>
            </a:rPr>
            <a:t>أزمات سياسية واقتصادية</a:t>
          </a:r>
          <a:r>
            <a:rPr lang="ar-LB" sz="2800" kern="1200" dirty="0">
              <a:cs typeface="+mn-cs"/>
            </a:rPr>
            <a:t> تؤثر على النساء</a:t>
          </a:r>
          <a:endParaRPr lang="en-US" sz="2800" b="0" kern="1200" dirty="0">
            <a:cs typeface="+mn-cs"/>
          </a:endParaRPr>
        </a:p>
      </dsp:txBody>
      <dsp:txXfrm rot="5400000">
        <a:off x="-1" y="1"/>
        <a:ext cx="5154612" cy="1308496"/>
      </dsp:txXfrm>
    </dsp:sp>
    <dsp:sp modelId="{0F9BED4A-1152-4CAE-A9C0-3A6693DC6641}">
      <dsp:nvSpPr>
        <dsp:cNvPr id="0" name=""/>
        <dsp:cNvSpPr/>
      </dsp:nvSpPr>
      <dsp:spPr>
        <a:xfrm>
          <a:off x="5154612" y="0"/>
          <a:ext cx="5154612" cy="1744662"/>
        </a:xfrm>
        <a:prstGeom prst="round1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endParaRPr lang="ar-LB" sz="2800" b="1" u="sng" kern="1200" dirty="0">
            <a:cs typeface="+mn-cs"/>
          </a:endParaRPr>
        </a:p>
        <a:p>
          <a:pPr marL="0" lvl="0" indent="0" algn="r" defTabSz="1244600" rtl="1">
            <a:lnSpc>
              <a:spcPct val="90000"/>
            </a:lnSpc>
            <a:spcBef>
              <a:spcPct val="0"/>
            </a:spcBef>
            <a:spcAft>
              <a:spcPct val="35000"/>
            </a:spcAft>
            <a:buNone/>
          </a:pPr>
          <a:r>
            <a:rPr lang="ar-LB" sz="2800" kern="1200" dirty="0">
              <a:cs typeface="+mn-cs"/>
            </a:rPr>
            <a:t>من اجل النهوض بالمرأة وتحقيق المساواة بينها والرجل </a:t>
          </a:r>
          <a:endParaRPr lang="en-US" sz="2800" b="0" kern="1200" dirty="0">
            <a:cs typeface="+mn-cs"/>
          </a:endParaRPr>
        </a:p>
      </dsp:txBody>
      <dsp:txXfrm>
        <a:off x="5154612" y="0"/>
        <a:ext cx="5154612" cy="1308496"/>
      </dsp:txXfrm>
    </dsp:sp>
    <dsp:sp modelId="{77F9AF29-CFB2-4DAC-8269-41CA0DD7F6ED}">
      <dsp:nvSpPr>
        <dsp:cNvPr id="0" name=""/>
        <dsp:cNvSpPr/>
      </dsp:nvSpPr>
      <dsp:spPr>
        <a:xfrm rot="10800000">
          <a:off x="0" y="1744662"/>
          <a:ext cx="5154612" cy="174466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r" defTabSz="1244600" rtl="1">
            <a:lnSpc>
              <a:spcPct val="90000"/>
            </a:lnSpc>
            <a:spcBef>
              <a:spcPct val="0"/>
            </a:spcBef>
            <a:spcAft>
              <a:spcPct val="35000"/>
            </a:spcAft>
            <a:buNone/>
          </a:pPr>
          <a:r>
            <a:rPr lang="ar-LB" sz="2800" kern="1200" dirty="0">
              <a:cs typeface="+mn-cs"/>
            </a:rPr>
            <a:t>استمرار </a:t>
          </a:r>
          <a:r>
            <a:rPr lang="ar-SA" sz="2800" kern="1200" dirty="0">
              <a:cs typeface="+mn-cs"/>
            </a:rPr>
            <a:t>المواقف المتحيزة الراسخة إزا</a:t>
          </a:r>
          <a:r>
            <a:rPr lang="ar-LB" sz="2800" kern="1200" dirty="0">
              <a:cs typeface="+mn-cs"/>
            </a:rPr>
            <a:t>ء النساء </a:t>
          </a:r>
          <a:endParaRPr lang="en-US" sz="2800" kern="1200" dirty="0">
            <a:cs typeface="+mn-cs"/>
          </a:endParaRPr>
        </a:p>
      </dsp:txBody>
      <dsp:txXfrm rot="10800000">
        <a:off x="0" y="2180828"/>
        <a:ext cx="5154612" cy="1308496"/>
      </dsp:txXfrm>
    </dsp:sp>
    <dsp:sp modelId="{79F1E115-2989-4239-AD36-BEE49D763125}">
      <dsp:nvSpPr>
        <dsp:cNvPr id="0" name=""/>
        <dsp:cNvSpPr/>
      </dsp:nvSpPr>
      <dsp:spPr>
        <a:xfrm rot="5400000">
          <a:off x="6859587" y="39687"/>
          <a:ext cx="1744662" cy="515461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r" defTabSz="1244600" rtl="1">
            <a:lnSpc>
              <a:spcPct val="90000"/>
            </a:lnSpc>
            <a:spcBef>
              <a:spcPct val="0"/>
            </a:spcBef>
            <a:spcAft>
              <a:spcPct val="35000"/>
            </a:spcAft>
            <a:buNone/>
          </a:pPr>
          <a:r>
            <a:rPr lang="ar-LB" sz="2800" kern="1200" dirty="0">
              <a:cs typeface="+mn-cs"/>
            </a:rPr>
            <a:t>استمرار </a:t>
          </a:r>
          <a:r>
            <a:rPr lang="ar-SA" sz="2800" kern="1200" dirty="0">
              <a:cs typeface="+mn-cs"/>
            </a:rPr>
            <a:t>التمييز المنتظم والانتهاكات </a:t>
          </a:r>
          <a:r>
            <a:rPr lang="ar-LB" sz="2800" kern="1200" dirty="0">
              <a:cs typeface="+mn-cs"/>
            </a:rPr>
            <a:t> بحق النساء </a:t>
          </a:r>
          <a:endParaRPr lang="en-US" sz="2800" kern="1200" dirty="0">
            <a:cs typeface="+mn-cs"/>
          </a:endParaRPr>
        </a:p>
      </dsp:txBody>
      <dsp:txXfrm rot="-5400000">
        <a:off x="5154612" y="2180828"/>
        <a:ext cx="5154612" cy="1308496"/>
      </dsp:txXfrm>
    </dsp:sp>
    <dsp:sp modelId="{46D22C6A-5866-4C8C-B49C-DF84C2DD1C1C}">
      <dsp:nvSpPr>
        <dsp:cNvPr id="0" name=""/>
        <dsp:cNvSpPr/>
      </dsp:nvSpPr>
      <dsp:spPr>
        <a:xfrm>
          <a:off x="3608228" y="1308496"/>
          <a:ext cx="3092767" cy="87233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LB" sz="2800" b="1" kern="1200" dirty="0">
              <a:solidFill>
                <a:schemeClr val="tx2"/>
              </a:solidFill>
              <a:cs typeface="+mn-cs"/>
            </a:rPr>
            <a:t>خطة متكاملة غير قابلة للتجزئة </a:t>
          </a:r>
        </a:p>
      </dsp:txBody>
      <dsp:txXfrm>
        <a:off x="3650812" y="1351080"/>
        <a:ext cx="3007599" cy="7871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AF3BB-3D9F-44C9-9C44-4FC47D81F0E3}">
      <dsp:nvSpPr>
        <dsp:cNvPr id="0" name=""/>
        <dsp:cNvSpPr/>
      </dsp:nvSpPr>
      <dsp:spPr>
        <a:xfrm>
          <a:off x="497227" y="0"/>
          <a:ext cx="6036522" cy="2414608"/>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9F791-2048-4BF4-988C-42ED627CE105}">
      <dsp:nvSpPr>
        <dsp:cNvPr id="0" name=""/>
        <dsp:cNvSpPr/>
      </dsp:nvSpPr>
      <dsp:spPr>
        <a:xfrm>
          <a:off x="1221609" y="422556"/>
          <a:ext cx="1992052" cy="11831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ar-LB" sz="2500" kern="1200" dirty="0"/>
            <a:t>قضية يجب ان تلحظ في كل الابعاد</a:t>
          </a:r>
          <a:endParaRPr lang="en-US" sz="2500" kern="1200" dirty="0"/>
        </a:p>
      </dsp:txBody>
      <dsp:txXfrm>
        <a:off x="1221609" y="422556"/>
        <a:ext cx="1992052" cy="1183158"/>
      </dsp:txXfrm>
    </dsp:sp>
    <dsp:sp modelId="{CF6D1251-AE93-44EE-8DB0-B1A5746C5B24}">
      <dsp:nvSpPr>
        <dsp:cNvPr id="0" name=""/>
        <dsp:cNvSpPr/>
      </dsp:nvSpPr>
      <dsp:spPr>
        <a:xfrm>
          <a:off x="3515488" y="808894"/>
          <a:ext cx="2354243" cy="11831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ar-LB" sz="2500" kern="1200" dirty="0"/>
            <a:t>قضية قائمة بذاتها</a:t>
          </a:r>
          <a:endParaRPr lang="en-US" sz="2500" kern="1200" dirty="0"/>
        </a:p>
      </dsp:txBody>
      <dsp:txXfrm>
        <a:off x="3515488" y="808894"/>
        <a:ext cx="2354243" cy="11831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06D5-211A-4336-BA43-D9B00E93FCD5}">
      <dsp:nvSpPr>
        <dsp:cNvPr id="0" name=""/>
        <dsp:cNvSpPr/>
      </dsp:nvSpPr>
      <dsp:spPr>
        <a:xfrm>
          <a:off x="3675305" y="2280402"/>
          <a:ext cx="2272229"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a:t>المشاركة السياسية </a:t>
          </a:r>
          <a:endParaRPr lang="en-US" sz="1600" kern="1200" dirty="0"/>
        </a:p>
        <a:p>
          <a:pPr marL="171450" lvl="1" indent="-171450" algn="r" defTabSz="711200" rtl="1">
            <a:lnSpc>
              <a:spcPct val="90000"/>
            </a:lnSpc>
            <a:spcBef>
              <a:spcPct val="0"/>
            </a:spcBef>
            <a:spcAft>
              <a:spcPct val="15000"/>
            </a:spcAft>
            <a:buChar char="•"/>
          </a:pPr>
          <a:r>
            <a:rPr lang="ar-LB" sz="1600" kern="1200" dirty="0"/>
            <a:t>المقصد 5</a:t>
          </a:r>
          <a:endParaRPr lang="en-US" sz="1600" kern="1200" dirty="0"/>
        </a:p>
        <a:p>
          <a:pPr marL="171450" lvl="1" indent="-171450" algn="r" defTabSz="711200" rtl="1">
            <a:lnSpc>
              <a:spcPct val="90000"/>
            </a:lnSpc>
            <a:spcBef>
              <a:spcPct val="0"/>
            </a:spcBef>
            <a:spcAft>
              <a:spcPct val="15000"/>
            </a:spcAft>
            <a:buChar char="•"/>
          </a:pPr>
          <a:r>
            <a:rPr lang="ar-LB" sz="1600" kern="1200" dirty="0"/>
            <a:t> المجال 8 </a:t>
          </a:r>
          <a:endParaRPr lang="en-US" sz="1600" kern="1200" dirty="0"/>
        </a:p>
      </dsp:txBody>
      <dsp:txXfrm>
        <a:off x="4380941" y="2577139"/>
        <a:ext cx="1542626" cy="770376"/>
      </dsp:txXfrm>
    </dsp:sp>
    <dsp:sp modelId="{8F4BEB91-04D0-47F4-9B39-C7C6C016CC81}">
      <dsp:nvSpPr>
        <dsp:cNvPr id="0" name=""/>
        <dsp:cNvSpPr/>
      </dsp:nvSpPr>
      <dsp:spPr>
        <a:xfrm>
          <a:off x="681053" y="2124415"/>
          <a:ext cx="2764415" cy="14030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ar-LB" sz="1600" kern="1200" dirty="0"/>
            <a:t>الصحة </a:t>
          </a:r>
          <a:endParaRPr lang="en-US" sz="1600" kern="1200" dirty="0"/>
        </a:p>
        <a:p>
          <a:pPr marL="171450" lvl="1" indent="-171450" algn="l" defTabSz="711200">
            <a:lnSpc>
              <a:spcPct val="90000"/>
            </a:lnSpc>
            <a:spcBef>
              <a:spcPct val="0"/>
            </a:spcBef>
            <a:spcAft>
              <a:spcPct val="15000"/>
            </a:spcAft>
            <a:buChar char="•"/>
          </a:pPr>
          <a:r>
            <a:rPr lang="ar-LB" sz="1600" kern="1200" dirty="0"/>
            <a:t>المقصد 6</a:t>
          </a:r>
          <a:endParaRPr lang="en-US" sz="1600" kern="1200" dirty="0"/>
        </a:p>
        <a:p>
          <a:pPr marL="171450" lvl="1" indent="-171450" algn="l" defTabSz="711200">
            <a:lnSpc>
              <a:spcPct val="90000"/>
            </a:lnSpc>
            <a:spcBef>
              <a:spcPct val="0"/>
            </a:spcBef>
            <a:spcAft>
              <a:spcPct val="15000"/>
            </a:spcAft>
            <a:buChar char="•"/>
          </a:pPr>
          <a:r>
            <a:rPr lang="ar-LB" sz="1600" kern="1200" dirty="0"/>
            <a:t> المجال 3</a:t>
          </a:r>
          <a:endParaRPr lang="en-US" sz="1600" kern="1200" dirty="0"/>
        </a:p>
      </dsp:txBody>
      <dsp:txXfrm>
        <a:off x="711873" y="2505999"/>
        <a:ext cx="1873450" cy="990649"/>
      </dsp:txXfrm>
    </dsp:sp>
    <dsp:sp modelId="{AD415F8D-BDBB-4F49-A3B9-D86734267E59}">
      <dsp:nvSpPr>
        <dsp:cNvPr id="0" name=""/>
        <dsp:cNvSpPr/>
      </dsp:nvSpPr>
      <dsp:spPr>
        <a:xfrm>
          <a:off x="3641980" y="-38144"/>
          <a:ext cx="2338879"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a:t>العنف ضد النساء </a:t>
          </a:r>
          <a:endParaRPr lang="en-US" sz="1600" kern="1200" dirty="0"/>
        </a:p>
        <a:p>
          <a:pPr marL="171450" lvl="1" indent="-171450" algn="r" defTabSz="711200" rtl="1">
            <a:lnSpc>
              <a:spcPct val="90000"/>
            </a:lnSpc>
            <a:spcBef>
              <a:spcPct val="0"/>
            </a:spcBef>
            <a:spcAft>
              <a:spcPct val="15000"/>
            </a:spcAft>
            <a:buChar char="•"/>
          </a:pPr>
          <a:r>
            <a:rPr lang="ar-LB" sz="1600" kern="1200" dirty="0"/>
            <a:t>المقصد 2</a:t>
          </a:r>
          <a:endParaRPr lang="en-US" sz="1600" kern="1200" dirty="0"/>
        </a:p>
        <a:p>
          <a:pPr marL="171450" lvl="1" indent="-171450" algn="r" defTabSz="711200" rtl="1">
            <a:lnSpc>
              <a:spcPct val="90000"/>
            </a:lnSpc>
            <a:spcBef>
              <a:spcPct val="0"/>
            </a:spcBef>
            <a:spcAft>
              <a:spcPct val="15000"/>
            </a:spcAft>
            <a:buChar char="•"/>
          </a:pPr>
          <a:r>
            <a:rPr lang="ar-LB" sz="1600" kern="1200" dirty="0"/>
            <a:t>المجال 4 </a:t>
          </a:r>
          <a:endParaRPr lang="en-US" sz="1600" kern="1200" dirty="0"/>
        </a:p>
      </dsp:txBody>
      <dsp:txXfrm>
        <a:off x="4367611" y="-14177"/>
        <a:ext cx="1589281" cy="770376"/>
      </dsp:txXfrm>
    </dsp:sp>
    <dsp:sp modelId="{9EDA9FB7-C87D-4110-8041-1FF3ECA46473}">
      <dsp:nvSpPr>
        <dsp:cNvPr id="0" name=""/>
        <dsp:cNvSpPr/>
      </dsp:nvSpPr>
      <dsp:spPr>
        <a:xfrm>
          <a:off x="826446" y="-38144"/>
          <a:ext cx="2473628"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a:t>الممارسات الضارة </a:t>
          </a:r>
          <a:endParaRPr lang="en-US" sz="1600" kern="1200" dirty="0"/>
        </a:p>
        <a:p>
          <a:pPr marL="171450" lvl="1" indent="-171450" algn="r" defTabSz="711200" rtl="1">
            <a:lnSpc>
              <a:spcPct val="90000"/>
            </a:lnSpc>
            <a:spcBef>
              <a:spcPct val="0"/>
            </a:spcBef>
            <a:spcAft>
              <a:spcPct val="15000"/>
            </a:spcAft>
            <a:buChar char="•"/>
          </a:pPr>
          <a:r>
            <a:rPr lang="ar-LB" sz="1600" kern="1200" dirty="0"/>
            <a:t>المقصد 3</a:t>
          </a:r>
          <a:endParaRPr lang="en-US" sz="1600" kern="1200" dirty="0"/>
        </a:p>
        <a:p>
          <a:pPr marL="171450" lvl="1" indent="-171450" algn="r" defTabSz="711200" rtl="1">
            <a:lnSpc>
              <a:spcPct val="90000"/>
            </a:lnSpc>
            <a:spcBef>
              <a:spcPct val="0"/>
            </a:spcBef>
            <a:spcAft>
              <a:spcPct val="15000"/>
            </a:spcAft>
            <a:buChar char="•"/>
          </a:pPr>
          <a:r>
            <a:rPr lang="ar-LB" sz="1600" kern="1200" dirty="0"/>
            <a:t>المجال 12 </a:t>
          </a:r>
          <a:endParaRPr lang="en-US" sz="1600" kern="1200" dirty="0"/>
        </a:p>
      </dsp:txBody>
      <dsp:txXfrm>
        <a:off x="850413" y="-14177"/>
        <a:ext cx="1683605" cy="770376"/>
      </dsp:txXfrm>
    </dsp:sp>
    <dsp:sp modelId="{A122A587-5707-44B0-ACAF-72B6CABF1797}">
      <dsp:nvSpPr>
        <dsp:cNvPr id="0" name=""/>
        <dsp:cNvSpPr/>
      </dsp:nvSpPr>
      <dsp:spPr>
        <a:xfrm>
          <a:off x="1820491" y="234197"/>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LB" sz="1600" kern="1200" dirty="0"/>
            <a:t>الموارد الاقتصادية </a:t>
          </a:r>
        </a:p>
        <a:p>
          <a:pPr marL="0" lvl="0" indent="0" algn="ctr" defTabSz="711200">
            <a:lnSpc>
              <a:spcPct val="90000"/>
            </a:lnSpc>
            <a:spcBef>
              <a:spcPct val="0"/>
            </a:spcBef>
            <a:spcAft>
              <a:spcPct val="35000"/>
            </a:spcAft>
            <a:buNone/>
          </a:pPr>
          <a:r>
            <a:rPr lang="ar-LB" sz="1600" kern="1200" dirty="0"/>
            <a:t>المقصد 7 المجال 6 </a:t>
          </a:r>
        </a:p>
        <a:p>
          <a:pPr marL="0" lvl="0" indent="0" algn="ctr" defTabSz="711200">
            <a:lnSpc>
              <a:spcPct val="90000"/>
            </a:lnSpc>
            <a:spcBef>
              <a:spcPct val="0"/>
            </a:spcBef>
            <a:spcAft>
              <a:spcPct val="35000"/>
            </a:spcAft>
            <a:buNone/>
          </a:pPr>
          <a:endParaRPr lang="en-US" sz="1600" kern="1200" dirty="0"/>
        </a:p>
      </dsp:txBody>
      <dsp:txXfrm>
        <a:off x="2252909" y="666615"/>
        <a:ext cx="1043950" cy="1043950"/>
      </dsp:txXfrm>
    </dsp:sp>
    <dsp:sp modelId="{64710993-3FA7-487A-B9F8-F735FF7FC285}">
      <dsp:nvSpPr>
        <dsp:cNvPr id="0" name=""/>
        <dsp:cNvSpPr/>
      </dsp:nvSpPr>
      <dsp:spPr>
        <a:xfrm rot="5400000">
          <a:off x="3365052" y="234197"/>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LB" sz="1600" kern="1200" dirty="0"/>
            <a:t>لحماية الاجتماعية </a:t>
          </a:r>
        </a:p>
        <a:p>
          <a:pPr marL="0" lvl="0" indent="0" algn="ctr" defTabSz="711200">
            <a:lnSpc>
              <a:spcPct val="90000"/>
            </a:lnSpc>
            <a:spcBef>
              <a:spcPct val="0"/>
            </a:spcBef>
            <a:spcAft>
              <a:spcPct val="35000"/>
            </a:spcAft>
            <a:buNone/>
          </a:pPr>
          <a:r>
            <a:rPr lang="ar-LB" sz="1600" kern="1200" dirty="0"/>
            <a:t>المقصد 4 المجال6 </a:t>
          </a:r>
          <a:endParaRPr lang="en-US" sz="1600" kern="1200" dirty="0"/>
        </a:p>
      </dsp:txBody>
      <dsp:txXfrm rot="-5400000">
        <a:off x="3365052" y="666615"/>
        <a:ext cx="1043950" cy="1043950"/>
      </dsp:txXfrm>
    </dsp:sp>
    <dsp:sp modelId="{88BF1703-C292-4739-881A-C124441225B8}">
      <dsp:nvSpPr>
        <dsp:cNvPr id="0" name=""/>
        <dsp:cNvSpPr/>
      </dsp:nvSpPr>
      <dsp:spPr>
        <a:xfrm rot="10800000">
          <a:off x="3365052" y="1778758"/>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LB" sz="1600" kern="1200" dirty="0"/>
            <a:t>تكنولوجيا المعلومات </a:t>
          </a:r>
        </a:p>
        <a:p>
          <a:pPr marL="0" lvl="0" indent="0" algn="ctr" defTabSz="711200">
            <a:lnSpc>
              <a:spcPct val="90000"/>
            </a:lnSpc>
            <a:spcBef>
              <a:spcPct val="0"/>
            </a:spcBef>
            <a:spcAft>
              <a:spcPct val="35000"/>
            </a:spcAft>
            <a:buNone/>
          </a:pPr>
          <a:r>
            <a:rPr lang="ar-LB" sz="1600" kern="1200" dirty="0"/>
            <a:t>المقصد 8 المجال 6</a:t>
          </a:r>
          <a:endParaRPr lang="en-US" sz="1600" kern="1200" dirty="0"/>
        </a:p>
      </dsp:txBody>
      <dsp:txXfrm rot="10800000">
        <a:off x="3365052" y="1778758"/>
        <a:ext cx="1043950" cy="1043950"/>
      </dsp:txXfrm>
    </dsp:sp>
    <dsp:sp modelId="{743CB149-706A-4558-90DC-E2C8B53C3243}">
      <dsp:nvSpPr>
        <dsp:cNvPr id="0" name=""/>
        <dsp:cNvSpPr/>
      </dsp:nvSpPr>
      <dsp:spPr>
        <a:xfrm rot="16200000">
          <a:off x="1820491" y="1778758"/>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LB" sz="1600" kern="1200" dirty="0"/>
            <a:t>السياسات </a:t>
          </a:r>
        </a:p>
        <a:p>
          <a:pPr marL="0" lvl="0" indent="0" algn="ctr" defTabSz="711200">
            <a:lnSpc>
              <a:spcPct val="90000"/>
            </a:lnSpc>
            <a:spcBef>
              <a:spcPct val="0"/>
            </a:spcBef>
            <a:spcAft>
              <a:spcPct val="35000"/>
            </a:spcAft>
            <a:buNone/>
          </a:pPr>
          <a:r>
            <a:rPr lang="ar-LB" sz="1600" kern="1200" dirty="0"/>
            <a:t>المقصد 9 </a:t>
          </a:r>
        </a:p>
        <a:p>
          <a:pPr marL="0" lvl="0" indent="0" algn="ctr" defTabSz="711200">
            <a:lnSpc>
              <a:spcPct val="90000"/>
            </a:lnSpc>
            <a:spcBef>
              <a:spcPct val="0"/>
            </a:spcBef>
            <a:spcAft>
              <a:spcPct val="35000"/>
            </a:spcAft>
            <a:buNone/>
          </a:pPr>
          <a:r>
            <a:rPr lang="ar-LB" sz="1600" kern="1200"/>
            <a:t>المجالات 12 </a:t>
          </a:r>
          <a:endParaRPr lang="en-US" sz="1600" kern="1200"/>
        </a:p>
      </dsp:txBody>
      <dsp:txXfrm rot="5400000">
        <a:off x="2252909" y="1778758"/>
        <a:ext cx="1043950" cy="1043950"/>
      </dsp:txXfrm>
    </dsp:sp>
    <dsp:sp modelId="{16AB56BF-D215-49FD-9C54-A2E476C9981F}">
      <dsp:nvSpPr>
        <dsp:cNvPr id="0" name=""/>
        <dsp:cNvSpPr/>
      </dsp:nvSpPr>
      <dsp:spPr>
        <a:xfrm>
          <a:off x="3076086" y="1437796"/>
          <a:ext cx="509739" cy="44325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9ECFF-94E0-4FB6-86D2-7C1C48E05722}">
      <dsp:nvSpPr>
        <dsp:cNvPr id="0" name=""/>
        <dsp:cNvSpPr/>
      </dsp:nvSpPr>
      <dsp:spPr>
        <a:xfrm rot="10800000">
          <a:off x="3076086" y="1608277"/>
          <a:ext cx="509739" cy="44325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B5F0-93D0-47A6-A553-439BECB49427}">
      <dsp:nvSpPr>
        <dsp:cNvPr id="0" name=""/>
        <dsp:cNvSpPr/>
      </dsp:nvSpPr>
      <dsp:spPr>
        <a:xfrm>
          <a:off x="-452658" y="710556"/>
          <a:ext cx="3145123" cy="3145123"/>
        </a:xfrm>
        <a:prstGeom prst="blockArc">
          <a:avLst>
            <a:gd name="adj1" fmla="val 14100909"/>
            <a:gd name="adj2" fmla="val 17032302"/>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141F8-655F-4863-9693-A940D8AB90F1}">
      <dsp:nvSpPr>
        <dsp:cNvPr id="0" name=""/>
        <dsp:cNvSpPr/>
      </dsp:nvSpPr>
      <dsp:spPr>
        <a:xfrm>
          <a:off x="-176814" y="463477"/>
          <a:ext cx="3145123" cy="3145123"/>
        </a:xfrm>
        <a:prstGeom prst="blockArc">
          <a:avLst>
            <a:gd name="adj1" fmla="val 10836807"/>
            <a:gd name="adj2" fmla="val 13276911"/>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0F29E1-2916-4A80-92FB-CE96810F3D42}">
      <dsp:nvSpPr>
        <dsp:cNvPr id="0" name=""/>
        <dsp:cNvSpPr/>
      </dsp:nvSpPr>
      <dsp:spPr>
        <a:xfrm>
          <a:off x="-204816" y="740528"/>
          <a:ext cx="3145123" cy="3145123"/>
        </a:xfrm>
        <a:prstGeom prst="blockArc">
          <a:avLst>
            <a:gd name="adj1" fmla="val 8977662"/>
            <a:gd name="adj2" fmla="val 11455765"/>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CFFE2-B425-4F38-B4BF-0325338331F7}">
      <dsp:nvSpPr>
        <dsp:cNvPr id="0" name=""/>
        <dsp:cNvSpPr/>
      </dsp:nvSpPr>
      <dsp:spPr>
        <a:xfrm>
          <a:off x="94906" y="551933"/>
          <a:ext cx="3145123" cy="3145123"/>
        </a:xfrm>
        <a:prstGeom prst="blockArc">
          <a:avLst>
            <a:gd name="adj1" fmla="val 6291726"/>
            <a:gd name="adj2" fmla="val 8506362"/>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66BFB4-4E33-4750-BD22-954A468B545F}">
      <dsp:nvSpPr>
        <dsp:cNvPr id="0" name=""/>
        <dsp:cNvSpPr/>
      </dsp:nvSpPr>
      <dsp:spPr>
        <a:xfrm>
          <a:off x="355976" y="646999"/>
          <a:ext cx="3145123" cy="3145123"/>
        </a:xfrm>
        <a:prstGeom prst="blockArc">
          <a:avLst>
            <a:gd name="adj1" fmla="val 4254883"/>
            <a:gd name="adj2" fmla="val 6909297"/>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8F2FB-88D6-4DBE-ABEA-A60673367121}">
      <dsp:nvSpPr>
        <dsp:cNvPr id="0" name=""/>
        <dsp:cNvSpPr/>
      </dsp:nvSpPr>
      <dsp:spPr>
        <a:xfrm>
          <a:off x="908461" y="749778"/>
          <a:ext cx="3145123" cy="3145123"/>
        </a:xfrm>
        <a:prstGeom prst="blockArc">
          <a:avLst>
            <a:gd name="adj1" fmla="val 2138258"/>
            <a:gd name="adj2" fmla="val 4126247"/>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48B498-E70D-4ECD-BAB6-166C81C371AC}">
      <dsp:nvSpPr>
        <dsp:cNvPr id="0" name=""/>
        <dsp:cNvSpPr/>
      </dsp:nvSpPr>
      <dsp:spPr>
        <a:xfrm>
          <a:off x="-115468" y="791194"/>
          <a:ext cx="4323412" cy="3145123"/>
        </a:xfrm>
        <a:prstGeom prst="blockArc">
          <a:avLst>
            <a:gd name="adj1" fmla="val 20703239"/>
            <a:gd name="adj2" fmla="val 1924285"/>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ED145-11EE-48AD-8B52-4BE09FB725AD}">
      <dsp:nvSpPr>
        <dsp:cNvPr id="0" name=""/>
        <dsp:cNvSpPr/>
      </dsp:nvSpPr>
      <dsp:spPr>
        <a:xfrm>
          <a:off x="213511" y="112037"/>
          <a:ext cx="3145123" cy="3145123"/>
        </a:xfrm>
        <a:prstGeom prst="blockArc">
          <a:avLst>
            <a:gd name="adj1" fmla="val 20096953"/>
            <a:gd name="adj2" fmla="val 524893"/>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08A2B-9E41-4563-BD0F-77B52E636441}">
      <dsp:nvSpPr>
        <dsp:cNvPr id="0" name=""/>
        <dsp:cNvSpPr/>
      </dsp:nvSpPr>
      <dsp:spPr>
        <a:xfrm>
          <a:off x="694677" y="700736"/>
          <a:ext cx="3145123" cy="3145123"/>
        </a:xfrm>
        <a:prstGeom prst="blockArc">
          <a:avLst>
            <a:gd name="adj1" fmla="val 15400895"/>
            <a:gd name="adj2" fmla="val 18391793"/>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09D25-CC39-4E77-8FE4-BFEED7E5AE08}">
      <dsp:nvSpPr>
        <dsp:cNvPr id="0" name=""/>
        <dsp:cNvSpPr/>
      </dsp:nvSpPr>
      <dsp:spPr>
        <a:xfrm>
          <a:off x="1318078" y="1573231"/>
          <a:ext cx="947010" cy="11760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a:t>
          </a:r>
          <a:r>
            <a:rPr lang="ar-LB" sz="1400" b="1" kern="1200" dirty="0">
              <a:latin typeface="Arial" panose="020B0604020202020204" pitchFamily="34" charset="0"/>
              <a:cs typeface="Arial" panose="020B0604020202020204" pitchFamily="34" charset="0"/>
            </a:rPr>
            <a:t>لهدف 5</a:t>
          </a:r>
        </a:p>
        <a:p>
          <a:pPr marL="0" lvl="0" indent="0" algn="ctr" defTabSz="622300">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العدالة بين الجنسين وتمكين المرأة</a:t>
          </a:r>
          <a:endParaRPr lang="en-US" sz="1400" kern="1200" dirty="0">
            <a:latin typeface="Arial" panose="020B0604020202020204" pitchFamily="34" charset="0"/>
            <a:cs typeface="Arial" panose="020B0604020202020204" pitchFamily="34" charset="0"/>
          </a:endParaRPr>
        </a:p>
      </dsp:txBody>
      <dsp:txXfrm>
        <a:off x="1456764" y="1745457"/>
        <a:ext cx="669638" cy="831583"/>
      </dsp:txXfrm>
    </dsp:sp>
    <dsp:sp modelId="{62132DBA-83B4-44F5-AF9A-CD21D81C6843}">
      <dsp:nvSpPr>
        <dsp:cNvPr id="0" name=""/>
        <dsp:cNvSpPr/>
      </dsp:nvSpPr>
      <dsp:spPr>
        <a:xfrm>
          <a:off x="1570038" y="434799"/>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endParaRPr lang="ar-LB" sz="1400" kern="1200" dirty="0">
            <a:latin typeface="Arial" panose="020B0604020202020204" pitchFamily="34" charset="0"/>
            <a:cs typeface="Arial" panose="020B0604020202020204" pitchFamily="34" charset="0"/>
          </a:endParaRPr>
        </a:p>
        <a:p>
          <a:pPr marL="0" lvl="0" indent="0" algn="ctr" defTabSz="622300" rtl="1">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 التمييز</a:t>
          </a:r>
          <a:endParaRPr lang="en-US" sz="1400" kern="1200" dirty="0">
            <a:latin typeface="Arial" panose="020B0604020202020204" pitchFamily="34" charset="0"/>
            <a:cs typeface="Arial" panose="020B0604020202020204" pitchFamily="34" charset="0"/>
          </a:endParaRPr>
        </a:p>
      </dsp:txBody>
      <dsp:txXfrm>
        <a:off x="1669750" y="531879"/>
        <a:ext cx="481454" cy="468747"/>
      </dsp:txXfrm>
    </dsp:sp>
    <dsp:sp modelId="{D9576E47-C4BB-4B50-96D6-10ED0C7CD4F2}">
      <dsp:nvSpPr>
        <dsp:cNvPr id="0" name=""/>
        <dsp:cNvSpPr/>
      </dsp:nvSpPr>
      <dsp:spPr>
        <a:xfrm>
          <a:off x="2662703" y="731252"/>
          <a:ext cx="1052769" cy="5951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العنف والاستغلال</a:t>
          </a:r>
          <a:endParaRPr lang="en-US" sz="1400" kern="1200" dirty="0">
            <a:latin typeface="Arial" panose="020B0604020202020204" pitchFamily="34" charset="0"/>
            <a:cs typeface="Arial" panose="020B0604020202020204" pitchFamily="34" charset="0"/>
          </a:endParaRPr>
        </a:p>
      </dsp:txBody>
      <dsp:txXfrm>
        <a:off x="2816877" y="818416"/>
        <a:ext cx="744421" cy="420863"/>
      </dsp:txXfrm>
    </dsp:sp>
    <dsp:sp modelId="{B2E7D9ED-D5B3-48AB-B422-10CE5A6A8878}">
      <dsp:nvSpPr>
        <dsp:cNvPr id="0" name=""/>
        <dsp:cNvSpPr/>
      </dsp:nvSpPr>
      <dsp:spPr>
        <a:xfrm>
          <a:off x="2883605" y="1444273"/>
          <a:ext cx="866293" cy="9517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الممارسات الضارة</a:t>
          </a:r>
          <a:endParaRPr lang="en-US" sz="1400" kern="1200" dirty="0">
            <a:latin typeface="Arial" panose="020B0604020202020204" pitchFamily="34" charset="0"/>
            <a:cs typeface="Arial" panose="020B0604020202020204" pitchFamily="34" charset="0"/>
          </a:endParaRPr>
        </a:p>
      </dsp:txBody>
      <dsp:txXfrm>
        <a:off x="3010471" y="1583652"/>
        <a:ext cx="612561" cy="672984"/>
      </dsp:txXfrm>
    </dsp:sp>
    <dsp:sp modelId="{09E5406F-4956-4948-BBCA-B1DDA8A5B5FE}">
      <dsp:nvSpPr>
        <dsp:cNvPr id="0" name=""/>
        <dsp:cNvSpPr/>
      </dsp:nvSpPr>
      <dsp:spPr>
        <a:xfrm>
          <a:off x="2476092" y="2706490"/>
          <a:ext cx="1313404" cy="8707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اعمال الرعاية غير المدفوعة</a:t>
          </a:r>
          <a:endParaRPr lang="en-US" sz="1400" kern="1200" dirty="0">
            <a:latin typeface="Arial" panose="020B0604020202020204" pitchFamily="34" charset="0"/>
            <a:cs typeface="Arial" panose="020B0604020202020204" pitchFamily="34" charset="0"/>
          </a:endParaRPr>
        </a:p>
      </dsp:txBody>
      <dsp:txXfrm>
        <a:off x="2668436" y="2834015"/>
        <a:ext cx="928716" cy="615744"/>
      </dsp:txXfrm>
    </dsp:sp>
    <dsp:sp modelId="{BCB57E64-E48C-413D-B1AA-B5D4C3C1043C}">
      <dsp:nvSpPr>
        <dsp:cNvPr id="0" name=""/>
        <dsp:cNvSpPr/>
      </dsp:nvSpPr>
      <dsp:spPr>
        <a:xfrm>
          <a:off x="1892042" y="3351676"/>
          <a:ext cx="1085762"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b="0" kern="1200" dirty="0">
              <a:latin typeface="Arial" panose="020B0604020202020204" pitchFamily="34" charset="0"/>
              <a:cs typeface="Arial" panose="020B0604020202020204" pitchFamily="34" charset="0"/>
            </a:rPr>
            <a:t>المشاركة وتكافؤ الفرص</a:t>
          </a:r>
          <a:endParaRPr lang="en-US" sz="1400" b="0" kern="1200" dirty="0">
            <a:latin typeface="Arial" panose="020B0604020202020204" pitchFamily="34" charset="0"/>
            <a:cs typeface="Arial" panose="020B0604020202020204" pitchFamily="34" charset="0"/>
          </a:endParaRPr>
        </a:p>
      </dsp:txBody>
      <dsp:txXfrm>
        <a:off x="2051048" y="3448756"/>
        <a:ext cx="767750" cy="468747"/>
      </dsp:txXfrm>
    </dsp:sp>
    <dsp:sp modelId="{4789A8C4-457B-4BED-97AB-2D100FDBBD71}">
      <dsp:nvSpPr>
        <dsp:cNvPr id="0" name=""/>
        <dsp:cNvSpPr/>
      </dsp:nvSpPr>
      <dsp:spPr>
        <a:xfrm>
          <a:off x="730070" y="3289927"/>
          <a:ext cx="1080333"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LB" sz="1400" kern="1200" dirty="0">
              <a:latin typeface="Arial" panose="020B0604020202020204" pitchFamily="34" charset="0"/>
              <a:cs typeface="Arial" panose="020B0604020202020204" pitchFamily="34" charset="0"/>
            </a:rPr>
            <a:t>الصحة الجنسية والانجابية</a:t>
          </a:r>
          <a:endParaRPr lang="en-US" sz="1400" kern="1200" dirty="0">
            <a:latin typeface="Arial" panose="020B0604020202020204" pitchFamily="34" charset="0"/>
            <a:cs typeface="Arial" panose="020B0604020202020204" pitchFamily="34" charset="0"/>
          </a:endParaRPr>
        </a:p>
      </dsp:txBody>
      <dsp:txXfrm>
        <a:off x="888281" y="3387007"/>
        <a:ext cx="763911" cy="468747"/>
      </dsp:txXfrm>
    </dsp:sp>
    <dsp:sp modelId="{81035417-2764-4D30-8442-DD2D1F701A3A}">
      <dsp:nvSpPr>
        <dsp:cNvPr id="0" name=""/>
        <dsp:cNvSpPr/>
      </dsp:nvSpPr>
      <dsp:spPr>
        <a:xfrm>
          <a:off x="110430" y="2751348"/>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ar-LB" sz="1000" kern="1200" dirty="0">
              <a:latin typeface="Arial" panose="020B0604020202020204" pitchFamily="34" charset="0"/>
              <a:cs typeface="Arial" panose="020B0604020202020204" pitchFamily="34" charset="0"/>
            </a:rPr>
            <a:t>الموارد الاقتصادية </a:t>
          </a:r>
          <a:endParaRPr lang="en-US" sz="1000" kern="1200" dirty="0">
            <a:latin typeface="Arial" panose="020B0604020202020204" pitchFamily="34" charset="0"/>
            <a:cs typeface="Arial" panose="020B0604020202020204" pitchFamily="34" charset="0"/>
          </a:endParaRPr>
        </a:p>
      </dsp:txBody>
      <dsp:txXfrm>
        <a:off x="210142" y="2848428"/>
        <a:ext cx="481454" cy="468747"/>
      </dsp:txXfrm>
    </dsp:sp>
    <dsp:sp modelId="{E3717D1B-CD0C-438B-9F47-314B92084438}">
      <dsp:nvSpPr>
        <dsp:cNvPr id="0" name=""/>
        <dsp:cNvSpPr/>
      </dsp:nvSpPr>
      <dsp:spPr>
        <a:xfrm>
          <a:off x="-74024" y="1674668"/>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ar-LB" sz="1000" kern="1200" dirty="0">
              <a:latin typeface="Arial" panose="020B0604020202020204" pitchFamily="34" charset="0"/>
              <a:cs typeface="Arial" panose="020B0604020202020204" pitchFamily="34" charset="0"/>
            </a:rPr>
            <a:t>التكنولوجيا</a:t>
          </a:r>
          <a:endParaRPr lang="en-US" sz="1000" kern="1200" dirty="0">
            <a:latin typeface="Arial" panose="020B0604020202020204" pitchFamily="34" charset="0"/>
            <a:cs typeface="Arial" panose="020B0604020202020204" pitchFamily="34" charset="0"/>
          </a:endParaRPr>
        </a:p>
      </dsp:txBody>
      <dsp:txXfrm>
        <a:off x="25688" y="1771748"/>
        <a:ext cx="481454" cy="468747"/>
      </dsp:txXfrm>
    </dsp:sp>
    <dsp:sp modelId="{2798E0BD-EC74-46D0-9D19-964ABA933B06}">
      <dsp:nvSpPr>
        <dsp:cNvPr id="0" name=""/>
        <dsp:cNvSpPr/>
      </dsp:nvSpPr>
      <dsp:spPr>
        <a:xfrm>
          <a:off x="133392" y="543013"/>
          <a:ext cx="1035653" cy="9158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ar-LB" sz="1000" kern="1200" dirty="0">
              <a:latin typeface="Arial" panose="020B0604020202020204" pitchFamily="34" charset="0"/>
              <a:cs typeface="Arial" panose="020B0604020202020204" pitchFamily="34" charset="0"/>
            </a:rPr>
            <a:t>تشريعات</a:t>
          </a:r>
          <a:r>
            <a:rPr lang="ar-LB" sz="1000" kern="1200" baseline="0" dirty="0">
              <a:latin typeface="Arial" panose="020B0604020202020204" pitchFamily="34" charset="0"/>
              <a:cs typeface="Arial" panose="020B0604020202020204" pitchFamily="34" charset="0"/>
            </a:rPr>
            <a:t> وسياسات </a:t>
          </a:r>
          <a:endParaRPr lang="en-US" sz="1000" kern="1200" dirty="0">
            <a:latin typeface="Arial" panose="020B0604020202020204" pitchFamily="34" charset="0"/>
            <a:cs typeface="Arial" panose="020B0604020202020204" pitchFamily="34" charset="0"/>
          </a:endParaRPr>
        </a:p>
      </dsp:txBody>
      <dsp:txXfrm>
        <a:off x="285060" y="677133"/>
        <a:ext cx="732317" cy="6475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5016-38DC-4844-B7D9-FD3AEDE780B1}">
      <dsp:nvSpPr>
        <dsp:cNvPr id="0" name=""/>
        <dsp:cNvSpPr/>
      </dsp:nvSpPr>
      <dsp:spPr>
        <a:xfrm>
          <a:off x="1238288" y="8040"/>
          <a:ext cx="7148846"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marL="0" lvl="0" indent="0" algn="l" defTabSz="889000">
            <a:lnSpc>
              <a:spcPct val="90000"/>
            </a:lnSpc>
            <a:spcBef>
              <a:spcPct val="0"/>
            </a:spcBef>
            <a:spcAft>
              <a:spcPct val="35000"/>
            </a:spcAft>
            <a:buNone/>
          </a:pPr>
          <a:r>
            <a:rPr lang="ar-LB" sz="2000" kern="1200" dirty="0"/>
            <a:t>استعراض دوري كل خمس سنوات </a:t>
          </a:r>
          <a:endParaRPr lang="en-US" sz="2000" kern="1200" dirty="0"/>
        </a:p>
      </dsp:txBody>
      <dsp:txXfrm>
        <a:off x="1238288" y="268326"/>
        <a:ext cx="6888560" cy="520572"/>
      </dsp:txXfrm>
    </dsp:sp>
    <dsp:sp modelId="{7417712E-B2F0-4EA7-94AC-B159607AEF10}">
      <dsp:nvSpPr>
        <dsp:cNvPr id="0" name=""/>
        <dsp:cNvSpPr/>
      </dsp:nvSpPr>
      <dsp:spPr>
        <a:xfrm>
          <a:off x="1238288" y="810912"/>
          <a:ext cx="2201844" cy="200562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r-LB" sz="2000" kern="1200" dirty="0"/>
            <a:t>وطني</a:t>
          </a:r>
          <a:endParaRPr lang="en-US" sz="2000" kern="1200" dirty="0"/>
        </a:p>
      </dsp:txBody>
      <dsp:txXfrm>
        <a:off x="1238288" y="810912"/>
        <a:ext cx="2201844" cy="2005627"/>
      </dsp:txXfrm>
    </dsp:sp>
    <dsp:sp modelId="{DBF10A5B-96D4-405B-AEB3-C8039E1270F5}">
      <dsp:nvSpPr>
        <dsp:cNvPr id="0" name=""/>
        <dsp:cNvSpPr/>
      </dsp:nvSpPr>
      <dsp:spPr>
        <a:xfrm>
          <a:off x="3440132" y="355088"/>
          <a:ext cx="4947002"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marL="0" lvl="0" indent="0" algn="l" defTabSz="889000">
            <a:lnSpc>
              <a:spcPct val="90000"/>
            </a:lnSpc>
            <a:spcBef>
              <a:spcPct val="0"/>
            </a:spcBef>
            <a:spcAft>
              <a:spcPct val="35000"/>
            </a:spcAft>
            <a:buNone/>
          </a:pPr>
          <a:r>
            <a:rPr lang="ar-LB" sz="2000" kern="1200" dirty="0"/>
            <a:t>اللجنة الاجتماعية والاقتصادية لغربي آسيا</a:t>
          </a:r>
          <a:endParaRPr lang="en-US" sz="2000" kern="1200" dirty="0"/>
        </a:p>
      </dsp:txBody>
      <dsp:txXfrm>
        <a:off x="3440132" y="615374"/>
        <a:ext cx="4686716" cy="520572"/>
      </dsp:txXfrm>
    </dsp:sp>
    <dsp:sp modelId="{1415F888-6C54-4CFC-A6CC-2A2BB00B8EC4}">
      <dsp:nvSpPr>
        <dsp:cNvPr id="0" name=""/>
        <dsp:cNvSpPr/>
      </dsp:nvSpPr>
      <dsp:spPr>
        <a:xfrm>
          <a:off x="3440132" y="1157961"/>
          <a:ext cx="2201844" cy="200562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r-LB" sz="2000" kern="1200" dirty="0"/>
            <a:t>اقليمي</a:t>
          </a:r>
          <a:endParaRPr lang="en-US" sz="2000" kern="1200" dirty="0"/>
        </a:p>
      </dsp:txBody>
      <dsp:txXfrm>
        <a:off x="3440132" y="1157961"/>
        <a:ext cx="2201844" cy="2005627"/>
      </dsp:txXfrm>
    </dsp:sp>
    <dsp:sp modelId="{0E12C760-5F7E-4664-AF5B-BE2F69C266A8}">
      <dsp:nvSpPr>
        <dsp:cNvPr id="0" name=""/>
        <dsp:cNvSpPr/>
      </dsp:nvSpPr>
      <dsp:spPr>
        <a:xfrm>
          <a:off x="5641977" y="702136"/>
          <a:ext cx="2745157"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marL="0" lvl="0" indent="0" algn="l" defTabSz="889000">
            <a:lnSpc>
              <a:spcPct val="90000"/>
            </a:lnSpc>
            <a:spcBef>
              <a:spcPct val="0"/>
            </a:spcBef>
            <a:spcAft>
              <a:spcPct val="35000"/>
            </a:spcAft>
            <a:buNone/>
          </a:pPr>
          <a:r>
            <a:rPr lang="ar-LB" sz="2000" kern="1200" dirty="0"/>
            <a:t>الامين العام للامم المتحدة</a:t>
          </a:r>
          <a:endParaRPr lang="en-US" sz="2000" kern="1200" dirty="0"/>
        </a:p>
      </dsp:txBody>
      <dsp:txXfrm>
        <a:off x="5641977" y="962422"/>
        <a:ext cx="2484871" cy="520572"/>
      </dsp:txXfrm>
    </dsp:sp>
    <dsp:sp modelId="{514CC469-2E0F-4DC5-8F30-1E86713CA6A9}">
      <dsp:nvSpPr>
        <dsp:cNvPr id="0" name=""/>
        <dsp:cNvSpPr/>
      </dsp:nvSpPr>
      <dsp:spPr>
        <a:xfrm>
          <a:off x="5641977" y="1505009"/>
          <a:ext cx="2201844" cy="19762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r-LB" sz="2000" kern="1200" dirty="0"/>
            <a:t>دولي</a:t>
          </a:r>
          <a:endParaRPr lang="en-US" sz="2000" kern="1200" dirty="0"/>
        </a:p>
      </dsp:txBody>
      <dsp:txXfrm>
        <a:off x="5641977" y="1505009"/>
        <a:ext cx="2201844" cy="1976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35791" y="999049"/>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a:lnSpc>
              <a:spcPct val="90000"/>
            </a:lnSpc>
            <a:spcBef>
              <a:spcPct val="0"/>
            </a:spcBef>
            <a:spcAft>
              <a:spcPct val="35000"/>
            </a:spcAft>
            <a:buNone/>
          </a:pPr>
          <a:r>
            <a:rPr lang="ar-LB" sz="3300" kern="1200" dirty="0"/>
            <a:t>الموارد</a:t>
          </a:r>
          <a:endParaRPr lang="en-US" sz="3300" kern="1200" dirty="0"/>
        </a:p>
      </dsp:txBody>
      <dsp:txXfrm>
        <a:off x="135728" y="1065832"/>
        <a:ext cx="2232275" cy="1473668"/>
      </dsp:txXfrm>
    </dsp:sp>
    <dsp:sp modelId="{21CFD95D-6229-457D-89F5-9806A37D55AF}">
      <dsp:nvSpPr>
        <dsp:cNvPr id="0" name=""/>
        <dsp:cNvSpPr/>
      </dsp:nvSpPr>
      <dsp:spPr>
        <a:xfrm>
          <a:off x="2744910" y="160"/>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a:lnSpc>
              <a:spcPct val="90000"/>
            </a:lnSpc>
            <a:spcBef>
              <a:spcPct val="0"/>
            </a:spcBef>
            <a:spcAft>
              <a:spcPct val="35000"/>
            </a:spcAft>
            <a:buNone/>
          </a:pPr>
          <a:r>
            <a:rPr lang="ar-LB" sz="3300" kern="1200" dirty="0"/>
            <a:t>وصول الى الموارد وآليات الادخار</a:t>
          </a:r>
          <a:endParaRPr lang="en-US" sz="3300" kern="1200" dirty="0"/>
        </a:p>
      </dsp:txBody>
      <dsp:txXfrm>
        <a:off x="2820540" y="75790"/>
        <a:ext cx="2232275" cy="1473668"/>
      </dsp:txXfrm>
    </dsp:sp>
    <dsp:sp modelId="{FC8879C6-329F-46B6-9B98-7A1E641F6DE7}">
      <dsp:nvSpPr>
        <dsp:cNvPr id="0" name=""/>
        <dsp:cNvSpPr/>
      </dsp:nvSpPr>
      <dsp:spPr>
        <a:xfrm rot="2400000">
          <a:off x="5454029" y="986199"/>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a:lnSpc>
              <a:spcPct val="90000"/>
            </a:lnSpc>
            <a:spcBef>
              <a:spcPct val="0"/>
            </a:spcBef>
            <a:spcAft>
              <a:spcPct val="35000"/>
            </a:spcAft>
            <a:buNone/>
          </a:pPr>
          <a:r>
            <a:rPr lang="ar-LB" sz="3300" kern="1200" dirty="0"/>
            <a:t>سياسات اقتصاد كلي</a:t>
          </a:r>
          <a:endParaRPr lang="en-US" sz="3300" kern="1200" dirty="0"/>
        </a:p>
      </dsp:txBody>
      <dsp:txXfrm>
        <a:off x="5505352" y="1052982"/>
        <a:ext cx="2232275" cy="1473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1818" y="1473143"/>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marL="0" lvl="0" indent="0" algn="ctr" defTabSz="1244600">
            <a:lnSpc>
              <a:spcPct val="90000"/>
            </a:lnSpc>
            <a:spcBef>
              <a:spcPct val="0"/>
            </a:spcBef>
            <a:spcAft>
              <a:spcPct val="35000"/>
            </a:spcAft>
            <a:buNone/>
          </a:pPr>
          <a:r>
            <a:rPr lang="ar-LB" sz="2800" kern="1200" dirty="0"/>
            <a:t>تكافؤ الفرص في التعليم والتدريب المهني والتكنولوجيا</a:t>
          </a:r>
          <a:endParaRPr lang="en-US" sz="2800" kern="1200" dirty="0"/>
        </a:p>
      </dsp:txBody>
      <dsp:txXfrm>
        <a:off x="98576" y="1537801"/>
        <a:ext cx="2161233" cy="1426769"/>
      </dsp:txXfrm>
    </dsp:sp>
    <dsp:sp modelId="{21CFD95D-6229-457D-89F5-9806A37D55AF}">
      <dsp:nvSpPr>
        <dsp:cNvPr id="0" name=""/>
        <dsp:cNvSpPr/>
      </dsp:nvSpPr>
      <dsp:spPr>
        <a:xfrm>
          <a:off x="2615004" y="509626"/>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marL="0" lvl="0" indent="0" algn="ctr" defTabSz="1244600">
            <a:lnSpc>
              <a:spcPct val="90000"/>
            </a:lnSpc>
            <a:spcBef>
              <a:spcPct val="0"/>
            </a:spcBef>
            <a:spcAft>
              <a:spcPct val="35000"/>
            </a:spcAft>
            <a:buNone/>
          </a:pPr>
          <a:r>
            <a:rPr lang="ar-LB" sz="2800" kern="1200" dirty="0"/>
            <a:t>تعليم غير قائم على التمييز</a:t>
          </a:r>
          <a:endParaRPr lang="en-US" sz="2800" kern="1200" dirty="0"/>
        </a:p>
      </dsp:txBody>
      <dsp:txXfrm>
        <a:off x="2688228" y="582850"/>
        <a:ext cx="2161233" cy="1426769"/>
      </dsp:txXfrm>
    </dsp:sp>
    <dsp:sp modelId="{FC8879C6-329F-46B6-9B98-7A1E641F6DE7}">
      <dsp:nvSpPr>
        <dsp:cNvPr id="0" name=""/>
        <dsp:cNvSpPr/>
      </dsp:nvSpPr>
      <dsp:spPr>
        <a:xfrm rot="2400000">
          <a:off x="5228190" y="1460748"/>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marL="0" lvl="0" indent="0" algn="ctr" defTabSz="1244600">
            <a:lnSpc>
              <a:spcPct val="90000"/>
            </a:lnSpc>
            <a:spcBef>
              <a:spcPct val="0"/>
            </a:spcBef>
            <a:spcAft>
              <a:spcPct val="35000"/>
            </a:spcAft>
            <a:buNone/>
          </a:pPr>
          <a:r>
            <a:rPr lang="ar-LB" sz="2800" kern="1200" dirty="0"/>
            <a:t>اصلاح قطاع التعليم ورصد الموارد</a:t>
          </a:r>
          <a:endParaRPr lang="en-US" sz="2800" kern="1200" dirty="0"/>
        </a:p>
      </dsp:txBody>
      <dsp:txXfrm>
        <a:off x="5277880" y="1525406"/>
        <a:ext cx="2161233" cy="1426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2347" y="1461390"/>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ar-LB" sz="3500" kern="1200" dirty="0"/>
            <a:t>الابحاث والبيانات</a:t>
          </a:r>
          <a:endParaRPr lang="en-US" sz="3500" kern="1200" dirty="0"/>
        </a:p>
      </dsp:txBody>
      <dsp:txXfrm>
        <a:off x="103412" y="1528927"/>
        <a:ext cx="2257478" cy="1490306"/>
      </dsp:txXfrm>
    </dsp:sp>
    <dsp:sp modelId="{21CFD95D-6229-457D-89F5-9806A37D55AF}">
      <dsp:nvSpPr>
        <dsp:cNvPr id="0" name=""/>
        <dsp:cNvSpPr/>
      </dsp:nvSpPr>
      <dsp:spPr>
        <a:xfrm>
          <a:off x="2731455" y="455131"/>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ar-LB" sz="3500" kern="1200" dirty="0"/>
            <a:t>الصحة الجنسية والانجابية</a:t>
          </a:r>
          <a:endParaRPr lang="en-US" sz="3500" kern="1200" dirty="0"/>
        </a:p>
      </dsp:txBody>
      <dsp:txXfrm>
        <a:off x="2807939" y="531615"/>
        <a:ext cx="2257478" cy="1490306"/>
      </dsp:txXfrm>
    </dsp:sp>
    <dsp:sp modelId="{FC8879C6-329F-46B6-9B98-7A1E641F6DE7}">
      <dsp:nvSpPr>
        <dsp:cNvPr id="0" name=""/>
        <dsp:cNvSpPr/>
      </dsp:nvSpPr>
      <dsp:spPr>
        <a:xfrm rot="2400000">
          <a:off x="5460562" y="1448445"/>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ar-LB" sz="3500" kern="1200" dirty="0"/>
            <a:t>الوقاية</a:t>
          </a:r>
          <a:endParaRPr lang="en-US" sz="3500" kern="1200" dirty="0"/>
        </a:p>
      </dsp:txBody>
      <dsp:txXfrm>
        <a:off x="5512465" y="1515982"/>
        <a:ext cx="2257478" cy="1490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876" y="1094333"/>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a:lnSpc>
              <a:spcPct val="90000"/>
            </a:lnSpc>
            <a:spcBef>
              <a:spcPct val="0"/>
            </a:spcBef>
            <a:spcAft>
              <a:spcPct val="35000"/>
            </a:spcAft>
            <a:buNone/>
          </a:pPr>
          <a:r>
            <a:rPr lang="ar-LB" sz="3200" kern="1200" dirty="0"/>
            <a:t>القضاء على الاتجار بالنساء </a:t>
          </a:r>
          <a:endParaRPr lang="en-US" sz="3200" kern="1200" dirty="0"/>
        </a:p>
      </dsp:txBody>
      <dsp:txXfrm>
        <a:off x="101941" y="1161870"/>
        <a:ext cx="2257478" cy="1490306"/>
      </dsp:txXfrm>
    </dsp:sp>
    <dsp:sp modelId="{21CFD95D-6229-457D-89F5-9806A37D55AF}">
      <dsp:nvSpPr>
        <dsp:cNvPr id="0" name=""/>
        <dsp:cNvSpPr/>
      </dsp:nvSpPr>
      <dsp:spPr>
        <a:xfrm>
          <a:off x="2731455" y="87532"/>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a:lnSpc>
              <a:spcPct val="90000"/>
            </a:lnSpc>
            <a:spcBef>
              <a:spcPct val="0"/>
            </a:spcBef>
            <a:spcAft>
              <a:spcPct val="35000"/>
            </a:spcAft>
            <a:buNone/>
          </a:pPr>
          <a:r>
            <a:rPr lang="ar-LB" sz="3200" kern="1200" dirty="0"/>
            <a:t>معالجة الاسباب والتركيز على الوقاية</a:t>
          </a:r>
          <a:endParaRPr lang="en-US" sz="3200" kern="1200" dirty="0"/>
        </a:p>
      </dsp:txBody>
      <dsp:txXfrm>
        <a:off x="2807939" y="164016"/>
        <a:ext cx="2257478" cy="1490306"/>
      </dsp:txXfrm>
    </dsp:sp>
    <dsp:sp modelId="{FC8879C6-329F-46B6-9B98-7A1E641F6DE7}">
      <dsp:nvSpPr>
        <dsp:cNvPr id="0" name=""/>
        <dsp:cNvSpPr/>
      </dsp:nvSpPr>
      <dsp:spPr>
        <a:xfrm rot="2400000">
          <a:off x="5462034" y="1081382"/>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a:lnSpc>
              <a:spcPct val="90000"/>
            </a:lnSpc>
            <a:spcBef>
              <a:spcPct val="0"/>
            </a:spcBef>
            <a:spcAft>
              <a:spcPct val="35000"/>
            </a:spcAft>
            <a:buNone/>
          </a:pPr>
          <a:r>
            <a:rPr lang="ar-LB" sz="3200" kern="1200" dirty="0"/>
            <a:t>نهج تكاملي </a:t>
          </a:r>
          <a:endParaRPr lang="en-US" sz="3200" kern="1200" dirty="0"/>
        </a:p>
      </dsp:txBody>
      <dsp:txXfrm>
        <a:off x="5513937" y="1148919"/>
        <a:ext cx="2257478" cy="1490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7976-DB0B-4549-AF92-2571F0F0EA53}">
      <dsp:nvSpPr>
        <dsp:cNvPr id="0" name=""/>
        <dsp:cNvSpPr/>
      </dsp:nvSpPr>
      <dsp:spPr>
        <a:xfrm>
          <a:off x="2358"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marL="0" lvl="0" indent="0" algn="ctr" defTabSz="1733550">
            <a:lnSpc>
              <a:spcPct val="90000"/>
            </a:lnSpc>
            <a:spcBef>
              <a:spcPct val="0"/>
            </a:spcBef>
            <a:spcAft>
              <a:spcPct val="35000"/>
            </a:spcAft>
            <a:buNone/>
          </a:pPr>
          <a:r>
            <a:rPr lang="ar-LB" sz="3900" kern="1200" dirty="0">
              <a:solidFill>
                <a:schemeClr val="bg1"/>
              </a:solidFill>
            </a:rPr>
            <a:t>الحماية</a:t>
          </a:r>
          <a:endParaRPr lang="en-US" sz="3900" kern="1200" dirty="0">
            <a:solidFill>
              <a:schemeClr val="bg1"/>
            </a:solidFill>
          </a:endParaRPr>
        </a:p>
      </dsp:txBody>
      <dsp:txXfrm>
        <a:off x="348926" y="907971"/>
        <a:ext cx="1673381" cy="1673381"/>
      </dsp:txXfrm>
    </dsp:sp>
    <dsp:sp modelId="{81B283AD-6E5F-4AD4-A5A7-736CE977D4CB}">
      <dsp:nvSpPr>
        <dsp:cNvPr id="0" name=""/>
        <dsp:cNvSpPr/>
      </dsp:nvSpPr>
      <dsp:spPr>
        <a:xfrm>
          <a:off x="1895572"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marL="0" lvl="0" indent="0" algn="ctr" defTabSz="1733550">
            <a:lnSpc>
              <a:spcPct val="90000"/>
            </a:lnSpc>
            <a:spcBef>
              <a:spcPct val="0"/>
            </a:spcBef>
            <a:spcAft>
              <a:spcPct val="35000"/>
            </a:spcAft>
            <a:buNone/>
          </a:pPr>
          <a:r>
            <a:rPr lang="ar-LB" sz="3900" kern="1200" dirty="0">
              <a:solidFill>
                <a:schemeClr val="bg1"/>
              </a:solidFill>
            </a:rPr>
            <a:t>المشاركة</a:t>
          </a:r>
          <a:endParaRPr lang="en-US" sz="3900" kern="1200" dirty="0">
            <a:solidFill>
              <a:schemeClr val="bg1"/>
            </a:solidFill>
          </a:endParaRPr>
        </a:p>
      </dsp:txBody>
      <dsp:txXfrm>
        <a:off x="2242140" y="907971"/>
        <a:ext cx="1673381" cy="1673381"/>
      </dsp:txXfrm>
    </dsp:sp>
    <dsp:sp modelId="{0B5B6D5A-D775-4495-B04A-1BE7F0E67F24}">
      <dsp:nvSpPr>
        <dsp:cNvPr id="0" name=""/>
        <dsp:cNvSpPr/>
      </dsp:nvSpPr>
      <dsp:spPr>
        <a:xfrm>
          <a:off x="3788786"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marL="0" lvl="0" indent="0" algn="ctr" defTabSz="1733550">
            <a:lnSpc>
              <a:spcPct val="90000"/>
            </a:lnSpc>
            <a:spcBef>
              <a:spcPct val="0"/>
            </a:spcBef>
            <a:spcAft>
              <a:spcPct val="35000"/>
            </a:spcAft>
            <a:buNone/>
          </a:pPr>
          <a:r>
            <a:rPr lang="ar-LB" sz="3900" kern="1200" dirty="0">
              <a:solidFill>
                <a:schemeClr val="bg1"/>
              </a:solidFill>
            </a:rPr>
            <a:t>الاغاثة</a:t>
          </a:r>
          <a:endParaRPr lang="en-US" sz="3900" kern="1200" dirty="0">
            <a:solidFill>
              <a:schemeClr val="bg1"/>
            </a:solidFill>
          </a:endParaRPr>
        </a:p>
      </dsp:txBody>
      <dsp:txXfrm>
        <a:off x="4135354" y="907971"/>
        <a:ext cx="1673381" cy="1673381"/>
      </dsp:txXfrm>
    </dsp:sp>
    <dsp:sp modelId="{7294229A-8038-403C-A661-7B515FE99ED8}">
      <dsp:nvSpPr>
        <dsp:cNvPr id="0" name=""/>
        <dsp:cNvSpPr/>
      </dsp:nvSpPr>
      <dsp:spPr>
        <a:xfrm>
          <a:off x="5682000"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marL="0" lvl="0" indent="0" algn="ctr" defTabSz="1733550">
            <a:lnSpc>
              <a:spcPct val="90000"/>
            </a:lnSpc>
            <a:spcBef>
              <a:spcPct val="0"/>
            </a:spcBef>
            <a:spcAft>
              <a:spcPct val="35000"/>
            </a:spcAft>
            <a:buNone/>
          </a:pPr>
          <a:r>
            <a:rPr lang="ar-LB" sz="3900" kern="1200" dirty="0">
              <a:solidFill>
                <a:schemeClr val="bg1"/>
              </a:solidFill>
            </a:rPr>
            <a:t>الوقاية</a:t>
          </a:r>
          <a:endParaRPr lang="en-US" sz="3900" kern="1200" dirty="0">
            <a:solidFill>
              <a:schemeClr val="bg1"/>
            </a:solidFill>
          </a:endParaRPr>
        </a:p>
      </dsp:txBody>
      <dsp:txXfrm>
        <a:off x="6028568" y="907971"/>
        <a:ext cx="1673381" cy="1673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595327" y="-552532"/>
          <a:ext cx="4286066" cy="4286066"/>
        </a:xfrm>
        <a:prstGeom prst="blockArc">
          <a:avLst>
            <a:gd name="adj1" fmla="val 18900000"/>
            <a:gd name="adj2" fmla="val 2700000"/>
            <a:gd name="adj3" fmla="val 5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444180" y="318100"/>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النساء: تطوير المهارات</a:t>
          </a:r>
          <a:endParaRPr lang="en-US" sz="3400" kern="1200" dirty="0"/>
        </a:p>
      </dsp:txBody>
      <dsp:txXfrm>
        <a:off x="444180" y="318100"/>
        <a:ext cx="7642579" cy="636200"/>
      </dsp:txXfrm>
    </dsp:sp>
    <dsp:sp modelId="{6E9E5AC9-ECE9-4576-97BB-D38752787D19}">
      <dsp:nvSpPr>
        <dsp:cNvPr id="0" name=""/>
        <dsp:cNvSpPr/>
      </dsp:nvSpPr>
      <dsp:spPr>
        <a:xfrm>
          <a:off x="46555" y="2385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675439" y="1272400"/>
          <a:ext cx="7411320"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البيئة الملائمة والمحفزة</a:t>
          </a:r>
          <a:endParaRPr lang="en-US" sz="3400" kern="1200" dirty="0"/>
        </a:p>
      </dsp:txBody>
      <dsp:txXfrm>
        <a:off x="675439" y="1272400"/>
        <a:ext cx="7411320" cy="636200"/>
      </dsp:txXfrm>
    </dsp:sp>
    <dsp:sp modelId="{B5BCA1EF-7CD3-4D63-A256-D41E45B2FE01}">
      <dsp:nvSpPr>
        <dsp:cNvPr id="0" name=""/>
        <dsp:cNvSpPr/>
      </dsp:nvSpPr>
      <dsp:spPr>
        <a:xfrm>
          <a:off x="277813" y="11928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44180" y="2226701"/>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البنى والهياكل: السياسات الاقتصادية</a:t>
          </a:r>
          <a:endParaRPr lang="en-US" sz="3400" kern="1200" dirty="0"/>
        </a:p>
      </dsp:txBody>
      <dsp:txXfrm>
        <a:off x="444180" y="2226701"/>
        <a:ext cx="7642579" cy="636200"/>
      </dsp:txXfrm>
    </dsp:sp>
    <dsp:sp modelId="{FA3E72B9-7857-4BC7-AF08-6788EC6FF663}">
      <dsp:nvSpPr>
        <dsp:cNvPr id="0" name=""/>
        <dsp:cNvSpPr/>
      </dsp:nvSpPr>
      <dsp:spPr>
        <a:xfrm>
          <a:off x="46555" y="2147176"/>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595327" y="-552532"/>
          <a:ext cx="4286066" cy="4286066"/>
        </a:xfrm>
        <a:prstGeom prst="blockArc">
          <a:avLst>
            <a:gd name="adj1" fmla="val 18900000"/>
            <a:gd name="adj2" fmla="val 2700000"/>
            <a:gd name="adj3" fmla="val 5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444180" y="318100"/>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النساء: التمكين السياسي</a:t>
          </a:r>
          <a:endParaRPr lang="en-US" sz="3400" kern="1200" dirty="0"/>
        </a:p>
      </dsp:txBody>
      <dsp:txXfrm>
        <a:off x="444180" y="318100"/>
        <a:ext cx="7642579" cy="636200"/>
      </dsp:txXfrm>
    </dsp:sp>
    <dsp:sp modelId="{6E9E5AC9-ECE9-4576-97BB-D38752787D19}">
      <dsp:nvSpPr>
        <dsp:cNvPr id="0" name=""/>
        <dsp:cNvSpPr/>
      </dsp:nvSpPr>
      <dsp:spPr>
        <a:xfrm>
          <a:off x="46555" y="2385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675439" y="1272400"/>
          <a:ext cx="7411320"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البيئة الملائمة والمحفزة: الاحزاب</a:t>
          </a:r>
          <a:endParaRPr lang="en-US" sz="3400" kern="1200" dirty="0"/>
        </a:p>
      </dsp:txBody>
      <dsp:txXfrm>
        <a:off x="675439" y="1272400"/>
        <a:ext cx="7411320" cy="636200"/>
      </dsp:txXfrm>
    </dsp:sp>
    <dsp:sp modelId="{B5BCA1EF-7CD3-4D63-A256-D41E45B2FE01}">
      <dsp:nvSpPr>
        <dsp:cNvPr id="0" name=""/>
        <dsp:cNvSpPr/>
      </dsp:nvSpPr>
      <dsp:spPr>
        <a:xfrm>
          <a:off x="277813" y="11928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44180" y="2226701"/>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marL="0" lvl="0" indent="0" algn="l" defTabSz="1511300">
            <a:lnSpc>
              <a:spcPct val="90000"/>
            </a:lnSpc>
            <a:spcBef>
              <a:spcPct val="0"/>
            </a:spcBef>
            <a:spcAft>
              <a:spcPct val="35000"/>
            </a:spcAft>
            <a:buNone/>
          </a:pPr>
          <a:r>
            <a:rPr lang="ar-LB" sz="3400" kern="1200" dirty="0"/>
            <a:t>البنى والهياكل: الديمقراطية</a:t>
          </a:r>
          <a:endParaRPr lang="en-US" sz="3400" kern="1200" dirty="0"/>
        </a:p>
      </dsp:txBody>
      <dsp:txXfrm>
        <a:off x="444180" y="2226701"/>
        <a:ext cx="7642579" cy="636200"/>
      </dsp:txXfrm>
    </dsp:sp>
    <dsp:sp modelId="{FA3E72B9-7857-4BC7-AF08-6788EC6FF663}">
      <dsp:nvSpPr>
        <dsp:cNvPr id="0" name=""/>
        <dsp:cNvSpPr/>
      </dsp:nvSpPr>
      <dsp:spPr>
        <a:xfrm>
          <a:off x="46555" y="2147176"/>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latin typeface="Arial" panose="020B0604020202020204" pitchFamily="34" charset="0"/>
              </a:rPr>
              <a:t>11/07/2023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6051B7D-5F64-5949-A811-97A405C7F271}" type="datetimeFigureOut">
              <a:rPr lang="en-US" smtClean="0"/>
              <a:pPr/>
              <a:t>11/07/2023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B27F49A-4A76-8648-9A37-132247F598C3}" type="slidenum">
              <a:rPr lang="en-US" smtClean="0"/>
              <a:pPr/>
              <a:t>‹#›</a:t>
            </a:fld>
            <a:endParaRPr lang="en-US" dirty="0"/>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258468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28</a:t>
            </a:fld>
            <a:endParaRPr lang="en-US" dirty="0"/>
          </a:p>
        </p:txBody>
      </p:sp>
    </p:spTree>
    <p:extLst>
      <p:ext uri="{BB962C8B-B14F-4D97-AF65-F5344CB8AC3E}">
        <p14:creationId xmlns:p14="http://schemas.microsoft.com/office/powerpoint/2010/main" val="131482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32</a:t>
            </a:fld>
            <a:endParaRPr lang="en-US" dirty="0"/>
          </a:p>
        </p:txBody>
      </p:sp>
    </p:spTree>
    <p:extLst>
      <p:ext uri="{BB962C8B-B14F-4D97-AF65-F5344CB8AC3E}">
        <p14:creationId xmlns:p14="http://schemas.microsoft.com/office/powerpoint/2010/main" val="294186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B" dirty="0"/>
              <a:t>المادة</a:t>
            </a:r>
            <a:r>
              <a:rPr lang="ar-LB" baseline="0" dirty="0"/>
              <a:t> 11 من سيداو، العهد الدولي الخاص بالحقوق الاقتصادية والثقافية والاجتماعية، اتفاقية حقوق الطفل، اتفاقيات اليونيسكو، الهدف 4 من اجندة </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8</a:t>
            </a:fld>
            <a:endParaRPr lang="en-US" dirty="0"/>
          </a:p>
        </p:txBody>
      </p:sp>
    </p:spTree>
    <p:extLst>
      <p:ext uri="{BB962C8B-B14F-4D97-AF65-F5344CB8AC3E}">
        <p14:creationId xmlns:p14="http://schemas.microsoft.com/office/powerpoint/2010/main" val="218865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العهد الدولي الخاص بالحقوق الاقتصادية</a:t>
            </a:r>
            <a:r>
              <a:rPr lang="ar-LB" baseline="0" dirty="0"/>
              <a:t> والاجتماعية والثقافية، المادة 13 من سيداو، الهدف 3 من اجندة 2030 ، المقرر الخاص المعني بالصحة</a:t>
            </a:r>
            <a:endParaRPr lang="en-US" dirty="0"/>
          </a:p>
          <a:p>
            <a:pPr algn="r" rtl="1"/>
            <a:r>
              <a:rPr lang="ar-LB" baseline="0" dirty="0"/>
              <a:t>ة </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9</a:t>
            </a:fld>
            <a:endParaRPr lang="en-US" dirty="0"/>
          </a:p>
        </p:txBody>
      </p:sp>
    </p:spTree>
    <p:extLst>
      <p:ext uri="{BB962C8B-B14F-4D97-AF65-F5344CB8AC3E}">
        <p14:creationId xmlns:p14="http://schemas.microsoft.com/office/powerpoint/2010/main" val="116029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الاعلان العالمي</a:t>
            </a:r>
            <a:r>
              <a:rPr lang="ar-LB" baseline="0" dirty="0"/>
              <a:t> لمناهضة العنف ضد المرأة، توصيات لجنة سيداو 9 و 12 ولاحقا التوصية رقم 35، مؤتمر فيينا وانشاء ولاية المقررة الخاصة بالعنف ضد المرأة </a:t>
            </a:r>
            <a:endParaRPr lang="en-US" dirty="0"/>
          </a:p>
          <a:p>
            <a:pPr algn="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10</a:t>
            </a:fld>
            <a:endParaRPr lang="en-US" dirty="0"/>
          </a:p>
        </p:txBody>
      </p:sp>
    </p:spTree>
    <p:extLst>
      <p:ext uri="{BB962C8B-B14F-4D97-AF65-F5344CB8AC3E}">
        <p14:creationId xmlns:p14="http://schemas.microsoft.com/office/powerpoint/2010/main" val="224143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اجندة</a:t>
            </a:r>
            <a:r>
              <a:rPr lang="ar-LB" baseline="0" dirty="0"/>
              <a:t> المرأة والسلام والامن، </a:t>
            </a:r>
            <a:r>
              <a:rPr lang="ar-LB" dirty="0"/>
              <a:t>الهدف 16 من اجندة 20230،</a:t>
            </a:r>
            <a:r>
              <a:rPr lang="ar-LB" baseline="0" dirty="0"/>
              <a:t> </a:t>
            </a:r>
            <a:r>
              <a:rPr lang="ar-LB" dirty="0"/>
              <a:t>التوصية العامة 30 للجنة سيداو   </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11</a:t>
            </a:fld>
            <a:endParaRPr lang="en-US" dirty="0"/>
          </a:p>
        </p:txBody>
      </p:sp>
    </p:spTree>
    <p:extLst>
      <p:ext uri="{BB962C8B-B14F-4D97-AF65-F5344CB8AC3E}">
        <p14:creationId xmlns:p14="http://schemas.microsoft.com/office/powerpoint/2010/main" val="270411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العهد الدولي الخاص بالحقوق</a:t>
            </a:r>
            <a:r>
              <a:rPr lang="ar-LB" baseline="0" dirty="0"/>
              <a:t> الاقتصادية والاجتماعية والثقافية، المادة 11 من سيداو، الهدف 8 من اجندة 2030، اتفاقيات منظمة العمل الدولية </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12</a:t>
            </a:fld>
            <a:endParaRPr lang="en-US" dirty="0"/>
          </a:p>
        </p:txBody>
      </p:sp>
    </p:spTree>
    <p:extLst>
      <p:ext uri="{BB962C8B-B14F-4D97-AF65-F5344CB8AC3E}">
        <p14:creationId xmlns:p14="http://schemas.microsoft.com/office/powerpoint/2010/main" val="274745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العهد الدولي الخاص</a:t>
            </a:r>
            <a:r>
              <a:rPr lang="ar-LB" baseline="0" dirty="0"/>
              <a:t> بالحقوق المدنية والسياسية، المواد 7 و 8 من اتفاقية سيداو</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13</a:t>
            </a:fld>
            <a:endParaRPr lang="en-US" dirty="0"/>
          </a:p>
        </p:txBody>
      </p:sp>
    </p:spTree>
    <p:extLst>
      <p:ext uri="{BB962C8B-B14F-4D97-AF65-F5344CB8AC3E}">
        <p14:creationId xmlns:p14="http://schemas.microsoft.com/office/powerpoint/2010/main" val="84498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t>مؤتمر فيينا 1993،</a:t>
            </a:r>
            <a:r>
              <a:rPr lang="ar-LB" baseline="0" dirty="0"/>
              <a:t> إعلان الحق في التنمية</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15</a:t>
            </a:fld>
            <a:endParaRPr lang="en-US" dirty="0"/>
          </a:p>
        </p:txBody>
      </p:sp>
    </p:spTree>
    <p:extLst>
      <p:ext uri="{BB962C8B-B14F-4D97-AF65-F5344CB8AC3E}">
        <p14:creationId xmlns:p14="http://schemas.microsoft.com/office/powerpoint/2010/main" val="273978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اتفاقية حقوق الطفل، التوصيات</a:t>
            </a:r>
            <a:r>
              <a:rPr lang="ar-LB" baseline="0" dirty="0"/>
              <a:t> المشتركة بين لجنة سيداو ولجنة الطفل</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18</a:t>
            </a:fld>
            <a:endParaRPr lang="en-US" dirty="0"/>
          </a:p>
        </p:txBody>
      </p:sp>
    </p:spTree>
    <p:extLst>
      <p:ext uri="{BB962C8B-B14F-4D97-AF65-F5344CB8AC3E}">
        <p14:creationId xmlns:p14="http://schemas.microsoft.com/office/powerpoint/2010/main" val="2840115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1419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14121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313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0809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4849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836583B-5CCA-6248-9049-C091497DC572}"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788323" y="2267081"/>
            <a:ext cx="9251027" cy="3375025"/>
          </a:xfrm>
          <a:prstGeom prst="rect">
            <a:avLst/>
          </a:prstGeom>
        </p:spPr>
        <p:txBody>
          <a:bodyPr vert="horz" lIns="0" tIns="0" rIns="0" bIns="0"/>
          <a:lstStyle>
            <a:lvl1pPr marL="0" algn="r">
              <a:lnSpc>
                <a:spcPct val="100000"/>
              </a:lnSpc>
              <a:spcBef>
                <a:spcPts val="0"/>
              </a:spcBef>
              <a:buNone/>
              <a:defRPr sz="1800" b="0" cap="none" baseline="0">
                <a:solidFill>
                  <a:srgbClr val="595959"/>
                </a:solidFill>
                <a:latin typeface="Arial"/>
                <a:cs typeface="Arial"/>
              </a:defRPr>
            </a:lvl1pPr>
            <a:lvl2pPr marL="0" algn="r">
              <a:lnSpc>
                <a:spcPct val="100000"/>
              </a:lnSpc>
              <a:spcBef>
                <a:spcPts val="0"/>
              </a:spcBef>
              <a:buNone/>
              <a:defRPr sz="1800" b="0" cap="all">
                <a:solidFill>
                  <a:srgbClr val="418FDE"/>
                </a:solidFill>
                <a:latin typeface="Arial"/>
                <a:cs typeface="Arial"/>
              </a:defRPr>
            </a:lvl2pPr>
            <a:lvl3pPr marL="0" indent="0" algn="r">
              <a:lnSpc>
                <a:spcPct val="100000"/>
              </a:lnSpc>
              <a:spcBef>
                <a:spcPts val="0"/>
              </a:spcBef>
              <a:buNone/>
              <a:defRPr sz="1800" cap="all">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2834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5094019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8436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37234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Arial" panose="020B06040202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25847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08986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891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43749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614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Arial" panose="020B0604020202020204" pitchFamily="34" charset="0"/>
              </a:defRPr>
            </a:lvl1pPr>
          </a:lstStyle>
          <a:p>
            <a:fld id="{90298CD5-6C1E-4009-B41F-6DF62E31D3BE}" type="datetimeFigureOut">
              <a:rPr lang="en-US" smtClean="0"/>
              <a:pPr/>
              <a:t>11/07/2023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Arial" panose="020B0604020202020204" pitchFamily="34" charset="0"/>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3610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40" r:id="rId15"/>
    <p:sldLayoutId id="2147483735" r:id="rId16"/>
    <p:sldLayoutId id="2147483733" r:id="rId17"/>
    <p:sldLayoutId id="2147483734" r:id="rId18"/>
    <p:sldLayoutId id="2147483742" r:id="rId19"/>
    <p:sldLayoutId id="2147483745" r:id="rId20"/>
    <p:sldLayoutId id="2147483744" r:id="rId21"/>
    <p:sldLayoutId id="2147483746" r:id="rId22"/>
    <p:sldLayoutId id="2147483743" r:id="rId23"/>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Arial"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Arial" panose="020B0604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fif"/><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1.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403670" y="1061617"/>
            <a:ext cx="8933796" cy="2367383"/>
          </a:xfrm>
        </p:spPr>
        <p:txBody>
          <a:bodyPr/>
          <a:lstStyle/>
          <a:p>
            <a:br>
              <a:rPr lang="en-US" dirty="0"/>
            </a:br>
            <a:endParaRPr lang="en-US" dirty="0"/>
          </a:p>
        </p:txBody>
      </p:sp>
      <p:sp>
        <p:nvSpPr>
          <p:cNvPr id="4" name="Subtitle 3">
            <a:extLst>
              <a:ext uri="{FF2B5EF4-FFF2-40B4-BE49-F238E27FC236}">
                <a16:creationId xmlns:a16="http://schemas.microsoft.com/office/drawing/2014/main" id="{7437CA40-60C2-43FA-B9BE-922B609F65BA}"/>
              </a:ext>
            </a:extLst>
          </p:cNvPr>
          <p:cNvSpPr>
            <a:spLocks noGrp="1"/>
          </p:cNvSpPr>
          <p:nvPr>
            <p:ph type="subTitle" idx="1"/>
          </p:nvPr>
        </p:nvSpPr>
        <p:spPr>
          <a:xfrm>
            <a:off x="1147868" y="3427038"/>
            <a:ext cx="9640462" cy="457201"/>
          </a:xfrm>
        </p:spPr>
        <p:txBody>
          <a:bodyPr>
            <a:noAutofit/>
          </a:bodyPr>
          <a:lstStyle/>
          <a:p>
            <a:pPr rtl="1"/>
            <a:r>
              <a:rPr lang="ar-LB" sz="16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تيسير: منار زعيتر</a:t>
            </a:r>
          </a:p>
          <a:p>
            <a:pPr rtl="1"/>
            <a:r>
              <a:rPr lang="ar-LB" sz="1600" b="1" dirty="0">
                <a:solidFill>
                  <a:schemeClr val="bg1"/>
                </a:solidFill>
                <a:cs typeface="+mj-cs"/>
              </a:rPr>
              <a:t>مستشارة لدى لجنة الامم المتحدة الاقتصادية والاجتماعية لغربي آسيا</a:t>
            </a:r>
            <a:r>
              <a:rPr lang="ar-LB" sz="16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 </a:t>
            </a:r>
            <a:endParaRPr lang="en-US" sz="16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55109534-168C-4307-A911-60DBDE36DC4A}"/>
              </a:ext>
            </a:extLst>
          </p:cNvPr>
          <p:cNvSpPr txBox="1"/>
          <p:nvPr/>
        </p:nvSpPr>
        <p:spPr>
          <a:xfrm>
            <a:off x="845007" y="1614745"/>
            <a:ext cx="10501985" cy="1569660"/>
          </a:xfrm>
          <a:prstGeom prst="rect">
            <a:avLst/>
          </a:prstGeom>
          <a:noFill/>
        </p:spPr>
        <p:txBody>
          <a:bodyPr wrap="square">
            <a:spAutoFit/>
          </a:bodyPr>
          <a:lstStyle/>
          <a:p>
            <a:pPr algn="ctr" rtl="1"/>
            <a:r>
              <a:rPr lang="ar-LB" sz="3200" b="1" dirty="0">
                <a:solidFill>
                  <a:schemeClr val="bg1"/>
                </a:solidFill>
                <a:latin typeface="Arial" panose="020B0604020202020204" pitchFamily="34" charset="0"/>
                <a:cs typeface="+mj-cs"/>
              </a:rPr>
              <a:t>الجلسة الاولى:</a:t>
            </a:r>
            <a:r>
              <a:rPr lang="ar-LB" sz="3200" b="1" dirty="0">
                <a:solidFill>
                  <a:schemeClr val="bg1"/>
                </a:solidFill>
                <a:cs typeface="+mj-cs"/>
              </a:rPr>
              <a:t>آلية الاستعراضات الوطنية المتعلقة بتنفيذ إعلان ومنهاج عمل بيجين، الترابط ما بين إعلان ومنهاج عمل بيجين وأهداف وغايات ومؤشرات خطة التنمية المستدامة 2030</a:t>
            </a:r>
            <a:endParaRPr lang="en-US" sz="3200" b="1" dirty="0">
              <a:solidFill>
                <a:schemeClr val="bg1"/>
              </a:solidFill>
              <a:latin typeface="Arial" panose="020B0604020202020204" pitchFamily="34" charset="0"/>
              <a:cs typeface="+mj-cs"/>
            </a:endParaRPr>
          </a:p>
        </p:txBody>
      </p:sp>
    </p:spTree>
    <p:extLst>
      <p:ext uri="{BB962C8B-B14F-4D97-AF65-F5344CB8AC3E}">
        <p14:creationId xmlns:p14="http://schemas.microsoft.com/office/powerpoint/2010/main" val="26454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4: العنف ضد المرأة</a:t>
            </a:r>
            <a:endParaRPr lang="en-US" b="1" dirty="0"/>
          </a:p>
          <a:p>
            <a:pPr algn="r"/>
            <a:endParaRPr lang="en-US" dirty="0"/>
          </a:p>
        </p:txBody>
      </p:sp>
      <p:sp>
        <p:nvSpPr>
          <p:cNvPr id="3" name="Content Placeholder 2"/>
          <p:cNvSpPr>
            <a:spLocks noGrp="1"/>
          </p:cNvSpPr>
          <p:nvPr>
            <p:ph sz="half" idx="2"/>
          </p:nvPr>
        </p:nvSpPr>
        <p:spPr>
          <a:xfrm>
            <a:off x="439838" y="2257971"/>
            <a:ext cx="9168198" cy="3489241"/>
          </a:xfrm>
        </p:spPr>
        <p:txBody>
          <a:bodyPr/>
          <a:lstStyle/>
          <a:p>
            <a:pPr marL="457200" indent="-457200">
              <a:buFont typeface="Arial" panose="020B0604020202020204" pitchFamily="34" charset="0"/>
              <a:buChar char="•"/>
            </a:pPr>
            <a:endParaRPr lang="ar-LB" dirty="0"/>
          </a:p>
          <a:p>
            <a:pPr marL="457200" indent="-457200">
              <a:buFont typeface="Arial" panose="020B0604020202020204" pitchFamily="34" charset="0"/>
              <a:buChar char="•"/>
            </a:pPr>
            <a:endParaRPr lang="ar-LB" dirty="0"/>
          </a:p>
          <a:p>
            <a:endParaRPr lang="en-US" dirty="0"/>
          </a:p>
        </p:txBody>
      </p:sp>
      <p:sp>
        <p:nvSpPr>
          <p:cNvPr id="4" name="TextBox 3"/>
          <p:cNvSpPr txBox="1"/>
          <p:nvPr/>
        </p:nvSpPr>
        <p:spPr>
          <a:xfrm>
            <a:off x="9410220" y="2592729"/>
            <a:ext cx="2407532" cy="1938992"/>
          </a:xfrm>
          <a:prstGeom prst="rect">
            <a:avLst/>
          </a:prstGeom>
          <a:noFill/>
        </p:spPr>
        <p:txBody>
          <a:bodyPr wrap="square" rtlCol="0">
            <a:spAutoFit/>
          </a:bodyPr>
          <a:lstStyle/>
          <a:p>
            <a:pPr marL="342900" indent="-342900" algn="just" rtl="1">
              <a:buFontTx/>
              <a:buChar char="-"/>
            </a:pPr>
            <a:r>
              <a:rPr lang="ar-LB" sz="2000" b="1" dirty="0">
                <a:latin typeface="Arial" panose="020B0604020202020204" pitchFamily="34" charset="0"/>
                <a:cs typeface="Arial" panose="020B0604020202020204" pitchFamily="34" charset="0"/>
              </a:rPr>
              <a:t>المحطة الدولية الثانية للحديث عن العنف </a:t>
            </a:r>
          </a:p>
          <a:p>
            <a:pPr marL="342900" indent="-342900" algn="just" rtl="1">
              <a:buFontTx/>
              <a:buChar char="-"/>
            </a:pPr>
            <a:r>
              <a:rPr lang="ar-LB" sz="2000" b="1" dirty="0">
                <a:latin typeface="Arial" panose="020B0604020202020204" pitchFamily="34" charset="0"/>
                <a:cs typeface="Arial" panose="020B0604020202020204" pitchFamily="34" charset="0"/>
              </a:rPr>
              <a:t>عقبة أمام المساواة والتنمية والسلم.</a:t>
            </a:r>
          </a:p>
          <a:p>
            <a:pPr marL="285750" indent="-285750" algn="just" rtl="1">
              <a:buFontTx/>
              <a:buChar char="-"/>
            </a:pPr>
            <a:r>
              <a:rPr lang="ar-LB" sz="2000" b="1" dirty="0">
                <a:latin typeface="Arial" panose="020B0604020202020204" pitchFamily="34" charset="0"/>
                <a:cs typeface="Arial" panose="020B0604020202020204" pitchFamily="34" charset="0"/>
              </a:rPr>
              <a:t>يطال بعض المجموعات بشكل خاص</a:t>
            </a:r>
          </a:p>
        </p:txBody>
      </p:sp>
      <p:graphicFrame>
        <p:nvGraphicFramePr>
          <p:cNvPr id="5" name="Diagram 4"/>
          <p:cNvGraphicFramePr/>
          <p:nvPr>
            <p:extLst>
              <p:ext uri="{D42A27DB-BD31-4B8C-83A1-F6EECF244321}">
                <p14:modId xmlns:p14="http://schemas.microsoft.com/office/powerpoint/2010/main" val="4032483789"/>
              </p:ext>
            </p:extLst>
          </p:nvPr>
        </p:nvGraphicFramePr>
        <p:xfrm>
          <a:off x="1201195" y="2646522"/>
          <a:ext cx="7873357" cy="273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58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5: المرأة والنزاع المسلح</a:t>
            </a:r>
            <a:endParaRPr lang="en-US" b="1" dirty="0"/>
          </a:p>
          <a:p>
            <a:pPr algn="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615188951"/>
              </p:ext>
            </p:extLst>
          </p:nvPr>
        </p:nvGraphicFramePr>
        <p:xfrm>
          <a:off x="1069976" y="2176463"/>
          <a:ext cx="8050876"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flipH="1">
            <a:off x="8958805" y="2465408"/>
            <a:ext cx="2500132" cy="1938992"/>
          </a:xfrm>
          <a:prstGeom prst="rect">
            <a:avLst/>
          </a:prstGeom>
          <a:noFill/>
        </p:spPr>
        <p:txBody>
          <a:bodyPr wrap="square" rtlCol="0">
            <a:spAutoFit/>
          </a:bodyPr>
          <a:lstStyle/>
          <a:p>
            <a:pPr marL="285750" indent="-285750" algn="r" rtl="1">
              <a:buFontTx/>
              <a:buChar char="-"/>
            </a:pPr>
            <a:r>
              <a:rPr lang="ar-LB" sz="2000" b="1" dirty="0">
                <a:latin typeface="Arial" panose="020B0604020202020204" pitchFamily="34" charset="0"/>
                <a:cs typeface="Arial" panose="020B0604020202020204" pitchFamily="34" charset="0"/>
              </a:rPr>
              <a:t>الربط مع القانون الدولي الانساني والقانون الدولي لحقوق الانسان</a:t>
            </a:r>
          </a:p>
          <a:p>
            <a:pPr marL="285750" indent="-285750" algn="r" rtl="1">
              <a:buFontTx/>
              <a:buChar char="-"/>
            </a:pPr>
            <a:r>
              <a:rPr lang="ar-LB" sz="2000" b="1" dirty="0">
                <a:latin typeface="Arial" panose="020B0604020202020204" pitchFamily="34" charset="0"/>
                <a:cs typeface="Arial" panose="020B0604020202020204" pitchFamily="34" charset="0"/>
              </a:rPr>
              <a:t> السلام العالمي عامل للنهوض بالنساء </a:t>
            </a:r>
          </a:p>
          <a:p>
            <a:pPr marL="285750" indent="-285750" algn="r" rtl="1">
              <a:buFontTx/>
              <a:buChar char="-"/>
            </a:pPr>
            <a:r>
              <a:rPr lang="ar-LB" sz="2000" b="1" dirty="0">
                <a:latin typeface="Arial" panose="020B0604020202020204" pitchFamily="34" charset="0"/>
                <a:cs typeface="Arial" panose="020B0604020202020204" pitchFamily="34" charset="0"/>
              </a:rPr>
              <a:t>العسكرة والتسلح</a:t>
            </a:r>
          </a:p>
        </p:txBody>
      </p:sp>
    </p:spTree>
    <p:extLst>
      <p:ext uri="{BB962C8B-B14F-4D97-AF65-F5344CB8AC3E}">
        <p14:creationId xmlns:p14="http://schemas.microsoft.com/office/powerpoint/2010/main" val="261833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6: المرأة والاقتصاد</a:t>
            </a:r>
            <a:endParaRPr lang="en-US" b="1" dirty="0"/>
          </a:p>
        </p:txBody>
      </p:sp>
      <p:sp>
        <p:nvSpPr>
          <p:cNvPr id="3" name="Content Placeholder 2"/>
          <p:cNvSpPr>
            <a:spLocks noGrp="1"/>
          </p:cNvSpPr>
          <p:nvPr>
            <p:ph sz="half" idx="2"/>
          </p:nvPr>
        </p:nvSpPr>
        <p:spPr>
          <a:xfrm>
            <a:off x="416689" y="2176948"/>
            <a:ext cx="8426369" cy="3489241"/>
          </a:xfrm>
        </p:spPr>
        <p:txBody>
          <a:bodyPr/>
          <a:lstStyle/>
          <a:p>
            <a:pPr marL="457200" indent="-457200">
              <a:buFontTx/>
              <a:buChar char="-"/>
            </a:pPr>
            <a:endParaRPr lang="ar-LB" dirty="0"/>
          </a:p>
          <a:p>
            <a:pPr marL="457200" indent="-457200">
              <a:buFontTx/>
              <a:buChar char="-"/>
            </a:pPr>
            <a:endParaRPr lang="ar-LB" dirty="0"/>
          </a:p>
          <a:p>
            <a:endParaRPr lang="en-US" dirty="0"/>
          </a:p>
        </p:txBody>
      </p:sp>
      <p:sp>
        <p:nvSpPr>
          <p:cNvPr id="4" name="TextBox 3"/>
          <p:cNvSpPr txBox="1"/>
          <p:nvPr/>
        </p:nvSpPr>
        <p:spPr>
          <a:xfrm>
            <a:off x="9086126" y="2892877"/>
            <a:ext cx="2465407" cy="2554545"/>
          </a:xfrm>
          <a:prstGeom prst="rect">
            <a:avLst/>
          </a:prstGeom>
          <a:noFill/>
        </p:spPr>
        <p:txBody>
          <a:bodyPr wrap="square" rtlCol="0">
            <a:spAutoFit/>
          </a:bodyPr>
          <a:lstStyle/>
          <a:p>
            <a:pPr algn="just" rtl="1"/>
            <a:r>
              <a:rPr lang="ar-LB" sz="2000" b="1" dirty="0">
                <a:latin typeface="Arial" panose="020B0604020202020204" pitchFamily="34" charset="0"/>
                <a:cs typeface="Arial" panose="020B0604020202020204" pitchFamily="34" charset="0"/>
              </a:rPr>
              <a:t> - التنمية الفعلية للهياكل والسياسات الاقتصادية لها أثر مباشر على وصول المرأة  إلى الموارد الاقتصادية</a:t>
            </a:r>
          </a:p>
          <a:p>
            <a:pPr algn="just" rtl="1"/>
            <a:r>
              <a:rPr lang="ar-LB" sz="2000" b="1" dirty="0">
                <a:latin typeface="Arial" panose="020B0604020202020204" pitchFamily="34" charset="0"/>
                <a:cs typeface="Arial" panose="020B0604020202020204" pitchFamily="34" charset="0"/>
              </a:rPr>
              <a:t>- اهمية اعادة النظر في السياسات الاقتصادية والعمالية </a:t>
            </a:r>
          </a:p>
        </p:txBody>
      </p:sp>
      <p:sp>
        <p:nvSpPr>
          <p:cNvPr id="5" name="Content Placeholder 2"/>
          <p:cNvSpPr txBox="1">
            <a:spLocks/>
          </p:cNvSpPr>
          <p:nvPr/>
        </p:nvSpPr>
        <p:spPr>
          <a:xfrm>
            <a:off x="439838" y="2257971"/>
            <a:ext cx="9168198" cy="3489241"/>
          </a:xfrm>
          <a:prstGeom prst="rect">
            <a:avLst/>
          </a:prstGeom>
        </p:spPr>
        <p:txBody>
          <a:bodyPr/>
          <a:lstStyle>
            <a:lvl1pPr marL="0" indent="0" algn="r" defTabSz="914400" rtl="1" eaLnBrk="1" latinLnBrk="0" hangingPunct="1">
              <a:lnSpc>
                <a:spcPct val="110000"/>
              </a:lnSpc>
              <a:spcBef>
                <a:spcPts val="900"/>
              </a:spcBef>
              <a:spcAft>
                <a:spcPts val="0"/>
              </a:spcAft>
              <a:buClr>
                <a:schemeClr val="bg1"/>
              </a:buClr>
              <a:buFontTx/>
              <a:buNone/>
              <a:defRPr sz="2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50" indent="-265113" algn="r" defTabSz="914400" rtl="1" eaLnBrk="1" latinLnBrk="0" hangingPunct="1">
              <a:lnSpc>
                <a:spcPct val="100000"/>
              </a:lnSpc>
              <a:spcBef>
                <a:spcPts val="500"/>
              </a:spcBef>
              <a:buClr>
                <a:srgbClr val="0298CA"/>
              </a:buClr>
              <a:buSzPct val="120000"/>
              <a:buFont typeface="Wingdings" pitchFamily="2" charset="2"/>
              <a:buChar char="§"/>
              <a:tabLst/>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31520" indent="-182880" algn="r" defTabSz="914400" rtl="1" eaLnBrk="1" latinLnBrk="0" hangingPunct="1">
              <a:lnSpc>
                <a:spcPct val="100000"/>
              </a:lnSpc>
              <a:spcBef>
                <a:spcPts val="500"/>
              </a:spcBef>
              <a:buClr>
                <a:srgbClr val="0298CA"/>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200" indent="-457200">
              <a:buFont typeface="Arial" panose="020B0604020202020204" pitchFamily="34" charset="0"/>
              <a:buChar char="•"/>
            </a:pPr>
            <a:endParaRPr lang="ar-LB"/>
          </a:p>
          <a:p>
            <a:pPr marL="457200" indent="-457200">
              <a:buFont typeface="Arial" panose="020B0604020202020204" pitchFamily="34" charset="0"/>
              <a:buChar char="•"/>
            </a:pPr>
            <a:endParaRPr lang="ar-LB"/>
          </a:p>
          <a:p>
            <a:endParaRPr lang="en-US" dirty="0"/>
          </a:p>
        </p:txBody>
      </p:sp>
      <p:graphicFrame>
        <p:nvGraphicFramePr>
          <p:cNvPr id="8" name="Diagram 7"/>
          <p:cNvGraphicFramePr/>
          <p:nvPr>
            <p:extLst>
              <p:ext uri="{D42A27DB-BD31-4B8C-83A1-F6EECF244321}">
                <p14:modId xmlns:p14="http://schemas.microsoft.com/office/powerpoint/2010/main" val="1703074955"/>
              </p:ext>
            </p:extLst>
          </p:nvPr>
        </p:nvGraphicFramePr>
        <p:xfrm>
          <a:off x="946552" y="2088114"/>
          <a:ext cx="8128000" cy="318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18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7: المرأة ومواقع القرار</a:t>
            </a:r>
            <a:endParaRPr lang="en-US" b="1" dirty="0"/>
          </a:p>
        </p:txBody>
      </p:sp>
      <p:sp>
        <p:nvSpPr>
          <p:cNvPr id="3" name="Content Placeholder 2"/>
          <p:cNvSpPr>
            <a:spLocks noGrp="1"/>
          </p:cNvSpPr>
          <p:nvPr>
            <p:ph sz="half" idx="2"/>
          </p:nvPr>
        </p:nvSpPr>
        <p:spPr>
          <a:xfrm>
            <a:off x="1069849" y="2176948"/>
            <a:ext cx="8224622" cy="3489241"/>
          </a:xfrm>
        </p:spPr>
        <p:txBody>
          <a:bodyPr/>
          <a:lstStyle/>
          <a:p>
            <a:pPr marL="457200" indent="-457200">
              <a:buFontTx/>
              <a:buChar char="-"/>
            </a:pPr>
            <a:endParaRPr lang="ar-LB" dirty="0"/>
          </a:p>
          <a:p>
            <a:pPr marL="457200" indent="-457200">
              <a:buFontTx/>
              <a:buChar char="-"/>
            </a:pPr>
            <a:endParaRPr lang="ar-LB" dirty="0"/>
          </a:p>
        </p:txBody>
      </p:sp>
      <p:sp>
        <p:nvSpPr>
          <p:cNvPr id="5" name="TextBox 4"/>
          <p:cNvSpPr txBox="1"/>
          <p:nvPr/>
        </p:nvSpPr>
        <p:spPr>
          <a:xfrm>
            <a:off x="9503248" y="2777924"/>
            <a:ext cx="2499699" cy="1600438"/>
          </a:xfrm>
          <a:prstGeom prst="rect">
            <a:avLst/>
          </a:prstGeom>
          <a:noFill/>
        </p:spPr>
        <p:txBody>
          <a:bodyPr wrap="square" rtlCol="0">
            <a:spAutoFit/>
          </a:bodyPr>
          <a:lstStyle/>
          <a:p>
            <a:pPr marL="285750" indent="-285750" algn="just" rtl="1">
              <a:buFontTx/>
              <a:buChar char="-"/>
            </a:pPr>
            <a:r>
              <a:rPr lang="ar-LB" sz="2000" b="1" dirty="0">
                <a:latin typeface="Arial" panose="020B0604020202020204" pitchFamily="34" charset="0"/>
                <a:cs typeface="Arial" panose="020B0604020202020204" pitchFamily="34" charset="0"/>
              </a:rPr>
              <a:t>الوصول الى 30% من المواقع بحلول 1995 </a:t>
            </a:r>
          </a:p>
          <a:p>
            <a:pPr marL="285750" indent="-285750" algn="just" rtl="1">
              <a:buFontTx/>
              <a:buChar char="-"/>
            </a:pPr>
            <a:r>
              <a:rPr lang="ar-LB" sz="2000" b="1" dirty="0">
                <a:latin typeface="Arial" panose="020B0604020202020204" pitchFamily="34" charset="0"/>
                <a:cs typeface="Arial" panose="020B0604020202020204" pitchFamily="34" charset="0"/>
              </a:rPr>
              <a:t>العلاقة بين الحيز الخاص والحيز العام </a:t>
            </a:r>
          </a:p>
          <a:p>
            <a:pPr marL="285750" indent="-285750">
              <a:buFontTx/>
              <a:buChar char="-"/>
            </a:pPr>
            <a:endParaRPr lang="en-US" dirty="0">
              <a:latin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935318757"/>
              </p:ext>
            </p:extLst>
          </p:nvPr>
        </p:nvGraphicFramePr>
        <p:xfrm>
          <a:off x="946552" y="2134251"/>
          <a:ext cx="8128000" cy="318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63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8: الآليات المؤسسية للنهوض بالمرأة </a:t>
            </a:r>
            <a:endParaRPr lang="en-US" b="1" dirty="0"/>
          </a:p>
        </p:txBody>
      </p:sp>
      <p:sp>
        <p:nvSpPr>
          <p:cNvPr id="10" name="Content Placeholder 9"/>
          <p:cNvSpPr>
            <a:spLocks noGrp="1"/>
          </p:cNvSpPr>
          <p:nvPr>
            <p:ph sz="half" idx="2"/>
          </p:nvPr>
        </p:nvSpPr>
        <p:spPr>
          <a:xfrm>
            <a:off x="569343" y="2176948"/>
            <a:ext cx="11410454" cy="3489241"/>
          </a:xfrm>
        </p:spPr>
        <p:txBody>
          <a:bodyPr/>
          <a:lstStyle/>
          <a:p>
            <a:r>
              <a:rPr lang="ar-LB" dirty="0">
                <a:solidFill>
                  <a:schemeClr val="tx1"/>
                </a:solidFill>
              </a:rPr>
              <a:t>أهمية الالتزام السياسي على اعلى المستويات في تعزيز المساواة </a:t>
            </a:r>
          </a:p>
          <a:p>
            <a:endParaRPr lang="en-US" dirty="0"/>
          </a:p>
        </p:txBody>
      </p:sp>
      <p:graphicFrame>
        <p:nvGraphicFramePr>
          <p:cNvPr id="8" name="Diagram 7"/>
          <p:cNvGraphicFramePr/>
          <p:nvPr>
            <p:extLst>
              <p:ext uri="{D42A27DB-BD31-4B8C-83A1-F6EECF244321}">
                <p14:modId xmlns:p14="http://schemas.microsoft.com/office/powerpoint/2010/main" val="271315258"/>
              </p:ext>
            </p:extLst>
          </p:nvPr>
        </p:nvGraphicFramePr>
        <p:xfrm>
          <a:off x="569343" y="2570487"/>
          <a:ext cx="11122152" cy="366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72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9: حقوق الانسان للمرأة</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402339629"/>
              </p:ext>
            </p:extLst>
          </p:nvPr>
        </p:nvGraphicFramePr>
        <p:xfrm>
          <a:off x="1069974" y="2060295"/>
          <a:ext cx="10064871" cy="360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a:off x="8877781" y="2870521"/>
            <a:ext cx="1805652" cy="174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latin typeface="Arial" panose="020B0604020202020204" pitchFamily="34" charset="0"/>
              </a:rPr>
              <a:t>نقاش</a:t>
            </a:r>
          </a:p>
          <a:p>
            <a:pPr algn="ctr"/>
            <a:r>
              <a:rPr lang="ar-LB" dirty="0">
                <a:latin typeface="Arial" panose="020B0604020202020204" pitchFamily="34" charset="0"/>
              </a:rPr>
              <a:t>قديم جديد </a:t>
            </a:r>
            <a:endParaRPr lang="en-US" dirty="0">
              <a:latin typeface="Arial" panose="020B0604020202020204" pitchFamily="34" charset="0"/>
            </a:endParaRPr>
          </a:p>
        </p:txBody>
      </p:sp>
    </p:spTree>
    <p:extLst>
      <p:ext uri="{BB962C8B-B14F-4D97-AF65-F5344CB8AC3E}">
        <p14:creationId xmlns:p14="http://schemas.microsoft.com/office/powerpoint/2010/main" val="351126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10: المرأة ووسائط الاعلام</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515430345"/>
              </p:ext>
            </p:extLst>
          </p:nvPr>
        </p:nvGraphicFramePr>
        <p:xfrm>
          <a:off x="569913" y="2176463"/>
          <a:ext cx="8666162"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1925" y="1911350"/>
            <a:ext cx="4410075" cy="2009775"/>
          </a:xfrm>
          <a:prstGeom prst="rect">
            <a:avLst/>
          </a:prstGeom>
        </p:spPr>
      </p:pic>
    </p:spTree>
    <p:extLst>
      <p:ext uri="{BB962C8B-B14F-4D97-AF65-F5344CB8AC3E}">
        <p14:creationId xmlns:p14="http://schemas.microsoft.com/office/powerpoint/2010/main" val="110625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11: المرأة والبيئة</a:t>
            </a:r>
            <a:endParaRPr lang="en-US" b="1" dirty="0"/>
          </a:p>
          <a:p>
            <a:pPr algn="r"/>
            <a:endParaRPr lang="en-US" dirty="0"/>
          </a:p>
        </p:txBody>
      </p:sp>
      <p:sp>
        <p:nvSpPr>
          <p:cNvPr id="3" name="Content Placeholder 2"/>
          <p:cNvSpPr>
            <a:spLocks noGrp="1"/>
          </p:cNvSpPr>
          <p:nvPr>
            <p:ph sz="half" idx="2"/>
          </p:nvPr>
        </p:nvSpPr>
        <p:spPr>
          <a:xfrm>
            <a:off x="1069849" y="2176948"/>
            <a:ext cx="7356522" cy="3489241"/>
          </a:xfrm>
        </p:spPr>
        <p:txBody>
          <a:bodyPr/>
          <a:lstStyle/>
          <a:p>
            <a:pPr marL="342900" lvl="0" indent="-342900">
              <a:buFont typeface="Arial" panose="020B0604020202020204" pitchFamily="34" charset="0"/>
              <a:buChar char="•"/>
            </a:pPr>
            <a:endParaRPr lang="ar-LB" dirty="0"/>
          </a:p>
          <a:p>
            <a:pPr lvl="0"/>
            <a:endParaRPr lang="ar-LB" dirty="0"/>
          </a:p>
          <a:p>
            <a:pPr marL="342900" lvl="0" indent="-342900">
              <a:buFont typeface="Arial" panose="020B0604020202020204" pitchFamily="34" charset="0"/>
              <a:buChar char="•"/>
            </a:pPr>
            <a:endParaRPr lang="ar-LB" dirty="0"/>
          </a:p>
          <a:p>
            <a:pPr marL="342900" lvl="0" indent="-342900">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1222481072"/>
              </p:ext>
            </p:extLst>
          </p:nvPr>
        </p:nvGraphicFramePr>
        <p:xfrm>
          <a:off x="906040" y="2268638"/>
          <a:ext cx="8128000" cy="2622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9838480" y="2662177"/>
            <a:ext cx="1784176" cy="183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solidFill>
                  <a:schemeClr val="bg1"/>
                </a:solidFill>
                <a:latin typeface="Arial" panose="020B0604020202020204" pitchFamily="34" charset="0"/>
                <a:cs typeface="Arial" panose="020B0604020202020204" pitchFamily="34" charset="0"/>
              </a:rPr>
              <a:t>البشر هم محور اهتمام التنمية المستدامة</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86894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12: الطفلة</a:t>
            </a:r>
            <a:endParaRPr lang="en-US"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40093909"/>
              </p:ext>
            </p:extLst>
          </p:nvPr>
        </p:nvGraphicFramePr>
        <p:xfrm>
          <a:off x="1069975" y="2176463"/>
          <a:ext cx="8201025"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29919" t="3859" r="37114"/>
          <a:stretch/>
        </p:blipFill>
        <p:spPr>
          <a:xfrm>
            <a:off x="9370984" y="2118587"/>
            <a:ext cx="2023859" cy="3605961"/>
          </a:xfrm>
          <a:prstGeom prst="rect">
            <a:avLst/>
          </a:prstGeom>
        </p:spPr>
      </p:pic>
    </p:spTree>
    <p:extLst>
      <p:ext uri="{BB962C8B-B14F-4D97-AF65-F5344CB8AC3E}">
        <p14:creationId xmlns:p14="http://schemas.microsoft.com/office/powerpoint/2010/main" val="50971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sz="3200" b="1" dirty="0"/>
              <a:t>فلسفة المنهاج</a:t>
            </a:r>
            <a:endParaRPr lang="en-US" sz="3200" b="1" dirty="0"/>
          </a:p>
        </p:txBody>
      </p:sp>
      <p:sp>
        <p:nvSpPr>
          <p:cNvPr id="3" name="Content Placeholder 2"/>
          <p:cNvSpPr>
            <a:spLocks noGrp="1"/>
          </p:cNvSpPr>
          <p:nvPr>
            <p:ph sz="half" idx="2"/>
          </p:nvPr>
        </p:nvSpPr>
        <p:spPr/>
        <p:txBody>
          <a:bodyPr/>
          <a:lstStyle/>
          <a:p>
            <a:endParaRPr lang="en-US" sz="2000" dirty="0"/>
          </a:p>
        </p:txBody>
      </p:sp>
      <p:grpSp>
        <p:nvGrpSpPr>
          <p:cNvPr id="12" name="Group 11"/>
          <p:cNvGrpSpPr/>
          <p:nvPr/>
        </p:nvGrpSpPr>
        <p:grpSpPr>
          <a:xfrm>
            <a:off x="1055802" y="1932794"/>
            <a:ext cx="10309115" cy="4426442"/>
            <a:chOff x="6561826" y="1805056"/>
            <a:chExt cx="4728471" cy="5251560"/>
          </a:xfrm>
        </p:grpSpPr>
        <p:graphicFrame>
          <p:nvGraphicFramePr>
            <p:cNvPr id="16" name="Diagram 15"/>
            <p:cNvGraphicFramePr/>
            <p:nvPr>
              <p:extLst>
                <p:ext uri="{D42A27DB-BD31-4B8C-83A1-F6EECF244321}">
                  <p14:modId xmlns:p14="http://schemas.microsoft.com/office/powerpoint/2010/main" val="2902782575"/>
                </p:ext>
              </p:extLst>
            </p:nvPr>
          </p:nvGraphicFramePr>
          <p:xfrm>
            <a:off x="6614280" y="2648020"/>
            <a:ext cx="4623564" cy="440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656182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000" b="1" dirty="0">
                <a:solidFill>
                  <a:prstClr val="white"/>
                </a:solidFill>
                <a:latin typeface="Arial" panose="020B0604020202020204" pitchFamily="34" charset="0"/>
              </a:endParaRPr>
            </a:p>
          </p:txBody>
        </p:sp>
      </p:grpSp>
    </p:spTree>
    <p:extLst>
      <p:ext uri="{BB962C8B-B14F-4D97-AF65-F5344CB8AC3E}">
        <p14:creationId xmlns:p14="http://schemas.microsoft.com/office/powerpoint/2010/main" val="410991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2800" dirty="0"/>
              <a:t>- إعادة التذكير بأبرز مندرجات وأحكام </a:t>
            </a:r>
            <a:r>
              <a:rPr lang="ar-SA" sz="2800" dirty="0"/>
              <a:t>إعلان ومنهاج عمل بيجين</a:t>
            </a:r>
            <a:br>
              <a:rPr lang="ar-LB" sz="2800" dirty="0"/>
            </a:br>
            <a:br>
              <a:rPr lang="ar-LB" sz="2800" dirty="0"/>
            </a:br>
            <a:r>
              <a:rPr lang="ar-LB" sz="2800" dirty="0"/>
              <a:t>- استعراض الربط بين منهاج عمل بيجين واجندة التنمية المستدامة 2030. </a:t>
            </a:r>
            <a:br>
              <a:rPr lang="ar-LB" sz="2800" dirty="0"/>
            </a:br>
            <a:br>
              <a:rPr lang="ar-LB" sz="2800" dirty="0"/>
            </a:br>
            <a:r>
              <a:rPr lang="ar-LB" sz="2800" dirty="0"/>
              <a:t>  </a:t>
            </a:r>
            <a:endParaRPr lang="en-US" sz="2800" dirty="0"/>
          </a:p>
        </p:txBody>
      </p:sp>
      <p:sp>
        <p:nvSpPr>
          <p:cNvPr id="3" name="Subtitle 2">
            <a:extLst>
              <a:ext uri="{FF2B5EF4-FFF2-40B4-BE49-F238E27FC236}">
                <a16:creationId xmlns:a16="http://schemas.microsoft.com/office/drawing/2014/main" id="{FAD357A1-3877-9A47-91A3-26390DF1AB3A}"/>
              </a:ext>
            </a:extLst>
          </p:cNvPr>
          <p:cNvSpPr>
            <a:spLocks noGrp="1"/>
          </p:cNvSpPr>
          <p:nvPr>
            <p:ph type="subTitle" idx="1"/>
          </p:nvPr>
        </p:nvSpPr>
        <p:spPr>
          <a:xfrm>
            <a:off x="525959" y="4846405"/>
            <a:ext cx="8025181" cy="948003"/>
          </a:xfrm>
        </p:spPr>
        <p:txBody>
          <a:bodyPr/>
          <a:lstStyle/>
          <a:p>
            <a:br>
              <a:rPr lang="ar-LB" sz="2000" dirty="0"/>
            </a:br>
            <a:endParaRPr lang="en-US" sz="1800" dirty="0"/>
          </a:p>
        </p:txBody>
      </p:sp>
      <p:sp>
        <p:nvSpPr>
          <p:cNvPr id="4" name="TextBox 3"/>
          <p:cNvSpPr txBox="1"/>
          <p:nvPr/>
        </p:nvSpPr>
        <p:spPr>
          <a:xfrm>
            <a:off x="9375493" y="3293862"/>
            <a:ext cx="2616422" cy="954107"/>
          </a:xfrm>
          <a:prstGeom prst="rect">
            <a:avLst/>
          </a:prstGeom>
          <a:noFill/>
        </p:spPr>
        <p:txBody>
          <a:bodyPr wrap="none" rtlCol="0">
            <a:spAutoFit/>
          </a:bodyPr>
          <a:lstStyle/>
          <a:p>
            <a:r>
              <a:rPr lang="ar-LB" sz="2800"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أهداف الجلسة الاولى </a:t>
            </a:r>
          </a:p>
          <a:p>
            <a:endParaRPr lang="en-US" sz="2800"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2299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الشمولية</a:t>
            </a:r>
            <a:r>
              <a:rPr lang="ar-LB" dirty="0"/>
              <a:t> </a:t>
            </a:r>
            <a:endParaRPr lang="en-US" dirty="0"/>
          </a:p>
        </p:txBody>
      </p:sp>
      <p:sp>
        <p:nvSpPr>
          <p:cNvPr id="3" name="Content Placeholder 2"/>
          <p:cNvSpPr>
            <a:spLocks noGrp="1"/>
          </p:cNvSpPr>
          <p:nvPr>
            <p:ph sz="half" idx="2"/>
          </p:nvPr>
        </p:nvSpPr>
        <p:spPr>
          <a:xfrm>
            <a:off x="977252" y="2663084"/>
            <a:ext cx="8074152" cy="2545523"/>
          </a:xfrm>
        </p:spPr>
        <p:txBody>
          <a:bodyPr/>
          <a:lstStyle/>
          <a:p>
            <a:pPr algn="just"/>
            <a:r>
              <a:rPr lang="ar-LB" dirty="0"/>
              <a:t>إن النهوض بالمرأة وتحقيق المساواة بينها والرجل هما مسألة متصلة بحقوق الإنسان وشرط للعدالة الاجتماعية وينبغي أﻻ ينظر إليهما بشكل منعزل على أنهما من المسائل الخاصة بالمرأة.</a:t>
            </a:r>
          </a:p>
          <a:p>
            <a:pPr algn="just"/>
            <a:r>
              <a:rPr lang="ar-LB" dirty="0"/>
              <a:t>.</a:t>
            </a:r>
            <a:endParaRPr lang="en-US" dirty="0"/>
          </a:p>
          <a:p>
            <a:endParaRPr lang="en-US" dirty="0"/>
          </a:p>
        </p:txBody>
      </p:sp>
      <p:sp>
        <p:nvSpPr>
          <p:cNvPr id="4" name="TextBox 3"/>
          <p:cNvSpPr txBox="1"/>
          <p:nvPr/>
        </p:nvSpPr>
        <p:spPr>
          <a:xfrm>
            <a:off x="9271322" y="2870522"/>
            <a:ext cx="2384384" cy="1600438"/>
          </a:xfrm>
          <a:prstGeom prst="rect">
            <a:avLst/>
          </a:prstGeom>
          <a:noFill/>
        </p:spPr>
        <p:txBody>
          <a:bodyPr wrap="square" rtlCol="0">
            <a:spAutoFit/>
          </a:bodyPr>
          <a:lstStyle/>
          <a:p>
            <a:pPr algn="just" rtl="1"/>
            <a:r>
              <a:rPr lang="ar-LB" sz="2000" b="1" dirty="0">
                <a:latin typeface="Arial" panose="020B0604020202020204" pitchFamily="34" charset="0"/>
                <a:cs typeface="Arial" panose="020B0604020202020204" pitchFamily="34" charset="0"/>
              </a:rPr>
              <a:t>الربط بين الخاص والعام، بين النسوي والسياسي وبين السياسي والاقتصادي والثقافي والاجتماعي</a:t>
            </a:r>
          </a:p>
          <a:p>
            <a:pPr algn="r" rtl="1"/>
            <a:r>
              <a:rPr lang="ar-LB"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7945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التقاطعية</a:t>
            </a:r>
            <a:endParaRPr lang="en-US" b="1" dirty="0"/>
          </a:p>
        </p:txBody>
      </p:sp>
      <p:sp>
        <p:nvSpPr>
          <p:cNvPr id="3" name="Content Placeholder 2"/>
          <p:cNvSpPr>
            <a:spLocks noGrp="1"/>
          </p:cNvSpPr>
          <p:nvPr>
            <p:ph sz="half" idx="2"/>
          </p:nvPr>
        </p:nvSpPr>
        <p:spPr>
          <a:xfrm>
            <a:off x="1069849" y="2176948"/>
            <a:ext cx="7796360" cy="3489241"/>
          </a:xfrm>
        </p:spPr>
        <p:txBody>
          <a:bodyPr/>
          <a:lstStyle/>
          <a:p>
            <a:pPr algn="just"/>
            <a:r>
              <a:rPr lang="ar-LB" dirty="0"/>
              <a:t> </a:t>
            </a:r>
          </a:p>
        </p:txBody>
      </p:sp>
      <p:sp>
        <p:nvSpPr>
          <p:cNvPr id="5" name="TextBox 4"/>
          <p:cNvSpPr txBox="1"/>
          <p:nvPr/>
        </p:nvSpPr>
        <p:spPr>
          <a:xfrm>
            <a:off x="9410217" y="2592728"/>
            <a:ext cx="1956121" cy="1323439"/>
          </a:xfrm>
          <a:prstGeom prst="rect">
            <a:avLst/>
          </a:prstGeom>
          <a:noFill/>
        </p:spPr>
        <p:txBody>
          <a:bodyPr wrap="square" rtlCol="0">
            <a:spAutoFit/>
          </a:bodyPr>
          <a:lstStyle/>
          <a:p>
            <a:pPr algn="just" rtl="1"/>
            <a:r>
              <a:rPr lang="ar-LB" sz="2000" b="1" dirty="0">
                <a:latin typeface="Arial" panose="020B0604020202020204" pitchFamily="34" charset="0"/>
              </a:rPr>
              <a:t>يهدف إلى تحسين حالة جميع النساء مع إيلاء اهتمام خاص للفئات اﻷشد حرماناً</a:t>
            </a:r>
            <a:endParaRPr lang="en-US" sz="2000" b="1" dirty="0">
              <a:latin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45906517"/>
              </p:ext>
            </p:extLst>
          </p:nvPr>
        </p:nvGraphicFramePr>
        <p:xfrm>
          <a:off x="1069849" y="2652871"/>
          <a:ext cx="8128000" cy="187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19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مقاربة جذرية للمشكلات</a:t>
            </a:r>
            <a:r>
              <a:rPr lang="ar-LB" dirty="0"/>
              <a:t> </a:t>
            </a:r>
            <a:endParaRPr lang="en-US" dirty="0"/>
          </a:p>
        </p:txBody>
      </p:sp>
      <p:sp>
        <p:nvSpPr>
          <p:cNvPr id="3" name="Content Placeholder 2"/>
          <p:cNvSpPr>
            <a:spLocks noGrp="1"/>
          </p:cNvSpPr>
          <p:nvPr>
            <p:ph sz="half" idx="2"/>
          </p:nvPr>
        </p:nvSpPr>
        <p:spPr>
          <a:xfrm>
            <a:off x="930951" y="2061201"/>
            <a:ext cx="8907529" cy="3489241"/>
          </a:xfrm>
        </p:spPr>
        <p:txBody>
          <a:bodyPr/>
          <a:lstStyle/>
          <a:p>
            <a:pPr algn="just"/>
            <a:r>
              <a:rPr lang="ar-LB" dirty="0"/>
              <a:t>يدعو الى تحليل البنى والى العمل على جذور اللامساواة ، لذلك على سبيل المثال شدد المنهاج على تمكين النساء والفتيات كآليات للتمتع بالمساواة، ولكنه لم يقارب التمكين بوصفه آليات فردية. اعتبر المنهاج ان التمتع بالحقوق المتساوية في مجالات الصحة والتعليم والعمل والحياة السياسية وغيرها من المجالات هي العوامل الاساسية لتمكين النساء. </a:t>
            </a:r>
            <a:endParaRPr lang="en-US" dirty="0"/>
          </a:p>
        </p:txBody>
      </p:sp>
      <p:cxnSp>
        <p:nvCxnSpPr>
          <p:cNvPr id="6" name="Straight Arrow Connector 5"/>
          <p:cNvCxnSpPr/>
          <p:nvPr/>
        </p:nvCxnSpPr>
        <p:spPr>
          <a:xfrm>
            <a:off x="10232020" y="36391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54229" y="4728818"/>
            <a:ext cx="2048718" cy="830997"/>
          </a:xfrm>
          <a:prstGeom prst="rect">
            <a:avLst/>
          </a:prstGeom>
        </p:spPr>
        <p:txBody>
          <a:bodyPr wrap="square">
            <a:spAutoFit/>
          </a:bodyPr>
          <a:lstStyle/>
          <a:p>
            <a:pPr algn="just" rtl="1"/>
            <a:r>
              <a:rPr lang="ar-LB" sz="2400" b="1" dirty="0">
                <a:latin typeface="Arial" panose="020B0604020202020204" pitchFamily="34" charset="0"/>
              </a:rPr>
              <a:t>التمكين يعني</a:t>
            </a:r>
          </a:p>
          <a:p>
            <a:pPr algn="just" rtl="1"/>
            <a:r>
              <a:rPr lang="ar-LB" sz="2400" b="1" dirty="0">
                <a:latin typeface="Arial" panose="020B0604020202020204" pitchFamily="34" charset="0"/>
              </a:rPr>
              <a:t>التمتع بالحقوق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61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الترابط والاتساق</a:t>
            </a:r>
            <a:endParaRPr lang="en-US" b="1" dirty="0"/>
          </a:p>
        </p:txBody>
      </p:sp>
      <p:sp>
        <p:nvSpPr>
          <p:cNvPr id="3" name="Content Placeholder 2"/>
          <p:cNvSpPr>
            <a:spLocks noGrp="1"/>
          </p:cNvSpPr>
          <p:nvPr>
            <p:ph sz="half" idx="2"/>
          </p:nvPr>
        </p:nvSpPr>
        <p:spPr>
          <a:xfrm>
            <a:off x="1069849" y="2176948"/>
            <a:ext cx="3826242" cy="3489241"/>
          </a:xfrm>
        </p:spPr>
        <p:txBody>
          <a:bodyPr/>
          <a:lstStyle/>
          <a:p>
            <a:pPr marL="457200" indent="-457200" algn="just">
              <a:buFont typeface="Arial" panose="020B0604020202020204" pitchFamily="34" charset="0"/>
              <a:buChar char="•"/>
            </a:pPr>
            <a:r>
              <a:rPr lang="ar-LB" dirty="0"/>
              <a:t>12 مجال </a:t>
            </a:r>
          </a:p>
          <a:p>
            <a:pPr marL="457200" indent="-457200" algn="just">
              <a:buFont typeface="Arial" panose="020B0604020202020204" pitchFamily="34" charset="0"/>
              <a:buChar char="•"/>
            </a:pPr>
            <a:r>
              <a:rPr lang="ar-LB" dirty="0"/>
              <a:t>في كل مجال يجري تشخيص المشكلة واقتراح الأهداف الإستراتيجية والإجراءات العملية </a:t>
            </a:r>
          </a:p>
          <a:p>
            <a:pPr marL="457200" indent="-457200" algn="just">
              <a:buFont typeface="Arial" panose="020B0604020202020204" pitchFamily="34" charset="0"/>
              <a:buChar char="•"/>
            </a:pPr>
            <a:r>
              <a:rPr lang="ar-LB" dirty="0"/>
              <a:t>الأهداف والاستراتيجيات مترابطة</a:t>
            </a:r>
          </a:p>
        </p:txBody>
      </p:sp>
      <p:pic>
        <p:nvPicPr>
          <p:cNvPr id="4" name="Picture 2" descr="https://archive.unescwa.org/sites/www.unescwa.org/files/u1281/platform_critical_areas-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03" y="2002420"/>
            <a:ext cx="6798198" cy="430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9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فعالية لتنفيذ الشراكة</a:t>
            </a:r>
            <a:endParaRPr lang="en-US" b="1" dirty="0"/>
          </a:p>
        </p:txBody>
      </p:sp>
      <p:sp>
        <p:nvSpPr>
          <p:cNvPr id="3" name="Content Placeholder 2"/>
          <p:cNvSpPr>
            <a:spLocks noGrp="1"/>
          </p:cNvSpPr>
          <p:nvPr>
            <p:ph sz="half" idx="2"/>
          </p:nvPr>
        </p:nvSpPr>
        <p:spPr>
          <a:xfrm>
            <a:off x="1069848" y="2176948"/>
            <a:ext cx="9648309" cy="3489241"/>
          </a:xfrm>
        </p:spPr>
        <p:txBody>
          <a:bodyPr/>
          <a:lstStyle/>
          <a:p>
            <a:pPr marL="457200" indent="-457200" algn="just">
              <a:buFontTx/>
              <a:buChar char="-"/>
            </a:pPr>
            <a:r>
              <a:rPr lang="ar-LB" dirty="0"/>
              <a:t>التزام مختلف الفاعلين</a:t>
            </a:r>
          </a:p>
          <a:p>
            <a:pPr marL="457200" indent="-457200" algn="just">
              <a:buFontTx/>
              <a:buChar char="-"/>
            </a:pPr>
            <a:r>
              <a:rPr lang="ar-LB" dirty="0"/>
              <a:t>آليات تنسيق  </a:t>
            </a:r>
            <a:endParaRPr lang="en-US" dirty="0"/>
          </a:p>
        </p:txBody>
      </p:sp>
      <p:sp>
        <p:nvSpPr>
          <p:cNvPr id="14" name="Oval 13"/>
          <p:cNvSpPr/>
          <p:nvPr/>
        </p:nvSpPr>
        <p:spPr>
          <a:xfrm flipH="1">
            <a:off x="2696901" y="1892842"/>
            <a:ext cx="3738623" cy="3634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1">
              <a:buFontTx/>
              <a:buChar char="-"/>
            </a:pPr>
            <a:r>
              <a:rPr lang="ar-LB" dirty="0">
                <a:latin typeface="Arial" panose="020B0604020202020204" pitchFamily="34" charset="0"/>
              </a:rPr>
              <a:t>الحكومة </a:t>
            </a:r>
          </a:p>
          <a:p>
            <a:pPr marL="457200" indent="-457200" algn="just" rtl="1">
              <a:buFontTx/>
              <a:buChar char="-"/>
            </a:pPr>
            <a:r>
              <a:rPr lang="ar-SA" dirty="0">
                <a:latin typeface="Arial" panose="020B0604020202020204" pitchFamily="34" charset="0"/>
              </a:rPr>
              <a:t>الحكومات </a:t>
            </a:r>
            <a:endParaRPr lang="ar-LB" dirty="0">
              <a:latin typeface="Arial" panose="020B0604020202020204" pitchFamily="34" charset="0"/>
            </a:endParaRPr>
          </a:p>
          <a:p>
            <a:pPr marL="457200" indent="-457200" algn="just" rtl="1">
              <a:buFontTx/>
              <a:buChar char="-"/>
            </a:pPr>
            <a:r>
              <a:rPr lang="ar-SA" dirty="0">
                <a:latin typeface="Arial" panose="020B0604020202020204" pitchFamily="34" charset="0"/>
              </a:rPr>
              <a:t>المجتمع الدولي</a:t>
            </a:r>
            <a:r>
              <a:rPr lang="ar-LB" dirty="0">
                <a:latin typeface="Arial" panose="020B0604020202020204" pitchFamily="34" charset="0"/>
              </a:rPr>
              <a:t> </a:t>
            </a:r>
          </a:p>
          <a:p>
            <a:pPr marL="457200" indent="-457200" algn="just" rtl="1">
              <a:buFontTx/>
              <a:buChar char="-"/>
            </a:pPr>
            <a:r>
              <a:rPr lang="ar-LB" dirty="0">
                <a:latin typeface="Arial" panose="020B0604020202020204" pitchFamily="34" charset="0"/>
              </a:rPr>
              <a:t>القطاع الخاص</a:t>
            </a:r>
            <a:r>
              <a:rPr lang="ar-EG" dirty="0">
                <a:latin typeface="Arial" panose="020B0604020202020204" pitchFamily="34" charset="0"/>
              </a:rPr>
              <a:t>.</a:t>
            </a:r>
            <a:endParaRPr lang="ar-LB" dirty="0">
              <a:latin typeface="Arial" panose="020B0604020202020204" pitchFamily="34" charset="0"/>
            </a:endParaRPr>
          </a:p>
          <a:p>
            <a:pPr marL="457200" indent="-457200" algn="just" rtl="1">
              <a:buFontTx/>
              <a:buChar char="-"/>
            </a:pPr>
            <a:r>
              <a:rPr lang="ar-LB" dirty="0">
                <a:latin typeface="Arial" panose="020B0604020202020204" pitchFamily="34" charset="0"/>
              </a:rPr>
              <a:t>المجتمع المدني، وخاصة الجماعات والشبكات النسائية وسائر المنظمات غير الحكومية ومنظمات المجتمعات المحلية </a:t>
            </a:r>
            <a:endParaRPr lang="en-US" dirty="0">
              <a:latin typeface="Arial" panose="020B0604020202020204" pitchFamily="34" charset="0"/>
            </a:endParaRPr>
          </a:p>
        </p:txBody>
      </p:sp>
    </p:spTree>
    <p:extLst>
      <p:ext uri="{BB962C8B-B14F-4D97-AF65-F5344CB8AC3E}">
        <p14:creationId xmlns:p14="http://schemas.microsoft.com/office/powerpoint/2010/main" val="313932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4000" b="1" dirty="0"/>
              <a:t>ب. الترابط بين منهاج عمل بيجين وأجندة 2030 </a:t>
            </a:r>
            <a:br>
              <a:rPr lang="ar-LB" sz="2800" dirty="0"/>
            </a:br>
            <a:r>
              <a:rPr lang="ar-LB" sz="2800" dirty="0"/>
              <a:t>  </a:t>
            </a:r>
            <a:endParaRPr lang="en-US" sz="2800" dirty="0"/>
          </a:p>
        </p:txBody>
      </p:sp>
    </p:spTree>
    <p:extLst>
      <p:ext uri="{BB962C8B-B14F-4D97-AF65-F5344CB8AC3E}">
        <p14:creationId xmlns:p14="http://schemas.microsoft.com/office/powerpoint/2010/main" val="2074062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altLang="en-US" b="1" dirty="0">
                <a:ea typeface="ＭＳ Ｐゴシック" panose="020B0600070205080204" pitchFamily="34" charset="-128"/>
              </a:rPr>
              <a:t>مجالات ديباجة خطة 2030 ومكونات التنمية</a:t>
            </a:r>
            <a:endParaRPr lang="en-US" b="1" dirty="0"/>
          </a:p>
          <a:p>
            <a:pPr algn="r"/>
            <a:endParaRPr lang="en-US" dirty="0"/>
          </a:p>
        </p:txBody>
      </p:sp>
      <p:sp>
        <p:nvSpPr>
          <p:cNvPr id="11" name="Content Placeholder 10"/>
          <p:cNvSpPr txBox="1">
            <a:spLocks noGrp="1"/>
          </p:cNvSpPr>
          <p:nvPr>
            <p:ph sz="half" idx="2"/>
          </p:nvPr>
        </p:nvSpPr>
        <p:spPr>
          <a:xfrm>
            <a:off x="9595413" y="2720959"/>
            <a:ext cx="2548084" cy="3051605"/>
          </a:xfrm>
          <a:prstGeom prst="rect">
            <a:avLst/>
          </a:prstGeom>
          <a:noFill/>
        </p:spPr>
        <p:txBody>
          <a:bodyPr wrap="square" rtlCol="0">
            <a:spAutoFit/>
          </a:bodyPr>
          <a:lstStyle/>
          <a:p>
            <a:pPr algn="just" rtl="1"/>
            <a:r>
              <a:rPr lang="ar-LB" dirty="0"/>
              <a:t>هذه الابعاد شدد عليها منهاج  عمل بيجين</a:t>
            </a:r>
          </a:p>
          <a:p>
            <a:pPr algn="just" rtl="1"/>
            <a:r>
              <a:rPr lang="ar-LB" dirty="0"/>
              <a:t>وركز المنهاج على التنمية وفق نهج حقوق الانسان</a:t>
            </a:r>
            <a:endParaRPr lang="en-US" dirty="0"/>
          </a:p>
        </p:txBody>
      </p:sp>
      <p:grpSp>
        <p:nvGrpSpPr>
          <p:cNvPr id="4" name="Group 3">
            <a:extLst>
              <a:ext uri="{FF2B5EF4-FFF2-40B4-BE49-F238E27FC236}">
                <a16:creationId xmlns:a16="http://schemas.microsoft.com/office/drawing/2014/main" id="{BAA4E9D3-C354-460A-9461-09A3A01CF78A}"/>
              </a:ext>
            </a:extLst>
          </p:cNvPr>
          <p:cNvGrpSpPr/>
          <p:nvPr/>
        </p:nvGrpSpPr>
        <p:grpSpPr>
          <a:xfrm>
            <a:off x="706056" y="1841249"/>
            <a:ext cx="8889357" cy="4426442"/>
            <a:chOff x="628953" y="1805056"/>
            <a:chExt cx="8925795" cy="4783634"/>
          </a:xfrm>
        </p:grpSpPr>
        <p:grpSp>
          <p:nvGrpSpPr>
            <p:cNvPr id="5" name="Group 4">
              <a:extLst>
                <a:ext uri="{FF2B5EF4-FFF2-40B4-BE49-F238E27FC236}">
                  <a16:creationId xmlns:a16="http://schemas.microsoft.com/office/drawing/2014/main" id="{F2FE6312-0E04-4FEE-9102-1A5F282B4EFE}"/>
                </a:ext>
              </a:extLst>
            </p:cNvPr>
            <p:cNvGrpSpPr/>
            <p:nvPr/>
          </p:nvGrpSpPr>
          <p:grpSpPr>
            <a:xfrm>
              <a:off x="5247595" y="1805056"/>
              <a:ext cx="4307153" cy="4783634"/>
              <a:chOff x="6561826" y="1805056"/>
              <a:chExt cx="4728471" cy="5251560"/>
            </a:xfrm>
          </p:grpSpPr>
          <p:graphicFrame>
            <p:nvGraphicFramePr>
              <p:cNvPr id="9" name="Diagram 8">
                <a:extLst>
                  <a:ext uri="{FF2B5EF4-FFF2-40B4-BE49-F238E27FC236}">
                    <a16:creationId xmlns:a16="http://schemas.microsoft.com/office/drawing/2014/main" id="{6DAFC0AB-E48C-4C6F-80B1-50D88165D950}"/>
                  </a:ext>
                </a:extLst>
              </p:cNvPr>
              <p:cNvGraphicFramePr/>
              <p:nvPr>
                <p:extLst>
                  <p:ext uri="{D42A27DB-BD31-4B8C-83A1-F6EECF244321}">
                    <p14:modId xmlns:p14="http://schemas.microsoft.com/office/powerpoint/2010/main" val="1447512481"/>
                  </p:ext>
                </p:extLst>
              </p:nvPr>
            </p:nvGraphicFramePr>
            <p:xfrm>
              <a:off x="6614280" y="2648020"/>
              <a:ext cx="4623563" cy="440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2">
                <a:extLst>
                  <a:ext uri="{FF2B5EF4-FFF2-40B4-BE49-F238E27FC236}">
                    <a16:creationId xmlns:a16="http://schemas.microsoft.com/office/drawing/2014/main" id="{FFB7DC2A-ADF9-4948-9311-3CB1F3566345}"/>
                  </a:ext>
                </a:extLst>
              </p:cNvPr>
              <p:cNvSpPr/>
              <p:nvPr/>
            </p:nvSpPr>
            <p:spPr>
              <a:xfrm>
                <a:off x="656182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ar-LB" sz="2000" b="1" dirty="0">
                    <a:solidFill>
                      <a:prstClr val="white"/>
                    </a:solidFill>
                    <a:latin typeface="Arial" panose="020B0604020202020204" pitchFamily="34" charset="0"/>
                    <a:cs typeface="Arial" panose="020B0604020202020204" pitchFamily="34" charset="0"/>
                  </a:rPr>
                  <a:t>المجالات بحسب ديباجة خطة 2030</a:t>
                </a:r>
                <a:endParaRPr lang="en-US" sz="2000" b="1" dirty="0">
                  <a:solidFill>
                    <a:prstClr val="white"/>
                  </a:solidFill>
                  <a:latin typeface="Arial" panose="020B0604020202020204" pitchFamily="34" charset="0"/>
                </a:endParaRPr>
              </a:p>
            </p:txBody>
          </p:sp>
        </p:grpSp>
        <p:grpSp>
          <p:nvGrpSpPr>
            <p:cNvPr id="6" name="Group 5">
              <a:extLst>
                <a:ext uri="{FF2B5EF4-FFF2-40B4-BE49-F238E27FC236}">
                  <a16:creationId xmlns:a16="http://schemas.microsoft.com/office/drawing/2014/main" id="{3A126686-D77D-489C-B722-44AF25A92275}"/>
                </a:ext>
              </a:extLst>
            </p:cNvPr>
            <p:cNvGrpSpPr/>
            <p:nvPr/>
          </p:nvGrpSpPr>
          <p:grpSpPr>
            <a:xfrm>
              <a:off x="628953" y="1805057"/>
              <a:ext cx="4617720" cy="4783633"/>
              <a:chOff x="1277575" y="1805056"/>
              <a:chExt cx="5069417" cy="5251559"/>
            </a:xfrm>
          </p:grpSpPr>
          <p:graphicFrame>
            <p:nvGraphicFramePr>
              <p:cNvPr id="7" name="Diagram 6">
                <a:extLst>
                  <a:ext uri="{FF2B5EF4-FFF2-40B4-BE49-F238E27FC236}">
                    <a16:creationId xmlns:a16="http://schemas.microsoft.com/office/drawing/2014/main" id="{7421CD1B-0911-4B4E-A3C4-627991BB4EB7}"/>
                  </a:ext>
                </a:extLst>
              </p:cNvPr>
              <p:cNvGraphicFramePr/>
              <p:nvPr>
                <p:extLst>
                  <p:ext uri="{D42A27DB-BD31-4B8C-83A1-F6EECF244321}">
                    <p14:modId xmlns:p14="http://schemas.microsoft.com/office/powerpoint/2010/main" val="2778916980"/>
                  </p:ext>
                </p:extLst>
              </p:nvPr>
            </p:nvGraphicFramePr>
            <p:xfrm>
              <a:off x="1277575" y="2648019"/>
              <a:ext cx="5069417" cy="44085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ounded Rectangle 6">
                <a:extLst>
                  <a:ext uri="{FF2B5EF4-FFF2-40B4-BE49-F238E27FC236}">
                    <a16:creationId xmlns:a16="http://schemas.microsoft.com/office/drawing/2014/main" id="{14BBB4FD-1F99-4EC7-8A39-BFF5F27F99BB}"/>
                  </a:ext>
                </a:extLst>
              </p:cNvPr>
              <p:cNvSpPr/>
              <p:nvPr/>
            </p:nvSpPr>
            <p:spPr>
              <a:xfrm>
                <a:off x="127757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ar-LB" sz="2000" b="1" dirty="0">
                    <a:solidFill>
                      <a:prstClr val="white"/>
                    </a:solidFill>
                    <a:latin typeface="Arial" panose="020B0604020202020204" pitchFamily="34" charset="0"/>
                    <a:cs typeface="Arial" panose="020B0604020202020204" pitchFamily="34" charset="0"/>
                  </a:rPr>
                  <a:t>مكونات مفهوم واستراتيجيات التنمية </a:t>
                </a:r>
                <a:endParaRPr lang="en-US" sz="2000" b="1" dirty="0">
                  <a:solidFill>
                    <a:prstClr val="white"/>
                  </a:solidFill>
                  <a:latin typeface="Arial" panose="020B0604020202020204" pitchFamily="34" charset="0"/>
                </a:endParaRPr>
              </a:p>
            </p:txBody>
          </p:sp>
        </p:grpSp>
      </p:grpSp>
    </p:spTree>
    <p:extLst>
      <p:ext uri="{BB962C8B-B14F-4D97-AF65-F5344CB8AC3E}">
        <p14:creationId xmlns:p14="http://schemas.microsoft.com/office/powerpoint/2010/main" val="245636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a:t>اجندة 2030: </a:t>
            </a:r>
            <a:r>
              <a:rPr lang="ar-LB" b="1" dirty="0"/>
              <a:t>التنمية وفق نهج حقوق الانسان</a:t>
            </a:r>
            <a:endParaRPr lang="en-US" b="1" dirty="0"/>
          </a:p>
          <a:p>
            <a:pPr algn="r"/>
            <a:endParaRPr lang="en-US" dirty="0"/>
          </a:p>
        </p:txBody>
      </p:sp>
      <p:graphicFrame>
        <p:nvGraphicFramePr>
          <p:cNvPr id="4" name="Content Placeholder 6"/>
          <p:cNvGraphicFramePr>
            <a:graphicFrameLocks noGrp="1"/>
          </p:cNvGraphicFramePr>
          <p:nvPr>
            <p:ph sz="half" idx="2"/>
            <p:extLst>
              <p:ext uri="{D42A27DB-BD31-4B8C-83A1-F6EECF244321}">
                <p14:modId xmlns:p14="http://schemas.microsoft.com/office/powerpoint/2010/main" val="193725082"/>
              </p:ext>
            </p:extLst>
          </p:nvPr>
        </p:nvGraphicFramePr>
        <p:xfrm>
          <a:off x="1069975" y="1851949"/>
          <a:ext cx="10309225" cy="447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73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المساواة في صلب اجندة 2030 </a:t>
            </a:r>
            <a:endParaRPr lang="en-US" b="1" dirty="0"/>
          </a:p>
        </p:txBody>
      </p:sp>
      <p:sp>
        <p:nvSpPr>
          <p:cNvPr id="3" name="Content Placeholder 2"/>
          <p:cNvSpPr>
            <a:spLocks noGrp="1"/>
          </p:cNvSpPr>
          <p:nvPr>
            <p:ph sz="half" idx="2"/>
          </p:nvPr>
        </p:nvSpPr>
        <p:spPr>
          <a:xfrm>
            <a:off x="1069848" y="2188523"/>
            <a:ext cx="10552807" cy="3489241"/>
          </a:xfrm>
        </p:spPr>
        <p:txBody>
          <a:bodyPr/>
          <a:lstStyle/>
          <a:p>
            <a:pPr algn="just"/>
            <a:r>
              <a:rPr lang="ar-LB" i="1" dirty="0"/>
              <a:t>لن تكون التنمية مستدامة الا إذا كانت على قدم المساواة لكل من النساء والرجال، ولن تصبح حقوق المرأة حقيقة ً واقعة إلا إذا كانت جزءا من الجهود الأعم لحماية الكوكب وضمانا أن يستطيع جميع البشر العيش بكرامة واحترام</a:t>
            </a:r>
            <a:endParaRPr lang="en-US" i="1" dirty="0"/>
          </a:p>
          <a:p>
            <a:pPr algn="just"/>
            <a:endParaRPr lang="ar-LB" i="1" dirty="0"/>
          </a:p>
        </p:txBody>
      </p:sp>
      <p:graphicFrame>
        <p:nvGraphicFramePr>
          <p:cNvPr id="5" name="Diagram 4"/>
          <p:cNvGraphicFramePr/>
          <p:nvPr>
            <p:extLst>
              <p:ext uri="{D42A27DB-BD31-4B8C-83A1-F6EECF244321}">
                <p14:modId xmlns:p14="http://schemas.microsoft.com/office/powerpoint/2010/main" val="223549308"/>
              </p:ext>
            </p:extLst>
          </p:nvPr>
        </p:nvGraphicFramePr>
        <p:xfrm>
          <a:off x="1868502" y="3663601"/>
          <a:ext cx="7030977" cy="241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00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altLang="en-US" b="1" dirty="0"/>
              <a:t>الترابط بين الهدف الخامس ومجالات المنهاج</a:t>
            </a:r>
            <a:endParaRPr lang="en-US" b="1"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64192980"/>
              </p:ext>
            </p:extLst>
          </p:nvPr>
        </p:nvGraphicFramePr>
        <p:xfrm>
          <a:off x="1197297" y="2060716"/>
          <a:ext cx="6661913"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8588415" y="295154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20313" y="4292314"/>
            <a:ext cx="4039565" cy="923330"/>
          </a:xfrm>
          <a:prstGeom prst="rect">
            <a:avLst/>
          </a:prstGeom>
        </p:spPr>
        <p:txBody>
          <a:bodyPr wrap="square">
            <a:spAutoFit/>
          </a:bodyPr>
          <a:lstStyle/>
          <a:p>
            <a:pPr algn="r" rtl="1"/>
            <a:r>
              <a:rPr lang="ar-LB" b="1" dirty="0">
                <a:latin typeface="Arial" panose="020B0604020202020204" pitchFamily="34" charset="0"/>
              </a:rPr>
              <a:t>المقصد 1: القضاء على جميع أشكال التمييز ضد النساء والفتيات في كل مكان، يتقاطع مع المجالات 12 </a:t>
            </a:r>
          </a:p>
        </p:txBody>
      </p:sp>
    </p:spTree>
    <p:extLst>
      <p:ext uri="{BB962C8B-B14F-4D97-AF65-F5344CB8AC3E}">
        <p14:creationId xmlns:p14="http://schemas.microsoft.com/office/powerpoint/2010/main" val="69094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4000" b="1" dirty="0"/>
              <a:t>أ. لمحة عن منهاج عمل بيجين </a:t>
            </a:r>
            <a:br>
              <a:rPr lang="ar-LB" sz="3600" dirty="0"/>
            </a:br>
            <a:br>
              <a:rPr lang="ar-LB" sz="2800" dirty="0"/>
            </a:br>
            <a:r>
              <a:rPr lang="ar-LB" sz="2800" dirty="0"/>
              <a:t>  </a:t>
            </a:r>
            <a:endParaRPr lang="en-US" sz="2800" dirty="0"/>
          </a:p>
        </p:txBody>
      </p:sp>
    </p:spTree>
    <p:extLst>
      <p:ext uri="{BB962C8B-B14F-4D97-AF65-F5344CB8AC3E}">
        <p14:creationId xmlns:p14="http://schemas.microsoft.com/office/powerpoint/2010/main" val="22517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a:t>الترابط بين الهدف الخمس وباقي اهداف التنمية المستدامة </a:t>
            </a:r>
            <a:endParaRPr lang="en-US" dirty="0"/>
          </a:p>
        </p:txBody>
      </p:sp>
      <p:sp>
        <p:nvSpPr>
          <p:cNvPr id="3" name="Content Placeholder 2"/>
          <p:cNvSpPr>
            <a:spLocks noGrp="1"/>
          </p:cNvSpPr>
          <p:nvPr>
            <p:ph sz="half" idx="2"/>
          </p:nvPr>
        </p:nvSpPr>
        <p:spPr>
          <a:xfrm>
            <a:off x="1069849" y="2176948"/>
            <a:ext cx="6407398" cy="3489241"/>
          </a:xfrm>
        </p:spPr>
        <p:txBody>
          <a:bodyPr>
            <a:noAutofit/>
          </a:bodyPr>
          <a:lstStyle/>
          <a:p>
            <a:pPr algn="just"/>
            <a:r>
              <a:rPr lang="ar-LB" sz="2000" dirty="0">
                <a:solidFill>
                  <a:schemeClr val="tx1"/>
                </a:solidFill>
              </a:rPr>
              <a:t>لا يسهم حصول المرأة على العمل اللائق والدخل المنتظم بشكل مباشر في الحد من الفقر (الهدف 1) فحسب، بل يدعم أيضًا التعليم الجيد (الهدف 4)، والقضاء على الجوع (الهدف 2)، والصحة الجيدة والرفاهية (الهدف 3). القضاء على جميع أشكال العنف ضد النساء والفتيات (الهدف 5.2) ليس فقط مكونًا أساسيًا من الهدف 5 من أهداف التنمية المستدامة، ولكنه مهم أيضًا لضمان حياة صحية ورفاهية للأشخاص من جميع الأعمار (الهدف 3). </a:t>
            </a:r>
          </a:p>
          <a:p>
            <a:pPr algn="just"/>
            <a:r>
              <a:rPr lang="ar-LB" sz="2000" dirty="0">
                <a:solidFill>
                  <a:schemeClr val="tx1"/>
                </a:solidFill>
              </a:rPr>
              <a:t>للتدهور البيئي (الهدف 13) آثاره على إنتاج الغذاء وسلامة الغذاء والأمن الاقتصادي للمجتمعات التي تعتمد على الزراعة حيث توجد النساء، وبالتالي، فإن القضاء على هذه القيود وغيرها من القيود الخاصة بالنوع الاجتماعي وغيرها من أشكال التمييز أجندة بالغة الأهمية لهدف التنمية المستدامة 5.</a:t>
            </a:r>
          </a:p>
        </p:txBody>
      </p:sp>
      <p:graphicFrame>
        <p:nvGraphicFramePr>
          <p:cNvPr id="5" name="Diagram 4"/>
          <p:cNvGraphicFramePr/>
          <p:nvPr>
            <p:extLst>
              <p:ext uri="{D42A27DB-BD31-4B8C-83A1-F6EECF244321}">
                <p14:modId xmlns:p14="http://schemas.microsoft.com/office/powerpoint/2010/main" val="35810733"/>
              </p:ext>
            </p:extLst>
          </p:nvPr>
        </p:nvGraphicFramePr>
        <p:xfrm>
          <a:off x="7731888" y="1957120"/>
          <a:ext cx="3715473"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09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370E40-A9C8-478E-B1C6-7A4C163D5A80}"/>
              </a:ext>
            </a:extLst>
          </p:cNvPr>
          <p:cNvSpPr>
            <a:spLocks noGrp="1"/>
          </p:cNvSpPr>
          <p:nvPr>
            <p:ph type="body" sz="quarter" idx="10"/>
          </p:nvPr>
        </p:nvSpPr>
        <p:spPr/>
        <p:txBody>
          <a:bodyPr>
            <a:normAutofit fontScale="25000" lnSpcReduction="20000"/>
          </a:bodyPr>
          <a:lstStyle/>
          <a:p>
            <a:endParaRPr lang="en-US"/>
          </a:p>
        </p:txBody>
      </p:sp>
      <p:sp>
        <p:nvSpPr>
          <p:cNvPr id="3" name="Title 2"/>
          <p:cNvSpPr>
            <a:spLocks noGrp="1"/>
          </p:cNvSpPr>
          <p:nvPr>
            <p:ph type="ctrTitle" idx="4294967295"/>
          </p:nvPr>
        </p:nvSpPr>
        <p:spPr>
          <a:xfrm>
            <a:off x="-1" y="1262063"/>
            <a:ext cx="10347767" cy="246062"/>
          </a:xfrm>
          <a:prstGeom prst="rect">
            <a:avLst/>
          </a:prstGeom>
        </p:spPr>
        <p:txBody>
          <a:bodyPr anchor="b">
            <a:normAutofit fontScale="90000"/>
          </a:bodyPr>
          <a:lstStyle/>
          <a:p>
            <a:pPr algn="r" rtl="1">
              <a:defRPr/>
            </a:pPr>
            <a:br>
              <a:rPr lang="ar-LB" altLang="en-US" sz="3200" b="1" dirty="0">
                <a:solidFill>
                  <a:srgbClr val="0070C0"/>
                </a:solidFill>
                <a:latin typeface="Arial" charset="0"/>
                <a:ea typeface="ＭＳ Ｐゴシック" pitchFamily="34" charset="-128"/>
                <a:cs typeface="Arial" charset="0"/>
              </a:rPr>
            </a:br>
            <a:br>
              <a:rPr lang="ar-LB" altLang="en-US" sz="3200" b="1" dirty="0">
                <a:solidFill>
                  <a:srgbClr val="0070C0"/>
                </a:solidFill>
                <a:latin typeface="Arial" charset="0"/>
                <a:ea typeface="ＭＳ Ｐゴシック" pitchFamily="34" charset="-128"/>
                <a:cs typeface="Arial" charset="0"/>
              </a:rPr>
            </a:br>
            <a:r>
              <a:rPr lang="ar-LB" altLang="en-US" sz="3200" b="1" dirty="0">
                <a:solidFill>
                  <a:srgbClr val="0070C0"/>
                </a:solidFill>
                <a:latin typeface="Arial" charset="0"/>
                <a:ea typeface="ＭＳ Ｐゴシック" pitchFamily="34" charset="-128"/>
                <a:cs typeface="Arial" charset="0"/>
              </a:rPr>
              <a:t>الترابط</a:t>
            </a:r>
            <a:r>
              <a:rPr lang="en-US" altLang="en-US" sz="3200" b="1" dirty="0">
                <a:solidFill>
                  <a:srgbClr val="0070C0"/>
                </a:solidFill>
                <a:latin typeface="Arial" charset="0"/>
                <a:ea typeface="ＭＳ Ｐゴシック" pitchFamily="34" charset="-128"/>
                <a:cs typeface="Arial" charset="0"/>
              </a:rPr>
              <a:t> </a:t>
            </a:r>
            <a:r>
              <a:rPr lang="ar-LB" altLang="en-US" sz="3200" b="1" dirty="0">
                <a:solidFill>
                  <a:srgbClr val="0070C0"/>
                </a:solidFill>
                <a:latin typeface="Arial" charset="0"/>
                <a:ea typeface="ＭＳ Ｐゴシック" pitchFamily="34" charset="-128"/>
                <a:cs typeface="Arial" charset="0"/>
              </a:rPr>
              <a:t> بين اهداف الخطة ومجالات منهاج بيجين </a:t>
            </a:r>
            <a:br>
              <a:rPr lang="ar-LB" altLang="en-US" sz="3200" b="1" dirty="0">
                <a:solidFill>
                  <a:srgbClr val="0070C0"/>
                </a:solidFill>
                <a:latin typeface="Arial" charset="0"/>
                <a:ea typeface="ＭＳ Ｐゴシック" pitchFamily="34" charset="-128"/>
                <a:cs typeface="Arial" charset="0"/>
              </a:rPr>
            </a:br>
            <a:endParaRPr lang="en-US" sz="3200" b="1" dirty="0">
              <a:solidFill>
                <a:srgbClr val="0070C0"/>
              </a:solidFill>
            </a:endParaRPr>
          </a:p>
        </p:txBody>
      </p:sp>
      <p:cxnSp>
        <p:nvCxnSpPr>
          <p:cNvPr id="12" name="Straight Arrow Connector 11"/>
          <p:cNvCxnSpPr/>
          <p:nvPr/>
        </p:nvCxnSpPr>
        <p:spPr>
          <a:xfrm flipH="1" flipV="1">
            <a:off x="4152900" y="2509198"/>
            <a:ext cx="514350" cy="897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667250" y="2497934"/>
            <a:ext cx="1714500" cy="9084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4382062"/>
              </p:ext>
            </p:extLst>
          </p:nvPr>
        </p:nvGraphicFramePr>
        <p:xfrm>
          <a:off x="0" y="1657882"/>
          <a:ext cx="11470511" cy="4839832"/>
        </p:xfrm>
        <a:graphic>
          <a:graphicData uri="http://schemas.openxmlformats.org/drawingml/2006/table">
            <a:tbl>
              <a:tblPr firstRow="1" bandRow="1">
                <a:tableStyleId>{5C22544A-7EE6-4342-B048-85BDC9FD1C3A}</a:tableStyleId>
              </a:tblPr>
              <a:tblGrid>
                <a:gridCol w="3448604">
                  <a:extLst>
                    <a:ext uri="{9D8B030D-6E8A-4147-A177-3AD203B41FA5}">
                      <a16:colId xmlns:a16="http://schemas.microsoft.com/office/drawing/2014/main" val="20000"/>
                    </a:ext>
                  </a:extLst>
                </a:gridCol>
                <a:gridCol w="5736019">
                  <a:extLst>
                    <a:ext uri="{9D8B030D-6E8A-4147-A177-3AD203B41FA5}">
                      <a16:colId xmlns:a16="http://schemas.microsoft.com/office/drawing/2014/main" val="1772907428"/>
                    </a:ext>
                  </a:extLst>
                </a:gridCol>
                <a:gridCol w="2285888">
                  <a:extLst>
                    <a:ext uri="{9D8B030D-6E8A-4147-A177-3AD203B41FA5}">
                      <a16:colId xmlns:a16="http://schemas.microsoft.com/office/drawing/2014/main" val="20001"/>
                    </a:ext>
                  </a:extLst>
                </a:gridCol>
              </a:tblGrid>
              <a:tr h="39143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altLang="en-US" sz="2400" dirty="0">
                          <a:latin typeface="Arial" panose="020B0604020202020204" pitchFamily="34" charset="0"/>
                          <a:cs typeface="Arial" panose="020B0604020202020204" pitchFamily="34" charset="0"/>
                        </a:rPr>
                        <a:t>المساواة بين الجنسين وتمكين النساء في الأهداف الأخرى</a:t>
                      </a:r>
                      <a:endParaRPr lang="en-US" sz="2400" b="1" dirty="0">
                        <a:solidFill>
                          <a:schemeClr val="tx1"/>
                        </a:solidFill>
                        <a:latin typeface="Arial" panose="020B0604020202020204" pitchFamily="34" charset="0"/>
                        <a:cs typeface="Arial" panose="020B0604020202020204" pitchFamily="34" charset="0"/>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81559">
                <a:tc>
                  <a:txBody>
                    <a:bodyPr/>
                    <a:lstStyle/>
                    <a:p>
                      <a:pPr algn="ctr" rtl="1"/>
                      <a:r>
                        <a:rPr lang="ar-LB" sz="1600" b="1" dirty="0">
                          <a:solidFill>
                            <a:schemeClr val="tx1"/>
                          </a:solidFill>
                          <a:latin typeface="Arial" panose="020B0604020202020204" pitchFamily="34" charset="0"/>
                          <a:cs typeface="Arial" panose="020B0604020202020204" pitchFamily="34" charset="0"/>
                        </a:rPr>
                        <a:t>المجالات</a:t>
                      </a:r>
                      <a:r>
                        <a:rPr lang="ar-LB" sz="1600" b="1" baseline="0" dirty="0">
                          <a:solidFill>
                            <a:schemeClr val="tx1"/>
                          </a:solidFill>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rtl="1"/>
                      <a:r>
                        <a:rPr lang="ar-LB" sz="1600" b="1" dirty="0">
                          <a:solidFill>
                            <a:schemeClr val="tx1"/>
                          </a:solidFill>
                          <a:latin typeface="Arial" panose="020B0604020202020204" pitchFamily="34" charset="0"/>
                          <a:cs typeface="Arial" panose="020B0604020202020204" pitchFamily="34" charset="0"/>
                        </a:rPr>
                        <a:t>المقاصد</a:t>
                      </a:r>
                      <a:r>
                        <a:rPr lang="ar-LB" sz="1600" b="1" baseline="0" dirty="0">
                          <a:solidFill>
                            <a:schemeClr val="tx1"/>
                          </a:solidFill>
                          <a:latin typeface="Arial" panose="020B0604020202020204" pitchFamily="34" charset="0"/>
                          <a:cs typeface="Arial" panose="020B0604020202020204" pitchFamily="34" charset="0"/>
                        </a:rPr>
                        <a:t> ذات الصلة بالمساواة </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rtl="1"/>
                      <a:r>
                        <a:rPr lang="ar-LB" sz="1600" b="1" dirty="0">
                          <a:solidFill>
                            <a:schemeClr val="tx1"/>
                          </a:solidFill>
                          <a:latin typeface="Arial" panose="020B0604020202020204" pitchFamily="34" charset="0"/>
                          <a:cs typeface="Arial" panose="020B0604020202020204" pitchFamily="34" charset="0"/>
                        </a:rPr>
                        <a:t>الهدف</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1"/>
                  </a:ext>
                </a:extLst>
              </a:tr>
              <a:tr h="829513">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المجال 1: </a:t>
                      </a:r>
                      <a:r>
                        <a:rPr lang="ar-LB" sz="1600" b="0" baseline="0" dirty="0">
                          <a:solidFill>
                            <a:schemeClr val="tx1"/>
                          </a:solidFill>
                          <a:latin typeface="Arial" panose="020B0604020202020204" pitchFamily="34" charset="0"/>
                          <a:cs typeface="Arial" panose="020B0604020202020204" pitchFamily="34" charset="0"/>
                        </a:rPr>
                        <a:t>الفقر </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1-</a:t>
                      </a:r>
                      <a:r>
                        <a:rPr lang="en-US" sz="1600" b="0" dirty="0">
                          <a:solidFill>
                            <a:schemeClr val="tx1"/>
                          </a:solidFill>
                          <a:latin typeface="Arial" panose="020B0604020202020204" pitchFamily="34" charset="0"/>
                          <a:cs typeface="Arial" panose="020B0604020202020204" pitchFamily="34" charset="0"/>
                        </a:rPr>
                        <a:t>1</a:t>
                      </a:r>
                      <a:r>
                        <a:rPr lang="ar-LB" sz="1600" b="0" baseline="0" dirty="0">
                          <a:solidFill>
                            <a:schemeClr val="tx1"/>
                          </a:solidFill>
                          <a:latin typeface="Arial" panose="020B0604020202020204" pitchFamily="34" charset="0"/>
                          <a:cs typeface="Arial" panose="020B0604020202020204" pitchFamily="34" charset="0"/>
                        </a:rPr>
                        <a:t> </a:t>
                      </a:r>
                      <a:r>
                        <a:rPr lang="ar-LB" sz="1600" b="0" dirty="0">
                          <a:solidFill>
                            <a:schemeClr val="tx1"/>
                          </a:solidFill>
                          <a:latin typeface="Arial" panose="020B0604020202020204" pitchFamily="34" charset="0"/>
                          <a:cs typeface="Arial" panose="020B0604020202020204" pitchFamily="34" charset="0"/>
                        </a:rPr>
                        <a:t>: القضاء</a:t>
                      </a:r>
                      <a:r>
                        <a:rPr lang="ar-LB" sz="1600" b="0" baseline="0" dirty="0">
                          <a:solidFill>
                            <a:schemeClr val="tx1"/>
                          </a:solidFill>
                          <a:latin typeface="Arial" panose="020B0604020202020204" pitchFamily="34" charset="0"/>
                          <a:cs typeface="Arial" panose="020B0604020202020204" pitchFamily="34" charset="0"/>
                        </a:rPr>
                        <a:t> على الفقر للناس اجمعين</a:t>
                      </a:r>
                      <a:endParaRPr lang="ar-LB" sz="1600" b="0" dirty="0">
                        <a:solidFill>
                          <a:schemeClr val="tx1"/>
                        </a:solidFill>
                        <a:latin typeface="Arial" panose="020B0604020202020204" pitchFamily="34" charset="0"/>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1-</a:t>
                      </a:r>
                      <a:r>
                        <a:rPr lang="en-US" sz="1600" b="0" dirty="0">
                          <a:solidFill>
                            <a:schemeClr val="tx1"/>
                          </a:solidFill>
                          <a:latin typeface="Arial" panose="020B0604020202020204" pitchFamily="34" charset="0"/>
                          <a:cs typeface="Arial" panose="020B0604020202020204" pitchFamily="34" charset="0"/>
                        </a:rPr>
                        <a:t>2</a:t>
                      </a:r>
                      <a:r>
                        <a:rPr lang="ar-LB" sz="1600" b="0" dirty="0">
                          <a:solidFill>
                            <a:schemeClr val="tx1"/>
                          </a:solidFill>
                          <a:latin typeface="Arial" panose="020B0604020202020204" pitchFamily="34" charset="0"/>
                          <a:cs typeface="Arial" panose="020B0604020202020204" pitchFamily="34" charset="0"/>
                        </a:rPr>
                        <a:t> : حماية اجتماعيّة للجميع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1-4:</a:t>
                      </a:r>
                      <a:r>
                        <a:rPr lang="ar-LB" sz="1600" b="0" baseline="0" dirty="0">
                          <a:solidFill>
                            <a:schemeClr val="tx1"/>
                          </a:solidFill>
                          <a:latin typeface="Arial" panose="020B0604020202020204" pitchFamily="34" charset="0"/>
                          <a:cs typeface="Arial" panose="020B0604020202020204" pitchFamily="34" charset="0"/>
                        </a:rPr>
                        <a:t>  حق في الوصول على الموارد الاقتصادية للجميع</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a:t>
                      </a:r>
                      <a:r>
                        <a:rPr lang="en-US" sz="1600" b="0" dirty="0">
                          <a:solidFill>
                            <a:schemeClr val="tx1"/>
                          </a:solidFill>
                          <a:latin typeface="Arial" panose="020B0604020202020204" pitchFamily="34" charset="0"/>
                          <a:cs typeface="Arial" panose="020B0604020202020204" pitchFamily="34" charset="0"/>
                        </a:rPr>
                        <a:t>1</a:t>
                      </a:r>
                      <a:endParaRPr lang="ar-LB" sz="1600" b="0" dirty="0">
                        <a:solidFill>
                          <a:schemeClr val="tx1"/>
                        </a:solidFill>
                        <a:latin typeface="Arial" panose="020B0604020202020204" pitchFamily="34" charset="0"/>
                        <a:cs typeface="Arial" panose="020B0604020202020204" pitchFamily="34" charset="0"/>
                      </a:endParaRPr>
                    </a:p>
                    <a:p>
                      <a:pPr algn="r" rtl="1"/>
                      <a:r>
                        <a:rPr lang="ar-LB" sz="1600" b="0" dirty="0">
                          <a:solidFill>
                            <a:schemeClr val="tx1"/>
                          </a:solidFill>
                          <a:latin typeface="Arial" panose="020B0604020202020204" pitchFamily="34" charset="0"/>
                          <a:cs typeface="Arial" panose="020B0604020202020204" pitchFamily="34" charset="0"/>
                        </a:rPr>
                        <a:t>الفقر</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829513">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solidFill>
                            <a:schemeClr val="tx1"/>
                          </a:solidFill>
                          <a:latin typeface="Arial" panose="020B0604020202020204" pitchFamily="34" charset="0"/>
                          <a:cs typeface="Arial" panose="020B0604020202020204" pitchFamily="34" charset="0"/>
                        </a:rPr>
                        <a:t>المجال 1: الفقر</a:t>
                      </a: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2-1: ضمان</a:t>
                      </a:r>
                      <a:r>
                        <a:rPr lang="ar-LB" sz="1600" b="0" baseline="0" dirty="0">
                          <a:solidFill>
                            <a:schemeClr val="tx1"/>
                          </a:solidFill>
                          <a:latin typeface="Arial" panose="020B0604020202020204" pitchFamily="34" charset="0"/>
                          <a:cs typeface="Arial" panose="020B0604020202020204" pitchFamily="34" charset="0"/>
                        </a:rPr>
                        <a:t> حصول الجميع على الغذاء</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solidFill>
                            <a:schemeClr val="tx1"/>
                          </a:solidFill>
                          <a:latin typeface="Arial" panose="020B0604020202020204" pitchFamily="34" charset="0"/>
                          <a:cs typeface="Arial" panose="020B0604020202020204" pitchFamily="34" charset="0"/>
                        </a:rPr>
                        <a:t>2-2: معالجة الاحتياجات التغذوية للنساء الحوامل والمراضع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solidFill>
                            <a:schemeClr val="tx1"/>
                          </a:solidFill>
                          <a:latin typeface="Arial" panose="020B0604020202020204" pitchFamily="34" charset="0"/>
                          <a:cs typeface="Arial" panose="020B0604020202020204" pitchFamily="34" charset="0"/>
                        </a:rPr>
                        <a:t>2-3: مضاعفة الانتاجيّة الزراعيّة ودخل النساء </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a:t>
                      </a:r>
                      <a:r>
                        <a:rPr lang="en-US" sz="1600" b="0" dirty="0">
                          <a:solidFill>
                            <a:schemeClr val="tx1"/>
                          </a:solidFill>
                          <a:latin typeface="Arial" panose="020B0604020202020204" pitchFamily="34" charset="0"/>
                          <a:cs typeface="Arial" panose="020B0604020202020204" pitchFamily="34" charset="0"/>
                        </a:rPr>
                        <a:t>2</a:t>
                      </a:r>
                      <a:endParaRPr lang="ar-LB" sz="1600" b="0" dirty="0">
                        <a:solidFill>
                          <a:schemeClr val="tx1"/>
                        </a:solidFill>
                        <a:latin typeface="Arial" panose="020B0604020202020204" pitchFamily="34" charset="0"/>
                        <a:cs typeface="Arial" panose="020B0604020202020204" pitchFamily="34" charset="0"/>
                      </a:endParaRPr>
                    </a:p>
                    <a:p>
                      <a:pPr algn="r" rtl="1"/>
                      <a:r>
                        <a:rPr lang="ar-LB" sz="1600" b="0" dirty="0">
                          <a:solidFill>
                            <a:schemeClr val="tx1"/>
                          </a:solidFill>
                          <a:latin typeface="Arial" panose="020B0604020202020204" pitchFamily="34" charset="0"/>
                          <a:cs typeface="Arial" panose="020B0604020202020204" pitchFamily="34" charset="0"/>
                        </a:rPr>
                        <a:t>الأمن</a:t>
                      </a:r>
                      <a:r>
                        <a:rPr lang="ar-LB" sz="1600" b="0" baseline="0" dirty="0">
                          <a:solidFill>
                            <a:schemeClr val="tx1"/>
                          </a:solidFill>
                          <a:latin typeface="Arial" panose="020B0604020202020204" pitchFamily="34" charset="0"/>
                          <a:cs typeface="Arial" panose="020B0604020202020204" pitchFamily="34" charset="0"/>
                        </a:rPr>
                        <a:t> الغذائي</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35758">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solidFill>
                            <a:schemeClr val="tx1"/>
                          </a:solidFill>
                          <a:latin typeface="Arial" panose="020B0604020202020204" pitchFamily="34" charset="0"/>
                          <a:cs typeface="Arial" panose="020B0604020202020204" pitchFamily="34" charset="0"/>
                        </a:rPr>
                        <a:t>المجال 3: الصحة</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solidFill>
                            <a:schemeClr val="tx1"/>
                          </a:solidFill>
                          <a:latin typeface="Arial" panose="020B0604020202020204" pitchFamily="34" charset="0"/>
                          <a:cs typeface="Arial" panose="020B0604020202020204" pitchFamily="34" charset="0"/>
                        </a:rPr>
                        <a:t>3-7</a:t>
                      </a:r>
                      <a:r>
                        <a:rPr lang="ar-LB" sz="1600" b="0" baseline="0" dirty="0">
                          <a:solidFill>
                            <a:schemeClr val="tx1"/>
                          </a:solidFill>
                          <a:latin typeface="Arial" panose="020B0604020202020204" pitchFamily="34" charset="0"/>
                          <a:cs typeface="Arial" panose="020B0604020202020204" pitchFamily="34" charset="0"/>
                        </a:rPr>
                        <a:t> </a:t>
                      </a:r>
                      <a:r>
                        <a:rPr lang="ar-LB" sz="1600" b="0" dirty="0">
                          <a:solidFill>
                            <a:schemeClr val="tx1"/>
                          </a:solidFill>
                          <a:latin typeface="Arial" panose="020B0604020202020204" pitchFamily="34" charset="0"/>
                          <a:cs typeface="Arial" panose="020B0604020202020204" pitchFamily="34" charset="0"/>
                        </a:rPr>
                        <a:t>:</a:t>
                      </a:r>
                      <a:r>
                        <a:rPr lang="ar-LB" sz="1600" b="0" baseline="0" dirty="0">
                          <a:solidFill>
                            <a:schemeClr val="tx1"/>
                          </a:solidFill>
                          <a:latin typeface="Arial" panose="020B0604020202020204" pitchFamily="34" charset="0"/>
                          <a:cs typeface="Arial" panose="020B0604020202020204" pitchFamily="34" charset="0"/>
                        </a:rPr>
                        <a:t> خدمات رعاية الصحة الجنسية والإنجابية</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solidFill>
                            <a:schemeClr val="tx1"/>
                          </a:solidFill>
                          <a:latin typeface="Arial" panose="020B0604020202020204" pitchFamily="34" charset="0"/>
                          <a:cs typeface="Arial" panose="020B0604020202020204" pitchFamily="34" charset="0"/>
                        </a:rPr>
                        <a:t>3-8: تغطية صحية شاملة للجميع</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a:t>
                      </a:r>
                      <a:r>
                        <a:rPr lang="en-US" sz="1600" b="0" dirty="0">
                          <a:solidFill>
                            <a:schemeClr val="tx1"/>
                          </a:solidFill>
                          <a:latin typeface="Arial" panose="020B0604020202020204" pitchFamily="34" charset="0"/>
                          <a:cs typeface="Arial" panose="020B0604020202020204" pitchFamily="34" charset="0"/>
                        </a:rPr>
                        <a:t>3</a:t>
                      </a:r>
                      <a:endParaRPr lang="ar-LB" sz="1600" b="0" dirty="0">
                        <a:solidFill>
                          <a:schemeClr val="tx1"/>
                        </a:solidFill>
                        <a:latin typeface="Arial" panose="020B0604020202020204" pitchFamily="34" charset="0"/>
                        <a:cs typeface="Arial" panose="020B0604020202020204" pitchFamily="34" charset="0"/>
                      </a:endParaRPr>
                    </a:p>
                    <a:p>
                      <a:pPr algn="r" rtl="1"/>
                      <a:r>
                        <a:rPr lang="ar-LB" sz="1600" b="0" dirty="0">
                          <a:solidFill>
                            <a:schemeClr val="tx1"/>
                          </a:solidFill>
                          <a:latin typeface="Arial" panose="020B0604020202020204" pitchFamily="34" charset="0"/>
                          <a:cs typeface="Arial" panose="020B0604020202020204" pitchFamily="34" charset="0"/>
                        </a:rPr>
                        <a:t>الصحة</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1798288">
                <a:tc>
                  <a:txBody>
                    <a:bodyPr/>
                    <a:lstStyle/>
                    <a:p>
                      <a:pPr algn="r" rtl="1"/>
                      <a:r>
                        <a:rPr lang="ar-LB" sz="1600" b="0" dirty="0">
                          <a:solidFill>
                            <a:schemeClr val="tx1"/>
                          </a:solidFill>
                          <a:latin typeface="Arial" panose="020B0604020202020204" pitchFamily="34" charset="0"/>
                          <a:cs typeface="Arial" panose="020B0604020202020204" pitchFamily="34" charset="0"/>
                        </a:rPr>
                        <a:t>المجال</a:t>
                      </a:r>
                      <a:r>
                        <a:rPr lang="ar-LB" sz="1600" b="0" baseline="0" dirty="0">
                          <a:solidFill>
                            <a:schemeClr val="tx1"/>
                          </a:solidFill>
                          <a:latin typeface="Arial" panose="020B0604020202020204" pitchFamily="34" charset="0"/>
                          <a:cs typeface="Arial" panose="020B0604020202020204" pitchFamily="34" charset="0"/>
                        </a:rPr>
                        <a:t> 2: التعليم</a:t>
                      </a:r>
                      <a:endParaRPr lang="ar-LB"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4-1: تعليم ابتدائي</a:t>
                      </a:r>
                      <a:r>
                        <a:rPr lang="ar-LB" sz="1600" b="0" baseline="0" dirty="0">
                          <a:solidFill>
                            <a:schemeClr val="tx1"/>
                          </a:solidFill>
                          <a:latin typeface="Arial" panose="020B0604020202020204" pitchFamily="34" charset="0"/>
                          <a:cs typeface="Arial" panose="020B0604020202020204" pitchFamily="34" charset="0"/>
                        </a:rPr>
                        <a:t> وثانوي مجاني وجيّد للجميع</a:t>
                      </a:r>
                    </a:p>
                    <a:p>
                      <a:pPr algn="r" rtl="1"/>
                      <a:r>
                        <a:rPr lang="ar-LB" sz="1600" b="0" baseline="0" dirty="0">
                          <a:solidFill>
                            <a:schemeClr val="tx1"/>
                          </a:solidFill>
                          <a:latin typeface="Arial" panose="020B0604020202020204" pitchFamily="34" charset="0"/>
                          <a:cs typeface="Arial" panose="020B0604020202020204" pitchFamily="34" charset="0"/>
                        </a:rPr>
                        <a:t>4-2: نوعية جيدة من النماء والرعاية والتعليم في مرحلة الطفولة للجميع </a:t>
                      </a:r>
                    </a:p>
                    <a:p>
                      <a:pPr algn="r" rtl="1"/>
                      <a:r>
                        <a:rPr lang="ar-LB" sz="1600" b="0" baseline="0" dirty="0">
                          <a:solidFill>
                            <a:schemeClr val="tx1"/>
                          </a:solidFill>
                          <a:latin typeface="Arial" panose="020B0604020202020204" pitchFamily="34" charset="0"/>
                          <a:cs typeface="Arial" panose="020B0604020202020204" pitchFamily="34" charset="0"/>
                        </a:rPr>
                        <a:t>4-3: فرص الحصول على التعليم التقني والمهني والتعليم العالي  للجميع</a:t>
                      </a:r>
                    </a:p>
                    <a:p>
                      <a:pPr algn="r" rtl="1"/>
                      <a:r>
                        <a:rPr lang="ar-LB" sz="1600" b="0" baseline="0" dirty="0">
                          <a:solidFill>
                            <a:schemeClr val="tx1"/>
                          </a:solidFill>
                          <a:latin typeface="Arial" panose="020B0604020202020204" pitchFamily="34" charset="0"/>
                          <a:cs typeface="Arial" panose="020B0604020202020204" pitchFamily="34" charset="0"/>
                        </a:rPr>
                        <a:t>4-5: القضاء على التفاوت بين الجنسين في التعليم</a:t>
                      </a:r>
                    </a:p>
                    <a:p>
                      <a:pPr algn="r" rtl="1"/>
                      <a:r>
                        <a:rPr lang="ar-LB" sz="1600" b="0" baseline="0" dirty="0">
                          <a:solidFill>
                            <a:schemeClr val="tx1"/>
                          </a:solidFill>
                          <a:latin typeface="Arial" panose="020B0604020202020204" pitchFamily="34" charset="0"/>
                          <a:cs typeface="Arial" panose="020B0604020202020204" pitchFamily="34" charset="0"/>
                        </a:rPr>
                        <a:t>4-6: تعليم الكتابة والقراءة والحساب للجميع</a:t>
                      </a:r>
                    </a:p>
                    <a:p>
                      <a:pPr algn="r" rtl="1"/>
                      <a:r>
                        <a:rPr lang="ar-LB" sz="1600" b="0" baseline="0" dirty="0">
                          <a:solidFill>
                            <a:schemeClr val="tx1"/>
                          </a:solidFill>
                          <a:latin typeface="Arial" panose="020B0604020202020204" pitchFamily="34" charset="0"/>
                          <a:cs typeface="Arial" panose="020B0604020202020204" pitchFamily="34" charset="0"/>
                        </a:rPr>
                        <a:t>4-7: المعرفة والمهارات لجميع المتعلّمين لدعم التنمية المستدامة  </a:t>
                      </a:r>
                      <a:endParaRPr lang="ar-LB" sz="16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4</a:t>
                      </a:r>
                    </a:p>
                    <a:p>
                      <a:pPr algn="r" rtl="1"/>
                      <a:r>
                        <a:rPr lang="ar-LB" sz="1600" b="0" dirty="0">
                          <a:solidFill>
                            <a:schemeClr val="tx1"/>
                          </a:solidFill>
                          <a:latin typeface="Arial" panose="020B0604020202020204" pitchFamily="34" charset="0"/>
                          <a:cs typeface="Arial" panose="020B0604020202020204" pitchFamily="34" charset="0"/>
                        </a:rPr>
                        <a:t>التعليم</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060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12EC22-4341-4DE6-9373-F0A8C469FD6D}"/>
              </a:ext>
            </a:extLst>
          </p:cNvPr>
          <p:cNvSpPr>
            <a:spLocks noGrp="1"/>
          </p:cNvSpPr>
          <p:nvPr>
            <p:ph type="body" sz="quarter" idx="10"/>
          </p:nvPr>
        </p:nvSpPr>
        <p:spPr/>
        <p:txBody>
          <a:bodyPr>
            <a:normAutofit fontScale="25000" lnSpcReduction="20000"/>
          </a:bodyPr>
          <a:lstStyle/>
          <a:p>
            <a:endParaRPr lang="en-US"/>
          </a:p>
        </p:txBody>
      </p:sp>
      <p:sp>
        <p:nvSpPr>
          <p:cNvPr id="3" name="Title 2"/>
          <p:cNvSpPr>
            <a:spLocks noGrp="1"/>
          </p:cNvSpPr>
          <p:nvPr>
            <p:ph type="ctrTitle" idx="4294967295"/>
          </p:nvPr>
        </p:nvSpPr>
        <p:spPr>
          <a:xfrm>
            <a:off x="3661620" y="1108075"/>
            <a:ext cx="6616700" cy="419100"/>
          </a:xfrm>
          <a:prstGeom prst="rect">
            <a:avLst/>
          </a:prstGeom>
        </p:spPr>
        <p:txBody>
          <a:bodyPr anchor="b">
            <a:normAutofit fontScale="90000"/>
          </a:bodyPr>
          <a:lstStyle/>
          <a:p>
            <a:pPr algn="r" rtl="1">
              <a:defRPr/>
            </a:pPr>
            <a:br>
              <a:rPr lang="ar-LB" altLang="en-US" sz="2800" b="1" dirty="0">
                <a:solidFill>
                  <a:srgbClr val="0070C0"/>
                </a:solidFill>
                <a:latin typeface="Arial" charset="0"/>
                <a:ea typeface="ＭＳ Ｐゴシック" pitchFamily="34" charset="-128"/>
                <a:cs typeface="Arial" charset="0"/>
              </a:rPr>
            </a:br>
            <a:br>
              <a:rPr lang="ar-LB" altLang="en-US" sz="2800" b="1" dirty="0">
                <a:solidFill>
                  <a:srgbClr val="0070C0"/>
                </a:solidFill>
                <a:latin typeface="Arial" charset="0"/>
                <a:ea typeface="ＭＳ Ｐゴシック" pitchFamily="34" charset="-128"/>
                <a:cs typeface="Arial" charset="0"/>
              </a:rPr>
            </a:br>
            <a:r>
              <a:rPr lang="ar-LB" altLang="en-US" sz="2800" b="1" dirty="0">
                <a:solidFill>
                  <a:srgbClr val="0070C0"/>
                </a:solidFill>
                <a:latin typeface="Arial" charset="0"/>
                <a:ea typeface="ＭＳ Ｐゴシック" pitchFamily="34" charset="-128"/>
                <a:cs typeface="Arial" charset="0"/>
              </a:rPr>
              <a:t>الترابط</a:t>
            </a:r>
            <a:r>
              <a:rPr lang="en-US" altLang="en-US" sz="2800" b="1" dirty="0">
                <a:solidFill>
                  <a:srgbClr val="0070C0"/>
                </a:solidFill>
                <a:latin typeface="Arial" charset="0"/>
                <a:ea typeface="ＭＳ Ｐゴシック" pitchFamily="34" charset="-128"/>
                <a:cs typeface="Arial" charset="0"/>
              </a:rPr>
              <a:t> </a:t>
            </a:r>
            <a:r>
              <a:rPr lang="ar-LB" altLang="en-US" sz="2800" b="1" dirty="0">
                <a:solidFill>
                  <a:srgbClr val="0070C0"/>
                </a:solidFill>
                <a:latin typeface="Arial" charset="0"/>
                <a:ea typeface="ＭＳ Ｐゴシック" pitchFamily="34" charset="-128"/>
                <a:cs typeface="Arial" charset="0"/>
              </a:rPr>
              <a:t> بين اهداف الخطة ومجالات منهاج بيجين </a:t>
            </a:r>
            <a:br>
              <a:rPr lang="ar-LB" altLang="en-US" sz="2800" dirty="0">
                <a:solidFill>
                  <a:srgbClr val="0070C0"/>
                </a:solidFill>
                <a:latin typeface="Arial" charset="0"/>
                <a:ea typeface="ＭＳ Ｐゴシック" pitchFamily="34" charset="-128"/>
                <a:cs typeface="Arial" charset="0"/>
              </a:rPr>
            </a:br>
            <a:endParaRPr lang="en-US" sz="2800" dirty="0">
              <a:solidFill>
                <a:srgbClr val="0070C0"/>
              </a:solidFill>
              <a:cs typeface="+mj-cs"/>
            </a:endParaRPr>
          </a:p>
        </p:txBody>
      </p:sp>
      <p:cxnSp>
        <p:nvCxnSpPr>
          <p:cNvPr id="12" name="Straight Arrow Connector 11"/>
          <p:cNvCxnSpPr/>
          <p:nvPr/>
        </p:nvCxnSpPr>
        <p:spPr>
          <a:xfrm flipH="1" flipV="1">
            <a:off x="4152900" y="2509198"/>
            <a:ext cx="514350" cy="897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667250" y="2497934"/>
            <a:ext cx="1714500" cy="9084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46576932"/>
              </p:ext>
            </p:extLst>
          </p:nvPr>
        </p:nvGraphicFramePr>
        <p:xfrm>
          <a:off x="532436" y="1701478"/>
          <a:ext cx="9745884" cy="5044920"/>
        </p:xfrm>
        <a:graphic>
          <a:graphicData uri="http://schemas.openxmlformats.org/drawingml/2006/table">
            <a:tbl>
              <a:tblPr firstRow="1" bandRow="1">
                <a:tableStyleId>{5C22544A-7EE6-4342-B048-85BDC9FD1C3A}</a:tableStyleId>
              </a:tblPr>
              <a:tblGrid>
                <a:gridCol w="2928394">
                  <a:extLst>
                    <a:ext uri="{9D8B030D-6E8A-4147-A177-3AD203B41FA5}">
                      <a16:colId xmlns:a16="http://schemas.microsoft.com/office/drawing/2014/main" val="20000"/>
                    </a:ext>
                  </a:extLst>
                </a:gridCol>
                <a:gridCol w="3801326">
                  <a:extLst>
                    <a:ext uri="{9D8B030D-6E8A-4147-A177-3AD203B41FA5}">
                      <a16:colId xmlns:a16="http://schemas.microsoft.com/office/drawing/2014/main" val="1250461182"/>
                    </a:ext>
                  </a:extLst>
                </a:gridCol>
                <a:gridCol w="3016164">
                  <a:extLst>
                    <a:ext uri="{9D8B030D-6E8A-4147-A177-3AD203B41FA5}">
                      <a16:colId xmlns:a16="http://schemas.microsoft.com/office/drawing/2014/main" val="20001"/>
                    </a:ext>
                  </a:extLst>
                </a:gridCol>
              </a:tblGrid>
              <a:tr h="415747">
                <a:tc gridSpan="3">
                  <a:txBody>
                    <a:bodyPr/>
                    <a:lstStyle/>
                    <a:p>
                      <a:pPr algn="r" rtl="1"/>
                      <a:r>
                        <a:rPr lang="ar-LB" altLang="en-US" sz="2000" dirty="0">
                          <a:latin typeface="Arial" panose="020B0604020202020204" pitchFamily="34" charset="0"/>
                          <a:cs typeface="Arial" panose="020B0604020202020204" pitchFamily="34" charset="0"/>
                        </a:rPr>
                        <a:t>المساواة بين الجنسين وتمكين النساء في الأهداف الأخرى</a:t>
                      </a:r>
                      <a:endParaRPr lang="en-US" sz="2000" b="1" dirty="0">
                        <a:solidFill>
                          <a:schemeClr val="tx1"/>
                        </a:solidFill>
                        <a:latin typeface="Arial" panose="020B0604020202020204" pitchFamily="34" charset="0"/>
                        <a:cs typeface="Arial" panose="020B060402020202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66254">
                <a:tc>
                  <a:txBody>
                    <a:bodyPr/>
                    <a:lstStyle/>
                    <a:p>
                      <a:pPr algn="ctr" rtl="1"/>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rtl="1"/>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rtl="1"/>
                      <a:r>
                        <a:rPr lang="ar-LB" sz="1600" b="1" dirty="0">
                          <a:solidFill>
                            <a:schemeClr val="tx1"/>
                          </a:solidFill>
                          <a:latin typeface="Arial" panose="020B0604020202020204" pitchFamily="34" charset="0"/>
                          <a:cs typeface="Arial" panose="020B0604020202020204" pitchFamily="34" charset="0"/>
                        </a:rPr>
                        <a:t>الهدف</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1"/>
                  </a:ext>
                </a:extLst>
              </a:tr>
              <a:tr h="699559">
                <a:tc>
                  <a:txBody>
                    <a:bodyPr/>
                    <a:lstStyle/>
                    <a:p>
                      <a:pPr algn="r" rtl="1"/>
                      <a:r>
                        <a:rPr lang="ar-LB" sz="1600" b="0" dirty="0">
                          <a:solidFill>
                            <a:schemeClr val="tx1"/>
                          </a:solidFill>
                          <a:latin typeface="Arial" panose="020B0604020202020204" pitchFamily="34" charset="0"/>
                          <a:cs typeface="Arial" panose="020B0604020202020204" pitchFamily="34" charset="0"/>
                        </a:rPr>
                        <a:t>المجال 7: المرأة والاقتصاد</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r" rtl="1"/>
                      <a:r>
                        <a:rPr lang="ar-LB" sz="1600" b="0" dirty="0">
                          <a:latin typeface="Arial" panose="020B0604020202020204" pitchFamily="34" charset="0"/>
                          <a:cs typeface="Arial" panose="020B0604020202020204" pitchFamily="34" charset="0"/>
                        </a:rPr>
                        <a:t>8-5: تحقيق</a:t>
                      </a:r>
                      <a:r>
                        <a:rPr lang="ar-LB" sz="1600" b="0" baseline="0" dirty="0">
                          <a:latin typeface="Arial" panose="020B0604020202020204" pitchFamily="34" charset="0"/>
                          <a:cs typeface="Arial" panose="020B0604020202020204" pitchFamily="34" charset="0"/>
                        </a:rPr>
                        <a:t> العمالة الكاملة والمنتجة وتوفير العمل اللائق للجميع </a:t>
                      </a:r>
                    </a:p>
                    <a:p>
                      <a:pPr algn="r" rtl="1"/>
                      <a:r>
                        <a:rPr lang="ar-LB" sz="1600" b="0" baseline="0" dirty="0">
                          <a:solidFill>
                            <a:schemeClr val="tx1"/>
                          </a:solidFill>
                          <a:latin typeface="Arial" panose="020B0604020202020204" pitchFamily="34" charset="0"/>
                          <a:cs typeface="Arial" panose="020B0604020202020204" pitchFamily="34" charset="0"/>
                        </a:rPr>
                        <a:t>8-7: انهاء الاتجار بالبشر </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8</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النمو الاقتصادي </a:t>
                      </a:r>
                      <a:r>
                        <a:rPr lang="ar-LB" sz="1600" b="0" dirty="0" err="1">
                          <a:latin typeface="Arial" panose="020B0604020202020204" pitchFamily="34" charset="0"/>
                          <a:cs typeface="Arial" panose="020B0604020202020204" pitchFamily="34" charset="0"/>
                        </a:rPr>
                        <a:t>التضميني</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7347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المجال 9: حقوق الانسان</a:t>
                      </a:r>
                      <a:r>
                        <a:rPr lang="ar-LB" sz="1600" b="0" baseline="0" dirty="0">
                          <a:latin typeface="Arial" panose="020B0604020202020204" pitchFamily="34" charset="0"/>
                          <a:cs typeface="Arial" panose="020B0604020202020204" pitchFamily="34" charset="0"/>
                        </a:rPr>
                        <a:t> للمرأة </a:t>
                      </a:r>
                      <a:endParaRPr lang="en-US" sz="1600" b="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10-2: تعزيز الادماج الاجتماعي والاقتصادي والسياسي للجميع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10-3:</a:t>
                      </a:r>
                      <a:r>
                        <a:rPr lang="ar-LB" sz="1600" b="0" baseline="0" dirty="0">
                          <a:latin typeface="Arial" panose="020B0604020202020204" pitchFamily="34" charset="0"/>
                          <a:cs typeface="Arial" panose="020B0604020202020204" pitchFamily="34" charset="0"/>
                        </a:rPr>
                        <a:t> ضمان تكافؤ الفرص والحد من أوجه انعدام المساواة في النتائج</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latin typeface="Arial" panose="020B0604020202020204" pitchFamily="34" charset="0"/>
                          <a:cs typeface="Arial" panose="020B0604020202020204" pitchFamily="34" charset="0"/>
                        </a:rPr>
                        <a:t>10-4: اعتماد سياسات وتحقيق قدر أكبر من المساواة </a:t>
                      </a:r>
                      <a:r>
                        <a:rPr lang="ar-LB" sz="1600" b="0" dirty="0">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10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المساواة</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1080544">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المجال 11: المرأة والبيئة </a:t>
                      </a:r>
                      <a:endParaRPr lang="en-US" sz="1600" b="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11-1: ضمان الحصول الجميع على مساكن وخدمات أساسية ملائمة وآمنة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11-2: توفير وصول الجميع الى نظم</a:t>
                      </a:r>
                      <a:r>
                        <a:rPr lang="ar-LB" sz="1600" b="0" baseline="0" dirty="0">
                          <a:latin typeface="Arial" panose="020B0604020202020204" pitchFamily="34" charset="0"/>
                          <a:cs typeface="Arial" panose="020B0604020202020204" pitchFamily="34" charset="0"/>
                        </a:rPr>
                        <a:t> نقل مأمونة ومستدامة مع ايلاء اهتمام خاص لاحتياجات النساء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latin typeface="Arial" panose="020B0604020202020204" pitchFamily="34" charset="0"/>
                          <a:cs typeface="Arial" panose="020B0604020202020204" pitchFamily="34" charset="0"/>
                        </a:rPr>
                        <a:t>11-7: مساحات خضراء وأماكن عامة آمنة وشاملة للجميع ولا سيما بالنسبة للنساء ... </a:t>
                      </a:r>
                      <a:endParaRPr lang="en-US" sz="1600" b="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11</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المدن</a:t>
                      </a:r>
                      <a:r>
                        <a:rPr lang="ar-LB" sz="1600" b="0" baseline="0" dirty="0">
                          <a:latin typeface="Arial" panose="020B0604020202020204" pitchFamily="34" charset="0"/>
                          <a:cs typeface="Arial" panose="020B0604020202020204" pitchFamily="34" charset="0"/>
                        </a:rPr>
                        <a:t> التضمينية المستدامة</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643419">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a:latin typeface="Arial" panose="020B0604020202020204" pitchFamily="34" charset="0"/>
                          <a:cs typeface="Arial" panose="020B0604020202020204" pitchFamily="34" charset="0"/>
                        </a:rPr>
                        <a:t>المجال 5 : المرأة والنزاع المسلح </a:t>
                      </a: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16-1: الحد من جميع أشكال العنف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16-3: ضمان تكافؤ</a:t>
                      </a:r>
                      <a:r>
                        <a:rPr lang="ar-LB" sz="1600" b="0" baseline="0" dirty="0">
                          <a:latin typeface="Arial" panose="020B0604020202020204" pitchFamily="34" charset="0"/>
                          <a:cs typeface="Arial" panose="020B0604020202020204" pitchFamily="34" charset="0"/>
                        </a:rPr>
                        <a:t> فرص وصول الجميع الى العدالة</a:t>
                      </a: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16</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السلم </a:t>
                      </a:r>
                      <a:r>
                        <a:rPr lang="ar-LB" sz="1600" b="0" dirty="0" err="1">
                          <a:latin typeface="Arial" panose="020B0604020202020204" pitchFamily="34" charset="0"/>
                          <a:cs typeface="Arial" panose="020B0604020202020204" pitchFamily="34" charset="0"/>
                        </a:rPr>
                        <a:t>والحوكمة</a:t>
                      </a:r>
                      <a:endParaRPr lang="ar-LB"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7335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a:t>مسار الاستعراض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31208528"/>
              </p:ext>
            </p:extLst>
          </p:nvPr>
        </p:nvGraphicFramePr>
        <p:xfrm>
          <a:off x="1069975" y="2176463"/>
          <a:ext cx="9625423"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06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منهاج عمل بيجين</a:t>
            </a:r>
            <a:endParaRPr lang="en-US" b="1" dirty="0"/>
          </a:p>
        </p:txBody>
      </p:sp>
      <p:sp>
        <p:nvSpPr>
          <p:cNvPr id="3" name="Content Placeholder 2"/>
          <p:cNvSpPr>
            <a:spLocks noGrp="1"/>
          </p:cNvSpPr>
          <p:nvPr>
            <p:ph sz="half" idx="2"/>
          </p:nvPr>
        </p:nvSpPr>
        <p:spPr>
          <a:xfrm>
            <a:off x="1069848" y="2176948"/>
            <a:ext cx="6233777" cy="3489241"/>
          </a:xfrm>
        </p:spPr>
        <p:txBody>
          <a:bodyPr/>
          <a:lstStyle/>
          <a:p>
            <a:pPr algn="just"/>
            <a:endParaRPr lang="ar-LB" dirty="0"/>
          </a:p>
          <a:p>
            <a:pPr algn="just"/>
            <a:endParaRPr lang="ar-LB" dirty="0"/>
          </a:p>
          <a:p>
            <a:pPr algn="just"/>
            <a:r>
              <a:rPr lang="ar-LB" dirty="0">
                <a:solidFill>
                  <a:schemeClr val="tx1"/>
                </a:solidFill>
              </a:rPr>
              <a:t> </a:t>
            </a:r>
            <a:endParaRPr lang="ar-LB" altLang="en-US" dirty="0">
              <a:solidFill>
                <a:schemeClr val="tx1"/>
              </a:solidFill>
              <a:ea typeface="ＭＳ Ｐゴシック" pitchFamily="34" charset="-128"/>
            </a:endParaRPr>
          </a:p>
          <a:p>
            <a:pPr algn="just"/>
            <a:endParaRPr lang="en-US" dirty="0"/>
          </a:p>
          <a:p>
            <a:pPr algn="just"/>
            <a:endParaRPr lang="en-US" dirty="0"/>
          </a:p>
          <a:p>
            <a:pPr algn="just"/>
            <a:endParaRPr lang="en-US" dirty="0"/>
          </a:p>
        </p:txBody>
      </p:sp>
      <p:sp>
        <p:nvSpPr>
          <p:cNvPr id="4" name="Content Placeholder 2"/>
          <p:cNvSpPr txBox="1">
            <a:spLocks/>
          </p:cNvSpPr>
          <p:nvPr/>
        </p:nvSpPr>
        <p:spPr bwMode="auto">
          <a:xfrm>
            <a:off x="6250329" y="1858346"/>
            <a:ext cx="5372327" cy="4450536"/>
          </a:xfrm>
          <a:prstGeom prst="rect">
            <a:avLst/>
          </a:prstGeom>
          <a:solidFill>
            <a:schemeClr val="accent1">
              <a:lumMod val="20000"/>
              <a:lumOff val="80000"/>
            </a:schemeClr>
          </a:solidFill>
          <a:ln>
            <a:miter lim="800000"/>
            <a:headEnd/>
            <a:tailEnd/>
          </a:ln>
        </p:spPr>
        <p:txBody>
          <a:bodyPr vert="horz" wrap="square" lIns="0" tIns="0" rIns="0" bIns="0" numCol="1" anchor="t" anchorCtr="0" compatLnSpc="1">
            <a:prstTxWarp prst="textNoShape">
              <a:avLst/>
            </a:prstTxWarp>
          </a:bodyPr>
          <a:lstStyle>
            <a:lvl1pPr marL="0" indent="0" algn="l" defTabSz="342900" rtl="0" eaLnBrk="0" fontAlgn="base" hangingPunct="0">
              <a:lnSpc>
                <a:spcPts val="2100"/>
              </a:lnSpc>
              <a:spcBef>
                <a:spcPts val="0"/>
              </a:spcBef>
              <a:spcAft>
                <a:spcPct val="0"/>
              </a:spcAft>
              <a:buFont typeface="Arial" panose="020B0604020202020204" pitchFamily="34" charset="0"/>
              <a:buNone/>
              <a:defRPr sz="1575" kern="1200">
                <a:solidFill>
                  <a:srgbClr val="595959"/>
                </a:solidFill>
                <a:latin typeface="Arial"/>
                <a:ea typeface="ＭＳ Ｐゴシック" charset="-128"/>
                <a:cs typeface="Arial"/>
              </a:defRPr>
            </a:lvl1pPr>
            <a:lvl2pPr marL="342900" indent="0" algn="ctr" defTabSz="342900" rtl="0" eaLnBrk="0" fontAlgn="base" hangingPunct="0">
              <a:spcBef>
                <a:spcPct val="20000"/>
              </a:spcBef>
              <a:spcAft>
                <a:spcPct val="0"/>
              </a:spcAft>
              <a:buFont typeface="Arial" panose="020B0604020202020204" pitchFamily="34" charset="0"/>
              <a:buNone/>
              <a:defRPr sz="2100" kern="1200">
                <a:solidFill>
                  <a:schemeClr val="tx1">
                    <a:tint val="75000"/>
                  </a:schemeClr>
                </a:solidFill>
                <a:latin typeface="+mn-lt"/>
                <a:ea typeface="ＭＳ Ｐゴシック" charset="-128"/>
                <a:cs typeface="+mn-cs"/>
              </a:defRPr>
            </a:lvl2pPr>
            <a:lvl3pPr marL="685800" indent="0" algn="ctr" defTabSz="3429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ＭＳ Ｐゴシック" charset="-128"/>
                <a:cs typeface="+mn-cs"/>
              </a:defRPr>
            </a:lvl3pPr>
            <a:lvl4pPr marL="10287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ＭＳ Ｐゴシック" charset="-128"/>
                <a:cs typeface="+mn-cs"/>
              </a:defRPr>
            </a:lvl4pPr>
            <a:lvl5pPr marL="13716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ＭＳ Ｐゴシック"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justLow" rtl="1">
              <a:lnSpc>
                <a:spcPct val="100000"/>
              </a:lnSpc>
              <a:spcBef>
                <a:spcPct val="0"/>
              </a:spcBef>
              <a:defRPr/>
            </a:pPr>
            <a:r>
              <a:rPr lang="ar-LB" sz="2800" dirty="0">
                <a:solidFill>
                  <a:schemeClr val="tx1"/>
                </a:solidFill>
              </a:rPr>
              <a:t>تم اعتماد اعلان ومنهاج عمل بيجين في عام 1995 خلال المؤتمر العالمي الرابع المعني بالمرأة وأعيد التأكيد عليه خلال الدورة الاستثنائية 23 للجمعية العامية للأمم المتحدة في عام 2000. </a:t>
            </a:r>
            <a:endParaRPr kumimoji="0" lang="ar-LB" altLang="en-US" sz="2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37468325"/>
              </p:ext>
            </p:extLst>
          </p:nvPr>
        </p:nvGraphicFramePr>
        <p:xfrm>
          <a:off x="806888" y="2000249"/>
          <a:ext cx="4205474" cy="406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82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التقاطع مع معايير حقوق الانسان </a:t>
            </a:r>
            <a:endParaRPr lang="en-US" b="1" dirty="0"/>
          </a:p>
        </p:txBody>
      </p:sp>
      <p:sp>
        <p:nvSpPr>
          <p:cNvPr id="3" name="Content Placeholder 2"/>
          <p:cNvSpPr>
            <a:spLocks noGrp="1"/>
          </p:cNvSpPr>
          <p:nvPr>
            <p:ph sz="half" idx="2"/>
          </p:nvPr>
        </p:nvSpPr>
        <p:spPr>
          <a:xfrm>
            <a:off x="569343" y="1840375"/>
            <a:ext cx="8736703" cy="4629873"/>
          </a:xfrm>
        </p:spPr>
        <p:txBody>
          <a:bodyPr/>
          <a:lstStyle/>
          <a:p>
            <a:pPr marL="457200" indent="-457200">
              <a:buFont typeface="Arial" panose="020B0604020202020204" pitchFamily="34" charset="0"/>
              <a:buChar char="•"/>
            </a:pPr>
            <a:r>
              <a:rPr lang="ar-LB" dirty="0"/>
              <a:t> مؤتمرات المرأة الثلاث التي سبقته والمؤتمرات الدولية الخاصة بحقوق الانسان المختلفة </a:t>
            </a:r>
          </a:p>
          <a:p>
            <a:pPr marL="342900" indent="-342900">
              <a:buFont typeface="Arial" panose="020B0604020202020204" pitchFamily="34" charset="0"/>
              <a:buChar char="•"/>
            </a:pPr>
            <a:r>
              <a:rPr lang="ar-LB" dirty="0"/>
              <a:t>القانون الدولي لحقوق الانسان </a:t>
            </a:r>
          </a:p>
          <a:p>
            <a:pPr marL="342900" indent="-342900">
              <a:buFont typeface="Arial" panose="020B0604020202020204" pitchFamily="34" charset="0"/>
              <a:buChar char="•"/>
            </a:pPr>
            <a:r>
              <a:rPr lang="ar-LB" dirty="0"/>
              <a:t>القانون الدولي الانساني</a:t>
            </a:r>
          </a:p>
          <a:p>
            <a:pPr marL="342900" indent="-342900">
              <a:buFont typeface="Arial" panose="020B0604020202020204" pitchFamily="34" charset="0"/>
              <a:buChar char="•"/>
            </a:pPr>
            <a:r>
              <a:rPr lang="ar-LB" dirty="0"/>
              <a:t>قرارات اجهزة الامم المتحدة </a:t>
            </a:r>
          </a:p>
          <a:p>
            <a:pPr marL="342900" indent="-342900">
              <a:buFont typeface="Arial" panose="020B0604020202020204" pitchFamily="34" charset="0"/>
              <a:buChar char="•"/>
            </a:pPr>
            <a:r>
              <a:rPr lang="ar-LB" dirty="0"/>
              <a:t>اجندة المرأة والسلام والامن</a:t>
            </a:r>
          </a:p>
          <a:p>
            <a:pPr marL="342900" indent="-342900">
              <a:buFont typeface="Arial" panose="020B0604020202020204" pitchFamily="34" charset="0"/>
              <a:buChar char="•"/>
            </a:pPr>
            <a:r>
              <a:rPr lang="ar-LB" dirty="0"/>
              <a:t>اتفاقيات منظمة العمل الدولية   </a:t>
            </a:r>
          </a:p>
        </p:txBody>
      </p:sp>
      <p:sp>
        <p:nvSpPr>
          <p:cNvPr id="4" name="TextBox 3"/>
          <p:cNvSpPr txBox="1"/>
          <p:nvPr/>
        </p:nvSpPr>
        <p:spPr>
          <a:xfrm>
            <a:off x="9759710" y="2306668"/>
            <a:ext cx="1862946" cy="1754326"/>
          </a:xfrm>
          <a:prstGeom prst="rect">
            <a:avLst/>
          </a:prstGeom>
          <a:noFill/>
        </p:spPr>
        <p:txBody>
          <a:bodyPr wrap="square" rtlCol="0">
            <a:spAutoFit/>
          </a:bodyPr>
          <a:lstStyle/>
          <a:p>
            <a:pPr algn="just" rtl="1"/>
            <a:r>
              <a:rPr lang="ar-LB" b="1" dirty="0">
                <a:latin typeface="Arial" panose="020B0604020202020204" pitchFamily="34" charset="0"/>
                <a:cs typeface="+mj-cs"/>
              </a:rPr>
              <a:t>هو أحد الأطر المرجعية لتحليل وضع المرأة حول العالم وتقييم الجهود التي تبذلها الدول </a:t>
            </a:r>
            <a:r>
              <a:rPr lang="en-US" b="1" dirty="0">
                <a:latin typeface="Arial" panose="020B0604020202020204" pitchFamily="34" charset="0"/>
                <a:cs typeface="+mj-cs"/>
              </a:rPr>
              <a:t> </a:t>
            </a:r>
            <a:endParaRPr lang="ar-LB" b="1" dirty="0">
              <a:latin typeface="Arial" panose="020B0604020202020204" pitchFamily="34" charset="0"/>
              <a:cs typeface="+mj-cs"/>
            </a:endParaRPr>
          </a:p>
          <a:p>
            <a:r>
              <a:rPr lang="ar-LB" b="1" dirty="0">
                <a:latin typeface="Arial" panose="020B0604020202020204" pitchFamily="34" charset="0"/>
                <a:cs typeface="+mj-cs"/>
              </a:rPr>
              <a:t> </a:t>
            </a:r>
            <a:endParaRPr lang="en-US" b="1" dirty="0">
              <a:latin typeface="Arial" panose="020B0604020202020204" pitchFamily="34" charset="0"/>
              <a:cs typeface="+mj-cs"/>
            </a:endParaRPr>
          </a:p>
        </p:txBody>
      </p:sp>
    </p:spTree>
    <p:extLst>
      <p:ext uri="{BB962C8B-B14F-4D97-AF65-F5344CB8AC3E}">
        <p14:creationId xmlns:p14="http://schemas.microsoft.com/office/powerpoint/2010/main" val="35147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a:t>خلفية اعتماده</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237327769"/>
              </p:ext>
            </p:extLst>
          </p:nvPr>
        </p:nvGraphicFramePr>
        <p:xfrm>
          <a:off x="1069975" y="2245910"/>
          <a:ext cx="10309225"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80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 الفقر</a:t>
            </a:r>
            <a:endParaRPr lang="en-US" b="1" dirty="0"/>
          </a:p>
        </p:txBody>
      </p:sp>
      <p:sp>
        <p:nvSpPr>
          <p:cNvPr id="3" name="Content Placeholder 2"/>
          <p:cNvSpPr>
            <a:spLocks noGrp="1"/>
          </p:cNvSpPr>
          <p:nvPr>
            <p:ph sz="half" idx="2"/>
          </p:nvPr>
        </p:nvSpPr>
        <p:spPr>
          <a:xfrm>
            <a:off x="1069849" y="2176948"/>
            <a:ext cx="7703762" cy="3489241"/>
          </a:xfrm>
        </p:spPr>
        <p:txBody>
          <a:bodyPr>
            <a:normAutofit/>
          </a:bodyPr>
          <a:lstStyle/>
          <a:p>
            <a:pPr marL="342900" indent="-342900" algn="just">
              <a:buFont typeface="Arial" panose="020B0604020202020204" pitchFamily="34" charset="0"/>
              <a:buChar char="•"/>
            </a:pPr>
            <a:endParaRPr lang="ar-LB" dirty="0"/>
          </a:p>
          <a:p>
            <a:pPr marL="342900" indent="-342900" algn="just">
              <a:buFont typeface="Arial" panose="020B0604020202020204" pitchFamily="34" charset="0"/>
              <a:buChar char="•"/>
            </a:pPr>
            <a:endParaRPr lang="ar-LB" dirty="0"/>
          </a:p>
        </p:txBody>
      </p:sp>
      <p:sp>
        <p:nvSpPr>
          <p:cNvPr id="4" name="TextBox 3"/>
          <p:cNvSpPr txBox="1"/>
          <p:nvPr/>
        </p:nvSpPr>
        <p:spPr>
          <a:xfrm>
            <a:off x="9329194" y="2997843"/>
            <a:ext cx="2071869" cy="2215991"/>
          </a:xfrm>
          <a:prstGeom prst="rect">
            <a:avLst/>
          </a:prstGeom>
          <a:noFill/>
        </p:spPr>
        <p:txBody>
          <a:bodyPr wrap="square" rtlCol="0">
            <a:spAutoFit/>
          </a:bodyPr>
          <a:lstStyle/>
          <a:p>
            <a:pPr algn="just" rtl="1"/>
            <a:r>
              <a:rPr lang="ar-LB" sz="2000" b="1" dirty="0">
                <a:latin typeface="Arial" panose="020B0604020202020204" pitchFamily="34" charset="0"/>
                <a:cs typeface="Arial" panose="020B0604020202020204" pitchFamily="34" charset="0"/>
              </a:rPr>
              <a:t>الفقر مشكلة معقدة ومتعددة اﻷبعاد، ذات منشأ وطني ودولي واسبابه كثيرة</a:t>
            </a:r>
          </a:p>
          <a:p>
            <a:pPr algn="just" rtl="1"/>
            <a:r>
              <a:rPr lang="ar-LB" sz="2000" b="1" dirty="0">
                <a:latin typeface="Arial" panose="020B0604020202020204" pitchFamily="34" charset="0"/>
                <a:cs typeface="Arial" panose="020B0604020202020204" pitchFamily="34" charset="0"/>
              </a:rPr>
              <a:t>و دعا الى مواجهة تأنيث الفقر</a:t>
            </a:r>
          </a:p>
          <a:p>
            <a:endParaRPr lang="en-US" dirty="0">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670480168"/>
              </p:ext>
            </p:extLst>
          </p:nvPr>
        </p:nvGraphicFramePr>
        <p:xfrm>
          <a:off x="1069849" y="2302560"/>
          <a:ext cx="7873357" cy="2535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51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2: تعليم المرأة وتدريبها</a:t>
            </a:r>
          </a:p>
          <a:p>
            <a:pPr algn="r"/>
            <a:endParaRPr lang="en-US" dirty="0"/>
          </a:p>
        </p:txBody>
      </p:sp>
      <p:sp>
        <p:nvSpPr>
          <p:cNvPr id="3" name="Content Placeholder 2"/>
          <p:cNvSpPr>
            <a:spLocks noGrp="1"/>
          </p:cNvSpPr>
          <p:nvPr>
            <p:ph sz="half" idx="2"/>
          </p:nvPr>
        </p:nvSpPr>
        <p:spPr>
          <a:xfrm>
            <a:off x="1069849" y="2176948"/>
            <a:ext cx="8305646" cy="3489241"/>
          </a:xfrm>
        </p:spPr>
        <p:txBody>
          <a:bodyPr/>
          <a:lstStyle/>
          <a:p>
            <a:pPr marL="342900" indent="-342900" algn="just">
              <a:buFont typeface="Arial" panose="020B0604020202020204" pitchFamily="34" charset="0"/>
              <a:buChar char="•"/>
            </a:pPr>
            <a:endParaRPr lang="ar-LB" dirty="0"/>
          </a:p>
          <a:p>
            <a:pPr marL="342900" indent="-342900" algn="just">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2383783478"/>
              </p:ext>
            </p:extLst>
          </p:nvPr>
        </p:nvGraphicFramePr>
        <p:xfrm>
          <a:off x="1606309" y="2027607"/>
          <a:ext cx="7537691" cy="347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C6EDD5D-6BBD-4C45-A22C-43A2415F9002}"/>
              </a:ext>
            </a:extLst>
          </p:cNvPr>
          <p:cNvPicPr>
            <a:picLocks noChangeAspect="1"/>
          </p:cNvPicPr>
          <p:nvPr/>
        </p:nvPicPr>
        <p:blipFill>
          <a:blip r:embed="rId8"/>
          <a:stretch>
            <a:fillRect/>
          </a:stretch>
        </p:blipFill>
        <p:spPr>
          <a:xfrm>
            <a:off x="9375495" y="2040475"/>
            <a:ext cx="2543207" cy="3541607"/>
          </a:xfrm>
          <a:prstGeom prst="rect">
            <a:avLst/>
          </a:prstGeom>
        </p:spPr>
      </p:pic>
    </p:spTree>
    <p:extLst>
      <p:ext uri="{BB962C8B-B14F-4D97-AF65-F5344CB8AC3E}">
        <p14:creationId xmlns:p14="http://schemas.microsoft.com/office/powerpoint/2010/main" val="408843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3: الصحة</a:t>
            </a:r>
            <a:endParaRPr lang="en-US" b="1" dirty="0"/>
          </a:p>
          <a:p>
            <a:pPr algn="r"/>
            <a:endParaRPr lang="en-US" dirty="0"/>
          </a:p>
        </p:txBody>
      </p:sp>
      <p:sp>
        <p:nvSpPr>
          <p:cNvPr id="3" name="Content Placeholder 2"/>
          <p:cNvSpPr>
            <a:spLocks noGrp="1"/>
          </p:cNvSpPr>
          <p:nvPr>
            <p:ph sz="half" idx="2"/>
          </p:nvPr>
        </p:nvSpPr>
        <p:spPr>
          <a:xfrm>
            <a:off x="1069849" y="2176948"/>
            <a:ext cx="8305646" cy="3489241"/>
          </a:xfrm>
        </p:spPr>
        <p:txBody>
          <a:bodyPr/>
          <a:lstStyle/>
          <a:p>
            <a:pPr marL="342900" indent="-342900" algn="just">
              <a:buFont typeface="Arial" panose="020B0604020202020204" pitchFamily="34" charset="0"/>
              <a:buChar char="•"/>
            </a:pPr>
            <a:endParaRPr lang="ar-LB" dirty="0"/>
          </a:p>
          <a:p>
            <a:pPr marL="342900" indent="-342900" algn="just">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427270983"/>
              </p:ext>
            </p:extLst>
          </p:nvPr>
        </p:nvGraphicFramePr>
        <p:xfrm>
          <a:off x="1606309" y="2027607"/>
          <a:ext cx="7873357" cy="347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45883" y="2176948"/>
            <a:ext cx="2025570" cy="1938992"/>
          </a:xfrm>
          <a:prstGeom prst="rect">
            <a:avLst/>
          </a:prstGeom>
          <a:noFill/>
        </p:spPr>
        <p:txBody>
          <a:bodyPr wrap="square" rtlCol="0">
            <a:spAutoFit/>
          </a:bodyPr>
          <a:lstStyle/>
          <a:p>
            <a:pPr marL="285750" indent="-285750" algn="just" rtl="1">
              <a:buFont typeface="Arial" panose="020B0604020202020204" pitchFamily="34" charset="0"/>
              <a:buChar char="•"/>
            </a:pPr>
            <a:r>
              <a:rPr lang="ar-LB" sz="2000" b="1" dirty="0">
                <a:latin typeface="Arial" panose="020B0604020202020204" pitchFamily="34" charset="0"/>
                <a:cs typeface="Arial" panose="020B0604020202020204" pitchFamily="34" charset="0"/>
              </a:rPr>
              <a:t>الصحة هي حالة سلامة بدنية وعقلية واجتماعية كاملة، وليست مجرد انعدام المرض أو الإعاقة.</a:t>
            </a:r>
          </a:p>
        </p:txBody>
      </p:sp>
      <p:sp>
        <p:nvSpPr>
          <p:cNvPr id="4" name="Right Arrow 3"/>
          <p:cNvSpPr/>
          <p:nvPr/>
        </p:nvSpPr>
        <p:spPr>
          <a:xfrm>
            <a:off x="5717895" y="1859393"/>
            <a:ext cx="1284210" cy="512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p:nvSpPr>
        <p:spPr>
          <a:xfrm>
            <a:off x="7538565" y="16450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latin typeface="Arial" panose="020B0604020202020204" pitchFamily="34" charset="0"/>
              </a:rPr>
              <a:t>الوصول </a:t>
            </a:r>
          </a:p>
          <a:p>
            <a:pPr algn="ctr"/>
            <a:r>
              <a:rPr lang="ar-LB" dirty="0">
                <a:latin typeface="Arial" panose="020B0604020202020204" pitchFamily="34" charset="0"/>
              </a:rPr>
              <a:t>الجودة</a:t>
            </a:r>
            <a:endParaRPr lang="en-US" dirty="0">
              <a:latin typeface="Arial" panose="020B0604020202020204" pitchFamily="34" charset="0"/>
            </a:endParaRPr>
          </a:p>
        </p:txBody>
      </p:sp>
    </p:spTree>
    <p:extLst>
      <p:ext uri="{BB962C8B-B14F-4D97-AF65-F5344CB8AC3E}">
        <p14:creationId xmlns:p14="http://schemas.microsoft.com/office/powerpoint/2010/main" val="2813877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7D57AF5A1748429E07D92295EA2187" ma:contentTypeVersion="13" ma:contentTypeDescription="Create a new document." ma:contentTypeScope="" ma:versionID="b2f543e1ad0eb83d55757cebf504de42">
  <xsd:schema xmlns:xsd="http://www.w3.org/2001/XMLSchema" xmlns:xs="http://www.w3.org/2001/XMLSchema" xmlns:p="http://schemas.microsoft.com/office/2006/metadata/properties" xmlns:ns2="28a3442c-84ad-4dd1-83de-f1edd70cf35d" xmlns:ns3="70fef31c-8a19-437b-ac68-a32e636be2a7" targetNamespace="http://schemas.microsoft.com/office/2006/metadata/properties" ma:root="true" ma:fieldsID="c3cb741bf352c19b27a6fdce62545803" ns2:_="" ns3:_="">
    <xsd:import namespace="28a3442c-84ad-4dd1-83de-f1edd70cf35d"/>
    <xsd:import namespace="70fef31c-8a19-437b-ac68-a32e636be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442c-84ad-4dd1-83de-f1edd70c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ef31c-8a19-437b-ac68-a32e636be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55E8C-BBC2-429F-A44A-F488255BEE9C}">
  <ds:schemaRefs>
    <ds:schemaRef ds:uri="28a3442c-84ad-4dd1-83de-f1edd70cf35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70fef31c-8a19-437b-ac68-a32e636be2a7"/>
    <ds:schemaRef ds:uri="http://purl.org/dc/terms/"/>
    <ds:schemaRef ds:uri="http://purl.org/dc/elements/1.1/"/>
  </ds:schemaRefs>
</ds:datastoreItem>
</file>

<file path=customXml/itemProps2.xml><?xml version="1.0" encoding="utf-8"?>
<ds:datastoreItem xmlns:ds="http://schemas.openxmlformats.org/officeDocument/2006/customXml" ds:itemID="{8DA868C0-16A6-48E0-8C88-E5036C39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442c-84ad-4dd1-83de-f1edd70cf35d"/>
    <ds:schemaRef ds:uri="70fef31c-8a19-437b-ac68-a32e636be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AC909A-6CDC-4C48-A0D7-CEC875DE4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1014</TotalTime>
  <Words>1711</Words>
  <Application>Microsoft Office PowerPoint</Application>
  <PresentationFormat>Widescreen</PresentationFormat>
  <Paragraphs>300</Paragraphs>
  <Slides>33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Garamond</vt:lpstr>
      <vt:lpstr>Simplified Arabic</vt:lpstr>
      <vt:lpstr>Tw Cen MT</vt:lpstr>
      <vt:lpstr>Wingdings</vt:lpstr>
      <vt:lpstr>Wingdings 3</vt:lpstr>
      <vt:lpstr>Integral</vt:lpstr>
      <vt:lpstr> </vt:lpstr>
      <vt:lpstr>- إعادة التذكير بأبرز مندرجات وأحكام إعلان ومنهاج عمل بيجين  - استعراض الربط بين منهاج عمل بيجين واجندة التنمية المستدامة 2030.     </vt:lpstr>
      <vt:lpstr>أ. لمحة عن منهاج عمل بيجين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الترابط بين منهاج عمل بيجين وأجندة 2030    </vt:lpstr>
      <vt:lpstr>PowerPoint Presentation</vt:lpstr>
      <vt:lpstr>PowerPoint Presentation</vt:lpstr>
      <vt:lpstr>PowerPoint Presentation</vt:lpstr>
      <vt:lpstr>PowerPoint Presentation</vt:lpstr>
      <vt:lpstr>PowerPoint Presentation</vt:lpstr>
      <vt:lpstr>  الترابط  بين اهداف الخطة ومجالات منهاج بيجين  </vt:lpstr>
      <vt:lpstr>  الترابط  بين اهداف الخطة ومجالات منهاج بيجين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KHALIFE.NADYA</dc:creator>
  <cp:lastModifiedBy>Ghya Baccar</cp:lastModifiedBy>
  <cp:revision>134</cp:revision>
  <dcterms:created xsi:type="dcterms:W3CDTF">2022-05-16T17:29:50Z</dcterms:created>
  <dcterms:modified xsi:type="dcterms:W3CDTF">2023-07-11T07:11:30Z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0x010100E97D57AF5A1748429E07D92295EA2187</vt:lpwstr>
  </property>
</Properties>
</file>