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4211" r:id="rId2"/>
    <p:sldMasterId id="2147484223" r:id="rId3"/>
  </p:sldMasterIdLst>
  <p:notesMasterIdLst>
    <p:notesMasterId r:id="rId19"/>
  </p:notesMasterIdLst>
  <p:handoutMasterIdLst>
    <p:handoutMasterId r:id="rId20"/>
  </p:handoutMasterIdLst>
  <p:sldIdLst>
    <p:sldId id="299" r:id="rId4"/>
    <p:sldId id="322" r:id="rId5"/>
    <p:sldId id="324" r:id="rId6"/>
    <p:sldId id="323" r:id="rId7"/>
    <p:sldId id="325" r:id="rId8"/>
    <p:sldId id="326" r:id="rId9"/>
    <p:sldId id="307" r:id="rId10"/>
    <p:sldId id="315" r:id="rId11"/>
    <p:sldId id="316" r:id="rId12"/>
    <p:sldId id="317" r:id="rId13"/>
    <p:sldId id="283" r:id="rId14"/>
    <p:sldId id="291" r:id="rId15"/>
    <p:sldId id="319" r:id="rId16"/>
    <p:sldId id="320" r:id="rId17"/>
    <p:sldId id="285" r:id="rId18"/>
  </p:sldIdLst>
  <p:sldSz cx="9144000" cy="6858000" type="screen4x3"/>
  <p:notesSz cx="6669088" cy="9872663"/>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432">
          <p15:clr>
            <a:srgbClr val="A4A3A4"/>
          </p15:clr>
        </p15:guide>
        <p15:guide id="2" orient="horz" pos="3714">
          <p15:clr>
            <a:srgbClr val="A4A3A4"/>
          </p15:clr>
        </p15:guide>
        <p15:guide id="3" pos="5427">
          <p15:clr>
            <a:srgbClr val="A4A3A4"/>
          </p15:clr>
        </p15:guide>
        <p15:guide id="4" pos="3157">
          <p15:clr>
            <a:srgbClr val="A4A3A4"/>
          </p15:clr>
        </p15:guide>
        <p15:guide id="5" pos="1012">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434"/>
    <a:srgbClr val="6699CC"/>
    <a:srgbClr val="418FDE"/>
    <a:srgbClr val="007096"/>
    <a:srgbClr val="97999B"/>
    <a:srgbClr val="009CA6"/>
    <a:srgbClr val="595959"/>
    <a:srgbClr val="B88FDE"/>
    <a:srgbClr val="010000"/>
    <a:srgbClr val="2C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28" autoAdjust="0"/>
    <p:restoredTop sz="71824" autoAdjust="0"/>
  </p:normalViewPr>
  <p:slideViewPr>
    <p:cSldViewPr snapToGrid="0" snapToObjects="1">
      <p:cViewPr varScale="1">
        <p:scale>
          <a:sx n="89" d="100"/>
          <a:sy n="89" d="100"/>
        </p:scale>
        <p:origin x="2530" y="86"/>
      </p:cViewPr>
      <p:guideLst>
        <p:guide orient="horz" pos="1432"/>
        <p:guide orient="horz" pos="3714"/>
        <p:guide pos="5427"/>
        <p:guide pos="3157"/>
        <p:guide pos="1012"/>
      </p:guideLst>
    </p:cSldViewPr>
  </p:slideViewPr>
  <p:notesTextViewPr>
    <p:cViewPr>
      <p:scale>
        <a:sx n="100" d="100"/>
        <a:sy n="100" d="100"/>
      </p:scale>
      <p:origin x="0" y="0"/>
    </p:cViewPr>
  </p:notesTextViewPr>
  <p:notesViewPr>
    <p:cSldViewPr snapToGrid="0" snapToObjects="1">
      <p:cViewPr varScale="1">
        <p:scale>
          <a:sx n="136" d="100"/>
          <a:sy n="136" d="100"/>
        </p:scale>
        <p:origin x="-3232" y="-112"/>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777607" y="0"/>
            <a:ext cx="2889938" cy="49363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a:defRPr>
            </a:lvl1pPr>
          </a:lstStyle>
          <a:p>
            <a:pPr>
              <a:defRPr/>
            </a:pPr>
            <a:fld id="{1A9D889A-A2A0-AF48-AF36-83E71DF33D57}" type="datetime1">
              <a:rPr lang="en-US"/>
              <a:pPr>
                <a:defRPr/>
              </a:pPr>
              <a:t>29/11/2021</a:t>
            </a:fld>
            <a:endParaRPr lang="en-US" dirty="0"/>
          </a:p>
        </p:txBody>
      </p:sp>
      <p:sp>
        <p:nvSpPr>
          <p:cNvPr id="4" name="Footer Placeholder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777607" y="9377316"/>
            <a:ext cx="2889938" cy="493633"/>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a:defRPr>
            </a:lvl1pPr>
          </a:lstStyle>
          <a:p>
            <a:pPr>
              <a:defRPr/>
            </a:pPr>
            <a:fld id="{7A58EA9E-5452-E249-97B4-44C825977557}" type="slidenum">
              <a:rPr lang="en-US"/>
              <a:pPr>
                <a:defRPr/>
              </a:pPr>
              <a:t>‹#›</a:t>
            </a:fld>
            <a:endParaRPr lang="en-US" dirty="0"/>
          </a:p>
        </p:txBody>
      </p:sp>
    </p:spTree>
    <p:extLst>
      <p:ext uri="{BB962C8B-B14F-4D97-AF65-F5344CB8AC3E}">
        <p14:creationId xmlns:p14="http://schemas.microsoft.com/office/powerpoint/2010/main" val="3748162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777607" y="0"/>
            <a:ext cx="2889938" cy="49363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a:defRPr>
            </a:lvl1pPr>
          </a:lstStyle>
          <a:p>
            <a:pPr>
              <a:defRPr/>
            </a:pPr>
            <a:fld id="{2CC194E4-A89B-E74C-9D11-4AACAA675CEA}" type="datetime1">
              <a:rPr lang="en-US"/>
              <a:pPr>
                <a:defRPr/>
              </a:pPr>
              <a:t>29/11/2021</a:t>
            </a:fld>
            <a:endParaRPr lang="en-US" dirty="0"/>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777607" y="9377316"/>
            <a:ext cx="2889938" cy="493633"/>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a:defRPr>
            </a:lvl1pPr>
          </a:lstStyle>
          <a:p>
            <a:pPr>
              <a:defRPr/>
            </a:pPr>
            <a:fld id="{173D6A04-D356-5A42-B3CA-CD60BD5F91DD}" type="slidenum">
              <a:rPr lang="en-US"/>
              <a:pPr>
                <a:defRPr/>
              </a:pPr>
              <a:t>‹#›</a:t>
            </a:fld>
            <a:endParaRPr lang="en-US" dirty="0"/>
          </a:p>
        </p:txBody>
      </p:sp>
    </p:spTree>
    <p:extLst>
      <p:ext uri="{BB962C8B-B14F-4D97-AF65-F5344CB8AC3E}">
        <p14:creationId xmlns:p14="http://schemas.microsoft.com/office/powerpoint/2010/main" val="234797272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a:t>
            </a:fld>
            <a:endParaRPr lang="en-US" dirty="0"/>
          </a:p>
        </p:txBody>
      </p:sp>
    </p:spTree>
    <p:extLst>
      <p:ext uri="{BB962C8B-B14F-4D97-AF65-F5344CB8AC3E}">
        <p14:creationId xmlns:p14="http://schemas.microsoft.com/office/powerpoint/2010/main" val="3165180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10</a:t>
            </a:fld>
            <a:endParaRPr lang="en-US" dirty="0"/>
          </a:p>
        </p:txBody>
      </p:sp>
    </p:spTree>
    <p:extLst>
      <p:ext uri="{BB962C8B-B14F-4D97-AF65-F5344CB8AC3E}">
        <p14:creationId xmlns:p14="http://schemas.microsoft.com/office/powerpoint/2010/main" val="2173417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11</a:t>
            </a:fld>
            <a:endParaRPr lang="en-US" dirty="0"/>
          </a:p>
        </p:txBody>
      </p:sp>
    </p:spTree>
    <p:extLst>
      <p:ext uri="{BB962C8B-B14F-4D97-AF65-F5344CB8AC3E}">
        <p14:creationId xmlns:p14="http://schemas.microsoft.com/office/powerpoint/2010/main" val="1944453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12</a:t>
            </a:fld>
            <a:endParaRPr lang="en-US" dirty="0"/>
          </a:p>
        </p:txBody>
      </p:sp>
    </p:spTree>
    <p:extLst>
      <p:ext uri="{BB962C8B-B14F-4D97-AF65-F5344CB8AC3E}">
        <p14:creationId xmlns:p14="http://schemas.microsoft.com/office/powerpoint/2010/main" val="705028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13</a:t>
            </a:fld>
            <a:endParaRPr lang="en-US" dirty="0"/>
          </a:p>
        </p:txBody>
      </p:sp>
    </p:spTree>
    <p:extLst>
      <p:ext uri="{BB962C8B-B14F-4D97-AF65-F5344CB8AC3E}">
        <p14:creationId xmlns:p14="http://schemas.microsoft.com/office/powerpoint/2010/main" val="2327957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14</a:t>
            </a:fld>
            <a:endParaRPr lang="en-US" dirty="0"/>
          </a:p>
        </p:txBody>
      </p:sp>
    </p:spTree>
    <p:extLst>
      <p:ext uri="{BB962C8B-B14F-4D97-AF65-F5344CB8AC3E}">
        <p14:creationId xmlns:p14="http://schemas.microsoft.com/office/powerpoint/2010/main" val="4254030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15</a:t>
            </a:fld>
            <a:endParaRPr lang="en-US" dirty="0"/>
          </a:p>
        </p:txBody>
      </p:sp>
    </p:spTree>
    <p:extLst>
      <p:ext uri="{BB962C8B-B14F-4D97-AF65-F5344CB8AC3E}">
        <p14:creationId xmlns:p14="http://schemas.microsoft.com/office/powerpoint/2010/main" val="463275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2</a:t>
            </a:fld>
            <a:endParaRPr lang="en-US" dirty="0"/>
          </a:p>
        </p:txBody>
      </p:sp>
    </p:spTree>
    <p:extLst>
      <p:ext uri="{BB962C8B-B14F-4D97-AF65-F5344CB8AC3E}">
        <p14:creationId xmlns:p14="http://schemas.microsoft.com/office/powerpoint/2010/main" val="507222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3</a:t>
            </a:fld>
            <a:endParaRPr lang="en-US" dirty="0"/>
          </a:p>
        </p:txBody>
      </p:sp>
    </p:spTree>
    <p:extLst>
      <p:ext uri="{BB962C8B-B14F-4D97-AF65-F5344CB8AC3E}">
        <p14:creationId xmlns:p14="http://schemas.microsoft.com/office/powerpoint/2010/main" val="566268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4</a:t>
            </a:fld>
            <a:endParaRPr lang="en-US" dirty="0"/>
          </a:p>
        </p:txBody>
      </p:sp>
    </p:spTree>
    <p:extLst>
      <p:ext uri="{BB962C8B-B14F-4D97-AF65-F5344CB8AC3E}">
        <p14:creationId xmlns:p14="http://schemas.microsoft.com/office/powerpoint/2010/main" val="2066359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5</a:t>
            </a:fld>
            <a:endParaRPr lang="en-US" dirty="0"/>
          </a:p>
        </p:txBody>
      </p:sp>
    </p:spTree>
    <p:extLst>
      <p:ext uri="{BB962C8B-B14F-4D97-AF65-F5344CB8AC3E}">
        <p14:creationId xmlns:p14="http://schemas.microsoft.com/office/powerpoint/2010/main" val="1250935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6</a:t>
            </a:fld>
            <a:endParaRPr lang="en-US" dirty="0"/>
          </a:p>
        </p:txBody>
      </p:sp>
    </p:spTree>
    <p:extLst>
      <p:ext uri="{BB962C8B-B14F-4D97-AF65-F5344CB8AC3E}">
        <p14:creationId xmlns:p14="http://schemas.microsoft.com/office/powerpoint/2010/main" val="2596449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7</a:t>
            </a:fld>
            <a:endParaRPr lang="en-US" dirty="0"/>
          </a:p>
        </p:txBody>
      </p:sp>
    </p:spTree>
    <p:extLst>
      <p:ext uri="{BB962C8B-B14F-4D97-AF65-F5344CB8AC3E}">
        <p14:creationId xmlns:p14="http://schemas.microsoft.com/office/powerpoint/2010/main" val="1785690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cultural, technical, institutional or other aspects included here</a:t>
            </a:r>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8</a:t>
            </a:fld>
            <a:endParaRPr lang="en-US" dirty="0"/>
          </a:p>
        </p:txBody>
      </p:sp>
    </p:spTree>
    <p:extLst>
      <p:ext uri="{BB962C8B-B14F-4D97-AF65-F5344CB8AC3E}">
        <p14:creationId xmlns:p14="http://schemas.microsoft.com/office/powerpoint/2010/main" val="4197898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73D6A04-D356-5A42-B3CA-CD60BD5F91DD}" type="slidenum">
              <a:rPr lang="en-US" smtClean="0"/>
              <a:pPr>
                <a:defRPr/>
              </a:pPr>
              <a:t>9</a:t>
            </a:fld>
            <a:endParaRPr lang="en-US" dirty="0"/>
          </a:p>
        </p:txBody>
      </p:sp>
    </p:spTree>
    <p:extLst>
      <p:ext uri="{BB962C8B-B14F-4D97-AF65-F5344CB8AC3E}">
        <p14:creationId xmlns:p14="http://schemas.microsoft.com/office/powerpoint/2010/main" val="16764255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2" hasCustomPrompt="1"/>
          </p:nvPr>
        </p:nvSpPr>
        <p:spPr>
          <a:xfrm>
            <a:off x="1961384" y="5386345"/>
            <a:ext cx="6269802" cy="269875"/>
          </a:xfrm>
          <a:prstGeom prst="rect">
            <a:avLst/>
          </a:prstGeom>
        </p:spPr>
        <p:txBody>
          <a:bodyPr vert="horz" lIns="0" tIns="0" rIns="0" bIns="0"/>
          <a:lstStyle>
            <a:lvl1pPr marL="0" indent="0">
              <a:spcBef>
                <a:spcPts val="0"/>
              </a:spcBef>
              <a:buNone/>
              <a:defRPr sz="1800" b="0" i="0">
                <a:solidFill>
                  <a:schemeClr val="bg1">
                    <a:lumMod val="95000"/>
                  </a:schemeClr>
                </a:solidFill>
                <a:latin typeface="Arial"/>
                <a:cs typeface="Arial"/>
              </a:defRPr>
            </a:lvl1pPr>
          </a:lstStyle>
          <a:p>
            <a:pPr lvl="0"/>
            <a:r>
              <a:rPr lang="en-US" dirty="0"/>
              <a:t>Date (</a:t>
            </a:r>
            <a:r>
              <a:rPr lang="en-US" dirty="0" err="1"/>
              <a:t>dd</a:t>
            </a:r>
            <a:r>
              <a:rPr lang="en-US" dirty="0"/>
              <a:t>/mm/</a:t>
            </a:r>
            <a:r>
              <a:rPr lang="en-US" dirty="0" err="1"/>
              <a:t>yyyy</a:t>
            </a:r>
            <a:r>
              <a:rPr lang="en-US" dirty="0"/>
              <a:t>)</a:t>
            </a:r>
          </a:p>
        </p:txBody>
      </p:sp>
      <p:sp>
        <p:nvSpPr>
          <p:cNvPr id="6" name="Text Placeholder 5"/>
          <p:cNvSpPr>
            <a:spLocks noGrp="1"/>
          </p:cNvSpPr>
          <p:nvPr>
            <p:ph type="body" sz="quarter" idx="10" hasCustomPrompt="1"/>
          </p:nvPr>
        </p:nvSpPr>
        <p:spPr>
          <a:xfrm>
            <a:off x="1958619" y="4582537"/>
            <a:ext cx="6260178" cy="328159"/>
          </a:xfrm>
          <a:prstGeom prst="rect">
            <a:avLst/>
          </a:prstGeom>
        </p:spPr>
        <p:txBody>
          <a:bodyPr vert="horz" lIns="0" tIns="0" rIns="0" bIns="0" anchor="t"/>
          <a:lstStyle>
            <a:lvl1pPr algn="l">
              <a:lnSpc>
                <a:spcPts val="2700"/>
              </a:lnSpc>
              <a:spcBef>
                <a:spcPts val="0"/>
              </a:spcBef>
              <a:buNone/>
              <a:defRPr sz="2700" b="1" cap="none" baseline="0">
                <a:solidFill>
                  <a:schemeClr val="bg1">
                    <a:lumMod val="95000"/>
                  </a:schemeClr>
                </a:solidFill>
                <a:latin typeface="Arial"/>
                <a:cs typeface="Arial"/>
              </a:defRPr>
            </a:lvl1pPr>
          </a:lstStyle>
          <a:p>
            <a:pPr lvl="0"/>
            <a:r>
              <a:rPr lang="en-US" dirty="0"/>
              <a:t>Presentation Title</a:t>
            </a:r>
          </a:p>
        </p:txBody>
      </p:sp>
      <p:sp>
        <p:nvSpPr>
          <p:cNvPr id="8" name="Text Placeholder 7"/>
          <p:cNvSpPr>
            <a:spLocks noGrp="1"/>
          </p:cNvSpPr>
          <p:nvPr>
            <p:ph type="body" sz="quarter" idx="11" hasCustomPrompt="1"/>
          </p:nvPr>
        </p:nvSpPr>
        <p:spPr>
          <a:xfrm>
            <a:off x="1960879" y="5020278"/>
            <a:ext cx="6270307" cy="256485"/>
          </a:xfrm>
          <a:prstGeom prst="rect">
            <a:avLst/>
          </a:prstGeom>
        </p:spPr>
        <p:txBody>
          <a:bodyPr vert="horz" lIns="0" tIns="0" rIns="0" bIns="0"/>
          <a:lstStyle>
            <a:lvl1pPr algn="l">
              <a:lnSpc>
                <a:spcPts val="1800"/>
              </a:lnSpc>
              <a:spcBef>
                <a:spcPts val="0"/>
              </a:spcBef>
              <a:buNone/>
              <a:defRPr sz="1800" b="0" cap="none" baseline="0">
                <a:solidFill>
                  <a:schemeClr val="bg1">
                    <a:lumMod val="95000"/>
                  </a:schemeClr>
                </a:solidFill>
                <a:latin typeface="Arial"/>
                <a:cs typeface="Arial"/>
              </a:defRPr>
            </a:lvl1pPr>
          </a:lstStyle>
          <a:p>
            <a:pPr lvl="0"/>
            <a:r>
              <a:rPr lang="en-US" dirty="0"/>
              <a:t>Presentation Subtitle</a:t>
            </a:r>
          </a:p>
        </p:txBody>
      </p:sp>
    </p:spTree>
    <p:extLst>
      <p:ext uri="{BB962C8B-B14F-4D97-AF65-F5344CB8AC3E}">
        <p14:creationId xmlns:p14="http://schemas.microsoft.com/office/powerpoint/2010/main" val="1577983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938C2001-60C2-2447-BDEB-2E4FA7EFCA41}"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6" y="2233703"/>
            <a:ext cx="3772353"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5578928" y="2269987"/>
            <a:ext cx="2676071" cy="3844155"/>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455660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16" name="TextBox 15"/>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31894880-3826-5549-9770-434F7CB42B57}"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79" y="3587965"/>
            <a:ext cx="6971369" cy="2522323"/>
          </a:xfrm>
          <a:prstGeom prst="rect">
            <a:avLst/>
          </a:prstGeom>
        </p:spPr>
        <p:txBody>
          <a:bodyPr vert="horz" lIns="0" tIns="0" rIns="0" bIns="0"/>
          <a:lstStyle>
            <a:lvl1pPr marL="0" indent="0">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1615180" y="1898466"/>
            <a:ext cx="1668677"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1" name="Picture Placeholder 13"/>
          <p:cNvSpPr>
            <a:spLocks noGrp="1"/>
          </p:cNvSpPr>
          <p:nvPr>
            <p:ph type="pic" sz="quarter" idx="14"/>
          </p:nvPr>
        </p:nvSpPr>
        <p:spPr>
          <a:xfrm>
            <a:off x="5298184" y="1898466"/>
            <a:ext cx="1612434"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4" name="Picture Placeholder 13"/>
          <p:cNvSpPr>
            <a:spLocks noGrp="1"/>
          </p:cNvSpPr>
          <p:nvPr>
            <p:ph type="pic" sz="quarter" idx="15"/>
          </p:nvPr>
        </p:nvSpPr>
        <p:spPr>
          <a:xfrm>
            <a:off x="7066643" y="1898466"/>
            <a:ext cx="1519906"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5" name="Picture Placeholder 13"/>
          <p:cNvSpPr>
            <a:spLocks noGrp="1"/>
          </p:cNvSpPr>
          <p:nvPr>
            <p:ph type="pic" sz="quarter" idx="16"/>
          </p:nvPr>
        </p:nvSpPr>
        <p:spPr>
          <a:xfrm>
            <a:off x="3483894" y="1898466"/>
            <a:ext cx="1605177" cy="1521463"/>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1068559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4DD4B69-E6A9-F04B-8DDD-7F5B2C1F1C17}"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1622877" y="1914072"/>
            <a:ext cx="3501106"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
        <p:nvSpPr>
          <p:cNvPr id="14" name="Picture Placeholder 13"/>
          <p:cNvSpPr>
            <a:spLocks noGrp="1"/>
          </p:cNvSpPr>
          <p:nvPr>
            <p:ph type="pic" sz="quarter" idx="14"/>
          </p:nvPr>
        </p:nvSpPr>
        <p:spPr>
          <a:xfrm>
            <a:off x="5266377" y="1914072"/>
            <a:ext cx="2984500"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69398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10" name="TextBox 9"/>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148E3116-15B1-5F49-8B51-F4E7198DD68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7" y="2233703"/>
            <a:ext cx="3554638"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343071" y="2233613"/>
            <a:ext cx="3208792" cy="3894137"/>
          </a:xfrm>
          <a:prstGeom prst="rect">
            <a:avLst/>
          </a:prstGeom>
        </p:spPr>
        <p:txBody>
          <a:bodyPr vert="horz"/>
          <a:lstStyle>
            <a:lvl1pPr>
              <a:defRPr>
                <a:latin typeface="Arial"/>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3899946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17" name="TextBox 1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B0905518-C44B-594C-8725-767784AB4EA8}" type="slidenum">
              <a:rPr lang="en-US" sz="650" b="1" smtClean="0">
                <a:solidFill>
                  <a:srgbClr val="595959"/>
                </a:solidFill>
              </a:rPr>
              <a:pPr algn="r" eaLnBrk="1" hangingPunct="1">
                <a:defRPr/>
              </a:pPr>
              <a:t>‹#›</a:t>
            </a:fld>
            <a:endParaRPr lang="en-US" sz="650" b="1" dirty="0">
              <a:solidFill>
                <a:srgbClr val="595959"/>
              </a:solidFill>
            </a:endParaRPr>
          </a:p>
        </p:txBody>
      </p:sp>
      <p:sp>
        <p:nvSpPr>
          <p:cNvPr id="18" name="Isosceles Triangle 17"/>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19" name="Isosceles Triangle 18"/>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0" name="Isosceles Triangle 19"/>
          <p:cNvSpPr/>
          <p:nvPr userDrawn="1"/>
        </p:nvSpPr>
        <p:spPr>
          <a:xfrm rot="10800000">
            <a:off x="4906963"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1" name="Isosceles Triangle 20"/>
          <p:cNvSpPr/>
          <p:nvPr userDrawn="1"/>
        </p:nvSpPr>
        <p:spPr>
          <a:xfrm rot="16200000">
            <a:off x="3881438"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2" name="Isosceles Triangle 21"/>
          <p:cNvSpPr/>
          <p:nvPr userDrawn="1"/>
        </p:nvSpPr>
        <p:spPr>
          <a:xfrm rot="10800000">
            <a:off x="4906963"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3" name="Isosceles Triangle 22"/>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4" name="Isosceles Triangle 23"/>
          <p:cNvSpPr/>
          <p:nvPr userDrawn="1"/>
        </p:nvSpPr>
        <p:spPr>
          <a:xfrm rot="10800000">
            <a:off x="4906963"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5" name="Isosceles Triangle 24"/>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6" name="Isosceles Triangle 25"/>
          <p:cNvSpPr/>
          <p:nvPr userDrawn="1"/>
        </p:nvSpPr>
        <p:spPr>
          <a:xfrm rot="10800000">
            <a:off x="261620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7" name="Isosceles Triangle 26"/>
          <p:cNvSpPr/>
          <p:nvPr userDrawn="1"/>
        </p:nvSpPr>
        <p:spPr>
          <a:xfrm rot="10800000">
            <a:off x="261620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8" name="Isosceles Triangle 27"/>
          <p:cNvSpPr/>
          <p:nvPr userDrawn="1"/>
        </p:nvSpPr>
        <p:spPr>
          <a:xfrm rot="10800000">
            <a:off x="709295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9" name="Isosceles Triangle 28"/>
          <p:cNvSpPr/>
          <p:nvPr userDrawn="1"/>
        </p:nvSpPr>
        <p:spPr>
          <a:xfrm rot="10800000">
            <a:off x="709295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30" name="Isosceles Triangle 29"/>
          <p:cNvSpPr/>
          <p:nvPr userDrawn="1"/>
        </p:nvSpPr>
        <p:spPr>
          <a:xfrm rot="5400000">
            <a:off x="5822950"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1615180"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6089893"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0" name="Text Placeholder 38"/>
          <p:cNvSpPr>
            <a:spLocks noGrp="1"/>
          </p:cNvSpPr>
          <p:nvPr>
            <p:ph type="body" sz="quarter" idx="27"/>
          </p:nvPr>
        </p:nvSpPr>
        <p:spPr>
          <a:xfrm>
            <a:off x="6089893"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1" name="Text Placeholder 38"/>
          <p:cNvSpPr>
            <a:spLocks noGrp="1"/>
          </p:cNvSpPr>
          <p:nvPr>
            <p:ph type="body" sz="quarter" idx="28"/>
          </p:nvPr>
        </p:nvSpPr>
        <p:spPr>
          <a:xfrm>
            <a:off x="6089893"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8" name="Text Placeholder 38"/>
          <p:cNvSpPr>
            <a:spLocks noGrp="1"/>
          </p:cNvSpPr>
          <p:nvPr>
            <p:ph type="body" sz="quarter" idx="30"/>
          </p:nvPr>
        </p:nvSpPr>
        <p:spPr>
          <a:xfrm>
            <a:off x="4128429"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1" name="Text Placeholder 38"/>
          <p:cNvSpPr>
            <a:spLocks noGrp="1"/>
          </p:cNvSpPr>
          <p:nvPr>
            <p:ph type="body" sz="quarter" idx="31"/>
          </p:nvPr>
        </p:nvSpPr>
        <p:spPr>
          <a:xfrm>
            <a:off x="4128429"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2" name="Text Placeholder 38"/>
          <p:cNvSpPr>
            <a:spLocks noGrp="1"/>
          </p:cNvSpPr>
          <p:nvPr>
            <p:ph type="body" sz="quarter" idx="32"/>
          </p:nvPr>
        </p:nvSpPr>
        <p:spPr>
          <a:xfrm>
            <a:off x="4128429"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1606550"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4" name="Text Placeholder 38"/>
          <p:cNvSpPr>
            <a:spLocks noGrp="1"/>
          </p:cNvSpPr>
          <p:nvPr>
            <p:ph type="body" sz="quarter" idx="34"/>
          </p:nvPr>
        </p:nvSpPr>
        <p:spPr>
          <a:xfrm>
            <a:off x="1606550"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5" name="Text Placeholder 38"/>
          <p:cNvSpPr>
            <a:spLocks noGrp="1"/>
          </p:cNvSpPr>
          <p:nvPr>
            <p:ph type="body" sz="quarter" idx="35"/>
          </p:nvPr>
        </p:nvSpPr>
        <p:spPr>
          <a:xfrm>
            <a:off x="1606549"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6" name="Text Placeholder 38"/>
          <p:cNvSpPr>
            <a:spLocks noGrp="1"/>
          </p:cNvSpPr>
          <p:nvPr>
            <p:ph type="body" sz="quarter" idx="36"/>
          </p:nvPr>
        </p:nvSpPr>
        <p:spPr>
          <a:xfrm>
            <a:off x="4128429"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7" name="Text Placeholder 38"/>
          <p:cNvSpPr>
            <a:spLocks noGrp="1"/>
          </p:cNvSpPr>
          <p:nvPr>
            <p:ph type="body" sz="quarter" idx="37"/>
          </p:nvPr>
        </p:nvSpPr>
        <p:spPr>
          <a:xfrm>
            <a:off x="4128429"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1364608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096818" y="1145917"/>
            <a:ext cx="7134369" cy="328159"/>
          </a:xfrm>
          <a:prstGeom prst="rect">
            <a:avLst/>
          </a:prstGeom>
        </p:spPr>
        <p:txBody>
          <a:bodyPr vert="horz" lIns="0" tIns="0" rIns="0" bIns="0" anchor="t"/>
          <a:lstStyle>
            <a:lvl1pPr algn="l">
              <a:lnSpc>
                <a:spcPts val="2700"/>
              </a:lnSpc>
              <a:spcBef>
                <a:spcPts val="0"/>
              </a:spcBef>
              <a:buNone/>
              <a:defRPr sz="2700" b="1" cap="none" baseline="0">
                <a:solidFill>
                  <a:srgbClr val="595959"/>
                </a:solidFill>
                <a:latin typeface="Arial"/>
                <a:cs typeface="Arial"/>
              </a:defRPr>
            </a:lvl1pPr>
          </a:lstStyle>
          <a:p>
            <a:pPr lvl="0"/>
            <a:r>
              <a:rPr lang="en-US" dirty="0"/>
              <a:t>Thank You</a:t>
            </a:r>
          </a:p>
        </p:txBody>
      </p:sp>
    </p:spTree>
    <p:extLst>
      <p:ext uri="{BB962C8B-B14F-4D97-AF65-F5344CB8AC3E}">
        <p14:creationId xmlns:p14="http://schemas.microsoft.com/office/powerpoint/2010/main" val="3834463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5F5D7-0F85-264C-A49A-0A5F38E8E885}"/>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2DA2C3-318E-DB4E-98E1-406908401A3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CD5FEE-8CB2-574F-B944-B8B962C970AE}"/>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5" name="Footer Placeholder 4">
            <a:extLst>
              <a:ext uri="{FF2B5EF4-FFF2-40B4-BE49-F238E27FC236}">
                <a16:creationId xmlns:a16="http://schemas.microsoft.com/office/drawing/2014/main" id="{0F6ECF17-D6FE-0044-8BB5-867F3126B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3FC958-5768-8248-AEE2-65BFCC6C3804}"/>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2078277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77E1B-26CA-DE4E-9CF3-809B1C635B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E545E8-CA68-2B48-B583-AE9FB384CE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CFED9-31D2-5347-A15C-6E0E6BD50130}"/>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5" name="Footer Placeholder 4">
            <a:extLst>
              <a:ext uri="{FF2B5EF4-FFF2-40B4-BE49-F238E27FC236}">
                <a16:creationId xmlns:a16="http://schemas.microsoft.com/office/drawing/2014/main" id="{9056CB3E-D90C-584C-B690-6105D4F188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E21151-BA8D-8748-B596-FA89387A89A0}"/>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1202303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C07A3-75C0-4041-8704-1AAA2E6248A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308209-FDF3-D54A-8FF0-117FAEBFFA62}"/>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944219-080C-4448-99DE-7C2034E5279A}"/>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5" name="Footer Placeholder 4">
            <a:extLst>
              <a:ext uri="{FF2B5EF4-FFF2-40B4-BE49-F238E27FC236}">
                <a16:creationId xmlns:a16="http://schemas.microsoft.com/office/drawing/2014/main" id="{1AEEB842-01AF-3A42-85D5-E8F6DEEBC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FFF128-5455-874A-87EB-14F1EF6AEE6B}"/>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15204081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42D57-298C-3B40-949C-24D939B34A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9B3E54-0D79-384C-AD9C-0D2ADD3B4526}"/>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9C3258-2D9F-C848-9FBB-A4AB1FD3CFFB}"/>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9771C3-E11C-7146-BD7C-7E7216F159B3}"/>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6" name="Footer Placeholder 5">
            <a:extLst>
              <a:ext uri="{FF2B5EF4-FFF2-40B4-BE49-F238E27FC236}">
                <a16:creationId xmlns:a16="http://schemas.microsoft.com/office/drawing/2014/main" id="{E4AE7490-20DE-0B41-8D24-87D63E906F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44CAB0-3A19-B641-875D-83D72B175A89}"/>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335545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1614488" y="1550988"/>
            <a:ext cx="7529512"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5" name="TextBox 4"/>
          <p:cNvSpPr txBox="1"/>
          <p:nvPr userDrawn="1"/>
        </p:nvSpPr>
        <p:spPr>
          <a:xfrm>
            <a:off x="1533525" y="635952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
        <p:nvSpPr>
          <p:cNvPr id="2" name="Title 1"/>
          <p:cNvSpPr>
            <a:spLocks noGrp="1"/>
          </p:cNvSpPr>
          <p:nvPr>
            <p:ph type="ctrTitle" hasCustomPrompt="1"/>
          </p:nvPr>
        </p:nvSpPr>
        <p:spPr>
          <a:xfrm>
            <a:off x="1614714" y="1016906"/>
            <a:ext cx="6616474" cy="419100"/>
          </a:xfrm>
          <a:prstGeom prst="rect">
            <a:avLst/>
          </a:prstGeom>
        </p:spPr>
        <p:txBody>
          <a:bodyPr lIns="0" tIns="0" rIns="0" bIns="0"/>
          <a:lstStyle>
            <a:lvl1pPr algn="l">
              <a:lnSpc>
                <a:spcPts val="2700"/>
              </a:lnSpc>
              <a:defRPr sz="2400" b="1" cap="none">
                <a:solidFill>
                  <a:srgbClr val="595959"/>
                </a:solidFill>
                <a:latin typeface="Arial"/>
                <a:cs typeface="Arial"/>
              </a:defRPr>
            </a:lvl1pPr>
          </a:lstStyle>
          <a:p>
            <a:r>
              <a:rPr lang="en-US" dirty="0"/>
              <a:t>Table of Contents</a:t>
            </a:r>
          </a:p>
        </p:txBody>
      </p:sp>
      <p:sp>
        <p:nvSpPr>
          <p:cNvPr id="12" name="Subtitle 2"/>
          <p:cNvSpPr>
            <a:spLocks noGrp="1"/>
          </p:cNvSpPr>
          <p:nvPr>
            <p:ph type="subTitle" idx="1" hasCustomPrompt="1"/>
          </p:nvPr>
        </p:nvSpPr>
        <p:spPr>
          <a:xfrm>
            <a:off x="1614714" y="2685142"/>
            <a:ext cx="6616474" cy="1950358"/>
          </a:xfrm>
          <a:prstGeom prst="rect">
            <a:avLst/>
          </a:prstGeom>
        </p:spPr>
        <p:txBody>
          <a:bodyPr lIns="0" tIns="0" rIns="0" bIns="0" anchor="t" anchorCtr="0"/>
          <a:lstStyle>
            <a:lvl1pPr marL="0" indent="0" algn="l">
              <a:lnSpc>
                <a:spcPts val="2800"/>
              </a:lnSpc>
              <a:spcBef>
                <a:spcPts val="0"/>
              </a:spcBef>
              <a:buNone/>
              <a:defRPr sz="2100" baseline="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Introduction</a:t>
            </a:r>
          </a:p>
          <a:p>
            <a:r>
              <a:rPr lang="en-US" dirty="0"/>
              <a:t>Project analysis</a:t>
            </a:r>
          </a:p>
          <a:p>
            <a:r>
              <a:rPr lang="en-US" dirty="0"/>
              <a:t>Development</a:t>
            </a:r>
          </a:p>
          <a:p>
            <a:r>
              <a:rPr lang="en-US" dirty="0"/>
              <a:t>Detailed execution</a:t>
            </a:r>
          </a:p>
          <a:p>
            <a:r>
              <a:rPr lang="en-US" dirty="0"/>
              <a:t>Conclusion</a:t>
            </a:r>
          </a:p>
        </p:txBody>
      </p:sp>
    </p:spTree>
    <p:extLst>
      <p:ext uri="{BB962C8B-B14F-4D97-AF65-F5344CB8AC3E}">
        <p14:creationId xmlns:p14="http://schemas.microsoft.com/office/powerpoint/2010/main" val="940638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3C463-1A28-CF43-8610-4877054D6C7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D2CDBD-B829-5347-BC8D-7F974C304AD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1B81CF-5210-274E-9C28-6B1B641ED6E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59A7D8-3AFF-A94E-8419-F6A45C6A4F2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14B252-E5D6-7040-8AD8-A5A94FF12ED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5D1EF2-239A-2847-9611-AA67233F728F}"/>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8" name="Footer Placeholder 7">
            <a:extLst>
              <a:ext uri="{FF2B5EF4-FFF2-40B4-BE49-F238E27FC236}">
                <a16:creationId xmlns:a16="http://schemas.microsoft.com/office/drawing/2014/main" id="{912E8C37-3261-9A49-AECD-43E4A68724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FA4F88-1503-AD49-BDE4-2A23038C59B4}"/>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3353642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2EB7B-B2D1-5743-BC71-C020CEF8A6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D98420-DC56-E547-A749-41E0047C1E35}"/>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4" name="Footer Placeholder 3">
            <a:extLst>
              <a:ext uri="{FF2B5EF4-FFF2-40B4-BE49-F238E27FC236}">
                <a16:creationId xmlns:a16="http://schemas.microsoft.com/office/drawing/2014/main" id="{B96C48F5-E74A-2B49-9B2E-A2AA7C31D2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5BC88E-7848-DD4A-B6AD-B9DB6CC51414}"/>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31299634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D71977-4E78-1D41-89AC-0137F0A6A5B6}"/>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3" name="Footer Placeholder 2">
            <a:extLst>
              <a:ext uri="{FF2B5EF4-FFF2-40B4-BE49-F238E27FC236}">
                <a16:creationId xmlns:a16="http://schemas.microsoft.com/office/drawing/2014/main" id="{09ABCED2-9633-4948-9211-8F4AAFD7AA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EA7AD9-7491-4844-8683-3D56AD2338C5}"/>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7054737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DE9F4-0399-7843-A959-82DEC28AB8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4F1594-6E76-BE4E-B846-A51BC1A408E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930871-DB58-A342-9E34-28CC8F54A22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420864-61D4-3846-A8F1-62F8DC1B1B3F}"/>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6" name="Footer Placeholder 5">
            <a:extLst>
              <a:ext uri="{FF2B5EF4-FFF2-40B4-BE49-F238E27FC236}">
                <a16:creationId xmlns:a16="http://schemas.microsoft.com/office/drawing/2014/main" id="{0977DB20-48D9-A146-8A04-408B570DAD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4C8BE7-9D96-FF4C-A67A-2DAF80F0D857}"/>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877077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A2066-7960-0443-936B-6963BE0EEFF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420979-79C0-B94D-869C-8D98ACC7DAF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889C9D-E785-5B44-B279-1B76EB36FD2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42B184-39F7-6B45-81E2-9B7107BDFBBB}"/>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6" name="Footer Placeholder 5">
            <a:extLst>
              <a:ext uri="{FF2B5EF4-FFF2-40B4-BE49-F238E27FC236}">
                <a16:creationId xmlns:a16="http://schemas.microsoft.com/office/drawing/2014/main" id="{82CFC0AE-563D-6C41-A249-EE49A569DF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D71F78-D1D4-0A4E-92CE-ACBE2F1F19CF}"/>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22295239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9B23B-C4B4-0142-A934-183F81258F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F48952-5E0F-CF49-A416-89E9B1C5FF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BF645-AC3F-F14A-A4CF-BCFF2C4708D5}"/>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5" name="Footer Placeholder 4">
            <a:extLst>
              <a:ext uri="{FF2B5EF4-FFF2-40B4-BE49-F238E27FC236}">
                <a16:creationId xmlns:a16="http://schemas.microsoft.com/office/drawing/2014/main" id="{E275E1AC-16C3-C740-8220-DDFF47B5AD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42841-384F-454A-8F66-9CF91A4E0C1F}"/>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12660166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DDAE8-0E17-4D4B-9493-ACEB8D791D3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38E2B8-D32B-094A-AD7C-679560081B16}"/>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367D8D-EAD9-7B41-8E06-DB7DDD9A37C7}"/>
              </a:ext>
            </a:extLst>
          </p:cNvPr>
          <p:cNvSpPr>
            <a:spLocks noGrp="1"/>
          </p:cNvSpPr>
          <p:nvPr>
            <p:ph type="dt" sz="half" idx="10"/>
          </p:nvPr>
        </p:nvSpPr>
        <p:spPr/>
        <p:txBody>
          <a:bodyPr/>
          <a:lstStyle/>
          <a:p>
            <a:fld id="{69E8D3FF-ECE9-F942-AE5E-0094E4F001B5}" type="datetimeFigureOut">
              <a:rPr lang="en-US" smtClean="0"/>
              <a:t>29/11/2021</a:t>
            </a:fld>
            <a:endParaRPr lang="en-US"/>
          </a:p>
        </p:txBody>
      </p:sp>
      <p:sp>
        <p:nvSpPr>
          <p:cNvPr id="5" name="Footer Placeholder 4">
            <a:extLst>
              <a:ext uri="{FF2B5EF4-FFF2-40B4-BE49-F238E27FC236}">
                <a16:creationId xmlns:a16="http://schemas.microsoft.com/office/drawing/2014/main" id="{69C82138-692E-FC4E-B26E-EE832542DA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B0B5D4-57D8-3041-B9CF-1D1B8ECDED0C}"/>
              </a:ext>
            </a:extLst>
          </p:cNvPr>
          <p:cNvSpPr>
            <a:spLocks noGrp="1"/>
          </p:cNvSpPr>
          <p:nvPr>
            <p:ph type="sldNum" sz="quarter" idx="12"/>
          </p:nvPr>
        </p:nvSpPr>
        <p:spPr/>
        <p:txBody>
          <a:bodyPr/>
          <a:lstStyle/>
          <a:p>
            <a:fld id="{8A42EA76-618C-AF4F-ADE5-0C6BCFAEE1AE}" type="slidenum">
              <a:rPr lang="en-US" smtClean="0"/>
              <a:t>‹#›</a:t>
            </a:fld>
            <a:endParaRPr lang="en-US"/>
          </a:p>
        </p:txBody>
      </p:sp>
    </p:spTree>
    <p:extLst>
      <p:ext uri="{BB962C8B-B14F-4D97-AF65-F5344CB8AC3E}">
        <p14:creationId xmlns:p14="http://schemas.microsoft.com/office/powerpoint/2010/main" val="4115559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2" hasCustomPrompt="1"/>
          </p:nvPr>
        </p:nvSpPr>
        <p:spPr>
          <a:xfrm>
            <a:off x="1961384" y="5386345"/>
            <a:ext cx="6269802" cy="269875"/>
          </a:xfrm>
          <a:prstGeom prst="rect">
            <a:avLst/>
          </a:prstGeom>
        </p:spPr>
        <p:txBody>
          <a:bodyPr vert="horz" lIns="0" tIns="0" rIns="0" bIns="0"/>
          <a:lstStyle>
            <a:lvl1pPr marL="0" indent="0">
              <a:spcBef>
                <a:spcPts val="0"/>
              </a:spcBef>
              <a:buNone/>
              <a:defRPr sz="1800" b="0" i="0">
                <a:solidFill>
                  <a:schemeClr val="bg1">
                    <a:lumMod val="95000"/>
                  </a:schemeClr>
                </a:solidFill>
                <a:latin typeface="Arial"/>
                <a:cs typeface="Arial"/>
              </a:defRPr>
            </a:lvl1pPr>
          </a:lstStyle>
          <a:p>
            <a:pPr lvl="0"/>
            <a:r>
              <a:rPr lang="en-US" dirty="0"/>
              <a:t>Date (</a:t>
            </a:r>
            <a:r>
              <a:rPr lang="en-US" dirty="0" err="1"/>
              <a:t>dd</a:t>
            </a:r>
            <a:r>
              <a:rPr lang="en-US" dirty="0"/>
              <a:t>/mm/</a:t>
            </a:r>
            <a:r>
              <a:rPr lang="en-US" dirty="0" err="1"/>
              <a:t>yyyy</a:t>
            </a:r>
            <a:r>
              <a:rPr lang="en-US" dirty="0"/>
              <a:t>)</a:t>
            </a:r>
          </a:p>
        </p:txBody>
      </p:sp>
      <p:sp>
        <p:nvSpPr>
          <p:cNvPr id="6" name="Text Placeholder 5"/>
          <p:cNvSpPr>
            <a:spLocks noGrp="1"/>
          </p:cNvSpPr>
          <p:nvPr>
            <p:ph type="body" sz="quarter" idx="10" hasCustomPrompt="1"/>
          </p:nvPr>
        </p:nvSpPr>
        <p:spPr>
          <a:xfrm>
            <a:off x="1958619" y="4582537"/>
            <a:ext cx="6260178" cy="328159"/>
          </a:xfrm>
          <a:prstGeom prst="rect">
            <a:avLst/>
          </a:prstGeom>
        </p:spPr>
        <p:txBody>
          <a:bodyPr vert="horz" lIns="0" tIns="0" rIns="0" bIns="0" anchor="t"/>
          <a:lstStyle>
            <a:lvl1pPr algn="l">
              <a:lnSpc>
                <a:spcPts val="2700"/>
              </a:lnSpc>
              <a:spcBef>
                <a:spcPts val="0"/>
              </a:spcBef>
              <a:buNone/>
              <a:defRPr sz="2700" b="1" cap="none" baseline="0">
                <a:solidFill>
                  <a:schemeClr val="bg1">
                    <a:lumMod val="95000"/>
                  </a:schemeClr>
                </a:solidFill>
                <a:latin typeface="Arial"/>
                <a:cs typeface="Arial"/>
              </a:defRPr>
            </a:lvl1pPr>
          </a:lstStyle>
          <a:p>
            <a:pPr lvl="0"/>
            <a:r>
              <a:rPr lang="en-US" dirty="0"/>
              <a:t>Presentation Title</a:t>
            </a:r>
          </a:p>
        </p:txBody>
      </p:sp>
      <p:sp>
        <p:nvSpPr>
          <p:cNvPr id="8" name="Text Placeholder 7"/>
          <p:cNvSpPr>
            <a:spLocks noGrp="1"/>
          </p:cNvSpPr>
          <p:nvPr>
            <p:ph type="body" sz="quarter" idx="11" hasCustomPrompt="1"/>
          </p:nvPr>
        </p:nvSpPr>
        <p:spPr>
          <a:xfrm>
            <a:off x="1960879" y="5020278"/>
            <a:ext cx="6270307" cy="256485"/>
          </a:xfrm>
          <a:prstGeom prst="rect">
            <a:avLst/>
          </a:prstGeom>
        </p:spPr>
        <p:txBody>
          <a:bodyPr vert="horz" lIns="0" tIns="0" rIns="0" bIns="0"/>
          <a:lstStyle>
            <a:lvl1pPr algn="l">
              <a:lnSpc>
                <a:spcPts val="1800"/>
              </a:lnSpc>
              <a:spcBef>
                <a:spcPts val="0"/>
              </a:spcBef>
              <a:buNone/>
              <a:defRPr sz="1800" b="0" cap="none" baseline="0">
                <a:solidFill>
                  <a:schemeClr val="bg1">
                    <a:lumMod val="95000"/>
                  </a:schemeClr>
                </a:solidFill>
                <a:latin typeface="Arial"/>
                <a:cs typeface="Arial"/>
              </a:defRPr>
            </a:lvl1pPr>
          </a:lstStyle>
          <a:p>
            <a:pPr lvl="0"/>
            <a:r>
              <a:rPr lang="en-US" dirty="0"/>
              <a:t>Presentation Subtitle</a:t>
            </a:r>
          </a:p>
        </p:txBody>
      </p:sp>
    </p:spTree>
    <p:extLst>
      <p:ext uri="{BB962C8B-B14F-4D97-AF65-F5344CB8AC3E}">
        <p14:creationId xmlns:p14="http://schemas.microsoft.com/office/powerpoint/2010/main" val="33087966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1614488" y="1550988"/>
            <a:ext cx="7529512"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5" name="TextBox 4"/>
          <p:cNvSpPr txBox="1"/>
          <p:nvPr userDrawn="1"/>
        </p:nvSpPr>
        <p:spPr>
          <a:xfrm>
            <a:off x="1533525" y="6359525"/>
            <a:ext cx="7081838" cy="192088"/>
          </a:xfrm>
          <a:prstGeom prst="rect">
            <a:avLst/>
          </a:prstGeom>
          <a:noFill/>
        </p:spPr>
        <p:txBody>
          <a:bodyPr>
            <a:spAutoFit/>
          </a:bodyPr>
          <a:lstStyle/>
          <a:p>
            <a:pPr>
              <a:defRPr/>
            </a:pPr>
            <a:r>
              <a:rPr lang="en-US" sz="650" b="1" dirty="0">
                <a:solidFill>
                  <a:srgbClr val="595959"/>
                </a:solidFill>
                <a:latin typeface="Arial" pitchFamily="-110" charset="0"/>
                <a:ea typeface="ＭＳ Ｐゴシック" pitchFamily="-110" charset="-128"/>
                <a:cs typeface="ＭＳ Ｐゴシック" pitchFamily="-110" charset="-128"/>
              </a:rPr>
              <a:t>© Copyright ESCWA. All rights reserved. No part of this presentation in all its property may be used or reproduced in any form without written permission</a:t>
            </a:r>
          </a:p>
        </p:txBody>
      </p:sp>
      <p:sp>
        <p:nvSpPr>
          <p:cNvPr id="2" name="Title 1"/>
          <p:cNvSpPr>
            <a:spLocks noGrp="1"/>
          </p:cNvSpPr>
          <p:nvPr>
            <p:ph type="ctrTitle" hasCustomPrompt="1"/>
          </p:nvPr>
        </p:nvSpPr>
        <p:spPr>
          <a:xfrm>
            <a:off x="1614714" y="1016906"/>
            <a:ext cx="6616474" cy="419100"/>
          </a:xfrm>
          <a:prstGeom prst="rect">
            <a:avLst/>
          </a:prstGeom>
        </p:spPr>
        <p:txBody>
          <a:bodyPr lIns="0" tIns="0" rIns="0" bIns="0"/>
          <a:lstStyle>
            <a:lvl1pPr algn="l">
              <a:lnSpc>
                <a:spcPts val="2700"/>
              </a:lnSpc>
              <a:defRPr sz="2400" b="1" cap="none">
                <a:solidFill>
                  <a:srgbClr val="595959"/>
                </a:solidFill>
                <a:latin typeface="Arial"/>
                <a:cs typeface="Arial"/>
              </a:defRPr>
            </a:lvl1pPr>
          </a:lstStyle>
          <a:p>
            <a:r>
              <a:rPr lang="en-US" dirty="0"/>
              <a:t>Table of Contents</a:t>
            </a:r>
          </a:p>
        </p:txBody>
      </p:sp>
      <p:sp>
        <p:nvSpPr>
          <p:cNvPr id="12" name="Subtitle 2"/>
          <p:cNvSpPr>
            <a:spLocks noGrp="1"/>
          </p:cNvSpPr>
          <p:nvPr>
            <p:ph type="subTitle" idx="1" hasCustomPrompt="1"/>
          </p:nvPr>
        </p:nvSpPr>
        <p:spPr>
          <a:xfrm>
            <a:off x="1614714" y="2685142"/>
            <a:ext cx="6616474" cy="1950358"/>
          </a:xfrm>
          <a:prstGeom prst="rect">
            <a:avLst/>
          </a:prstGeom>
        </p:spPr>
        <p:txBody>
          <a:bodyPr lIns="0" tIns="0" rIns="0" bIns="0" anchor="t" anchorCtr="0"/>
          <a:lstStyle>
            <a:lvl1pPr marL="0" indent="0" algn="l">
              <a:lnSpc>
                <a:spcPts val="2800"/>
              </a:lnSpc>
              <a:spcBef>
                <a:spcPts val="0"/>
              </a:spcBef>
              <a:buNone/>
              <a:defRPr sz="2100" baseline="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Introduction</a:t>
            </a:r>
          </a:p>
          <a:p>
            <a:r>
              <a:rPr lang="en-US" dirty="0"/>
              <a:t>Project analysis</a:t>
            </a:r>
          </a:p>
          <a:p>
            <a:r>
              <a:rPr lang="en-US" dirty="0"/>
              <a:t>Development</a:t>
            </a:r>
          </a:p>
          <a:p>
            <a:r>
              <a:rPr lang="en-US" dirty="0"/>
              <a:t>Detailed execution</a:t>
            </a:r>
          </a:p>
          <a:p>
            <a:r>
              <a:rPr lang="en-US" dirty="0"/>
              <a:t>Conclusion</a:t>
            </a:r>
          </a:p>
        </p:txBody>
      </p:sp>
    </p:spTree>
    <p:extLst>
      <p:ext uri="{BB962C8B-B14F-4D97-AF65-F5344CB8AC3E}">
        <p14:creationId xmlns:p14="http://schemas.microsoft.com/office/powerpoint/2010/main" val="27433664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A992C28-FFDE-4040-945C-B463B3321600}"/>
              </a:ext>
            </a:extLst>
          </p:cNvPr>
          <p:cNvSpPr>
            <a:spLocks noGrp="1"/>
          </p:cNvSpPr>
          <p:nvPr>
            <p:ph type="ctrTitle" hasCustomPrompt="1"/>
          </p:nvPr>
        </p:nvSpPr>
        <p:spPr>
          <a:xfrm>
            <a:off x="1981200" y="4593196"/>
            <a:ext cx="5754688" cy="419100"/>
          </a:xfrm>
          <a:prstGeom prst="rect">
            <a:avLst/>
          </a:prstGeom>
        </p:spPr>
        <p:txBody>
          <a:bodyPr lIns="0" tIns="0" rIns="0" bIns="0"/>
          <a:lstStyle>
            <a:lvl1pPr algn="l">
              <a:defRPr sz="4400" b="1" cap="none" baseline="0">
                <a:solidFill>
                  <a:schemeClr val="bg1">
                    <a:lumMod val="95000"/>
                  </a:schemeClr>
                </a:solidFill>
                <a:latin typeface="Arial"/>
                <a:cs typeface="Arial"/>
              </a:defRPr>
            </a:lvl1pPr>
          </a:lstStyle>
          <a:p>
            <a:r>
              <a:rPr lang="en-US" sz="2400" dirty="0">
                <a:latin typeface="Arial" charset="0"/>
                <a:ea typeface="ＭＳ Ｐゴシック" charset="0"/>
                <a:cs typeface="Arial" charset="0"/>
              </a:rPr>
              <a:t>Title of Section</a:t>
            </a:r>
            <a:endParaRPr lang="en-US" dirty="0"/>
          </a:p>
        </p:txBody>
      </p:sp>
    </p:spTree>
    <p:extLst>
      <p:ext uri="{BB962C8B-B14F-4D97-AF65-F5344CB8AC3E}">
        <p14:creationId xmlns:p14="http://schemas.microsoft.com/office/powerpoint/2010/main" val="432995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A992C28-FFDE-4040-945C-B463B3321600}"/>
              </a:ext>
            </a:extLst>
          </p:cNvPr>
          <p:cNvSpPr>
            <a:spLocks noGrp="1"/>
          </p:cNvSpPr>
          <p:nvPr>
            <p:ph type="ctrTitle" hasCustomPrompt="1"/>
          </p:nvPr>
        </p:nvSpPr>
        <p:spPr>
          <a:xfrm>
            <a:off x="1981200" y="4593196"/>
            <a:ext cx="5754688" cy="419100"/>
          </a:xfrm>
          <a:prstGeom prst="rect">
            <a:avLst/>
          </a:prstGeom>
        </p:spPr>
        <p:txBody>
          <a:bodyPr lIns="0" tIns="0" rIns="0" bIns="0"/>
          <a:lstStyle>
            <a:lvl1pPr algn="l">
              <a:defRPr sz="4400" b="1" cap="none" baseline="0">
                <a:solidFill>
                  <a:schemeClr val="bg1">
                    <a:lumMod val="95000"/>
                  </a:schemeClr>
                </a:solidFill>
                <a:latin typeface="Arial"/>
                <a:cs typeface="Arial"/>
              </a:defRPr>
            </a:lvl1pPr>
          </a:lstStyle>
          <a:p>
            <a:r>
              <a:rPr lang="en-US" sz="2400" dirty="0">
                <a:latin typeface="Arial" charset="0"/>
                <a:ea typeface="ＭＳ Ｐゴシック" charset="0"/>
                <a:cs typeface="Arial" charset="0"/>
              </a:rPr>
              <a:t>Title of Section</a:t>
            </a:r>
            <a:endParaRPr lang="en-US" dirty="0"/>
          </a:p>
        </p:txBody>
      </p:sp>
    </p:spTree>
    <p:extLst>
      <p:ext uri="{BB962C8B-B14F-4D97-AF65-F5344CB8AC3E}">
        <p14:creationId xmlns:p14="http://schemas.microsoft.com/office/powerpoint/2010/main" val="28401875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700FC7BB-0F51-8547-A39A-8AE7D82CBB33}"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4"/>
          </p:nvPr>
        </p:nvSpPr>
        <p:spPr>
          <a:xfrm>
            <a:off x="1615180" y="2267080"/>
            <a:ext cx="6938270" cy="3375025"/>
          </a:xfrm>
          <a:prstGeom prst="rect">
            <a:avLst/>
          </a:prstGeom>
        </p:spPr>
        <p:txBody>
          <a:bodyPr vert="horz" lIns="0" tIns="0" rIns="0" bIns="0"/>
          <a:lstStyle>
            <a:lvl1pPr marL="0">
              <a:lnSpc>
                <a:spcPct val="100000"/>
              </a:lnSpc>
              <a:spcBef>
                <a:spcPts val="0"/>
              </a:spcBef>
              <a:buNone/>
              <a:defRPr sz="1800" b="0" cap="none" baseline="0">
                <a:solidFill>
                  <a:srgbClr val="595959"/>
                </a:solidFill>
                <a:latin typeface="Arial"/>
                <a:cs typeface="Arial"/>
              </a:defRPr>
            </a:lvl1pPr>
            <a:lvl2pPr marL="0">
              <a:lnSpc>
                <a:spcPct val="100000"/>
              </a:lnSpc>
              <a:spcBef>
                <a:spcPts val="0"/>
              </a:spcBef>
              <a:buNone/>
              <a:defRPr sz="1800" b="0" cap="none">
                <a:solidFill>
                  <a:srgbClr val="418FDE"/>
                </a:solidFill>
                <a:latin typeface="Arial"/>
                <a:cs typeface="Arial"/>
              </a:defRPr>
            </a:lvl2pPr>
            <a:lvl3pPr marL="0" indent="0">
              <a:lnSpc>
                <a:spcPct val="100000"/>
              </a:lnSpc>
              <a:spcBef>
                <a:spcPts val="0"/>
              </a:spcBef>
              <a:buNone/>
              <a:defRPr sz="1800" cap="none">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844081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62D0250B-385C-7443-A573-1554A31BE1A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a:t>Click to edit Master text styles</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27684900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93BD4A4C-FE0C-2A4A-A66F-786C255F5527}"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hasCustomPrompt="1"/>
          </p:nvPr>
        </p:nvSpPr>
        <p:spPr>
          <a:xfrm>
            <a:off x="4370294" y="2233703"/>
            <a:ext cx="4183156" cy="3892177"/>
          </a:xfrm>
          <a:prstGeom prst="rect">
            <a:avLst/>
          </a:prstGeom>
        </p:spPr>
        <p:txBody>
          <a:bodyPr vert="horz" lIns="0" tIns="0" rIns="0" bIns="0"/>
          <a:lstStyle>
            <a:lvl1pPr marL="0">
              <a:lnSpc>
                <a:spcPct val="100000"/>
              </a:lnSpc>
              <a:spcBef>
                <a:spcPts val="0"/>
              </a:spcBef>
              <a:buNone/>
              <a:defRPr sz="1200" b="0" i="0" cap="none"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dirty="0"/>
              <a:t>Click To Edit Master Text Styles</a:t>
            </a:r>
          </a:p>
          <a:p>
            <a:pPr lvl="1"/>
            <a:r>
              <a:rPr lang="en-US" dirty="0"/>
              <a:t>Second level</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8211950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38605F-DD32-504F-BC81-474F83E1A16A}"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hasCustomPrompt="1"/>
          </p:nvPr>
        </p:nvSpPr>
        <p:spPr>
          <a:xfrm>
            <a:off x="5016500" y="2233703"/>
            <a:ext cx="3536949" cy="3892177"/>
          </a:xfrm>
          <a:prstGeom prst="rect">
            <a:avLst/>
          </a:prstGeom>
        </p:spPr>
        <p:txBody>
          <a:bodyPr vert="horz" lIns="0" tIns="0" rIns="0" bIns="0"/>
          <a:lstStyle>
            <a:lvl1pPr marL="0">
              <a:lnSpc>
                <a:spcPct val="100000"/>
              </a:lnSpc>
              <a:spcBef>
                <a:spcPts val="0"/>
              </a:spcBef>
              <a:buNone/>
              <a:defRPr sz="1200" b="0" i="0" cap="none"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dirty="0"/>
              <a:t>Click To Edit Master Text Styles</a:t>
            </a:r>
          </a:p>
          <a:p>
            <a:pPr lvl="1"/>
            <a:r>
              <a:rPr lang="en-US" dirty="0"/>
              <a:t>Second level</a:t>
            </a:r>
          </a:p>
        </p:txBody>
      </p:sp>
      <p:sp>
        <p:nvSpPr>
          <p:cNvPr id="13" name="Text Placeholder 23"/>
          <p:cNvSpPr>
            <a:spLocks noGrp="1"/>
          </p:cNvSpPr>
          <p:nvPr>
            <p:ph type="body" sz="quarter" idx="15" hasCustomPrompt="1"/>
          </p:nvPr>
        </p:nvSpPr>
        <p:spPr>
          <a:xfrm>
            <a:off x="1616076" y="2233703"/>
            <a:ext cx="3218995" cy="3892177"/>
          </a:xfrm>
          <a:prstGeom prst="rect">
            <a:avLst/>
          </a:prstGeom>
        </p:spPr>
        <p:txBody>
          <a:bodyPr vert="horz" lIns="0" tIns="0" rIns="0" bIns="0"/>
          <a:lstStyle>
            <a:lvl1pPr marL="0">
              <a:lnSpc>
                <a:spcPct val="100000"/>
              </a:lnSpc>
              <a:spcBef>
                <a:spcPts val="0"/>
              </a:spcBef>
              <a:buNone/>
              <a:defRPr sz="1200" b="0" i="0" cap="none"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6517094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0A389FC-759C-944A-BA5D-FB1C6AB36CA0}"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80" y="2231743"/>
            <a:ext cx="6639820" cy="1297043"/>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1615180" y="3855358"/>
            <a:ext cx="6639820" cy="2222500"/>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30409566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3BC8F67B-5164-D74E-A861-2D6CC9926A74}"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1615180" y="2086429"/>
            <a:ext cx="6639820" cy="3991429"/>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25629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938C2001-60C2-2447-BDEB-2E4FA7EFCA41}"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6" y="2233703"/>
            <a:ext cx="3772353"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5578928" y="2269987"/>
            <a:ext cx="2676071" cy="3844155"/>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102503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16" name="TextBox 15"/>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31894880-3826-5549-9770-434F7CB42B57}"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79" y="3587965"/>
            <a:ext cx="6971369" cy="2522323"/>
          </a:xfrm>
          <a:prstGeom prst="rect">
            <a:avLst/>
          </a:prstGeom>
        </p:spPr>
        <p:txBody>
          <a:bodyPr vert="horz" lIns="0" tIns="0" rIns="0" bIns="0"/>
          <a:lstStyle>
            <a:lvl1pPr marL="0" indent="0">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1615180" y="1898466"/>
            <a:ext cx="1668677"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1" name="Picture Placeholder 13"/>
          <p:cNvSpPr>
            <a:spLocks noGrp="1"/>
          </p:cNvSpPr>
          <p:nvPr>
            <p:ph type="pic" sz="quarter" idx="14"/>
          </p:nvPr>
        </p:nvSpPr>
        <p:spPr>
          <a:xfrm>
            <a:off x="5298184" y="1898466"/>
            <a:ext cx="1612434"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4" name="Picture Placeholder 13"/>
          <p:cNvSpPr>
            <a:spLocks noGrp="1"/>
          </p:cNvSpPr>
          <p:nvPr>
            <p:ph type="pic" sz="quarter" idx="15"/>
          </p:nvPr>
        </p:nvSpPr>
        <p:spPr>
          <a:xfrm>
            <a:off x="7066643" y="1898466"/>
            <a:ext cx="1519906"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5" name="Picture Placeholder 13"/>
          <p:cNvSpPr>
            <a:spLocks noGrp="1"/>
          </p:cNvSpPr>
          <p:nvPr>
            <p:ph type="pic" sz="quarter" idx="16"/>
          </p:nvPr>
        </p:nvSpPr>
        <p:spPr>
          <a:xfrm>
            <a:off x="3483894" y="1898466"/>
            <a:ext cx="1605177" cy="1521463"/>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24339265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4DD4B69-E6A9-F04B-8DDD-7F5B2C1F1C17}"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1622877" y="1914072"/>
            <a:ext cx="3501106"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
        <p:nvSpPr>
          <p:cNvPr id="14" name="Picture Placeholder 13"/>
          <p:cNvSpPr>
            <a:spLocks noGrp="1"/>
          </p:cNvSpPr>
          <p:nvPr>
            <p:ph type="pic" sz="quarter" idx="14"/>
          </p:nvPr>
        </p:nvSpPr>
        <p:spPr>
          <a:xfrm>
            <a:off x="5266377" y="1914072"/>
            <a:ext cx="2984500"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0745228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10" name="TextBox 9"/>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148E3116-15B1-5F49-8B51-F4E7198DD68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7" y="2233703"/>
            <a:ext cx="3554638"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343071" y="2233613"/>
            <a:ext cx="3208792" cy="3894137"/>
          </a:xfrm>
          <a:prstGeom prst="rect">
            <a:avLst/>
          </a:prstGeom>
        </p:spPr>
        <p:txBody>
          <a:bodyPr vert="horz"/>
          <a:lstStyle>
            <a:lvl1pPr>
              <a:defRPr>
                <a:latin typeface="Arial"/>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298110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700FC7BB-0F51-8547-A39A-8AE7D82CBB33}"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4"/>
          </p:nvPr>
        </p:nvSpPr>
        <p:spPr>
          <a:xfrm>
            <a:off x="1615180" y="2267080"/>
            <a:ext cx="6938270" cy="3375025"/>
          </a:xfrm>
          <a:prstGeom prst="rect">
            <a:avLst/>
          </a:prstGeom>
        </p:spPr>
        <p:txBody>
          <a:bodyPr vert="horz" lIns="0" tIns="0" rIns="0" bIns="0"/>
          <a:lstStyle>
            <a:lvl1pPr marL="0">
              <a:lnSpc>
                <a:spcPct val="100000"/>
              </a:lnSpc>
              <a:spcBef>
                <a:spcPts val="0"/>
              </a:spcBef>
              <a:buNone/>
              <a:defRPr sz="1800" b="0" cap="none" baseline="0">
                <a:solidFill>
                  <a:srgbClr val="595959"/>
                </a:solidFill>
                <a:latin typeface="Arial"/>
                <a:cs typeface="Arial"/>
              </a:defRPr>
            </a:lvl1pPr>
            <a:lvl2pPr marL="0">
              <a:lnSpc>
                <a:spcPct val="100000"/>
              </a:lnSpc>
              <a:spcBef>
                <a:spcPts val="0"/>
              </a:spcBef>
              <a:buNone/>
              <a:defRPr sz="1800" b="0" cap="none">
                <a:solidFill>
                  <a:srgbClr val="418FDE"/>
                </a:solidFill>
                <a:latin typeface="Arial"/>
                <a:cs typeface="Arial"/>
              </a:defRPr>
            </a:lvl2pPr>
            <a:lvl3pPr marL="0" indent="0">
              <a:lnSpc>
                <a:spcPct val="100000"/>
              </a:lnSpc>
              <a:spcBef>
                <a:spcPts val="0"/>
              </a:spcBef>
              <a:buNone/>
              <a:defRPr sz="1800" cap="none">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8171792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17" name="TextBox 1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B0905518-C44B-594C-8725-767784AB4EA8}" type="slidenum">
              <a:rPr lang="en-US" sz="650" b="1" smtClean="0">
                <a:solidFill>
                  <a:srgbClr val="595959"/>
                </a:solidFill>
              </a:rPr>
              <a:pPr algn="r" eaLnBrk="1" hangingPunct="1">
                <a:defRPr/>
              </a:pPr>
              <a:t>‹#›</a:t>
            </a:fld>
            <a:endParaRPr lang="en-US" sz="650" b="1" dirty="0">
              <a:solidFill>
                <a:srgbClr val="595959"/>
              </a:solidFill>
            </a:endParaRPr>
          </a:p>
        </p:txBody>
      </p:sp>
      <p:sp>
        <p:nvSpPr>
          <p:cNvPr id="18" name="Isosceles Triangle 17"/>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19" name="Isosceles Triangle 18"/>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0" name="Isosceles Triangle 19"/>
          <p:cNvSpPr/>
          <p:nvPr userDrawn="1"/>
        </p:nvSpPr>
        <p:spPr>
          <a:xfrm rot="10800000">
            <a:off x="4906963"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1" name="Isosceles Triangle 20"/>
          <p:cNvSpPr/>
          <p:nvPr userDrawn="1"/>
        </p:nvSpPr>
        <p:spPr>
          <a:xfrm rot="16200000">
            <a:off x="3881438"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2" name="Isosceles Triangle 21"/>
          <p:cNvSpPr/>
          <p:nvPr userDrawn="1"/>
        </p:nvSpPr>
        <p:spPr>
          <a:xfrm rot="10800000">
            <a:off x="4906963"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3" name="Isosceles Triangle 22"/>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4" name="Isosceles Triangle 23"/>
          <p:cNvSpPr/>
          <p:nvPr userDrawn="1"/>
        </p:nvSpPr>
        <p:spPr>
          <a:xfrm rot="10800000">
            <a:off x="4906963"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5" name="Isosceles Triangle 24"/>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6" name="Isosceles Triangle 25"/>
          <p:cNvSpPr/>
          <p:nvPr userDrawn="1"/>
        </p:nvSpPr>
        <p:spPr>
          <a:xfrm rot="10800000">
            <a:off x="261620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7" name="Isosceles Triangle 26"/>
          <p:cNvSpPr/>
          <p:nvPr userDrawn="1"/>
        </p:nvSpPr>
        <p:spPr>
          <a:xfrm rot="10800000">
            <a:off x="261620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8" name="Isosceles Triangle 27"/>
          <p:cNvSpPr/>
          <p:nvPr userDrawn="1"/>
        </p:nvSpPr>
        <p:spPr>
          <a:xfrm rot="10800000">
            <a:off x="709295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29" name="Isosceles Triangle 28"/>
          <p:cNvSpPr/>
          <p:nvPr userDrawn="1"/>
        </p:nvSpPr>
        <p:spPr>
          <a:xfrm rot="10800000">
            <a:off x="709295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30" name="Isosceles Triangle 29"/>
          <p:cNvSpPr/>
          <p:nvPr userDrawn="1"/>
        </p:nvSpPr>
        <p:spPr>
          <a:xfrm rot="5400000">
            <a:off x="5822950"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rgbClr val="418FDE"/>
              </a:solidFill>
              <a:latin typeface="Aria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1615180"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6089893"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0" name="Text Placeholder 38"/>
          <p:cNvSpPr>
            <a:spLocks noGrp="1"/>
          </p:cNvSpPr>
          <p:nvPr>
            <p:ph type="body" sz="quarter" idx="27"/>
          </p:nvPr>
        </p:nvSpPr>
        <p:spPr>
          <a:xfrm>
            <a:off x="6089893"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1" name="Text Placeholder 38"/>
          <p:cNvSpPr>
            <a:spLocks noGrp="1"/>
          </p:cNvSpPr>
          <p:nvPr>
            <p:ph type="body" sz="quarter" idx="28"/>
          </p:nvPr>
        </p:nvSpPr>
        <p:spPr>
          <a:xfrm>
            <a:off x="6089893"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8" name="Text Placeholder 38"/>
          <p:cNvSpPr>
            <a:spLocks noGrp="1"/>
          </p:cNvSpPr>
          <p:nvPr>
            <p:ph type="body" sz="quarter" idx="30"/>
          </p:nvPr>
        </p:nvSpPr>
        <p:spPr>
          <a:xfrm>
            <a:off x="4128429"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1" name="Text Placeholder 38"/>
          <p:cNvSpPr>
            <a:spLocks noGrp="1"/>
          </p:cNvSpPr>
          <p:nvPr>
            <p:ph type="body" sz="quarter" idx="31"/>
          </p:nvPr>
        </p:nvSpPr>
        <p:spPr>
          <a:xfrm>
            <a:off x="4128429"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2" name="Text Placeholder 38"/>
          <p:cNvSpPr>
            <a:spLocks noGrp="1"/>
          </p:cNvSpPr>
          <p:nvPr>
            <p:ph type="body" sz="quarter" idx="32"/>
          </p:nvPr>
        </p:nvSpPr>
        <p:spPr>
          <a:xfrm>
            <a:off x="4128429"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1606550"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4" name="Text Placeholder 38"/>
          <p:cNvSpPr>
            <a:spLocks noGrp="1"/>
          </p:cNvSpPr>
          <p:nvPr>
            <p:ph type="body" sz="quarter" idx="34"/>
          </p:nvPr>
        </p:nvSpPr>
        <p:spPr>
          <a:xfrm>
            <a:off x="1606550"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5" name="Text Placeholder 38"/>
          <p:cNvSpPr>
            <a:spLocks noGrp="1"/>
          </p:cNvSpPr>
          <p:nvPr>
            <p:ph type="body" sz="quarter" idx="35"/>
          </p:nvPr>
        </p:nvSpPr>
        <p:spPr>
          <a:xfrm>
            <a:off x="1606549"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6" name="Text Placeholder 38"/>
          <p:cNvSpPr>
            <a:spLocks noGrp="1"/>
          </p:cNvSpPr>
          <p:nvPr>
            <p:ph type="body" sz="quarter" idx="36"/>
          </p:nvPr>
        </p:nvSpPr>
        <p:spPr>
          <a:xfrm>
            <a:off x="4128429"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7" name="Text Placeholder 38"/>
          <p:cNvSpPr>
            <a:spLocks noGrp="1"/>
          </p:cNvSpPr>
          <p:nvPr>
            <p:ph type="body" sz="quarter" idx="37"/>
          </p:nvPr>
        </p:nvSpPr>
        <p:spPr>
          <a:xfrm>
            <a:off x="4128429"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34857928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1096818" y="1145917"/>
            <a:ext cx="7134369" cy="328159"/>
          </a:xfrm>
          <a:prstGeom prst="rect">
            <a:avLst/>
          </a:prstGeom>
        </p:spPr>
        <p:txBody>
          <a:bodyPr vert="horz" lIns="0" tIns="0" rIns="0" bIns="0" anchor="t"/>
          <a:lstStyle>
            <a:lvl1pPr algn="l">
              <a:lnSpc>
                <a:spcPts val="2700"/>
              </a:lnSpc>
              <a:spcBef>
                <a:spcPts val="0"/>
              </a:spcBef>
              <a:buNone/>
              <a:defRPr sz="2700" b="1" cap="none" baseline="0">
                <a:solidFill>
                  <a:srgbClr val="595959"/>
                </a:solidFill>
                <a:latin typeface="Arial"/>
                <a:cs typeface="Arial"/>
              </a:defRPr>
            </a:lvl1pPr>
          </a:lstStyle>
          <a:p>
            <a:pPr lvl="0"/>
            <a:r>
              <a:rPr lang="en-US" dirty="0"/>
              <a:t>Thank You</a:t>
            </a:r>
          </a:p>
        </p:txBody>
      </p:sp>
    </p:spTree>
    <p:extLst>
      <p:ext uri="{BB962C8B-B14F-4D97-AF65-F5344CB8AC3E}">
        <p14:creationId xmlns:p14="http://schemas.microsoft.com/office/powerpoint/2010/main" val="3407438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62D0250B-385C-7443-A573-1554A31BE1A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a:t>Click to edit Master text styles</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991439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93BD4A4C-FE0C-2A4A-A66F-786C255F5527}"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hasCustomPrompt="1"/>
          </p:nvPr>
        </p:nvSpPr>
        <p:spPr>
          <a:xfrm>
            <a:off x="4370294" y="2233703"/>
            <a:ext cx="4183156" cy="3892177"/>
          </a:xfrm>
          <a:prstGeom prst="rect">
            <a:avLst/>
          </a:prstGeom>
        </p:spPr>
        <p:txBody>
          <a:bodyPr vert="horz" lIns="0" tIns="0" rIns="0" bIns="0"/>
          <a:lstStyle>
            <a:lvl1pPr marL="0">
              <a:lnSpc>
                <a:spcPct val="100000"/>
              </a:lnSpc>
              <a:spcBef>
                <a:spcPts val="0"/>
              </a:spcBef>
              <a:buNone/>
              <a:defRPr sz="1200" b="0" i="0" cap="none"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dirty="0"/>
              <a:t>Click To Edit Master Text Styles</a:t>
            </a:r>
          </a:p>
          <a:p>
            <a:pPr lvl="1"/>
            <a:r>
              <a:rPr lang="en-US" dirty="0"/>
              <a:t>Second level</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2201465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38605F-DD32-504F-BC81-474F83E1A16A}"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hasCustomPrompt="1"/>
          </p:nvPr>
        </p:nvSpPr>
        <p:spPr>
          <a:xfrm>
            <a:off x="5016500" y="2233703"/>
            <a:ext cx="3536949" cy="3892177"/>
          </a:xfrm>
          <a:prstGeom prst="rect">
            <a:avLst/>
          </a:prstGeom>
        </p:spPr>
        <p:txBody>
          <a:bodyPr vert="horz" lIns="0" tIns="0" rIns="0" bIns="0"/>
          <a:lstStyle>
            <a:lvl1pPr marL="0">
              <a:lnSpc>
                <a:spcPct val="100000"/>
              </a:lnSpc>
              <a:spcBef>
                <a:spcPts val="0"/>
              </a:spcBef>
              <a:buNone/>
              <a:defRPr sz="1200" b="0" i="0" cap="none"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dirty="0"/>
              <a:t>Click To Edit Master Text Styles</a:t>
            </a:r>
          </a:p>
          <a:p>
            <a:pPr lvl="1"/>
            <a:r>
              <a:rPr lang="en-US" dirty="0"/>
              <a:t>Second level</a:t>
            </a:r>
          </a:p>
        </p:txBody>
      </p:sp>
      <p:sp>
        <p:nvSpPr>
          <p:cNvPr id="13" name="Text Placeholder 23"/>
          <p:cNvSpPr>
            <a:spLocks noGrp="1"/>
          </p:cNvSpPr>
          <p:nvPr>
            <p:ph type="body" sz="quarter" idx="15" hasCustomPrompt="1"/>
          </p:nvPr>
        </p:nvSpPr>
        <p:spPr>
          <a:xfrm>
            <a:off x="1616076" y="2233703"/>
            <a:ext cx="3218995" cy="3892177"/>
          </a:xfrm>
          <a:prstGeom prst="rect">
            <a:avLst/>
          </a:prstGeom>
        </p:spPr>
        <p:txBody>
          <a:bodyPr vert="horz" lIns="0" tIns="0" rIns="0" bIns="0"/>
          <a:lstStyle>
            <a:lvl1pPr marL="0">
              <a:lnSpc>
                <a:spcPct val="100000"/>
              </a:lnSpc>
              <a:spcBef>
                <a:spcPts val="0"/>
              </a:spcBef>
              <a:buNone/>
              <a:defRPr sz="1200" b="0" i="0" cap="none"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651027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0A389FC-759C-944A-BA5D-FB1C6AB36CA0}"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80" y="2231743"/>
            <a:ext cx="6639820" cy="1297043"/>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1615180" y="3855358"/>
            <a:ext cx="6639820" cy="2222500"/>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4135864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3BC8F67B-5164-D74E-A861-2D6CC9926A74}"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1615180" y="2086429"/>
            <a:ext cx="6639820" cy="3991429"/>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63671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96" r:id="rId1"/>
    <p:sldLayoutId id="2147484197"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 id="2147484208" r:id="rId13"/>
    <p:sldLayoutId id="2147484209" r:id="rId14"/>
    <p:sldLayoutId id="2147484210" r:id="rId15"/>
  </p:sldLayoutIdLst>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F1C8C9-4FF4-434A-94B5-9BC8C16F41C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67155C-C98D-C24B-8599-471C35BB205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498EB-DD24-BB4E-B9DD-0F33A1A05EF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8D3FF-ECE9-F942-AE5E-0094E4F001B5}" type="datetimeFigureOut">
              <a:rPr lang="en-US" smtClean="0"/>
              <a:t>29/11/2021</a:t>
            </a:fld>
            <a:endParaRPr lang="en-US"/>
          </a:p>
        </p:txBody>
      </p:sp>
      <p:sp>
        <p:nvSpPr>
          <p:cNvPr id="5" name="Footer Placeholder 4">
            <a:extLst>
              <a:ext uri="{FF2B5EF4-FFF2-40B4-BE49-F238E27FC236}">
                <a16:creationId xmlns:a16="http://schemas.microsoft.com/office/drawing/2014/main" id="{BF291CB0-9FC9-9342-B123-6BBB4A7C3FA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8BF39C-63DA-354C-851A-50C6FA3DD0F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2EA76-618C-AF4F-ADE5-0C6BCFAEE1AE}" type="slidenum">
              <a:rPr lang="en-US" smtClean="0"/>
              <a:t>‹#›</a:t>
            </a:fld>
            <a:endParaRPr lang="en-US"/>
          </a:p>
        </p:txBody>
      </p:sp>
    </p:spTree>
    <p:extLst>
      <p:ext uri="{BB962C8B-B14F-4D97-AF65-F5344CB8AC3E}">
        <p14:creationId xmlns:p14="http://schemas.microsoft.com/office/powerpoint/2010/main" val="708270361"/>
      </p:ext>
    </p:extLst>
  </p:cSld>
  <p:clrMap bg1="lt1" tx1="dk1" bg2="lt2" tx2="dk2" accent1="accent1" accent2="accent2" accent3="accent3" accent4="accent4" accent5="accent5" accent6="accent6" hlink="hlink" folHlink="folHlink"/>
  <p:sldLayoutIdLst>
    <p:sldLayoutId id="2147484212" r:id="rId1"/>
    <p:sldLayoutId id="2147484213" r:id="rId2"/>
    <p:sldLayoutId id="2147484214" r:id="rId3"/>
    <p:sldLayoutId id="2147484215" r:id="rId4"/>
    <p:sldLayoutId id="2147484216" r:id="rId5"/>
    <p:sldLayoutId id="2147484217" r:id="rId6"/>
    <p:sldLayoutId id="2147484218" r:id="rId7"/>
    <p:sldLayoutId id="2147484219" r:id="rId8"/>
    <p:sldLayoutId id="2147484220" r:id="rId9"/>
    <p:sldLayoutId id="2147484221" r:id="rId10"/>
    <p:sldLayoutId id="214748422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5110454"/>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 id="2147484235" r:id="rId12"/>
    <p:sldLayoutId id="2147484236" r:id="rId13"/>
    <p:sldLayoutId id="2147484237" r:id="rId14"/>
    <p:sldLayoutId id="2147484238" r:id="rId15"/>
  </p:sldLayoutIdLst>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496FD66D-79BF-5B40-8C28-D6E99E771E07}"/>
              </a:ext>
            </a:extLst>
          </p:cNvPr>
          <p:cNvSpPr txBox="1">
            <a:spLocks/>
          </p:cNvSpPr>
          <p:nvPr/>
        </p:nvSpPr>
        <p:spPr>
          <a:xfrm>
            <a:off x="1358021" y="3537642"/>
            <a:ext cx="7785980" cy="1486870"/>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buNone/>
              <a:defRPr/>
            </a:pPr>
            <a:r>
              <a:rPr kumimoji="0" lang="fr-FR" sz="28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SIMAEI</a:t>
            </a:r>
            <a:r>
              <a:rPr lang="fr-FR" sz="2800" b="1" dirty="0">
                <a:solidFill>
                  <a:prstClr val="white"/>
                </a:solidFill>
                <a:latin typeface="Arial" panose="020B0604020202020204" pitchFamily="34" charset="0"/>
                <a:cs typeface="Arial" panose="020B0604020202020204" pitchFamily="34" charset="0"/>
              </a:rPr>
              <a:t>, un outil de suivi et d’ évaluation des performances d’intégration économique de la région Arabe</a:t>
            </a:r>
            <a:endParaRPr kumimoji="0" lang="fr-FR" sz="28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3" name="Text Placeholder 1">
            <a:extLst>
              <a:ext uri="{FF2B5EF4-FFF2-40B4-BE49-F238E27FC236}">
                <a16:creationId xmlns:a16="http://schemas.microsoft.com/office/drawing/2014/main" id="{17E58355-7034-4BF1-812E-FE1067E0732D}"/>
              </a:ext>
            </a:extLst>
          </p:cNvPr>
          <p:cNvSpPr txBox="1">
            <a:spLocks/>
          </p:cNvSpPr>
          <p:nvPr/>
        </p:nvSpPr>
        <p:spPr>
          <a:xfrm>
            <a:off x="1862234" y="5600146"/>
            <a:ext cx="7145337" cy="269875"/>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fr-FR" sz="1800" dirty="0">
                <a:solidFill>
                  <a:schemeClr val="bg1"/>
                </a:solidFill>
                <a:latin typeface="Arial" panose="020B0604020202020204" pitchFamily="34" charset="0"/>
                <a:cs typeface="Arial" panose="020B0604020202020204" pitchFamily="34" charset="0"/>
              </a:rPr>
              <a:t>Rabat, 22-23 Novembre 2021</a:t>
            </a:r>
          </a:p>
        </p:txBody>
      </p:sp>
      <p:sp>
        <p:nvSpPr>
          <p:cNvPr id="5" name="Text Placeholder 3">
            <a:extLst>
              <a:ext uri="{FF2B5EF4-FFF2-40B4-BE49-F238E27FC236}">
                <a16:creationId xmlns:a16="http://schemas.microsoft.com/office/drawing/2014/main" id="{4C13B5E0-D9DC-4F57-928A-8A9D6C3C07F7}"/>
              </a:ext>
            </a:extLst>
          </p:cNvPr>
          <p:cNvSpPr txBox="1">
            <a:spLocks/>
          </p:cNvSpPr>
          <p:nvPr/>
        </p:nvSpPr>
        <p:spPr>
          <a:xfrm>
            <a:off x="1861659" y="5319024"/>
            <a:ext cx="7145912" cy="256485"/>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800" dirty="0">
                <a:solidFill>
                  <a:schemeClr val="bg1"/>
                </a:solidFill>
                <a:latin typeface="Arial" panose="020B0604020202020204" pitchFamily="34" charset="0"/>
                <a:cs typeface="Arial" panose="020B0604020202020204" pitchFamily="34" charset="0"/>
              </a:rPr>
              <a:t>Nathalie GRAND, Economic Affairs Officer, ESCWA</a:t>
            </a:r>
          </a:p>
        </p:txBody>
      </p:sp>
    </p:spTree>
    <p:extLst>
      <p:ext uri="{BB962C8B-B14F-4D97-AF65-F5344CB8AC3E}">
        <p14:creationId xmlns:p14="http://schemas.microsoft.com/office/powerpoint/2010/main" val="939283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508432" y="1125853"/>
            <a:ext cx="7529512"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r>
              <a:rPr lang="fr-FR" sz="2400" dirty="0">
                <a:latin typeface="Arial" charset="0"/>
                <a:ea typeface="ＭＳ Ｐゴシック" charset="0"/>
                <a:cs typeface="Arial" charset="0"/>
              </a:rPr>
              <a:t>Evaluer le potentiel d’intégration économique </a:t>
            </a:r>
          </a:p>
        </p:txBody>
      </p:sp>
      <p:sp>
        <p:nvSpPr>
          <p:cNvPr id="22532" name="Text Placeholder 7"/>
          <p:cNvSpPr>
            <a:spLocks noGrp="1"/>
          </p:cNvSpPr>
          <p:nvPr>
            <p:ph type="body" sz="quarter" idx="12"/>
          </p:nvPr>
        </p:nvSpPr>
        <p:spPr bwMode="auto">
          <a:xfrm>
            <a:off x="212555" y="2905639"/>
            <a:ext cx="2582895"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fr-FR" sz="2800" b="1" dirty="0">
                <a:latin typeface="Arial" charset="0"/>
                <a:ea typeface="ＭＳ Ｐゴシック" charset="0"/>
                <a:cs typeface="Arial" charset="0"/>
              </a:rPr>
              <a:t>Les Indices</a:t>
            </a:r>
          </a:p>
          <a:p>
            <a:pPr algn="ctr">
              <a:spcBef>
                <a:spcPct val="0"/>
              </a:spcBef>
            </a:pPr>
            <a:endParaRPr lang="fr-FR" sz="2800" b="1" dirty="0">
              <a:latin typeface="Arial" charset="0"/>
              <a:ea typeface="ＭＳ Ｐゴシック" charset="0"/>
              <a:cs typeface="Arial" charset="0"/>
            </a:endParaRPr>
          </a:p>
          <a:p>
            <a:pPr algn="ctr">
              <a:spcBef>
                <a:spcPct val="0"/>
              </a:spcBef>
            </a:pPr>
            <a:r>
              <a:rPr lang="fr-FR" sz="2000" b="1" dirty="0">
                <a:latin typeface="Arial" charset="0"/>
                <a:ea typeface="ＭＳ Ｐゴシック" charset="0"/>
                <a:cs typeface="Arial" charset="0"/>
              </a:rPr>
              <a:t>Quelques</a:t>
            </a:r>
          </a:p>
          <a:p>
            <a:pPr algn="ctr">
              <a:spcBef>
                <a:spcPct val="0"/>
              </a:spcBef>
            </a:pPr>
            <a:r>
              <a:rPr lang="fr-FR" sz="2000" b="1" dirty="0">
                <a:latin typeface="Arial" charset="0"/>
                <a:ea typeface="ＭＳ Ｐゴシック" charset="0"/>
                <a:cs typeface="Arial" charset="0"/>
              </a:rPr>
              <a:t>points méthodologiques</a:t>
            </a:r>
          </a:p>
        </p:txBody>
      </p:sp>
      <p:sp>
        <p:nvSpPr>
          <p:cNvPr id="18" name="Text Placeholder 8">
            <a:extLst>
              <a:ext uri="{FF2B5EF4-FFF2-40B4-BE49-F238E27FC236}">
                <a16:creationId xmlns:a16="http://schemas.microsoft.com/office/drawing/2014/main" id="{25D6D532-7D57-4AEC-82FD-AA7F74D61217}"/>
              </a:ext>
            </a:extLst>
          </p:cNvPr>
          <p:cNvSpPr txBox="1">
            <a:spLocks/>
          </p:cNvSpPr>
          <p:nvPr/>
        </p:nvSpPr>
        <p:spPr>
          <a:xfrm>
            <a:off x="3512548" y="4190517"/>
            <a:ext cx="5274285" cy="1861566"/>
          </a:xfrm>
          <a:prstGeom prst="rect">
            <a:avLst/>
          </a:prstGeom>
        </p:spPr>
        <p:txBody>
          <a:bodyPr vert="horz" lIns="0" tIns="0" rIns="0" bIns="0"/>
          <a:lstStyle>
            <a:lvl1pPr marL="0" indent="-342900" algn="l" defTabSz="457200" rtl="0" eaLnBrk="1" fontAlgn="base" hangingPunct="1">
              <a:lnSpc>
                <a:spcPct val="100000"/>
              </a:lnSpc>
              <a:spcBef>
                <a:spcPts val="0"/>
              </a:spcBef>
              <a:spcAft>
                <a:spcPct val="0"/>
              </a:spcAft>
              <a:buFont typeface="Arial" charset="0"/>
              <a:buNone/>
              <a:defRPr sz="1250" b="0" kern="1200" cap="none" baseline="0">
                <a:solidFill>
                  <a:srgbClr val="595959"/>
                </a:solidFill>
                <a:latin typeface="Arial"/>
                <a:ea typeface="ＭＳ Ｐゴシック" charset="-128"/>
                <a:cs typeface="Arial"/>
              </a:defRPr>
            </a:lvl1pPr>
            <a:lvl2pPr marL="0" indent="-285750" algn="l" defTabSz="457200" rtl="0" eaLnBrk="1" fontAlgn="base" hangingPunct="1">
              <a:lnSpc>
                <a:spcPct val="100000"/>
              </a:lnSpc>
              <a:spcBef>
                <a:spcPts val="0"/>
              </a:spcBef>
              <a:spcAft>
                <a:spcPct val="0"/>
              </a:spcAft>
              <a:buFont typeface="Arial" charset="0"/>
              <a:buNone/>
              <a:defRPr sz="1250" b="0" kern="1200" cap="none">
                <a:solidFill>
                  <a:srgbClr val="595959"/>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600"/>
              </a:spcAft>
              <a:defRPr/>
            </a:pPr>
            <a:r>
              <a:rPr lang="fr-FR" sz="1800" b="1" dirty="0"/>
              <a:t>Score des indices </a:t>
            </a:r>
            <a:r>
              <a:rPr lang="fr-FR" sz="1800" dirty="0"/>
              <a:t>: la moyenne des scores pour les indicateurs individuels</a:t>
            </a:r>
          </a:p>
          <a:p>
            <a:pPr marL="573088" indent="-285750">
              <a:buFont typeface="Arial" panose="020B0604020202020204" pitchFamily="34" charset="0"/>
              <a:buChar char="•"/>
              <a:defRPr/>
            </a:pPr>
            <a:r>
              <a:rPr lang="fr-FR" sz="1600" dirty="0"/>
              <a:t>Simple et transparent</a:t>
            </a:r>
          </a:p>
          <a:p>
            <a:pPr marL="573088" indent="-285750">
              <a:buFont typeface="Arial" panose="020B0604020202020204" pitchFamily="34" charset="0"/>
              <a:buChar char="•"/>
              <a:defRPr/>
            </a:pPr>
            <a:r>
              <a:rPr lang="fr-FR" sz="1600" dirty="0"/>
              <a:t>La même importance est donnée à tous les canaux d’intégration</a:t>
            </a:r>
          </a:p>
        </p:txBody>
      </p:sp>
      <p:sp>
        <p:nvSpPr>
          <p:cNvPr id="17" name="Text Placeholder 8">
            <a:extLst>
              <a:ext uri="{FF2B5EF4-FFF2-40B4-BE49-F238E27FC236}">
                <a16:creationId xmlns:a16="http://schemas.microsoft.com/office/drawing/2014/main" id="{BB72A19D-924F-487F-8BC3-081EABB7AFAD}"/>
              </a:ext>
            </a:extLst>
          </p:cNvPr>
          <p:cNvSpPr txBox="1">
            <a:spLocks/>
          </p:cNvSpPr>
          <p:nvPr/>
        </p:nvSpPr>
        <p:spPr>
          <a:xfrm>
            <a:off x="3512548" y="2193366"/>
            <a:ext cx="5274285" cy="1536083"/>
          </a:xfrm>
          <a:prstGeom prst="rect">
            <a:avLst/>
          </a:prstGeom>
        </p:spPr>
        <p:txBody>
          <a:bodyPr vert="horz" lIns="0" tIns="0" rIns="0" bIns="0"/>
          <a:lstStyle>
            <a:lvl1pPr marL="0" indent="-342900" algn="l" defTabSz="457200" rtl="0" eaLnBrk="1" fontAlgn="base" hangingPunct="1">
              <a:lnSpc>
                <a:spcPct val="100000"/>
              </a:lnSpc>
              <a:spcBef>
                <a:spcPts val="0"/>
              </a:spcBef>
              <a:spcAft>
                <a:spcPct val="0"/>
              </a:spcAft>
              <a:buFont typeface="Arial" charset="0"/>
              <a:buNone/>
              <a:defRPr sz="1250" b="0" kern="1200" cap="none" baseline="0">
                <a:solidFill>
                  <a:srgbClr val="595959"/>
                </a:solidFill>
                <a:latin typeface="Arial"/>
                <a:ea typeface="ＭＳ Ｐゴシック" charset="-128"/>
                <a:cs typeface="Arial"/>
              </a:defRPr>
            </a:lvl1pPr>
            <a:lvl2pPr marL="0" indent="-285750" algn="l" defTabSz="457200" rtl="0" eaLnBrk="1" fontAlgn="base" hangingPunct="1">
              <a:lnSpc>
                <a:spcPct val="100000"/>
              </a:lnSpc>
              <a:spcBef>
                <a:spcPts val="0"/>
              </a:spcBef>
              <a:spcAft>
                <a:spcPct val="0"/>
              </a:spcAft>
              <a:buFont typeface="Arial" charset="0"/>
              <a:buNone/>
              <a:defRPr sz="1250" b="0" kern="1200" cap="none">
                <a:solidFill>
                  <a:srgbClr val="595959"/>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600"/>
              </a:spcAft>
              <a:defRPr/>
            </a:pPr>
            <a:r>
              <a:rPr lang="fr-FR" sz="1800" b="1" dirty="0"/>
              <a:t>Tous les indicateurs sont en % du PIB</a:t>
            </a:r>
          </a:p>
          <a:p>
            <a:pPr marL="573088" indent="-285750">
              <a:buFont typeface="Arial" panose="020B0604020202020204" pitchFamily="34" charset="0"/>
              <a:buChar char="•"/>
              <a:defRPr/>
            </a:pPr>
            <a:r>
              <a:rPr lang="fr-FR" sz="1600" dirty="0"/>
              <a:t>Réduit l’effet de taille (petit pays est naturellement plus ouvert)</a:t>
            </a:r>
          </a:p>
          <a:p>
            <a:pPr marL="573088" indent="-285750">
              <a:buFont typeface="Arial" panose="020B0604020202020204" pitchFamily="34" charset="0"/>
              <a:buChar char="•"/>
              <a:defRPr/>
            </a:pPr>
            <a:r>
              <a:rPr lang="fr-FR" sz="1600" dirty="0"/>
              <a:t>Facilite l’agrégation entre les indicateurs</a:t>
            </a:r>
          </a:p>
          <a:p>
            <a:pPr marL="573088" indent="-285750">
              <a:buFont typeface="Arial" panose="020B0604020202020204" pitchFamily="34" charset="0"/>
              <a:buChar char="•"/>
              <a:defRPr/>
            </a:pPr>
            <a:r>
              <a:rPr lang="fr-FR" sz="1600" dirty="0"/>
              <a:t>Capture pleinement l’importance de chaque canal d’intégration dans la génération de richesse  </a:t>
            </a:r>
          </a:p>
          <a:p>
            <a:pPr marL="573088" indent="-285750">
              <a:buFont typeface="Arial" panose="020B0604020202020204" pitchFamily="34" charset="0"/>
              <a:buChar char="•"/>
              <a:defRPr/>
            </a:pPr>
            <a:endParaRPr lang="fr-FR" sz="1600" dirty="0"/>
          </a:p>
        </p:txBody>
      </p:sp>
    </p:spTree>
    <p:extLst>
      <p:ext uri="{BB962C8B-B14F-4D97-AF65-F5344CB8AC3E}">
        <p14:creationId xmlns:p14="http://schemas.microsoft.com/office/powerpoint/2010/main" val="22414234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additive="base">
                                        <p:cTn id="19"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xEl>
                                              <p:pRg st="1" end="1"/>
                                            </p:txEl>
                                          </p:spTgt>
                                        </p:tgtEl>
                                        <p:attrNameLst>
                                          <p:attrName>style.visibility</p:attrName>
                                        </p:attrNameLst>
                                      </p:cBhvr>
                                      <p:to>
                                        <p:strVal val="visible"/>
                                      </p:to>
                                    </p:set>
                                    <p:anim calcmode="lin" valueType="num">
                                      <p:cBhvr additive="base">
                                        <p:cTn id="25"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xEl>
                                              <p:pRg st="2" end="2"/>
                                            </p:txEl>
                                          </p:spTgt>
                                        </p:tgtEl>
                                        <p:attrNameLst>
                                          <p:attrName>style.visibility</p:attrName>
                                        </p:attrNameLst>
                                      </p:cBhvr>
                                      <p:to>
                                        <p:strVal val="visible"/>
                                      </p:to>
                                    </p:set>
                                    <p:anim calcmode="lin" valueType="num">
                                      <p:cBhvr additive="base">
                                        <p:cTn id="31"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xEl>
                                              <p:pRg st="3" end="3"/>
                                            </p:txEl>
                                          </p:spTgt>
                                        </p:tgtEl>
                                        <p:attrNameLst>
                                          <p:attrName>style.visibility</p:attrName>
                                        </p:attrNameLst>
                                      </p:cBhvr>
                                      <p:to>
                                        <p:strVal val="visible"/>
                                      </p:to>
                                    </p:set>
                                    <p:anim calcmode="lin" valueType="num">
                                      <p:cBhvr additive="base">
                                        <p:cTn id="37"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xEl>
                                              <p:pRg st="0" end="0"/>
                                            </p:txEl>
                                          </p:spTgt>
                                        </p:tgtEl>
                                        <p:attrNameLst>
                                          <p:attrName>style.visibility</p:attrName>
                                        </p:attrNameLst>
                                      </p:cBhvr>
                                      <p:to>
                                        <p:strVal val="visible"/>
                                      </p:to>
                                    </p:set>
                                    <p:anim calcmode="lin" valueType="num">
                                      <p:cBhvr additive="base">
                                        <p:cTn id="43"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xEl>
                                              <p:pRg st="1" end="1"/>
                                            </p:txEl>
                                          </p:spTgt>
                                        </p:tgtEl>
                                        <p:attrNameLst>
                                          <p:attrName>style.visibility</p:attrName>
                                        </p:attrNameLst>
                                      </p:cBhvr>
                                      <p:to>
                                        <p:strVal val="visible"/>
                                      </p:to>
                                    </p:set>
                                    <p:anim calcmode="lin" valueType="num">
                                      <p:cBhvr additive="base">
                                        <p:cTn id="49"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xEl>
                                              <p:pRg st="2" end="2"/>
                                            </p:txEl>
                                          </p:spTgt>
                                        </p:tgtEl>
                                        <p:attrNameLst>
                                          <p:attrName>style.visibility</p:attrName>
                                        </p:attrNameLst>
                                      </p:cBhvr>
                                      <p:to>
                                        <p:strVal val="visible"/>
                                      </p:to>
                                    </p:set>
                                    <p:anim calcmode="lin" valueType="num">
                                      <p:cBhvr additive="base">
                                        <p:cTn id="55"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P spid="18" grpId="0" uiExpand="1" build="p"/>
      <p:bldP spid="1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5"/>
          <p:cNvSpPr>
            <a:spLocks noGrp="1"/>
          </p:cNvSpPr>
          <p:nvPr>
            <p:ph type="body" sz="quarter" idx="11"/>
          </p:nvPr>
        </p:nvSpPr>
        <p:spPr bwMode="auto">
          <a:xfrm>
            <a:off x="1031980" y="1802674"/>
            <a:ext cx="7080040" cy="384048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34950" indent="-234950"/>
            <a:r>
              <a:rPr lang="fr-FR" sz="2000" b="0" dirty="0">
                <a:latin typeface="Arial" charset="0"/>
                <a:ea typeface="ＭＳ Ｐゴシック" charset="0"/>
                <a:cs typeface="Arial" charset="0"/>
              </a:rPr>
              <a:t>Si l’objectif est de :</a:t>
            </a:r>
          </a:p>
          <a:p>
            <a:pPr marL="234950" indent="-234950">
              <a:spcBef>
                <a:spcPts val="0"/>
              </a:spcBef>
            </a:pPr>
            <a:endParaRPr lang="fr-FR" sz="2000" b="0" dirty="0">
              <a:latin typeface="Arial" charset="0"/>
              <a:ea typeface="ＭＳ Ｐゴシック" charset="0"/>
              <a:cs typeface="Arial" charset="0"/>
            </a:endParaRPr>
          </a:p>
          <a:p>
            <a:pPr marL="234950" indent="-234950">
              <a:spcBef>
                <a:spcPts val="0"/>
              </a:spcBef>
            </a:pPr>
            <a:r>
              <a:rPr lang="fr-FR" sz="2000" dirty="0">
                <a:latin typeface="Arial" charset="0"/>
                <a:ea typeface="ＭＳ Ｐゴシック" charset="0"/>
                <a:cs typeface="Arial" charset="0"/>
              </a:rPr>
              <a:t>Favoriser une analyse et prise de décision politique sur la base d’ évidences statistiques</a:t>
            </a:r>
          </a:p>
          <a:p>
            <a:pPr marL="234950" indent="-234950"/>
            <a:r>
              <a:rPr lang="fr-FR" sz="2000" dirty="0">
                <a:latin typeface="Arial" charset="0"/>
                <a:ea typeface="ＭＳ Ｐゴシック" charset="0"/>
                <a:cs typeface="Arial" charset="0"/>
              </a:rPr>
              <a:t>Afin de guider le projet d’intégration dans la direction souhaitée par les Etats Membres</a:t>
            </a:r>
          </a:p>
        </p:txBody>
      </p:sp>
      <p:sp>
        <p:nvSpPr>
          <p:cNvPr id="3" name="Text Placeholder 5">
            <a:extLst>
              <a:ext uri="{FF2B5EF4-FFF2-40B4-BE49-F238E27FC236}">
                <a16:creationId xmlns:a16="http://schemas.microsoft.com/office/drawing/2014/main" id="{80E1319D-3A33-46AE-910C-993E78E63C84}"/>
              </a:ext>
            </a:extLst>
          </p:cNvPr>
          <p:cNvSpPr txBox="1">
            <a:spLocks/>
          </p:cNvSpPr>
          <p:nvPr/>
        </p:nvSpPr>
        <p:spPr bwMode="auto">
          <a:xfrm>
            <a:off x="1031980" y="4044893"/>
            <a:ext cx="6731521" cy="2212215"/>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None/>
              <a:defRPr sz="2700" b="1" kern="1200" cap="none">
                <a:solidFill>
                  <a:srgbClr val="418FDE"/>
                </a:solidFill>
                <a:latin typeface="Arial"/>
                <a:ea typeface="ＭＳ Ｐゴシック" charset="-128"/>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sz="2000" b="0" dirty="0">
                <a:latin typeface="Arial" charset="0"/>
                <a:ea typeface="ＭＳ Ｐゴシック" charset="0"/>
                <a:cs typeface="Arial" charset="0"/>
              </a:rPr>
              <a:t>Alors les indices de globalisation et de dépendance entre régions et pays ne suffisent pas car d’autres éléments au delà des politiques commerciales impactent les performances:</a:t>
            </a:r>
          </a:p>
          <a:p>
            <a:pPr marL="966788">
              <a:spcBef>
                <a:spcPts val="1200"/>
              </a:spcBef>
            </a:pPr>
            <a:r>
              <a:rPr lang="fr-FR" sz="2800" dirty="0">
                <a:latin typeface="Arial" charset="0"/>
                <a:ea typeface="ＭＳ Ｐゴシック" charset="0"/>
                <a:cs typeface="Arial" charset="0"/>
              </a:rPr>
              <a:t>Les Scoreboards</a:t>
            </a:r>
          </a:p>
        </p:txBody>
      </p:sp>
    </p:spTree>
    <p:extLst>
      <p:ext uri="{BB962C8B-B14F-4D97-AF65-F5344CB8AC3E}">
        <p14:creationId xmlns:p14="http://schemas.microsoft.com/office/powerpoint/2010/main" val="423465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614488" y="454026"/>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34950" indent="-234950"/>
            <a:r>
              <a:rPr lang="fr-FR" dirty="0">
                <a:latin typeface="Arial" charset="0"/>
                <a:ea typeface="ＭＳ Ｐゴシック" charset="0"/>
                <a:cs typeface="Arial" charset="0"/>
              </a:rPr>
              <a:t>Favoriser l’analyse et la prise de décision politique sur la base d’ évidences statistiques</a:t>
            </a:r>
          </a:p>
        </p:txBody>
      </p:sp>
      <p:sp>
        <p:nvSpPr>
          <p:cNvPr id="9" name="Text Placeholder 8"/>
          <p:cNvSpPr>
            <a:spLocks noGrp="1"/>
          </p:cNvSpPr>
          <p:nvPr>
            <p:ph type="body" sz="quarter" idx="14"/>
          </p:nvPr>
        </p:nvSpPr>
        <p:spPr>
          <a:xfrm>
            <a:off x="4072427" y="3069981"/>
            <a:ext cx="4479436" cy="966458"/>
          </a:xfrm>
        </p:spPr>
        <p:txBody>
          <a:bodyPr/>
          <a:lstStyle/>
          <a:p>
            <a:pPr>
              <a:defRPr/>
            </a:pPr>
            <a:r>
              <a:rPr lang="fr-FR" sz="2000" b="1" dirty="0"/>
              <a:t>Les chocs exogènes et endogènes </a:t>
            </a:r>
            <a:r>
              <a:rPr lang="fr-FR" sz="2000" dirty="0"/>
              <a:t>qui améliorent/perturbent les effets attendus des politiques</a:t>
            </a:r>
          </a:p>
        </p:txBody>
      </p:sp>
      <p:sp>
        <p:nvSpPr>
          <p:cNvPr id="22532" name="Text Placeholder 7"/>
          <p:cNvSpPr>
            <a:spLocks noGrp="1"/>
          </p:cNvSpPr>
          <p:nvPr>
            <p:ph type="body" sz="quarter" idx="12"/>
          </p:nvPr>
        </p:nvSpPr>
        <p:spPr bwMode="auto">
          <a:xfrm>
            <a:off x="592137" y="2474349"/>
            <a:ext cx="2934834" cy="3142679"/>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fr-FR" sz="2000" dirty="0">
                <a:latin typeface="Arial" charset="0"/>
                <a:ea typeface="ＭＳ Ｐゴシック" charset="0"/>
                <a:cs typeface="Arial" charset="0"/>
              </a:rPr>
              <a:t>C’est pourquoi l’outil de ESCWA</a:t>
            </a:r>
          </a:p>
          <a:p>
            <a:pPr marL="457200" indent="-457200">
              <a:spcBef>
                <a:spcPts val="600"/>
              </a:spcBef>
              <a:buFont typeface="+mj-lt"/>
              <a:buAutoNum type="arabicPeriod"/>
            </a:pPr>
            <a:r>
              <a:rPr lang="fr-FR" sz="2000" b="1" dirty="0">
                <a:latin typeface="Arial" charset="0"/>
                <a:ea typeface="ＭＳ Ｐゴシック" charset="0"/>
                <a:cs typeface="Arial" charset="0"/>
              </a:rPr>
              <a:t>Suit les avancées </a:t>
            </a:r>
            <a:r>
              <a:rPr lang="fr-FR" sz="2000" dirty="0">
                <a:latin typeface="Arial" charset="0"/>
                <a:ea typeface="ＭＳ Ｐゴシック" charset="0"/>
                <a:cs typeface="Arial" charset="0"/>
              </a:rPr>
              <a:t>en termes d’intégration économique</a:t>
            </a:r>
          </a:p>
          <a:p>
            <a:pPr marL="457200" indent="-457200">
              <a:spcBef>
                <a:spcPts val="600"/>
              </a:spcBef>
              <a:buFont typeface="+mj-lt"/>
              <a:buAutoNum type="arabicPeriod"/>
            </a:pPr>
            <a:r>
              <a:rPr lang="fr-FR" sz="2000" dirty="0">
                <a:latin typeface="Arial" charset="0"/>
                <a:ea typeface="ＭＳ Ｐゴシック" charset="0"/>
                <a:cs typeface="Arial" charset="0"/>
              </a:rPr>
              <a:t>mais </a:t>
            </a:r>
            <a:r>
              <a:rPr lang="fr-FR" sz="2000" b="1" dirty="0">
                <a:latin typeface="Arial" charset="0"/>
                <a:ea typeface="ＭＳ Ｐゴシック" charset="0"/>
                <a:cs typeface="Arial" charset="0"/>
              </a:rPr>
              <a:t>prend aussi en compte</a:t>
            </a:r>
          </a:p>
        </p:txBody>
      </p:sp>
      <p:sp>
        <p:nvSpPr>
          <p:cNvPr id="7" name="Text Placeholder 8"/>
          <p:cNvSpPr>
            <a:spLocks noGrp="1"/>
          </p:cNvSpPr>
          <p:nvPr>
            <p:ph type="body" sz="quarter" idx="14"/>
          </p:nvPr>
        </p:nvSpPr>
        <p:spPr>
          <a:xfrm>
            <a:off x="4072427" y="2182813"/>
            <a:ext cx="4653562" cy="583074"/>
          </a:xfrm>
        </p:spPr>
        <p:txBody>
          <a:bodyPr/>
          <a:lstStyle/>
          <a:p>
            <a:pPr>
              <a:defRPr/>
            </a:pPr>
            <a:r>
              <a:rPr lang="fr-FR" sz="2000" b="1" dirty="0"/>
              <a:t>Les aspects structurels </a:t>
            </a:r>
            <a:r>
              <a:rPr lang="fr-FR" sz="2000" dirty="0"/>
              <a:t>qui conditionnent la spécialisation des pays</a:t>
            </a:r>
          </a:p>
        </p:txBody>
      </p:sp>
      <p:sp>
        <p:nvSpPr>
          <p:cNvPr id="8" name="Text Placeholder 8"/>
          <p:cNvSpPr>
            <a:spLocks noGrp="1"/>
          </p:cNvSpPr>
          <p:nvPr>
            <p:ph type="body" sz="quarter" idx="14"/>
          </p:nvPr>
        </p:nvSpPr>
        <p:spPr>
          <a:xfrm>
            <a:off x="4072427" y="4340533"/>
            <a:ext cx="4183062" cy="501029"/>
          </a:xfrm>
        </p:spPr>
        <p:txBody>
          <a:bodyPr/>
          <a:lstStyle/>
          <a:p>
            <a:pPr>
              <a:defRPr/>
            </a:pPr>
            <a:r>
              <a:rPr lang="fr-FR" sz="2000" b="1" dirty="0"/>
              <a:t>Les politiques associées </a:t>
            </a:r>
            <a:r>
              <a:rPr lang="fr-FR" sz="2000" dirty="0"/>
              <a:t>à la politique commerciale</a:t>
            </a:r>
            <a:endParaRPr lang="fr-FR" sz="2000" b="1" dirty="0"/>
          </a:p>
        </p:txBody>
      </p:sp>
      <p:sp>
        <p:nvSpPr>
          <p:cNvPr id="11" name="Text Placeholder 8"/>
          <p:cNvSpPr>
            <a:spLocks noGrp="1"/>
          </p:cNvSpPr>
          <p:nvPr>
            <p:ph type="body" sz="quarter" idx="14"/>
          </p:nvPr>
        </p:nvSpPr>
        <p:spPr>
          <a:xfrm>
            <a:off x="4072427" y="5145657"/>
            <a:ext cx="4183062" cy="327680"/>
          </a:xfrm>
        </p:spPr>
        <p:txBody>
          <a:bodyPr/>
          <a:lstStyle/>
          <a:p>
            <a:pPr>
              <a:defRPr/>
            </a:pPr>
            <a:r>
              <a:rPr lang="fr-FR" sz="2000" b="1" dirty="0"/>
              <a:t>Les aspects développementaux </a:t>
            </a:r>
          </a:p>
        </p:txBody>
      </p:sp>
    </p:spTree>
    <p:extLst>
      <p:ext uri="{BB962C8B-B14F-4D97-AF65-F5344CB8AC3E}">
        <p14:creationId xmlns:p14="http://schemas.microsoft.com/office/powerpoint/2010/main" val="5376301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7" grpId="0" build="p"/>
      <p:bldP spid="8" grpId="0" build="p"/>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508432" y="1125853"/>
            <a:ext cx="7529512"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r>
              <a:rPr lang="fr-FR" sz="2400" dirty="0">
                <a:latin typeface="Arial" charset="0"/>
                <a:ea typeface="ＭＳ Ｐゴシック" charset="0"/>
                <a:cs typeface="Arial" charset="0"/>
              </a:rPr>
              <a:t>Evaluer le potentiel d’intégration économique </a:t>
            </a:r>
          </a:p>
        </p:txBody>
      </p:sp>
      <p:sp>
        <p:nvSpPr>
          <p:cNvPr id="22532" name="Text Placeholder 7"/>
          <p:cNvSpPr>
            <a:spLocks noGrp="1"/>
          </p:cNvSpPr>
          <p:nvPr>
            <p:ph type="body" sz="quarter" idx="12"/>
          </p:nvPr>
        </p:nvSpPr>
        <p:spPr bwMode="auto">
          <a:xfrm>
            <a:off x="2498276" y="1754245"/>
            <a:ext cx="4359445"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fr-FR" sz="2800" b="1" dirty="0">
                <a:latin typeface="Arial" charset="0"/>
                <a:ea typeface="ＭＳ Ｐゴシック" charset="0"/>
                <a:cs typeface="Arial" charset="0"/>
              </a:rPr>
              <a:t>Les Scoreboards</a:t>
            </a:r>
          </a:p>
        </p:txBody>
      </p:sp>
      <p:sp>
        <p:nvSpPr>
          <p:cNvPr id="10" name="TextBox 9">
            <a:extLst>
              <a:ext uri="{FF2B5EF4-FFF2-40B4-BE49-F238E27FC236}">
                <a16:creationId xmlns:a16="http://schemas.microsoft.com/office/drawing/2014/main" id="{7299558A-4A98-47DF-A1E1-700331B53457}"/>
              </a:ext>
            </a:extLst>
          </p:cNvPr>
          <p:cNvSpPr txBox="1"/>
          <p:nvPr/>
        </p:nvSpPr>
        <p:spPr>
          <a:xfrm>
            <a:off x="357167" y="2329830"/>
            <a:ext cx="2446867" cy="369332"/>
          </a:xfrm>
          <a:prstGeom prst="rect">
            <a:avLst/>
          </a:prstGeom>
          <a:solidFill>
            <a:schemeClr val="bg1">
              <a:lumMod val="95000"/>
            </a:schemeClr>
          </a:solidFill>
        </p:spPr>
        <p:txBody>
          <a:bodyPr wrap="square" rtlCol="0">
            <a:spAutoFit/>
          </a:bodyPr>
          <a:lstStyle/>
          <a:p>
            <a:pPr algn="ctr"/>
            <a:r>
              <a:rPr lang="fr-FR" b="1" dirty="0">
                <a:solidFill>
                  <a:schemeClr val="tx1">
                    <a:lumMod val="85000"/>
                    <a:lumOff val="15000"/>
                  </a:schemeClr>
                </a:solidFill>
              </a:rPr>
              <a:t>Eléments structurels</a:t>
            </a:r>
          </a:p>
        </p:txBody>
      </p:sp>
      <p:sp>
        <p:nvSpPr>
          <p:cNvPr id="11" name="TextBox 10">
            <a:extLst>
              <a:ext uri="{FF2B5EF4-FFF2-40B4-BE49-F238E27FC236}">
                <a16:creationId xmlns:a16="http://schemas.microsoft.com/office/drawing/2014/main" id="{48E94D41-93E4-410A-AE57-F79CF262E9E2}"/>
              </a:ext>
            </a:extLst>
          </p:cNvPr>
          <p:cNvSpPr txBox="1"/>
          <p:nvPr/>
        </p:nvSpPr>
        <p:spPr>
          <a:xfrm>
            <a:off x="357167" y="2781196"/>
            <a:ext cx="2446867" cy="3493264"/>
          </a:xfrm>
          <a:prstGeom prst="rect">
            <a:avLst/>
          </a:prstGeom>
          <a:noFill/>
        </p:spPr>
        <p:txBody>
          <a:bodyPr wrap="square" rtlCol="0">
            <a:spAutoFit/>
          </a:bodyPr>
          <a:lstStyle/>
          <a:p>
            <a:pPr indent="-342900">
              <a:spcBef>
                <a:spcPts val="0"/>
              </a:spcBef>
              <a:defRPr/>
            </a:pPr>
            <a:r>
              <a:rPr lang="fr-FR" sz="1200" b="1" dirty="0">
                <a:solidFill>
                  <a:srgbClr val="418FDE"/>
                </a:solidFill>
                <a:latin typeface="Arial"/>
                <a:ea typeface="ＭＳ Ｐゴシック" charset="-128"/>
                <a:cs typeface="Arial"/>
              </a:rPr>
              <a:t>Structure de économies</a:t>
            </a:r>
          </a:p>
          <a:p>
            <a:pPr marL="457200" lvl="2" indent="-285750">
              <a:spcBef>
                <a:spcPts val="0"/>
              </a:spcBef>
              <a:defRPr/>
            </a:pPr>
            <a:r>
              <a:rPr lang="fr-FR" sz="1100" dirty="0">
                <a:solidFill>
                  <a:srgbClr val="595959"/>
                </a:solidFill>
                <a:latin typeface="Arial"/>
                <a:ea typeface="ＭＳ Ｐゴシック" charset="-128"/>
                <a:cs typeface="Arial"/>
              </a:rPr>
              <a:t>VA de secteur énergétique en % du PIB</a:t>
            </a:r>
          </a:p>
          <a:p>
            <a:pPr marL="457200" lvl="2" indent="-285750">
              <a:spcBef>
                <a:spcPts val="0"/>
              </a:spcBef>
              <a:defRPr/>
            </a:pPr>
            <a:r>
              <a:rPr lang="fr-FR" sz="1100" dirty="0">
                <a:solidFill>
                  <a:srgbClr val="595959"/>
                </a:solidFill>
                <a:latin typeface="Arial"/>
                <a:ea typeface="ＭＳ Ｐゴシック" charset="-128"/>
                <a:cs typeface="Arial"/>
              </a:rPr>
              <a:t>Conso d’ énergie fossile (% total)</a:t>
            </a:r>
          </a:p>
          <a:p>
            <a:pPr marL="457200" lvl="2" indent="-285750">
              <a:spcBef>
                <a:spcPts val="0"/>
              </a:spcBef>
              <a:defRPr/>
            </a:pPr>
            <a:r>
              <a:rPr lang="fr-FR" sz="1100" dirty="0">
                <a:solidFill>
                  <a:srgbClr val="595959"/>
                </a:solidFill>
                <a:latin typeface="Arial"/>
                <a:ea typeface="ＭＳ Ｐゴシック" charset="-128"/>
                <a:cs typeface="Arial"/>
              </a:rPr>
              <a:t>Taux d’ épargne national</a:t>
            </a:r>
          </a:p>
          <a:p>
            <a:pPr marL="457200" lvl="2" indent="-285750">
              <a:spcBef>
                <a:spcPts val="0"/>
              </a:spcBef>
              <a:defRPr/>
            </a:pPr>
            <a:r>
              <a:rPr lang="fr-FR" sz="1100" dirty="0">
                <a:solidFill>
                  <a:srgbClr val="595959"/>
                </a:solidFill>
                <a:latin typeface="Arial"/>
                <a:ea typeface="ＭＳ Ｐゴシック" charset="-128"/>
                <a:cs typeface="Arial"/>
              </a:rPr>
              <a:t>Taux de prêt </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Qualité de la force de travail</a:t>
            </a:r>
          </a:p>
          <a:p>
            <a:pPr marL="457200" lvl="2" indent="-285750">
              <a:spcBef>
                <a:spcPts val="0"/>
              </a:spcBef>
              <a:defRPr/>
            </a:pPr>
            <a:r>
              <a:rPr lang="fr-FR" sz="1100" dirty="0">
                <a:solidFill>
                  <a:srgbClr val="595959"/>
                </a:solidFill>
                <a:latin typeface="Arial"/>
                <a:ea typeface="ＭＳ Ｐゴシック" charset="-128"/>
                <a:cs typeface="Arial"/>
              </a:rPr>
              <a:t>Esperance de vie</a:t>
            </a:r>
          </a:p>
          <a:p>
            <a:pPr marL="457200" lvl="2" indent="-285750">
              <a:spcBef>
                <a:spcPts val="0"/>
              </a:spcBef>
              <a:defRPr/>
            </a:pPr>
            <a:r>
              <a:rPr lang="fr-FR" sz="1100" dirty="0">
                <a:solidFill>
                  <a:srgbClr val="595959"/>
                </a:solidFill>
                <a:latin typeface="Arial"/>
                <a:ea typeface="ＭＳ Ｐゴシック" charset="-128"/>
                <a:cs typeface="Arial"/>
              </a:rPr>
              <a:t>Rapport pop urbaine/rurale</a:t>
            </a:r>
          </a:p>
          <a:p>
            <a:pPr marL="457200" lvl="2" indent="-285750">
              <a:spcBef>
                <a:spcPts val="0"/>
              </a:spcBef>
              <a:defRPr/>
            </a:pPr>
            <a:r>
              <a:rPr lang="fr-FR" sz="1100" dirty="0">
                <a:solidFill>
                  <a:srgbClr val="595959"/>
                </a:solidFill>
                <a:latin typeface="Arial"/>
                <a:ea typeface="ＭＳ Ｐゴシック" charset="-128"/>
                <a:cs typeface="Arial"/>
              </a:rPr>
              <a:t>Données sur l’ éducation</a:t>
            </a:r>
          </a:p>
          <a:p>
            <a:endParaRPr lang="fr-FR" sz="1200" dirty="0"/>
          </a:p>
          <a:p>
            <a:pPr indent="-342900">
              <a:spcBef>
                <a:spcPts val="0"/>
              </a:spcBef>
              <a:defRPr/>
            </a:pPr>
            <a:r>
              <a:rPr lang="fr-FR" sz="1200" b="1" dirty="0">
                <a:solidFill>
                  <a:srgbClr val="418FDE"/>
                </a:solidFill>
                <a:latin typeface="Arial"/>
                <a:ea typeface="ＭＳ Ｐゴシック" charset="-128"/>
                <a:cs typeface="Arial"/>
              </a:rPr>
              <a:t>Qualité des infrastructures</a:t>
            </a:r>
          </a:p>
          <a:p>
            <a:pPr marL="457200" lvl="2" indent="-285750">
              <a:spcBef>
                <a:spcPts val="0"/>
              </a:spcBef>
              <a:defRPr/>
            </a:pPr>
            <a:r>
              <a:rPr lang="fr-FR" sz="1100" dirty="0">
                <a:solidFill>
                  <a:srgbClr val="595959"/>
                </a:solidFill>
                <a:latin typeface="Arial"/>
                <a:ea typeface="ＭＳ Ｐゴシック" charset="-128"/>
                <a:cs typeface="Arial"/>
              </a:rPr>
              <a:t>Production d’électricité</a:t>
            </a:r>
          </a:p>
          <a:p>
            <a:pPr marL="457200" lvl="2" indent="-285750">
              <a:spcBef>
                <a:spcPts val="0"/>
              </a:spcBef>
              <a:defRPr/>
            </a:pPr>
            <a:r>
              <a:rPr lang="fr-FR" sz="1100" dirty="0">
                <a:solidFill>
                  <a:srgbClr val="595959"/>
                </a:solidFill>
                <a:latin typeface="Arial"/>
                <a:ea typeface="ＭＳ Ｐゴシック" charset="-128"/>
                <a:cs typeface="Arial"/>
              </a:rPr>
              <a:t>Bande passante Internet</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Conflits</a:t>
            </a:r>
          </a:p>
          <a:p>
            <a:pPr indent="-342900">
              <a:spcBef>
                <a:spcPts val="0"/>
              </a:spcBef>
              <a:defRPr/>
            </a:pPr>
            <a:r>
              <a:rPr lang="fr-FR" sz="1200" dirty="0">
                <a:solidFill>
                  <a:srgbClr val="595959"/>
                </a:solidFill>
                <a:latin typeface="Arial"/>
                <a:ea typeface="ＭＳ Ｐゴシック" charset="-128"/>
                <a:cs typeface="Arial"/>
              </a:rPr>
              <a:t>Etc….</a:t>
            </a:r>
            <a:endParaRPr lang="fr-FR" sz="1400" dirty="0"/>
          </a:p>
          <a:p>
            <a:pPr indent="-342900">
              <a:spcBef>
                <a:spcPts val="0"/>
              </a:spcBef>
              <a:defRPr/>
            </a:pPr>
            <a:endParaRPr lang="fr-FR" sz="1200" b="1" dirty="0">
              <a:solidFill>
                <a:srgbClr val="418FDE"/>
              </a:solidFill>
              <a:latin typeface="Arial"/>
              <a:ea typeface="ＭＳ Ｐゴシック" charset="-128"/>
              <a:cs typeface="Arial"/>
            </a:endParaRPr>
          </a:p>
        </p:txBody>
      </p:sp>
      <p:sp>
        <p:nvSpPr>
          <p:cNvPr id="12" name="TextBox 11">
            <a:extLst>
              <a:ext uri="{FF2B5EF4-FFF2-40B4-BE49-F238E27FC236}">
                <a16:creationId xmlns:a16="http://schemas.microsoft.com/office/drawing/2014/main" id="{56B6227D-0F4D-45C3-979E-B20728A1C163}"/>
              </a:ext>
            </a:extLst>
          </p:cNvPr>
          <p:cNvSpPr txBox="1"/>
          <p:nvPr/>
        </p:nvSpPr>
        <p:spPr>
          <a:xfrm>
            <a:off x="3159034" y="2325192"/>
            <a:ext cx="2446867" cy="369332"/>
          </a:xfrm>
          <a:prstGeom prst="rect">
            <a:avLst/>
          </a:prstGeom>
          <a:solidFill>
            <a:schemeClr val="bg1">
              <a:lumMod val="85000"/>
            </a:schemeClr>
          </a:solidFill>
        </p:spPr>
        <p:txBody>
          <a:bodyPr wrap="square" rtlCol="0">
            <a:spAutoFit/>
          </a:bodyPr>
          <a:lstStyle/>
          <a:p>
            <a:pPr algn="ctr"/>
            <a:r>
              <a:rPr lang="fr-FR" b="1" dirty="0">
                <a:solidFill>
                  <a:schemeClr val="tx1">
                    <a:lumMod val="85000"/>
                    <a:lumOff val="15000"/>
                  </a:schemeClr>
                </a:solidFill>
              </a:rPr>
              <a:t>Politiques</a:t>
            </a:r>
          </a:p>
        </p:txBody>
      </p:sp>
      <p:sp>
        <p:nvSpPr>
          <p:cNvPr id="13" name="TextBox 12">
            <a:extLst>
              <a:ext uri="{FF2B5EF4-FFF2-40B4-BE49-F238E27FC236}">
                <a16:creationId xmlns:a16="http://schemas.microsoft.com/office/drawing/2014/main" id="{99FBA523-FA57-47ED-A86F-BA06BD8A9C15}"/>
              </a:ext>
            </a:extLst>
          </p:cNvPr>
          <p:cNvSpPr txBox="1"/>
          <p:nvPr/>
        </p:nvSpPr>
        <p:spPr>
          <a:xfrm>
            <a:off x="6080034" y="2323996"/>
            <a:ext cx="2446867" cy="369332"/>
          </a:xfrm>
          <a:prstGeom prst="rect">
            <a:avLst/>
          </a:prstGeom>
          <a:solidFill>
            <a:schemeClr val="bg1">
              <a:lumMod val="75000"/>
            </a:schemeClr>
          </a:solidFill>
        </p:spPr>
        <p:txBody>
          <a:bodyPr wrap="square" rtlCol="0">
            <a:spAutoFit/>
          </a:bodyPr>
          <a:lstStyle/>
          <a:p>
            <a:pPr algn="ctr"/>
            <a:r>
              <a:rPr lang="fr-FR" b="1" dirty="0">
                <a:solidFill>
                  <a:schemeClr val="tx1">
                    <a:lumMod val="85000"/>
                    <a:lumOff val="15000"/>
                  </a:schemeClr>
                </a:solidFill>
              </a:rPr>
              <a:t>Résultats</a:t>
            </a:r>
          </a:p>
        </p:txBody>
      </p:sp>
      <p:sp>
        <p:nvSpPr>
          <p:cNvPr id="14" name="TextBox 13">
            <a:extLst>
              <a:ext uri="{FF2B5EF4-FFF2-40B4-BE49-F238E27FC236}">
                <a16:creationId xmlns:a16="http://schemas.microsoft.com/office/drawing/2014/main" id="{CBD00AFC-FAF5-4BCC-9293-0524F32FCA1E}"/>
              </a:ext>
            </a:extLst>
          </p:cNvPr>
          <p:cNvSpPr txBox="1"/>
          <p:nvPr/>
        </p:nvSpPr>
        <p:spPr>
          <a:xfrm>
            <a:off x="3159034" y="2781196"/>
            <a:ext cx="2446866" cy="3862596"/>
          </a:xfrm>
          <a:prstGeom prst="rect">
            <a:avLst/>
          </a:prstGeom>
          <a:noFill/>
        </p:spPr>
        <p:txBody>
          <a:bodyPr wrap="square" rtlCol="0">
            <a:spAutoFit/>
          </a:bodyPr>
          <a:lstStyle/>
          <a:p>
            <a:pPr indent="-342900">
              <a:spcBef>
                <a:spcPts val="0"/>
              </a:spcBef>
              <a:defRPr/>
            </a:pPr>
            <a:r>
              <a:rPr lang="fr-FR" sz="1200" b="1" dirty="0">
                <a:solidFill>
                  <a:srgbClr val="418FDE"/>
                </a:solidFill>
                <a:latin typeface="Arial"/>
                <a:ea typeface="ＭＳ Ｐゴシック" charset="-128"/>
                <a:cs typeface="Arial"/>
              </a:rPr>
              <a:t>Commerce</a:t>
            </a:r>
          </a:p>
          <a:p>
            <a:pPr marL="0" lvl="1" indent="-285750">
              <a:spcBef>
                <a:spcPts val="0"/>
              </a:spcBef>
              <a:defRPr/>
            </a:pPr>
            <a:r>
              <a:rPr lang="fr-FR" sz="1100" dirty="0">
                <a:solidFill>
                  <a:srgbClr val="595959"/>
                </a:solidFill>
                <a:latin typeface="Arial"/>
                <a:ea typeface="ＭＳ Ｐゴシック" charset="-128"/>
                <a:cs typeface="Arial"/>
              </a:rPr>
              <a:t>Dépenses de R&amp;D (% PIB)</a:t>
            </a:r>
          </a:p>
          <a:p>
            <a:pPr marL="0" lvl="1" indent="-285750">
              <a:spcBef>
                <a:spcPts val="0"/>
              </a:spcBef>
              <a:defRPr/>
            </a:pPr>
            <a:r>
              <a:rPr lang="fr-FR" sz="1100" dirty="0">
                <a:solidFill>
                  <a:srgbClr val="595959"/>
                </a:solidFill>
                <a:latin typeface="Arial"/>
                <a:ea typeface="ＭＳ Ｐゴシック" charset="-128"/>
                <a:cs typeface="Arial"/>
              </a:rPr>
              <a:t>Tarifs commerciaux</a:t>
            </a:r>
          </a:p>
          <a:p>
            <a:pPr marL="0" lvl="1" indent="-285750">
              <a:spcBef>
                <a:spcPts val="0"/>
              </a:spcBef>
              <a:defRPr/>
            </a:pPr>
            <a:r>
              <a:rPr lang="fr-FR" sz="1100" dirty="0">
                <a:solidFill>
                  <a:srgbClr val="595959"/>
                </a:solidFill>
                <a:latin typeface="Arial"/>
                <a:ea typeface="ＭＳ Ｐゴシック" charset="-128"/>
                <a:cs typeface="Arial"/>
              </a:rPr>
              <a:t>Indice de restriction aux échanges de services, etc…</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Investissement environnement</a:t>
            </a:r>
          </a:p>
          <a:p>
            <a:pPr marL="0" lvl="1" indent="-285750">
              <a:spcBef>
                <a:spcPts val="0"/>
              </a:spcBef>
              <a:defRPr/>
            </a:pPr>
            <a:r>
              <a:rPr lang="fr-FR" sz="1100" dirty="0">
                <a:solidFill>
                  <a:srgbClr val="595959"/>
                </a:solidFill>
                <a:latin typeface="Arial"/>
                <a:ea typeface="ＭＳ Ｐゴシック" charset="-128"/>
                <a:cs typeface="Arial"/>
              </a:rPr>
              <a:t>Taxes sur les biens et services</a:t>
            </a:r>
          </a:p>
          <a:p>
            <a:pPr marL="0" lvl="1" indent="-285750">
              <a:spcBef>
                <a:spcPts val="0"/>
              </a:spcBef>
              <a:defRPr/>
            </a:pPr>
            <a:r>
              <a:rPr lang="fr-FR" sz="1100" dirty="0">
                <a:solidFill>
                  <a:srgbClr val="595959"/>
                </a:solidFill>
                <a:latin typeface="Arial"/>
                <a:ea typeface="ＭＳ Ｐゴシック" charset="-128"/>
                <a:cs typeface="Arial"/>
              </a:rPr>
              <a:t>Taxes sur les entreprises</a:t>
            </a:r>
          </a:p>
          <a:p>
            <a:pPr marL="0" lvl="1" indent="-285750">
              <a:spcBef>
                <a:spcPts val="0"/>
              </a:spcBef>
              <a:defRPr/>
            </a:pPr>
            <a:r>
              <a:rPr lang="fr-FR" sz="1100" dirty="0" err="1">
                <a:solidFill>
                  <a:srgbClr val="595959"/>
                </a:solidFill>
                <a:latin typeface="Arial"/>
                <a:ea typeface="ＭＳ Ｐゴシック" charset="-128"/>
                <a:cs typeface="Arial"/>
              </a:rPr>
              <a:t>Chinn</a:t>
            </a:r>
            <a:r>
              <a:rPr lang="fr-FR" sz="1100" dirty="0">
                <a:solidFill>
                  <a:srgbClr val="595959"/>
                </a:solidFill>
                <a:latin typeface="Arial"/>
                <a:ea typeface="ＭＳ Ｐゴシック" charset="-128"/>
                <a:cs typeface="Arial"/>
              </a:rPr>
              <a:t>-Ito indice d’ouverture (0-1)</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Force de travail</a:t>
            </a:r>
          </a:p>
          <a:p>
            <a:pPr marL="0" lvl="1" indent="-285750">
              <a:spcBef>
                <a:spcPts val="0"/>
              </a:spcBef>
              <a:defRPr/>
            </a:pPr>
            <a:r>
              <a:rPr lang="fr-FR" sz="1100" dirty="0" err="1">
                <a:solidFill>
                  <a:srgbClr val="595959"/>
                </a:solidFill>
                <a:latin typeface="Arial"/>
                <a:ea typeface="ＭＳ Ｐゴシック" charset="-128"/>
                <a:cs typeface="Arial"/>
              </a:rPr>
              <a:t>Dep</a:t>
            </a:r>
            <a:r>
              <a:rPr lang="fr-FR" sz="1100" dirty="0">
                <a:solidFill>
                  <a:srgbClr val="595959"/>
                </a:solidFill>
                <a:latin typeface="Arial"/>
                <a:ea typeface="ＭＳ Ｐゴシック" charset="-128"/>
                <a:cs typeface="Arial"/>
              </a:rPr>
              <a:t> du Gvt, éducation (% total </a:t>
            </a:r>
            <a:r>
              <a:rPr lang="fr-FR" sz="1100" dirty="0" err="1">
                <a:solidFill>
                  <a:srgbClr val="595959"/>
                </a:solidFill>
                <a:latin typeface="Arial"/>
                <a:ea typeface="ＭＳ Ｐゴシック" charset="-128"/>
                <a:cs typeface="Arial"/>
              </a:rPr>
              <a:t>dep</a:t>
            </a:r>
            <a:r>
              <a:rPr lang="fr-FR" sz="1100" dirty="0">
                <a:solidFill>
                  <a:srgbClr val="595959"/>
                </a:solidFill>
                <a:latin typeface="Arial"/>
                <a:ea typeface="ＭＳ Ｐゴシック" charset="-128"/>
                <a:cs typeface="Arial"/>
              </a:rPr>
              <a:t>)</a:t>
            </a:r>
          </a:p>
          <a:p>
            <a:pPr marL="0" lvl="1" indent="-285750">
              <a:spcBef>
                <a:spcPts val="0"/>
              </a:spcBef>
              <a:defRPr/>
            </a:pPr>
            <a:r>
              <a:rPr lang="fr-FR" sz="1100" dirty="0" err="1">
                <a:solidFill>
                  <a:srgbClr val="595959"/>
                </a:solidFill>
                <a:latin typeface="Arial"/>
                <a:ea typeface="ＭＳ Ｐゴシック" charset="-128"/>
                <a:cs typeface="Arial"/>
              </a:rPr>
              <a:t>Dep</a:t>
            </a:r>
            <a:r>
              <a:rPr lang="fr-FR" sz="1100" dirty="0">
                <a:solidFill>
                  <a:srgbClr val="595959"/>
                </a:solidFill>
                <a:latin typeface="Arial"/>
                <a:ea typeface="ＭＳ Ｐゴシック" charset="-128"/>
                <a:cs typeface="Arial"/>
              </a:rPr>
              <a:t> du Gvt, éducation (% GDP)</a:t>
            </a:r>
          </a:p>
          <a:p>
            <a:pPr marL="0" lvl="1" indent="-285750">
              <a:spcBef>
                <a:spcPts val="0"/>
              </a:spcBef>
              <a:defRPr/>
            </a:pPr>
            <a:r>
              <a:rPr lang="fr-FR" sz="1100" dirty="0" err="1">
                <a:solidFill>
                  <a:srgbClr val="595959"/>
                </a:solidFill>
                <a:latin typeface="Arial"/>
                <a:ea typeface="ＭＳ Ｐゴシック" charset="-128"/>
                <a:cs typeface="Arial"/>
              </a:rPr>
              <a:t>Dep</a:t>
            </a:r>
            <a:r>
              <a:rPr lang="fr-FR" sz="1100" dirty="0">
                <a:solidFill>
                  <a:srgbClr val="595959"/>
                </a:solidFill>
                <a:latin typeface="Arial"/>
                <a:ea typeface="ＭＳ Ｐゴシック" charset="-128"/>
                <a:cs typeface="Arial"/>
              </a:rPr>
              <a:t> du Gvt, santé (% total </a:t>
            </a:r>
            <a:r>
              <a:rPr lang="fr-FR" sz="1100" dirty="0" err="1">
                <a:solidFill>
                  <a:srgbClr val="595959"/>
                </a:solidFill>
                <a:latin typeface="Arial"/>
                <a:ea typeface="ＭＳ Ｐゴシック" charset="-128"/>
                <a:cs typeface="Arial"/>
              </a:rPr>
              <a:t>dep</a:t>
            </a:r>
            <a:r>
              <a:rPr lang="fr-FR" sz="1100" dirty="0">
                <a:solidFill>
                  <a:srgbClr val="595959"/>
                </a:solidFill>
                <a:latin typeface="Arial"/>
                <a:ea typeface="ＭＳ Ｐゴシック" charset="-128"/>
                <a:cs typeface="Arial"/>
              </a:rPr>
              <a:t>)</a:t>
            </a:r>
          </a:p>
          <a:p>
            <a:pPr marL="0" lvl="1" indent="-285750">
              <a:spcBef>
                <a:spcPts val="0"/>
              </a:spcBef>
              <a:defRPr/>
            </a:pPr>
            <a:r>
              <a:rPr lang="fr-FR" sz="1100" dirty="0" err="1">
                <a:solidFill>
                  <a:srgbClr val="595959"/>
                </a:solidFill>
                <a:latin typeface="Arial"/>
                <a:ea typeface="ＭＳ Ｐゴシック" charset="-128"/>
                <a:cs typeface="Arial"/>
              </a:rPr>
              <a:t>Dep</a:t>
            </a:r>
            <a:r>
              <a:rPr lang="fr-FR" sz="1100" dirty="0">
                <a:solidFill>
                  <a:srgbClr val="595959"/>
                </a:solidFill>
                <a:latin typeface="Arial"/>
                <a:ea typeface="ＭＳ Ｐゴシック" charset="-128"/>
                <a:cs typeface="Arial"/>
              </a:rPr>
              <a:t> du Gvt, santé (% GDP)</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Infrastructures</a:t>
            </a:r>
          </a:p>
          <a:p>
            <a:pPr marL="0" lvl="1" indent="-285750">
              <a:spcBef>
                <a:spcPts val="0"/>
              </a:spcBef>
              <a:defRPr/>
            </a:pPr>
            <a:r>
              <a:rPr lang="fr-FR" sz="1100" dirty="0">
                <a:solidFill>
                  <a:srgbClr val="595959"/>
                </a:solidFill>
                <a:latin typeface="Arial"/>
                <a:ea typeface="ＭＳ Ｐゴシック" charset="-128"/>
                <a:cs typeface="Arial"/>
              </a:rPr>
              <a:t>Conso finale du Gvt (% GDP)</a:t>
            </a:r>
          </a:p>
          <a:p>
            <a:pPr marL="0" lvl="1" indent="-285750">
              <a:spcBef>
                <a:spcPts val="0"/>
              </a:spcBef>
              <a:defRPr/>
            </a:pPr>
            <a:r>
              <a:rPr lang="fr-FR" sz="1100" dirty="0">
                <a:solidFill>
                  <a:srgbClr val="595959"/>
                </a:solidFill>
                <a:latin typeface="Arial"/>
                <a:ea typeface="ＭＳ Ｐゴシック" charset="-128"/>
                <a:cs typeface="Arial"/>
              </a:rPr>
              <a:t>Densité du réseau ferroviaire</a:t>
            </a:r>
          </a:p>
          <a:p>
            <a:pPr marL="0" lvl="1" indent="-285750">
              <a:spcBef>
                <a:spcPts val="0"/>
              </a:spcBef>
              <a:defRPr/>
            </a:pPr>
            <a:r>
              <a:rPr lang="fr-FR" sz="1100" dirty="0">
                <a:solidFill>
                  <a:srgbClr val="595959"/>
                </a:solidFill>
                <a:latin typeface="Arial"/>
                <a:ea typeface="ＭＳ Ｐゴシック" charset="-128"/>
                <a:cs typeface="Arial"/>
              </a:rPr>
              <a:t>Etc….</a:t>
            </a:r>
            <a:endParaRPr lang="fr-FR" sz="1200" dirty="0"/>
          </a:p>
        </p:txBody>
      </p:sp>
      <p:sp>
        <p:nvSpPr>
          <p:cNvPr id="15" name="TextBox 14">
            <a:extLst>
              <a:ext uri="{FF2B5EF4-FFF2-40B4-BE49-F238E27FC236}">
                <a16:creationId xmlns:a16="http://schemas.microsoft.com/office/drawing/2014/main" id="{F18BE52C-8C1E-4EDB-BDD9-10718DA6CE61}"/>
              </a:ext>
            </a:extLst>
          </p:cNvPr>
          <p:cNvSpPr txBox="1"/>
          <p:nvPr/>
        </p:nvSpPr>
        <p:spPr>
          <a:xfrm>
            <a:off x="6080034" y="2721778"/>
            <a:ext cx="2606766" cy="4078039"/>
          </a:xfrm>
          <a:prstGeom prst="rect">
            <a:avLst/>
          </a:prstGeom>
          <a:noFill/>
        </p:spPr>
        <p:txBody>
          <a:bodyPr wrap="square" rtlCol="0">
            <a:spAutoFit/>
          </a:bodyPr>
          <a:lstStyle/>
          <a:p>
            <a:pPr indent="-342900">
              <a:spcBef>
                <a:spcPts val="0"/>
              </a:spcBef>
              <a:defRPr/>
            </a:pPr>
            <a:r>
              <a:rPr lang="fr-FR" sz="1200" b="1" dirty="0">
                <a:solidFill>
                  <a:srgbClr val="418FDE"/>
                </a:solidFill>
                <a:latin typeface="Arial"/>
                <a:ea typeface="ＭＳ Ｐゴシック" charset="-128"/>
                <a:cs typeface="Arial"/>
              </a:rPr>
              <a:t>Commerce</a:t>
            </a:r>
          </a:p>
          <a:p>
            <a:pPr marL="0" lvl="1" indent="-285750">
              <a:spcBef>
                <a:spcPts val="0"/>
              </a:spcBef>
              <a:defRPr/>
            </a:pPr>
            <a:r>
              <a:rPr lang="fr-FR" sz="1100" dirty="0">
                <a:solidFill>
                  <a:srgbClr val="595959"/>
                </a:solidFill>
                <a:latin typeface="Arial"/>
                <a:ea typeface="ＭＳ Ｐゴシック" charset="-128"/>
                <a:cs typeface="Arial"/>
              </a:rPr>
              <a:t>Imports et exports de biens (% PIB)</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Investissement</a:t>
            </a:r>
          </a:p>
          <a:p>
            <a:pPr marL="0" lvl="1" indent="-285750">
              <a:spcBef>
                <a:spcPts val="0"/>
              </a:spcBef>
              <a:defRPr/>
            </a:pPr>
            <a:r>
              <a:rPr lang="fr-FR" sz="1100" dirty="0">
                <a:solidFill>
                  <a:srgbClr val="595959"/>
                </a:solidFill>
                <a:latin typeface="Arial"/>
                <a:ea typeface="ＭＳ Ｐゴシック" charset="-128"/>
                <a:cs typeface="Arial"/>
              </a:rPr>
              <a:t>IDE stock &amp; flux, entrants et sortants.</a:t>
            </a:r>
          </a:p>
          <a:p>
            <a:pPr marL="0" lvl="1" indent="-285750">
              <a:spcBef>
                <a:spcPts val="0"/>
              </a:spcBef>
              <a:defRPr/>
            </a:pPr>
            <a:r>
              <a:rPr lang="fr-FR" sz="1100" dirty="0">
                <a:solidFill>
                  <a:srgbClr val="595959"/>
                </a:solidFill>
                <a:latin typeface="Arial"/>
                <a:ea typeface="ＭＳ Ｐゴシック" charset="-128"/>
                <a:cs typeface="Arial"/>
              </a:rPr>
              <a:t>Investissement de portefeuille </a:t>
            </a:r>
          </a:p>
          <a:p>
            <a:pPr marL="0" lvl="1" indent="-285750">
              <a:spcBef>
                <a:spcPts val="0"/>
              </a:spcBef>
              <a:defRPr/>
            </a:pPr>
            <a:endParaRPr lang="fr-FR" sz="1400" dirty="0">
              <a:solidFill>
                <a:srgbClr val="595959"/>
              </a:solidFill>
              <a:latin typeface="Arial"/>
              <a:ea typeface="ＭＳ Ｐゴシック" charset="-128"/>
              <a:cs typeface="Arial"/>
            </a:endParaRPr>
          </a:p>
          <a:p>
            <a:pPr indent="-342900">
              <a:spcBef>
                <a:spcPts val="0"/>
              </a:spcBef>
              <a:defRPr/>
            </a:pPr>
            <a:r>
              <a:rPr lang="fr-FR" sz="1200" b="1" dirty="0">
                <a:solidFill>
                  <a:srgbClr val="418FDE"/>
                </a:solidFill>
                <a:latin typeface="Arial"/>
                <a:ea typeface="ＭＳ Ｐゴシック" charset="-128"/>
                <a:cs typeface="Arial"/>
              </a:rPr>
              <a:t>Population</a:t>
            </a:r>
          </a:p>
          <a:p>
            <a:pPr marL="0" lvl="1" indent="-285750">
              <a:spcBef>
                <a:spcPts val="0"/>
              </a:spcBef>
              <a:defRPr/>
            </a:pPr>
            <a:r>
              <a:rPr lang="fr-FR" sz="1100" dirty="0">
                <a:solidFill>
                  <a:srgbClr val="595959"/>
                </a:solidFill>
                <a:latin typeface="Arial"/>
                <a:ea typeface="ＭＳ Ｐゴシック" charset="-128"/>
                <a:cs typeface="Arial"/>
              </a:rPr>
              <a:t>Emigrants and Immigrants</a:t>
            </a:r>
          </a:p>
          <a:p>
            <a:pPr marL="0" lvl="1" indent="-285750">
              <a:spcBef>
                <a:spcPts val="0"/>
              </a:spcBef>
              <a:defRPr/>
            </a:pPr>
            <a:r>
              <a:rPr lang="fr-FR" sz="1100" dirty="0">
                <a:solidFill>
                  <a:srgbClr val="595959"/>
                </a:solidFill>
                <a:latin typeface="Arial"/>
                <a:ea typeface="ＭＳ Ｐゴシック" charset="-128"/>
                <a:cs typeface="Arial"/>
              </a:rPr>
              <a:t>Tourisme</a:t>
            </a:r>
          </a:p>
          <a:p>
            <a:pPr marL="0" lvl="1" indent="-285750">
              <a:spcBef>
                <a:spcPts val="0"/>
              </a:spcBef>
              <a:defRPr/>
            </a:pPr>
            <a:r>
              <a:rPr lang="fr-FR" sz="1100" dirty="0">
                <a:solidFill>
                  <a:srgbClr val="595959"/>
                </a:solidFill>
                <a:latin typeface="Arial"/>
                <a:ea typeface="ＭＳ Ｐゴシック" charset="-128"/>
                <a:cs typeface="Arial"/>
              </a:rPr>
              <a:t>Étudiants </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Logistique</a:t>
            </a:r>
          </a:p>
          <a:p>
            <a:pPr marL="0" lvl="1" indent="-285750">
              <a:spcBef>
                <a:spcPts val="0"/>
              </a:spcBef>
              <a:defRPr/>
            </a:pPr>
            <a:r>
              <a:rPr lang="fr-FR" sz="1100" dirty="0">
                <a:solidFill>
                  <a:srgbClr val="595959"/>
                </a:solidFill>
                <a:latin typeface="Arial"/>
                <a:ea typeface="ＭＳ Ｐゴシック" charset="-128"/>
                <a:cs typeface="Arial"/>
              </a:rPr>
              <a:t>Container port </a:t>
            </a:r>
            <a:r>
              <a:rPr lang="fr-FR" sz="1100" dirty="0" err="1">
                <a:solidFill>
                  <a:srgbClr val="595959"/>
                </a:solidFill>
                <a:latin typeface="Arial"/>
                <a:ea typeface="ＭＳ Ｐゴシック" charset="-128"/>
                <a:cs typeface="Arial"/>
              </a:rPr>
              <a:t>throughput</a:t>
            </a:r>
            <a:r>
              <a:rPr lang="fr-FR" sz="1100" dirty="0">
                <a:solidFill>
                  <a:srgbClr val="595959"/>
                </a:solidFill>
                <a:latin typeface="Arial"/>
                <a:ea typeface="ＭＳ Ｐゴシック" charset="-128"/>
                <a:cs typeface="Arial"/>
              </a:rPr>
              <a:t> (TEU)</a:t>
            </a:r>
          </a:p>
          <a:p>
            <a:pPr marL="0" lvl="1" indent="-285750">
              <a:spcBef>
                <a:spcPts val="0"/>
              </a:spcBef>
              <a:defRPr/>
            </a:pPr>
            <a:r>
              <a:rPr lang="fr-FR" sz="1100" dirty="0">
                <a:solidFill>
                  <a:srgbClr val="595959"/>
                </a:solidFill>
                <a:latin typeface="Arial"/>
                <a:ea typeface="ＭＳ Ｐゴシック" charset="-128"/>
                <a:cs typeface="Arial"/>
              </a:rPr>
              <a:t>Liner shipping </a:t>
            </a:r>
            <a:r>
              <a:rPr lang="fr-FR" sz="1100" dirty="0" err="1">
                <a:solidFill>
                  <a:srgbClr val="595959"/>
                </a:solidFill>
                <a:latin typeface="Arial"/>
                <a:ea typeface="ＭＳ Ｐゴシック" charset="-128"/>
                <a:cs typeface="Arial"/>
              </a:rPr>
              <a:t>connectivity</a:t>
            </a:r>
            <a:r>
              <a:rPr lang="fr-FR" sz="1100" dirty="0">
                <a:solidFill>
                  <a:srgbClr val="595959"/>
                </a:solidFill>
                <a:latin typeface="Arial"/>
                <a:ea typeface="ＭＳ Ｐゴシック" charset="-128"/>
                <a:cs typeface="Arial"/>
              </a:rPr>
              <a:t> index</a:t>
            </a:r>
          </a:p>
          <a:p>
            <a:endParaRPr lang="fr-FR" sz="1400" dirty="0"/>
          </a:p>
          <a:p>
            <a:pPr indent="-342900">
              <a:spcBef>
                <a:spcPts val="0"/>
              </a:spcBef>
              <a:defRPr/>
            </a:pPr>
            <a:r>
              <a:rPr lang="fr-FR" sz="1200" b="1" dirty="0">
                <a:solidFill>
                  <a:srgbClr val="418FDE"/>
                </a:solidFill>
                <a:latin typeface="Arial"/>
                <a:ea typeface="ＭＳ Ｐゴシック" charset="-128"/>
                <a:cs typeface="Arial"/>
              </a:rPr>
              <a:t>Convergence macro</a:t>
            </a:r>
          </a:p>
          <a:p>
            <a:pPr marL="0" lvl="1" indent="-285750">
              <a:spcBef>
                <a:spcPts val="0"/>
              </a:spcBef>
              <a:defRPr/>
            </a:pPr>
            <a:r>
              <a:rPr lang="fr-FR" sz="1100" dirty="0">
                <a:solidFill>
                  <a:srgbClr val="595959"/>
                </a:solidFill>
                <a:latin typeface="Arial"/>
                <a:ea typeface="ＭＳ Ｐゴシック" charset="-128"/>
                <a:cs typeface="Arial"/>
              </a:rPr>
              <a:t>ODA Nette</a:t>
            </a:r>
          </a:p>
          <a:p>
            <a:pPr marL="0" lvl="1" indent="-285750">
              <a:spcBef>
                <a:spcPts val="0"/>
              </a:spcBef>
              <a:defRPr/>
            </a:pPr>
            <a:r>
              <a:rPr lang="fr-FR" sz="1100" dirty="0">
                <a:solidFill>
                  <a:srgbClr val="595959"/>
                </a:solidFill>
                <a:latin typeface="Arial"/>
                <a:ea typeface="ＭＳ Ｐゴシック" charset="-128"/>
                <a:cs typeface="Arial"/>
              </a:rPr>
              <a:t>Réserves en devises</a:t>
            </a:r>
          </a:p>
          <a:p>
            <a:pPr marL="0" lvl="1" indent="-285750">
              <a:spcBef>
                <a:spcPts val="0"/>
              </a:spcBef>
              <a:defRPr/>
            </a:pPr>
            <a:r>
              <a:rPr lang="fr-FR" sz="1100" dirty="0">
                <a:solidFill>
                  <a:srgbClr val="595959"/>
                </a:solidFill>
                <a:latin typeface="Arial"/>
                <a:ea typeface="ＭＳ Ｐゴシック" charset="-128"/>
                <a:cs typeface="Arial"/>
              </a:rPr>
              <a:t>Taux d’Inflation</a:t>
            </a:r>
          </a:p>
          <a:p>
            <a:pPr marL="0" lvl="1" indent="-285750">
              <a:spcBef>
                <a:spcPts val="0"/>
              </a:spcBef>
              <a:defRPr/>
            </a:pPr>
            <a:r>
              <a:rPr lang="fr-FR" sz="1100" dirty="0">
                <a:solidFill>
                  <a:srgbClr val="595959"/>
                </a:solidFill>
                <a:latin typeface="Arial"/>
                <a:ea typeface="ＭＳ Ｐゴシック" charset="-128"/>
                <a:cs typeface="Arial"/>
              </a:rPr>
              <a:t>PIB par hbt</a:t>
            </a:r>
          </a:p>
          <a:p>
            <a:pPr marL="0" lvl="1" indent="-285750">
              <a:spcBef>
                <a:spcPts val="0"/>
              </a:spcBef>
              <a:defRPr/>
            </a:pPr>
            <a:r>
              <a:rPr lang="fr-FR" sz="1100" dirty="0">
                <a:solidFill>
                  <a:srgbClr val="595959"/>
                </a:solidFill>
                <a:latin typeface="Arial"/>
                <a:ea typeface="ＭＳ Ｐゴシック" charset="-128"/>
                <a:cs typeface="Arial"/>
              </a:rPr>
              <a:t>Etc…</a:t>
            </a:r>
          </a:p>
        </p:txBody>
      </p:sp>
    </p:spTree>
    <p:extLst>
      <p:ext uri="{BB962C8B-B14F-4D97-AF65-F5344CB8AC3E}">
        <p14:creationId xmlns:p14="http://schemas.microsoft.com/office/powerpoint/2010/main" val="32865690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P spid="10" grpId="0" animBg="1"/>
      <p:bldP spid="11" grpId="0"/>
      <p:bldP spid="12" grpId="0" animBg="1"/>
      <p:bldP spid="13" grpId="0" animBg="1"/>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5"/>
          <p:cNvSpPr>
            <a:spLocks noGrp="1"/>
          </p:cNvSpPr>
          <p:nvPr>
            <p:ph type="body" sz="quarter" idx="11"/>
          </p:nvPr>
        </p:nvSpPr>
        <p:spPr bwMode="auto">
          <a:xfrm>
            <a:off x="1589519" y="3021398"/>
            <a:ext cx="7080040" cy="81520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fr-FR" dirty="0">
                <a:latin typeface="Arial" charset="0"/>
                <a:ea typeface="ＭＳ Ｐゴシック" charset="0"/>
                <a:cs typeface="Arial" charset="0"/>
              </a:rPr>
              <a:t>Et maintenant, une </a:t>
            </a:r>
            <a:r>
              <a:rPr lang="fr-FR" dirty="0" err="1">
                <a:latin typeface="Arial" charset="0"/>
                <a:ea typeface="ＭＳ Ｐゴシック" charset="0"/>
                <a:cs typeface="Arial" charset="0"/>
              </a:rPr>
              <a:t>Demo</a:t>
            </a:r>
            <a:r>
              <a:rPr lang="fr-FR" dirty="0">
                <a:latin typeface="Arial" charset="0"/>
                <a:ea typeface="ＭＳ Ｐゴシック" charset="0"/>
                <a:cs typeface="Arial" charset="0"/>
              </a:rPr>
              <a:t>!</a:t>
            </a:r>
          </a:p>
        </p:txBody>
      </p:sp>
    </p:spTree>
    <p:extLst>
      <p:ext uri="{BB962C8B-B14F-4D97-AF65-F5344CB8AC3E}">
        <p14:creationId xmlns:p14="http://schemas.microsoft.com/office/powerpoint/2010/main" val="377565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0800BBD-77A1-414B-8FF7-DEE2E24EA0C4}"/>
              </a:ext>
            </a:extLst>
          </p:cNvPr>
          <p:cNvSpPr>
            <a:spLocks noGrp="1"/>
          </p:cNvSpPr>
          <p:nvPr>
            <p:ph type="body" sz="quarter" idx="11"/>
          </p:nvPr>
        </p:nvSpPr>
        <p:spPr/>
        <p:txBody>
          <a:bodyPr/>
          <a:lstStyle/>
          <a:p>
            <a:endParaRPr lang="fr-FR"/>
          </a:p>
        </p:txBody>
      </p:sp>
      <p:pic>
        <p:nvPicPr>
          <p:cNvPr id="5" name="Picture 4" descr="A picture containing bubble, laser, blue, sprinkler system&#10;&#10;Description automatically generated">
            <a:extLst>
              <a:ext uri="{FF2B5EF4-FFF2-40B4-BE49-F238E27FC236}">
                <a16:creationId xmlns:a16="http://schemas.microsoft.com/office/drawing/2014/main" id="{BE04D536-DAAA-42E4-A212-1C849CCF9C25}"/>
              </a:ext>
            </a:extLst>
          </p:cNvPr>
          <p:cNvPicPr>
            <a:picLocks noChangeAspect="1"/>
          </p:cNvPicPr>
          <p:nvPr/>
        </p:nvPicPr>
        <p:blipFill>
          <a:blip r:embed="rId3"/>
          <a:stretch>
            <a:fillRect/>
          </a:stretch>
        </p:blipFill>
        <p:spPr>
          <a:xfrm>
            <a:off x="0" y="865414"/>
            <a:ext cx="9100729" cy="5127171"/>
          </a:xfrm>
          <a:prstGeom prst="rect">
            <a:avLst/>
          </a:prstGeom>
        </p:spPr>
      </p:pic>
      <p:sp>
        <p:nvSpPr>
          <p:cNvPr id="7" name="Text Placeholder 1">
            <a:extLst>
              <a:ext uri="{FF2B5EF4-FFF2-40B4-BE49-F238E27FC236}">
                <a16:creationId xmlns:a16="http://schemas.microsoft.com/office/drawing/2014/main" id="{5CC546B8-9AF6-4DF4-BFA1-AAC1B1285D2D}"/>
              </a:ext>
            </a:extLst>
          </p:cNvPr>
          <p:cNvSpPr>
            <a:spLocks noGrp="1"/>
          </p:cNvSpPr>
          <p:nvPr>
            <p:ph type="body" sz="quarter" idx="10"/>
          </p:nvPr>
        </p:nvSpPr>
        <p:spPr>
          <a:xfrm>
            <a:off x="3479600" y="3227001"/>
            <a:ext cx="2794671" cy="873897"/>
          </a:xfrm>
        </p:spPr>
        <p:txBody>
          <a:bodyPr/>
          <a:lstStyle/>
          <a:p>
            <a:pPr>
              <a:defRPr/>
            </a:pPr>
            <a:r>
              <a:rPr lang="en-US" sz="3600" dirty="0">
                <a:solidFill>
                  <a:schemeClr val="bg1"/>
                </a:solidFill>
              </a:rPr>
              <a:t>MERCI!</a:t>
            </a:r>
          </a:p>
        </p:txBody>
      </p:sp>
    </p:spTree>
    <p:extLst>
      <p:ext uri="{BB962C8B-B14F-4D97-AF65-F5344CB8AC3E}">
        <p14:creationId xmlns:p14="http://schemas.microsoft.com/office/powerpoint/2010/main" val="247527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5"/>
          <p:cNvSpPr>
            <a:spLocks noGrp="1"/>
          </p:cNvSpPr>
          <p:nvPr>
            <p:ph type="body" sz="quarter" idx="11"/>
          </p:nvPr>
        </p:nvSpPr>
        <p:spPr bwMode="auto">
          <a:xfrm>
            <a:off x="1589519" y="3021398"/>
            <a:ext cx="7080040" cy="81520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fr-FR" dirty="0">
                <a:latin typeface="Arial" charset="0"/>
                <a:ea typeface="ＭＳ Ｐゴシック" charset="0"/>
                <a:cs typeface="Arial" charset="0"/>
              </a:rPr>
              <a:t>SIMAEI: Présentation non technique</a:t>
            </a:r>
          </a:p>
        </p:txBody>
      </p:sp>
    </p:spTree>
    <p:extLst>
      <p:ext uri="{BB962C8B-B14F-4D97-AF65-F5344CB8AC3E}">
        <p14:creationId xmlns:p14="http://schemas.microsoft.com/office/powerpoint/2010/main" val="141870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614488" y="1177494"/>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34950" indent="-234950"/>
            <a:r>
              <a:rPr lang="fr-FR" dirty="0">
                <a:latin typeface="Arial" charset="0"/>
                <a:ea typeface="ＭＳ Ｐゴシック" charset="0"/>
                <a:cs typeface="Arial" charset="0"/>
              </a:rPr>
              <a:t>La SIMAEI</a:t>
            </a:r>
          </a:p>
        </p:txBody>
      </p:sp>
      <p:sp>
        <p:nvSpPr>
          <p:cNvPr id="7" name="Text Placeholder 8"/>
          <p:cNvSpPr>
            <a:spLocks noGrp="1"/>
          </p:cNvSpPr>
          <p:nvPr>
            <p:ph type="body" sz="quarter" idx="14"/>
          </p:nvPr>
        </p:nvSpPr>
        <p:spPr>
          <a:xfrm>
            <a:off x="868862" y="1911787"/>
            <a:ext cx="7597276" cy="746125"/>
          </a:xfrm>
        </p:spPr>
        <p:txBody>
          <a:bodyPr/>
          <a:lstStyle/>
          <a:p>
            <a:pPr>
              <a:defRPr/>
            </a:pPr>
            <a:r>
              <a:rPr lang="fr-FR" sz="2000" b="1" dirty="0"/>
              <a:t>Donc si nous nous concentrons sur SIMAEI et en quelques mots</a:t>
            </a:r>
          </a:p>
          <a:p>
            <a:pPr>
              <a:defRPr/>
            </a:pPr>
            <a:endParaRPr lang="fr-FR" sz="2000" b="1" dirty="0"/>
          </a:p>
          <a:p>
            <a:pPr>
              <a:defRPr/>
            </a:pPr>
            <a:r>
              <a:rPr lang="fr-FR" sz="2000" dirty="0"/>
              <a:t>1. L'outil fournit non seulement </a:t>
            </a:r>
            <a:r>
              <a:rPr lang="fr-FR" sz="2000" b="1" dirty="0"/>
              <a:t>un aperçu du statut du de l’Intégration régionale </a:t>
            </a:r>
            <a:r>
              <a:rPr lang="fr-FR" sz="2000" dirty="0"/>
              <a:t>dans un pays pour </a:t>
            </a:r>
            <a:r>
              <a:rPr lang="fr-FR" sz="2000" b="1" dirty="0"/>
              <a:t>une année donnée</a:t>
            </a:r>
            <a:r>
              <a:rPr lang="fr-FR" sz="2000" dirty="0"/>
              <a:t>, </a:t>
            </a:r>
          </a:p>
          <a:p>
            <a:pPr>
              <a:defRPr/>
            </a:pPr>
            <a:r>
              <a:rPr lang="fr-FR" sz="2000" dirty="0"/>
              <a:t>mais fournit également des informations sur la façon dont le statut de l’IR </a:t>
            </a:r>
            <a:r>
              <a:rPr lang="fr-FR" sz="2000" b="1" dirty="0"/>
              <a:t>a changé au fil des ans </a:t>
            </a:r>
            <a:r>
              <a:rPr lang="fr-FR" sz="2000" dirty="0"/>
              <a:t>grâce à une </a:t>
            </a:r>
            <a:r>
              <a:rPr lang="fr-FR" sz="2000" b="1" dirty="0"/>
              <a:t>chronologie interactive </a:t>
            </a:r>
            <a:r>
              <a:rPr lang="fr-FR" sz="2000" dirty="0"/>
              <a:t>intégrée à l'élément de visualisation des données sur le site.</a:t>
            </a:r>
          </a:p>
          <a:p>
            <a:pPr>
              <a:defRPr/>
            </a:pPr>
            <a:r>
              <a:rPr lang="fr-FR" sz="2000" dirty="0"/>
              <a:t>2. SIMAEI fournit des </a:t>
            </a:r>
            <a:r>
              <a:rPr lang="fr-FR" sz="2000" b="1" dirty="0"/>
              <a:t>options de filtrage dynamique </a:t>
            </a:r>
            <a:r>
              <a:rPr lang="fr-FR" sz="2000" dirty="0"/>
              <a:t>pour pouvoir visualiser le statut d'intégration d'un pays sur la base de nombreux </a:t>
            </a:r>
            <a:r>
              <a:rPr lang="fr-FR" sz="2000" b="1" dirty="0"/>
              <a:t>facteurs</a:t>
            </a:r>
            <a:r>
              <a:rPr lang="fr-FR" sz="2000" dirty="0"/>
              <a:t> tels que le pétrole et le non-pétrole, etc… fournissant aux décideurs </a:t>
            </a:r>
            <a:r>
              <a:rPr lang="fr-FR" sz="2000" b="1" dirty="0"/>
              <a:t>une analyse plus approfondie </a:t>
            </a:r>
            <a:r>
              <a:rPr lang="fr-FR" sz="2000" dirty="0"/>
              <a:t>pour mieux comprendre tous les aspects et </a:t>
            </a:r>
            <a:r>
              <a:rPr lang="fr-FR" sz="2000" b="1" dirty="0"/>
              <a:t>facteurs affectant le potentiel d’IR</a:t>
            </a:r>
            <a:endParaRPr lang="en-GB" sz="2000" b="1" dirty="0"/>
          </a:p>
        </p:txBody>
      </p:sp>
    </p:spTree>
    <p:extLst>
      <p:ext uri="{BB962C8B-B14F-4D97-AF65-F5344CB8AC3E}">
        <p14:creationId xmlns:p14="http://schemas.microsoft.com/office/powerpoint/2010/main" val="19956928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614488" y="1177494"/>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34950" indent="-234950"/>
            <a:r>
              <a:rPr lang="fr-FR" dirty="0">
                <a:latin typeface="Arial" charset="0"/>
                <a:ea typeface="ＭＳ Ｐゴシック" charset="0"/>
                <a:cs typeface="Arial" charset="0"/>
              </a:rPr>
              <a:t>La SIMAEI</a:t>
            </a:r>
          </a:p>
        </p:txBody>
      </p:sp>
      <p:sp>
        <p:nvSpPr>
          <p:cNvPr id="7" name="Text Placeholder 8"/>
          <p:cNvSpPr>
            <a:spLocks noGrp="1"/>
          </p:cNvSpPr>
          <p:nvPr>
            <p:ph type="body" sz="quarter" idx="14"/>
          </p:nvPr>
        </p:nvSpPr>
        <p:spPr>
          <a:xfrm>
            <a:off x="868862" y="1911787"/>
            <a:ext cx="7597276" cy="3768719"/>
          </a:xfrm>
        </p:spPr>
        <p:txBody>
          <a:bodyPr/>
          <a:lstStyle/>
          <a:p>
            <a:pPr>
              <a:defRPr/>
            </a:pPr>
            <a:r>
              <a:rPr lang="fr-FR" sz="2000" b="1" dirty="0"/>
              <a:t>Donc si nous nous concentrons sur SIMAEI et en quelques mots</a:t>
            </a:r>
          </a:p>
          <a:p>
            <a:pPr>
              <a:defRPr/>
            </a:pPr>
            <a:endParaRPr lang="fr-FR" sz="2000" b="1" dirty="0"/>
          </a:p>
          <a:p>
            <a:pPr>
              <a:defRPr/>
            </a:pPr>
            <a:r>
              <a:rPr lang="fr-FR" sz="2000" dirty="0"/>
              <a:t>3. SIMAEI peut être utilisé par les décideurs politiques pour </a:t>
            </a:r>
            <a:r>
              <a:rPr lang="fr-FR" sz="2000" b="1" dirty="0"/>
              <a:t>évaluer l'IR </a:t>
            </a:r>
            <a:r>
              <a:rPr lang="fr-FR" sz="2000" dirty="0"/>
              <a:t>dans les pays en fournissant des informations qui peuvent </a:t>
            </a:r>
            <a:r>
              <a:rPr lang="fr-FR" sz="2000" b="1" dirty="0"/>
              <a:t>conduire à des politiques ciblées </a:t>
            </a:r>
            <a:r>
              <a:rPr lang="fr-FR" sz="2000" dirty="0"/>
              <a:t>basées sur les expériences d'autres pays pour améliorer l'IR de leur propre pays, pays et/ou régions ciblés</a:t>
            </a:r>
          </a:p>
          <a:p>
            <a:pPr>
              <a:defRPr/>
            </a:pPr>
            <a:r>
              <a:rPr lang="fr-FR" sz="2000" dirty="0"/>
              <a:t>4. En examinant l'état de l'intégration régionale dans les pays/régions d'intérêt, les décideurs peuvent tirer des </a:t>
            </a:r>
            <a:r>
              <a:rPr lang="fr-FR" sz="2000" b="1" dirty="0"/>
              <a:t>enseignements des meilleures pratiques des pays où l'IR a réussi</a:t>
            </a:r>
            <a:r>
              <a:rPr lang="fr-FR" sz="2000" dirty="0"/>
              <a:t>.</a:t>
            </a:r>
            <a:endParaRPr lang="en-GB" sz="2000" dirty="0"/>
          </a:p>
        </p:txBody>
      </p:sp>
    </p:spTree>
    <p:extLst>
      <p:ext uri="{BB962C8B-B14F-4D97-AF65-F5344CB8AC3E}">
        <p14:creationId xmlns:p14="http://schemas.microsoft.com/office/powerpoint/2010/main" val="3480764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614488" y="1177494"/>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34950" indent="-234950"/>
            <a:r>
              <a:rPr lang="fr-FR" dirty="0">
                <a:latin typeface="Arial" charset="0"/>
                <a:ea typeface="ＭＳ Ｐゴシック" charset="0"/>
                <a:cs typeface="Arial" charset="0"/>
              </a:rPr>
              <a:t>La SIMAEI</a:t>
            </a:r>
          </a:p>
        </p:txBody>
      </p:sp>
      <p:sp>
        <p:nvSpPr>
          <p:cNvPr id="7" name="Text Placeholder 8"/>
          <p:cNvSpPr>
            <a:spLocks noGrp="1"/>
          </p:cNvSpPr>
          <p:nvPr>
            <p:ph type="body" sz="quarter" idx="14"/>
          </p:nvPr>
        </p:nvSpPr>
        <p:spPr>
          <a:xfrm>
            <a:off x="868862" y="1911787"/>
            <a:ext cx="7597276" cy="4231838"/>
          </a:xfrm>
        </p:spPr>
        <p:txBody>
          <a:bodyPr/>
          <a:lstStyle/>
          <a:p>
            <a:pPr>
              <a:defRPr/>
            </a:pPr>
            <a:r>
              <a:rPr lang="fr-FR" sz="2000" b="1" dirty="0"/>
              <a:t>Donc si nous nous concentrons sur SIMAEI et en quelques mots</a:t>
            </a:r>
          </a:p>
          <a:p>
            <a:pPr>
              <a:defRPr/>
            </a:pPr>
            <a:endParaRPr lang="fr-FR" sz="2000" dirty="0"/>
          </a:p>
          <a:p>
            <a:pPr>
              <a:defRPr/>
            </a:pPr>
            <a:r>
              <a:rPr lang="fr-FR" sz="2000" dirty="0"/>
              <a:t>5. SIMAEI peut également être utilisé pour </a:t>
            </a:r>
            <a:r>
              <a:rPr lang="fr-FR" sz="2000" b="1" dirty="0"/>
              <a:t>révéler lequel des moteurs aura le plus d'impact </a:t>
            </a:r>
            <a:r>
              <a:rPr lang="fr-FR" sz="2000" dirty="0"/>
              <a:t>sur l'amélioration de l'IR d'un pays avec ses régions / pays ciblés</a:t>
            </a:r>
          </a:p>
          <a:p>
            <a:pPr>
              <a:defRPr/>
            </a:pPr>
            <a:r>
              <a:rPr lang="fr-FR" sz="2000" dirty="0"/>
              <a:t>6. SIMAEI peut également aider les décideurs politiques à comprendre </a:t>
            </a:r>
            <a:r>
              <a:rPr lang="fr-FR" sz="2000" b="1" dirty="0"/>
              <a:t>les points forts et les défis de leur propre pays </a:t>
            </a:r>
            <a:r>
              <a:rPr lang="fr-FR" sz="2000" dirty="0"/>
              <a:t>en matière d'intégration</a:t>
            </a:r>
          </a:p>
          <a:p>
            <a:pPr>
              <a:defRPr/>
            </a:pPr>
            <a:r>
              <a:rPr lang="fr-FR" sz="2000" dirty="0"/>
              <a:t>7. L'outil permet également </a:t>
            </a:r>
            <a:r>
              <a:rPr lang="fr-FR" sz="2000" b="1" dirty="0"/>
              <a:t>de visualiser le classement de votre propre pays par rapport à d'autres pays </a:t>
            </a:r>
            <a:r>
              <a:rPr lang="fr-FR" sz="2000" dirty="0"/>
              <a:t>en fonction d'un groupe de pays, d'une appartenance régionale ou d'une situation géographique similaires.</a:t>
            </a:r>
          </a:p>
        </p:txBody>
      </p:sp>
    </p:spTree>
    <p:extLst>
      <p:ext uri="{BB962C8B-B14F-4D97-AF65-F5344CB8AC3E}">
        <p14:creationId xmlns:p14="http://schemas.microsoft.com/office/powerpoint/2010/main" val="7828842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614488" y="1177494"/>
            <a:ext cx="6937375"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234950" indent="-234950"/>
            <a:r>
              <a:rPr lang="fr-FR" dirty="0">
                <a:latin typeface="Arial" charset="0"/>
                <a:ea typeface="ＭＳ Ｐゴシック" charset="0"/>
                <a:cs typeface="Arial" charset="0"/>
              </a:rPr>
              <a:t>La SIMAEI</a:t>
            </a:r>
          </a:p>
        </p:txBody>
      </p:sp>
      <p:sp>
        <p:nvSpPr>
          <p:cNvPr id="7" name="Text Placeholder 8"/>
          <p:cNvSpPr>
            <a:spLocks noGrp="1"/>
          </p:cNvSpPr>
          <p:nvPr>
            <p:ph type="body" sz="quarter" idx="14"/>
          </p:nvPr>
        </p:nvSpPr>
        <p:spPr>
          <a:xfrm>
            <a:off x="868862" y="2284849"/>
            <a:ext cx="7597276" cy="746125"/>
          </a:xfrm>
        </p:spPr>
        <p:txBody>
          <a:bodyPr/>
          <a:lstStyle/>
          <a:p>
            <a:pPr>
              <a:defRPr/>
            </a:pPr>
            <a:endParaRPr lang="fr-FR" sz="2000" b="1" dirty="0"/>
          </a:p>
          <a:p>
            <a:pPr>
              <a:defRPr/>
            </a:pPr>
            <a:r>
              <a:rPr lang="fr-FR" sz="2000" b="1" dirty="0"/>
              <a:t>Les décideurs politiques sont invités à fournir des commentaires et des suggestions sur la façon dont l'outil peut être développé pour répondre à leurs besoins et nous accueillons également les demandes de formation sur la façon dont SIMAEI peut être utilisé comme l'un des outils pour améliorer l'élaboration des politiques pour les questions d'IR.</a:t>
            </a:r>
          </a:p>
          <a:p>
            <a:pPr>
              <a:defRPr/>
            </a:pPr>
            <a:endParaRPr lang="en-GB" sz="2000" b="1" dirty="0"/>
          </a:p>
        </p:txBody>
      </p:sp>
    </p:spTree>
    <p:extLst>
      <p:ext uri="{BB962C8B-B14F-4D97-AF65-F5344CB8AC3E}">
        <p14:creationId xmlns:p14="http://schemas.microsoft.com/office/powerpoint/2010/main" val="15485025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Placeholder 5"/>
          <p:cNvSpPr>
            <a:spLocks noGrp="1"/>
          </p:cNvSpPr>
          <p:nvPr>
            <p:ph type="body" sz="quarter" idx="11"/>
          </p:nvPr>
        </p:nvSpPr>
        <p:spPr bwMode="auto">
          <a:xfrm>
            <a:off x="1589519" y="2621042"/>
            <a:ext cx="6731521" cy="1615916"/>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fr-FR" sz="2800" b="0" dirty="0">
                <a:latin typeface="Arial" charset="0"/>
                <a:ea typeface="ＭＳ Ｐゴシック" charset="0"/>
                <a:cs typeface="Arial" charset="0"/>
              </a:rPr>
              <a:t>Evaluer le potentiel d’intégration économique des pays Arabes </a:t>
            </a:r>
          </a:p>
          <a:p>
            <a:pPr marL="966788">
              <a:spcBef>
                <a:spcPts val="1200"/>
              </a:spcBef>
            </a:pPr>
            <a:r>
              <a:rPr lang="fr-FR" sz="2800" dirty="0">
                <a:latin typeface="Arial" charset="0"/>
                <a:ea typeface="ＭＳ Ｐゴシック" charset="0"/>
                <a:cs typeface="Arial" charset="0"/>
              </a:rPr>
              <a:t>Approche et méthodologie </a:t>
            </a:r>
          </a:p>
        </p:txBody>
      </p:sp>
    </p:spTree>
    <p:extLst>
      <p:ext uri="{BB962C8B-B14F-4D97-AF65-F5344CB8AC3E}">
        <p14:creationId xmlns:p14="http://schemas.microsoft.com/office/powerpoint/2010/main" val="3997811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508432" y="1125853"/>
            <a:ext cx="7529512"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r>
              <a:rPr lang="fr-FR" sz="2400" dirty="0">
                <a:latin typeface="Arial" charset="0"/>
                <a:ea typeface="ＭＳ Ｐゴシック" charset="0"/>
                <a:cs typeface="Arial" charset="0"/>
              </a:rPr>
              <a:t>Evaluer le potentiel d’intégration économique : </a:t>
            </a:r>
          </a:p>
        </p:txBody>
      </p:sp>
      <p:sp>
        <p:nvSpPr>
          <p:cNvPr id="22532" name="Text Placeholder 7"/>
          <p:cNvSpPr>
            <a:spLocks noGrp="1"/>
          </p:cNvSpPr>
          <p:nvPr>
            <p:ph type="body" sz="quarter" idx="12"/>
          </p:nvPr>
        </p:nvSpPr>
        <p:spPr bwMode="auto">
          <a:xfrm>
            <a:off x="212553" y="1939108"/>
            <a:ext cx="2831093" cy="900664"/>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fr-FR" sz="2800" b="1" dirty="0">
                <a:latin typeface="Arial" charset="0"/>
                <a:ea typeface="ＭＳ Ｐゴシック" charset="0"/>
                <a:cs typeface="Arial" charset="0"/>
              </a:rPr>
              <a:t>Quelles performances ?</a:t>
            </a:r>
          </a:p>
        </p:txBody>
      </p:sp>
      <p:sp>
        <p:nvSpPr>
          <p:cNvPr id="7" name="Text Placeholder 8"/>
          <p:cNvSpPr>
            <a:spLocks noGrp="1"/>
          </p:cNvSpPr>
          <p:nvPr>
            <p:ph type="body" sz="quarter" idx="14"/>
          </p:nvPr>
        </p:nvSpPr>
        <p:spPr>
          <a:xfrm>
            <a:off x="576539" y="3111431"/>
            <a:ext cx="1854925" cy="1075449"/>
          </a:xfrm>
        </p:spPr>
        <p:txBody>
          <a:bodyPr/>
          <a:lstStyle/>
          <a:p>
            <a:pPr>
              <a:defRPr/>
            </a:pPr>
            <a:r>
              <a:rPr lang="fr-FR" sz="1600" b="1" dirty="0"/>
              <a:t>A trois niveaux</a:t>
            </a:r>
          </a:p>
          <a:p>
            <a:pPr>
              <a:buFont typeface="Arial" panose="020B0604020202020204" pitchFamily="34" charset="0"/>
              <a:buChar char="•"/>
              <a:defRPr/>
            </a:pPr>
            <a:r>
              <a:rPr lang="fr-FR" sz="1600" dirty="0"/>
              <a:t>International</a:t>
            </a:r>
          </a:p>
          <a:p>
            <a:pPr>
              <a:buFont typeface="Arial" panose="020B0604020202020204" pitchFamily="34" charset="0"/>
              <a:buChar char="•"/>
              <a:defRPr/>
            </a:pPr>
            <a:r>
              <a:rPr lang="fr-FR" sz="1600" dirty="0"/>
              <a:t>Inter-régional </a:t>
            </a:r>
          </a:p>
          <a:p>
            <a:pPr>
              <a:buFont typeface="Arial" panose="020B0604020202020204" pitchFamily="34" charset="0"/>
              <a:buChar char="•"/>
              <a:defRPr/>
            </a:pPr>
            <a:r>
              <a:rPr lang="fr-FR" sz="1600" dirty="0"/>
              <a:t>Intra-Arab</a:t>
            </a:r>
          </a:p>
        </p:txBody>
      </p:sp>
      <p:sp>
        <p:nvSpPr>
          <p:cNvPr id="8" name="Text Placeholder 8"/>
          <p:cNvSpPr>
            <a:spLocks noGrp="1"/>
          </p:cNvSpPr>
          <p:nvPr>
            <p:ph type="body" sz="quarter" idx="14"/>
          </p:nvPr>
        </p:nvSpPr>
        <p:spPr>
          <a:xfrm>
            <a:off x="4748383" y="4765051"/>
            <a:ext cx="4183062" cy="815329"/>
          </a:xfrm>
        </p:spPr>
        <p:txBody>
          <a:bodyPr/>
          <a:lstStyle/>
          <a:p>
            <a:pPr>
              <a:defRPr/>
            </a:pPr>
            <a:r>
              <a:rPr lang="fr-FR" sz="1600" b="1" dirty="0"/>
              <a:t>Contraintes sur les données :</a:t>
            </a:r>
          </a:p>
          <a:p>
            <a:pPr>
              <a:defRPr/>
            </a:pPr>
            <a:r>
              <a:rPr lang="fr-FR" sz="1600" dirty="0"/>
              <a:t>Elles doivent être facilement accessibles et disponibles en temps et en heure </a:t>
            </a:r>
          </a:p>
        </p:txBody>
      </p:sp>
      <p:sp>
        <p:nvSpPr>
          <p:cNvPr id="11" name="Text Placeholder 8"/>
          <p:cNvSpPr>
            <a:spLocks noGrp="1"/>
          </p:cNvSpPr>
          <p:nvPr>
            <p:ph type="body" sz="quarter" idx="14"/>
          </p:nvPr>
        </p:nvSpPr>
        <p:spPr>
          <a:xfrm>
            <a:off x="4101737" y="2086112"/>
            <a:ext cx="5042263" cy="2459762"/>
          </a:xfrm>
        </p:spPr>
        <p:txBody>
          <a:bodyPr/>
          <a:lstStyle/>
          <a:p>
            <a:pPr>
              <a:defRPr/>
            </a:pPr>
            <a:r>
              <a:rPr lang="fr-FR" sz="1600" b="1" dirty="0"/>
              <a:t>Méthodologie de sélection des indicateurs individuels:</a:t>
            </a:r>
          </a:p>
          <a:p>
            <a:pPr indent="0">
              <a:defRPr/>
            </a:pPr>
            <a:r>
              <a:rPr lang="fr-FR" sz="1600" dirty="0"/>
              <a:t>Ils doivent refléter </a:t>
            </a:r>
          </a:p>
          <a:p>
            <a:pPr>
              <a:buFont typeface="Arial" panose="020B0604020202020204" pitchFamily="34" charset="0"/>
              <a:buChar char="•"/>
              <a:defRPr/>
            </a:pPr>
            <a:r>
              <a:rPr lang="fr-FR" sz="1600" dirty="0"/>
              <a:t>les principaux canaux d’intégration dans la région </a:t>
            </a:r>
          </a:p>
          <a:p>
            <a:pPr>
              <a:buFont typeface="Arial" panose="020B0604020202020204" pitchFamily="34" charset="0"/>
              <a:buChar char="•"/>
              <a:defRPr/>
            </a:pPr>
            <a:r>
              <a:rPr lang="fr-FR" sz="1600" dirty="0"/>
              <a:t>Les flots au centre des accords commerciaux</a:t>
            </a:r>
          </a:p>
          <a:p>
            <a:pPr>
              <a:buFont typeface="Arial" panose="020B0604020202020204" pitchFamily="34" charset="0"/>
              <a:buChar char="•"/>
              <a:defRPr/>
            </a:pPr>
            <a:endParaRPr lang="fr-FR" sz="1600" dirty="0"/>
          </a:p>
          <a:p>
            <a:pPr indent="0">
              <a:defRPr/>
            </a:pPr>
            <a:r>
              <a:rPr lang="fr-FR" sz="1600" dirty="0"/>
              <a:t>La sélection finale est donc : </a:t>
            </a:r>
            <a:r>
              <a:rPr lang="fr-FR" sz="1600" b="1" dirty="0"/>
              <a:t>commerce, les Investissements directs étrangers et les rapatriements des flux des travailleurs</a:t>
            </a:r>
          </a:p>
        </p:txBody>
      </p:sp>
      <p:sp>
        <p:nvSpPr>
          <p:cNvPr id="13" name="Text Placeholder 8"/>
          <p:cNvSpPr>
            <a:spLocks noGrp="1"/>
          </p:cNvSpPr>
          <p:nvPr>
            <p:ph type="body" sz="quarter" idx="14"/>
          </p:nvPr>
        </p:nvSpPr>
        <p:spPr>
          <a:xfrm>
            <a:off x="212555" y="4375706"/>
            <a:ext cx="3656045" cy="1882987"/>
          </a:xfrm>
        </p:spPr>
        <p:txBody>
          <a:bodyPr/>
          <a:lstStyle/>
          <a:p>
            <a:pPr>
              <a:defRPr/>
            </a:pPr>
            <a:r>
              <a:rPr lang="fr-FR" sz="1600" b="1" dirty="0"/>
              <a:t>Comparaisons:</a:t>
            </a:r>
          </a:p>
          <a:p>
            <a:pPr marL="342900">
              <a:buFont typeface="Arial" panose="020B0604020202020204" pitchFamily="34" charset="0"/>
              <a:buChar char="•"/>
              <a:defRPr/>
            </a:pPr>
            <a:r>
              <a:rPr lang="fr-FR" sz="1600" dirty="0"/>
              <a:t>Pays : Pologne et Viet Nam (146 pays)</a:t>
            </a:r>
          </a:p>
          <a:p>
            <a:pPr marL="342900">
              <a:buFont typeface="Arial" panose="020B0604020202020204" pitchFamily="34" charset="0"/>
              <a:buChar char="•"/>
              <a:defRPr/>
            </a:pPr>
            <a:r>
              <a:rPr lang="fr-FR" sz="1600" dirty="0"/>
              <a:t>Régions: Union Européenne, ASEAN, NAFTA, etc..</a:t>
            </a:r>
          </a:p>
          <a:p>
            <a:pPr marL="457200" indent="0">
              <a:defRPr/>
            </a:pPr>
            <a:r>
              <a:rPr lang="fr-FR" sz="1600" dirty="0"/>
              <a:t>La plateforme permet de créer son propre groupe</a:t>
            </a:r>
          </a:p>
        </p:txBody>
      </p:sp>
    </p:spTree>
    <p:extLst>
      <p:ext uri="{BB962C8B-B14F-4D97-AF65-F5344CB8AC3E}">
        <p14:creationId xmlns:p14="http://schemas.microsoft.com/office/powerpoint/2010/main" val="8748700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additive="base">
                                        <p:cTn id="1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 calcmode="lin" valueType="num">
                                      <p:cBhvr additive="base">
                                        <p:cTn id="2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 calcmode="lin" valueType="num">
                                      <p:cBhvr additive="base">
                                        <p:cTn id="2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500"/>
                            </p:stCondLst>
                            <p:childTnLst>
                              <p:par>
                                <p:cTn id="32" presetID="2" presetClass="entr" presetSubtype="4"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 calcmode="lin" valueType="num">
                                      <p:cBhvr additive="base">
                                        <p:cTn id="34"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1000"/>
                            </p:stCondLst>
                            <p:childTnLst>
                              <p:par>
                                <p:cTn id="37" presetID="2" presetClass="entr" presetSubtype="4" fill="hold" grpId="0" nodeType="afterEffect">
                                  <p:stCondLst>
                                    <p:cond delay="0"/>
                                  </p:stCondLst>
                                  <p:childTnLst>
                                    <p:set>
                                      <p:cBhvr>
                                        <p:cTn id="38" dur="1" fill="hold">
                                          <p:stCondLst>
                                            <p:cond delay="0"/>
                                          </p:stCondLst>
                                        </p:cTn>
                                        <p:tgtEl>
                                          <p:spTgt spid="13">
                                            <p:txEl>
                                              <p:pRg st="2" end="2"/>
                                            </p:txEl>
                                          </p:spTgt>
                                        </p:tgtEl>
                                        <p:attrNameLst>
                                          <p:attrName>style.visibility</p:attrName>
                                        </p:attrNameLst>
                                      </p:cBhvr>
                                      <p:to>
                                        <p:strVal val="visible"/>
                                      </p:to>
                                    </p:set>
                                    <p:anim calcmode="lin" valueType="num">
                                      <p:cBhvr additive="base">
                                        <p:cTn id="3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xEl>
                                              <p:pRg st="3" end="3"/>
                                            </p:txEl>
                                          </p:spTgt>
                                        </p:tgtEl>
                                        <p:attrNameLst>
                                          <p:attrName>style.visibility</p:attrName>
                                        </p:attrNameLst>
                                      </p:cBhvr>
                                      <p:to>
                                        <p:strVal val="visible"/>
                                      </p:to>
                                    </p:set>
                                    <p:anim calcmode="lin" valueType="num">
                                      <p:cBhvr additive="base">
                                        <p:cTn id="4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1">
                                            <p:txEl>
                                              <p:pRg st="0" end="0"/>
                                            </p:txEl>
                                          </p:spTgt>
                                        </p:tgtEl>
                                        <p:attrNameLst>
                                          <p:attrName>style.visibility</p:attrName>
                                        </p:attrNameLst>
                                      </p:cBhvr>
                                      <p:to>
                                        <p:strVal val="visible"/>
                                      </p:to>
                                    </p:set>
                                    <p:anim calcmode="lin" valueType="num">
                                      <p:cBhvr additive="base">
                                        <p:cTn id="5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1">
                                            <p:txEl>
                                              <p:pRg st="1" end="1"/>
                                            </p:txEl>
                                          </p:spTgt>
                                        </p:tgtEl>
                                        <p:attrNameLst>
                                          <p:attrName>style.visibility</p:attrName>
                                        </p:attrNameLst>
                                      </p:cBhvr>
                                      <p:to>
                                        <p:strVal val="visible"/>
                                      </p:to>
                                    </p:set>
                                    <p:anim calcmode="lin" valueType="num">
                                      <p:cBhvr additive="base">
                                        <p:cTn id="55"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1">
                                            <p:txEl>
                                              <p:pRg st="2" end="2"/>
                                            </p:txEl>
                                          </p:spTgt>
                                        </p:tgtEl>
                                        <p:attrNameLst>
                                          <p:attrName>style.visibility</p:attrName>
                                        </p:attrNameLst>
                                      </p:cBhvr>
                                      <p:to>
                                        <p:strVal val="visible"/>
                                      </p:to>
                                    </p:set>
                                    <p:anim calcmode="lin" valueType="num">
                                      <p:cBhvr additive="base">
                                        <p:cTn id="5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1">
                                            <p:txEl>
                                              <p:pRg st="3" end="3"/>
                                            </p:txEl>
                                          </p:spTgt>
                                        </p:tgtEl>
                                        <p:attrNameLst>
                                          <p:attrName>style.visibility</p:attrName>
                                        </p:attrNameLst>
                                      </p:cBhvr>
                                      <p:to>
                                        <p:strVal val="visible"/>
                                      </p:to>
                                    </p:set>
                                    <p:anim calcmode="lin" valueType="num">
                                      <p:cBhvr additive="base">
                                        <p:cTn id="63"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1">
                                            <p:txEl>
                                              <p:pRg st="5" end="5"/>
                                            </p:txEl>
                                          </p:spTgt>
                                        </p:tgtEl>
                                        <p:attrNameLst>
                                          <p:attrName>style.visibility</p:attrName>
                                        </p:attrNameLst>
                                      </p:cBhvr>
                                      <p:to>
                                        <p:strVal val="visible"/>
                                      </p:to>
                                    </p:set>
                                    <p:anim calcmode="lin" valueType="num">
                                      <p:cBhvr additive="base">
                                        <p:cTn id="69"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8">
                                            <p:txEl>
                                              <p:pRg st="0" end="0"/>
                                            </p:txEl>
                                          </p:spTgt>
                                        </p:tgtEl>
                                        <p:attrNameLst>
                                          <p:attrName>style.visibility</p:attrName>
                                        </p:attrNameLst>
                                      </p:cBhvr>
                                      <p:to>
                                        <p:strVal val="visible"/>
                                      </p:to>
                                    </p:set>
                                    <p:anim calcmode="lin" valueType="num">
                                      <p:cBhvr additive="base">
                                        <p:cTn id="7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8">
                                            <p:txEl>
                                              <p:pRg st="0" end="0"/>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
                                            <p:txEl>
                                              <p:pRg st="1" end="1"/>
                                            </p:txEl>
                                          </p:spTgt>
                                        </p:tgtEl>
                                        <p:attrNameLst>
                                          <p:attrName>style.visibility</p:attrName>
                                        </p:attrNameLst>
                                      </p:cBhvr>
                                      <p:to>
                                        <p:strVal val="visible"/>
                                      </p:to>
                                    </p:set>
                                    <p:anim calcmode="lin" valueType="num">
                                      <p:cBhvr additive="base">
                                        <p:cTn id="7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P spid="7" grpId="0" uiExpand="1" build="p"/>
      <p:bldP spid="8" grpId="0" uiExpand="1" build="p"/>
      <p:bldP spid="11" grpId="0" uiExpand="1" build="p"/>
      <p:bldP spid="1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Placeholder 6"/>
          <p:cNvSpPr>
            <a:spLocks noGrp="1"/>
          </p:cNvSpPr>
          <p:nvPr>
            <p:ph type="body" sz="quarter" idx="11"/>
          </p:nvPr>
        </p:nvSpPr>
        <p:spPr bwMode="auto">
          <a:xfrm>
            <a:off x="1508432" y="1125853"/>
            <a:ext cx="7529512"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r>
              <a:rPr lang="fr-FR" sz="2400" dirty="0">
                <a:latin typeface="Arial" charset="0"/>
                <a:ea typeface="ＭＳ Ｐゴシック" charset="0"/>
                <a:cs typeface="Arial" charset="0"/>
              </a:rPr>
              <a:t>Evaluer le potentiel d’intégration économique </a:t>
            </a:r>
          </a:p>
        </p:txBody>
      </p:sp>
      <p:sp>
        <p:nvSpPr>
          <p:cNvPr id="22532" name="Text Placeholder 7"/>
          <p:cNvSpPr>
            <a:spLocks noGrp="1"/>
          </p:cNvSpPr>
          <p:nvPr>
            <p:ph type="body" sz="quarter" idx="12"/>
          </p:nvPr>
        </p:nvSpPr>
        <p:spPr bwMode="auto">
          <a:xfrm>
            <a:off x="212555" y="2086112"/>
            <a:ext cx="2582895" cy="5233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fr-FR" sz="2800" b="1" dirty="0">
                <a:latin typeface="Arial" charset="0"/>
                <a:ea typeface="ＭＳ Ｐゴシック" charset="0"/>
                <a:cs typeface="Arial" charset="0"/>
              </a:rPr>
              <a:t>Les Indices</a:t>
            </a:r>
          </a:p>
        </p:txBody>
      </p:sp>
      <p:sp>
        <p:nvSpPr>
          <p:cNvPr id="16" name="Text Placeholder 8">
            <a:extLst>
              <a:ext uri="{FF2B5EF4-FFF2-40B4-BE49-F238E27FC236}">
                <a16:creationId xmlns:a16="http://schemas.microsoft.com/office/drawing/2014/main" id="{CF559842-AF58-4F6D-82C1-6AB06361A675}"/>
              </a:ext>
            </a:extLst>
          </p:cNvPr>
          <p:cNvSpPr txBox="1">
            <a:spLocks/>
          </p:cNvSpPr>
          <p:nvPr/>
        </p:nvSpPr>
        <p:spPr>
          <a:xfrm>
            <a:off x="212554" y="2609473"/>
            <a:ext cx="2857217" cy="4157087"/>
          </a:xfrm>
          <a:prstGeom prst="rect">
            <a:avLst/>
          </a:prstGeom>
        </p:spPr>
        <p:txBody>
          <a:bodyPr vert="horz" lIns="0" tIns="0" rIns="0" bIns="0"/>
          <a:lstStyle>
            <a:lvl1pPr marL="0" indent="-342900" algn="l" defTabSz="457200" rtl="0" eaLnBrk="1" fontAlgn="base" hangingPunct="1">
              <a:lnSpc>
                <a:spcPct val="100000"/>
              </a:lnSpc>
              <a:spcBef>
                <a:spcPts val="0"/>
              </a:spcBef>
              <a:spcAft>
                <a:spcPct val="0"/>
              </a:spcAft>
              <a:buFont typeface="Arial" charset="0"/>
              <a:buNone/>
              <a:defRPr sz="1250" b="0" kern="1200" cap="none" baseline="0">
                <a:solidFill>
                  <a:srgbClr val="595959"/>
                </a:solidFill>
                <a:latin typeface="Arial"/>
                <a:ea typeface="ＭＳ Ｐゴシック" charset="-128"/>
                <a:cs typeface="Arial"/>
              </a:defRPr>
            </a:lvl1pPr>
            <a:lvl2pPr marL="0" indent="-285750" algn="l" defTabSz="457200" rtl="0" eaLnBrk="1" fontAlgn="base" hangingPunct="1">
              <a:lnSpc>
                <a:spcPct val="100000"/>
              </a:lnSpc>
              <a:spcBef>
                <a:spcPts val="0"/>
              </a:spcBef>
              <a:spcAft>
                <a:spcPct val="0"/>
              </a:spcAft>
              <a:buFont typeface="Arial" charset="0"/>
              <a:buNone/>
              <a:defRPr sz="1250" b="0" kern="1200" cap="none">
                <a:solidFill>
                  <a:srgbClr val="595959"/>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defRPr/>
            </a:pPr>
            <a:r>
              <a:rPr lang="fr-FR" sz="1800" b="1" dirty="0">
                <a:latin typeface="Arial" panose="020B0604020202020204" pitchFamily="34" charset="0"/>
                <a:cs typeface="Arial" panose="020B0604020202020204" pitchFamily="34" charset="0"/>
              </a:rPr>
              <a:t>International : </a:t>
            </a:r>
          </a:p>
          <a:p>
            <a:pPr>
              <a:spcAft>
                <a:spcPts val="0"/>
              </a:spcAft>
              <a:defRPr/>
            </a:pPr>
            <a:r>
              <a:rPr lang="fr-FR" sz="1800" b="1" dirty="0">
                <a:latin typeface="Arial" panose="020B0604020202020204" pitchFamily="34" charset="0"/>
                <a:cs typeface="Arial" panose="020B0604020202020204" pitchFamily="34" charset="0"/>
              </a:rPr>
              <a:t>	La Globalisation</a:t>
            </a:r>
          </a:p>
          <a:p>
            <a:pPr>
              <a:spcAft>
                <a:spcPts val="1200"/>
              </a:spcAft>
              <a:defRPr/>
            </a:pPr>
            <a:r>
              <a:rPr lang="fr-FR" sz="1800" b="1" dirty="0">
                <a:latin typeface="Arial" panose="020B0604020202020204" pitchFamily="34" charset="0"/>
                <a:cs typeface="Arial" panose="020B0604020202020204" pitchFamily="34" charset="0"/>
              </a:rPr>
              <a:t>		1999-2025</a:t>
            </a:r>
          </a:p>
          <a:p>
            <a:pPr>
              <a:buFont typeface="Arial" panose="020B0604020202020204" pitchFamily="34" charset="0"/>
              <a:buChar char="•"/>
              <a:defRPr/>
            </a:pPr>
            <a:r>
              <a:rPr lang="fr-FR" sz="1600" dirty="0">
                <a:latin typeface="Arial" panose="020B0604020202020204" pitchFamily="34" charset="0"/>
                <a:cs typeface="Arial" panose="020B0604020202020204" pitchFamily="34" charset="0"/>
              </a:rPr>
              <a:t>146 countries au total</a:t>
            </a:r>
          </a:p>
          <a:p>
            <a:pPr>
              <a:buFont typeface="Arial" panose="020B0604020202020204" pitchFamily="34" charset="0"/>
              <a:buChar char="•"/>
              <a:defRPr/>
            </a:pPr>
            <a:r>
              <a:rPr lang="fr-FR" sz="1600" dirty="0">
                <a:latin typeface="Arial" panose="020B0604020202020204" pitchFamily="34" charset="0"/>
                <a:cs typeface="Arial" panose="020B0604020202020204" pitchFamily="34" charset="0"/>
              </a:rPr>
              <a:t>10 régions (GCC, AMU, Agadir, </a:t>
            </a:r>
            <a:r>
              <a:rPr lang="fr-FR" sz="1600" dirty="0" err="1">
                <a:latin typeface="Arial" panose="020B0604020202020204" pitchFamily="34" charset="0"/>
                <a:cs typeface="Arial" panose="020B0604020202020204" pitchFamily="34" charset="0"/>
              </a:rPr>
              <a:t>Mashrek</a:t>
            </a:r>
            <a:r>
              <a:rPr lang="fr-FR" sz="1600" dirty="0">
                <a:latin typeface="Arial" panose="020B0604020202020204" pitchFamily="34" charset="0"/>
                <a:cs typeface="Arial" panose="020B0604020202020204" pitchFamily="34" charset="0"/>
              </a:rPr>
              <a:t>, </a:t>
            </a:r>
            <a:r>
              <a:rPr lang="fr-FR" sz="1600" dirty="0" err="1">
                <a:latin typeface="Arial" panose="020B0604020202020204" pitchFamily="34" charset="0"/>
                <a:cs typeface="Arial" panose="020B0604020202020204" pitchFamily="34" charset="0"/>
              </a:rPr>
              <a:t>LDCs</a:t>
            </a:r>
            <a:r>
              <a:rPr lang="fr-FR" sz="1600" dirty="0">
                <a:latin typeface="Arial" panose="020B0604020202020204" pitchFamily="34" charset="0"/>
                <a:cs typeface="Arial" panose="020B0604020202020204" pitchFamily="34" charset="0"/>
              </a:rPr>
              <a:t>,...)</a:t>
            </a:r>
          </a:p>
          <a:p>
            <a:pPr>
              <a:buFont typeface="Arial" panose="020B0604020202020204" pitchFamily="34" charset="0"/>
              <a:buChar char="•"/>
              <a:defRPr/>
            </a:pPr>
            <a:r>
              <a:rPr lang="fr-FR" sz="1600" dirty="0">
                <a:latin typeface="Arial" panose="020B0604020202020204" pitchFamily="34" charset="0"/>
                <a:cs typeface="Arial" panose="020B0604020202020204" pitchFamily="34" charset="0"/>
              </a:rPr>
              <a:t>Régions non-Arabes: ASEAN, NAFTA, EU</a:t>
            </a:r>
          </a:p>
          <a:p>
            <a:pPr indent="0">
              <a:defRPr/>
            </a:pPr>
            <a:r>
              <a:rPr lang="fr-FR" sz="1600" dirty="0">
                <a:latin typeface="Arial" panose="020B0604020202020204" pitchFamily="34" charset="0"/>
                <a:cs typeface="Arial" panose="020B0604020202020204" pitchFamily="34" charset="0"/>
              </a:rPr>
              <a:t>…</a:t>
            </a:r>
          </a:p>
          <a:p>
            <a:pPr>
              <a:buFont typeface="Arial" panose="020B0604020202020204" pitchFamily="34" charset="0"/>
              <a:buChar char="•"/>
              <a:defRPr/>
            </a:pPr>
            <a:r>
              <a:rPr lang="fr-FR" sz="1600" dirty="0">
                <a:latin typeface="Arial" panose="020B0604020202020204" pitchFamily="34" charset="0"/>
                <a:cs typeface="Arial" panose="020B0604020202020204" pitchFamily="34" charset="0"/>
              </a:rPr>
              <a:t>Emploie 6 indicateurs : exports et imports, investissements directs et rapatriements des fonds des travailleurs entrants et sortants</a:t>
            </a:r>
          </a:p>
          <a:p>
            <a:pPr>
              <a:buFont typeface="Arial" panose="020B0604020202020204" pitchFamily="34" charset="0"/>
              <a:buChar char="•"/>
              <a:defRPr/>
            </a:pPr>
            <a:endParaRPr lang="fr-FR" sz="1800" dirty="0">
              <a:latin typeface="Arial" panose="020B0604020202020204" pitchFamily="34" charset="0"/>
              <a:cs typeface="Arial" panose="020B0604020202020204" pitchFamily="34" charset="0"/>
            </a:endParaRPr>
          </a:p>
        </p:txBody>
      </p:sp>
      <p:sp>
        <p:nvSpPr>
          <p:cNvPr id="18" name="Text Placeholder 8">
            <a:extLst>
              <a:ext uri="{FF2B5EF4-FFF2-40B4-BE49-F238E27FC236}">
                <a16:creationId xmlns:a16="http://schemas.microsoft.com/office/drawing/2014/main" id="{25D6D532-7D57-4AEC-82FD-AA7F74D61217}"/>
              </a:ext>
            </a:extLst>
          </p:cNvPr>
          <p:cNvSpPr txBox="1">
            <a:spLocks/>
          </p:cNvSpPr>
          <p:nvPr/>
        </p:nvSpPr>
        <p:spPr>
          <a:xfrm>
            <a:off x="3512548" y="4199601"/>
            <a:ext cx="5274285" cy="1861566"/>
          </a:xfrm>
          <a:prstGeom prst="rect">
            <a:avLst/>
          </a:prstGeom>
        </p:spPr>
        <p:txBody>
          <a:bodyPr vert="horz" lIns="0" tIns="0" rIns="0" bIns="0"/>
          <a:lstStyle>
            <a:lvl1pPr marL="0" indent="-342900" algn="l" defTabSz="457200" rtl="0" eaLnBrk="1" fontAlgn="base" hangingPunct="1">
              <a:lnSpc>
                <a:spcPct val="100000"/>
              </a:lnSpc>
              <a:spcBef>
                <a:spcPts val="0"/>
              </a:spcBef>
              <a:spcAft>
                <a:spcPct val="0"/>
              </a:spcAft>
              <a:buFont typeface="Arial" charset="0"/>
              <a:buNone/>
              <a:defRPr sz="1250" b="0" kern="1200" cap="none" baseline="0">
                <a:solidFill>
                  <a:srgbClr val="595959"/>
                </a:solidFill>
                <a:latin typeface="Arial"/>
                <a:ea typeface="ＭＳ Ｐゴシック" charset="-128"/>
                <a:cs typeface="Arial"/>
              </a:defRPr>
            </a:lvl1pPr>
            <a:lvl2pPr marL="0" indent="-285750" algn="l" defTabSz="457200" rtl="0" eaLnBrk="1" fontAlgn="base" hangingPunct="1">
              <a:lnSpc>
                <a:spcPct val="100000"/>
              </a:lnSpc>
              <a:spcBef>
                <a:spcPts val="0"/>
              </a:spcBef>
              <a:spcAft>
                <a:spcPct val="0"/>
              </a:spcAft>
              <a:buFont typeface="Arial" charset="0"/>
              <a:buNone/>
              <a:defRPr sz="1250" b="0" kern="1200" cap="none">
                <a:solidFill>
                  <a:srgbClr val="595959"/>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fr-FR" sz="1800" b="1" dirty="0"/>
              <a:t>Au niveau régional</a:t>
            </a:r>
          </a:p>
          <a:p>
            <a:pPr>
              <a:defRPr/>
            </a:pPr>
            <a:r>
              <a:rPr lang="fr-FR" sz="1800" b="1" dirty="0"/>
              <a:t>Au niveau des pays individuels</a:t>
            </a:r>
          </a:p>
          <a:p>
            <a:pPr>
              <a:defRPr/>
            </a:pPr>
            <a:r>
              <a:rPr lang="fr-FR" sz="1800" b="1" dirty="0"/>
              <a:t> 	pour 1999-2020 </a:t>
            </a:r>
          </a:p>
          <a:p>
            <a:pPr>
              <a:buFont typeface="Arial" panose="020B0604020202020204" pitchFamily="34" charset="0"/>
              <a:buChar char="•"/>
              <a:defRPr/>
            </a:pPr>
            <a:r>
              <a:rPr lang="fr-FR" sz="1600" dirty="0"/>
              <a:t>Du fait de la méthodologie employée, comparaisons entre pays et années possibles</a:t>
            </a:r>
          </a:p>
          <a:p>
            <a:pPr>
              <a:buFont typeface="Arial" panose="020B0604020202020204" pitchFamily="34" charset="0"/>
              <a:buChar char="•"/>
              <a:defRPr/>
            </a:pPr>
            <a:r>
              <a:rPr lang="fr-FR" sz="1600" dirty="0"/>
              <a:t>Mais des différences entre deux mises à jour peuvent exister</a:t>
            </a:r>
          </a:p>
        </p:txBody>
      </p:sp>
      <p:sp>
        <p:nvSpPr>
          <p:cNvPr id="17" name="Text Placeholder 8">
            <a:extLst>
              <a:ext uri="{FF2B5EF4-FFF2-40B4-BE49-F238E27FC236}">
                <a16:creationId xmlns:a16="http://schemas.microsoft.com/office/drawing/2014/main" id="{BB72A19D-924F-487F-8BC3-081EABB7AFAD}"/>
              </a:ext>
            </a:extLst>
          </p:cNvPr>
          <p:cNvSpPr txBox="1">
            <a:spLocks/>
          </p:cNvSpPr>
          <p:nvPr/>
        </p:nvSpPr>
        <p:spPr>
          <a:xfrm>
            <a:off x="3512548" y="1892917"/>
            <a:ext cx="5274285" cy="2600705"/>
          </a:xfrm>
          <a:prstGeom prst="rect">
            <a:avLst/>
          </a:prstGeom>
        </p:spPr>
        <p:txBody>
          <a:bodyPr vert="horz" lIns="0" tIns="0" rIns="0" bIns="0"/>
          <a:lstStyle>
            <a:lvl1pPr marL="0" indent="-342900" algn="l" defTabSz="457200" rtl="0" eaLnBrk="1" fontAlgn="base" hangingPunct="1">
              <a:lnSpc>
                <a:spcPct val="100000"/>
              </a:lnSpc>
              <a:spcBef>
                <a:spcPts val="0"/>
              </a:spcBef>
              <a:spcAft>
                <a:spcPct val="0"/>
              </a:spcAft>
              <a:buFont typeface="Arial" charset="0"/>
              <a:buNone/>
              <a:defRPr sz="1250" b="0" kern="1200" cap="none" baseline="0">
                <a:solidFill>
                  <a:srgbClr val="595959"/>
                </a:solidFill>
                <a:latin typeface="Arial"/>
                <a:ea typeface="ＭＳ Ｐゴシック" charset="-128"/>
                <a:cs typeface="Arial"/>
              </a:defRPr>
            </a:lvl1pPr>
            <a:lvl2pPr marL="0" indent="-285750" algn="l" defTabSz="457200" rtl="0" eaLnBrk="1" fontAlgn="base" hangingPunct="1">
              <a:lnSpc>
                <a:spcPct val="100000"/>
              </a:lnSpc>
              <a:spcBef>
                <a:spcPts val="0"/>
              </a:spcBef>
              <a:spcAft>
                <a:spcPct val="0"/>
              </a:spcAft>
              <a:buFont typeface="Arial" charset="0"/>
              <a:buNone/>
              <a:defRPr sz="1250" b="0" kern="1200" cap="none">
                <a:solidFill>
                  <a:srgbClr val="595959"/>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fr-FR" sz="1800" b="1" dirty="0"/>
              <a:t>A partir de données bilatérales</a:t>
            </a:r>
          </a:p>
          <a:p>
            <a:pPr>
              <a:defRPr/>
            </a:pPr>
            <a:r>
              <a:rPr lang="fr-FR" sz="1800" b="1" dirty="0"/>
              <a:t>Sont construits des Indices de dépendances</a:t>
            </a:r>
          </a:p>
          <a:p>
            <a:pPr>
              <a:defRPr/>
            </a:pPr>
            <a:endParaRPr lang="fr-FR" sz="1800" b="1" dirty="0"/>
          </a:p>
          <a:p>
            <a:pPr>
              <a:defRPr/>
            </a:pPr>
            <a:r>
              <a:rPr lang="fr-FR" sz="1800" b="1" dirty="0"/>
              <a:t>Dépendance</a:t>
            </a:r>
          </a:p>
          <a:p>
            <a:pPr marL="287338" indent="0">
              <a:defRPr/>
            </a:pPr>
            <a:r>
              <a:rPr lang="fr-FR" sz="1600" dirty="0"/>
              <a:t>Car ils emploient les exports, les </a:t>
            </a:r>
            <a:r>
              <a:rPr lang="fr-FR" sz="1600" dirty="0">
                <a:latin typeface="Arial" panose="020B0604020202020204" pitchFamily="34" charset="0"/>
                <a:cs typeface="Arial" panose="020B0604020202020204" pitchFamily="34" charset="0"/>
              </a:rPr>
              <a:t>investissements directs et rapatriements des fonds des travailleurs entrants et donnent une idée des ressources financières que l’économie reçoit du reste du monde</a:t>
            </a:r>
            <a:endParaRPr lang="fr-FR" sz="1600" dirty="0"/>
          </a:p>
        </p:txBody>
      </p:sp>
    </p:spTree>
    <p:extLst>
      <p:ext uri="{BB962C8B-B14F-4D97-AF65-F5344CB8AC3E}">
        <p14:creationId xmlns:p14="http://schemas.microsoft.com/office/powerpoint/2010/main" val="34067260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anim calcmode="lin" valueType="num">
                                      <p:cBhvr additive="base">
                                        <p:cTn id="11"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xEl>
                                              <p:pRg st="1" end="1"/>
                                            </p:txEl>
                                          </p:spTgt>
                                        </p:tgtEl>
                                        <p:attrNameLst>
                                          <p:attrName>style.visibility</p:attrName>
                                        </p:attrNameLst>
                                      </p:cBhvr>
                                      <p:to>
                                        <p:strVal val="visible"/>
                                      </p:to>
                                    </p:set>
                                    <p:anim calcmode="lin" valueType="num">
                                      <p:cBhvr additive="base">
                                        <p:cTn id="17"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6">
                                            <p:txEl>
                                              <p:pRg st="2" end="2"/>
                                            </p:txEl>
                                          </p:spTgt>
                                        </p:tgtEl>
                                        <p:attrNameLst>
                                          <p:attrName>style.visibility</p:attrName>
                                        </p:attrNameLst>
                                      </p:cBhvr>
                                      <p:to>
                                        <p:strVal val="visible"/>
                                      </p:to>
                                    </p:set>
                                    <p:anim calcmode="lin" valueType="num">
                                      <p:cBhvr additive="base">
                                        <p:cTn id="23"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xEl>
                                              <p:pRg st="3" end="3"/>
                                            </p:txEl>
                                          </p:spTgt>
                                        </p:tgtEl>
                                        <p:attrNameLst>
                                          <p:attrName>style.visibility</p:attrName>
                                        </p:attrNameLst>
                                      </p:cBhvr>
                                      <p:to>
                                        <p:strVal val="visible"/>
                                      </p:to>
                                    </p:set>
                                    <p:anim calcmode="lin" valueType="num">
                                      <p:cBhvr additive="base">
                                        <p:cTn id="29"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xEl>
                                              <p:pRg st="4" end="4"/>
                                            </p:txEl>
                                          </p:spTgt>
                                        </p:tgtEl>
                                        <p:attrNameLst>
                                          <p:attrName>style.visibility</p:attrName>
                                        </p:attrNameLst>
                                      </p:cBhvr>
                                      <p:to>
                                        <p:strVal val="visible"/>
                                      </p:to>
                                    </p:set>
                                    <p:anim calcmode="lin" valueType="num">
                                      <p:cBhvr additive="base">
                                        <p:cTn id="35"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6">
                                            <p:txEl>
                                              <p:pRg st="5" end="5"/>
                                            </p:txEl>
                                          </p:spTgt>
                                        </p:tgtEl>
                                        <p:attrNameLst>
                                          <p:attrName>style.visibility</p:attrName>
                                        </p:attrNameLst>
                                      </p:cBhvr>
                                      <p:to>
                                        <p:strVal val="visible"/>
                                      </p:to>
                                    </p:set>
                                    <p:anim calcmode="lin" valueType="num">
                                      <p:cBhvr additive="base">
                                        <p:cTn id="41"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6">
                                            <p:txEl>
                                              <p:pRg st="6" end="6"/>
                                            </p:txEl>
                                          </p:spTgt>
                                        </p:tgtEl>
                                        <p:attrNameLst>
                                          <p:attrName>style.visibility</p:attrName>
                                        </p:attrNameLst>
                                      </p:cBhvr>
                                      <p:to>
                                        <p:strVal val="visible"/>
                                      </p:to>
                                    </p:set>
                                    <p:anim calcmode="lin" valueType="num">
                                      <p:cBhvr additive="base">
                                        <p:cTn id="47"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6">
                                            <p:txEl>
                                              <p:pRg st="7" end="7"/>
                                            </p:txEl>
                                          </p:spTgt>
                                        </p:tgtEl>
                                        <p:attrNameLst>
                                          <p:attrName>style.visibility</p:attrName>
                                        </p:attrNameLst>
                                      </p:cBhvr>
                                      <p:to>
                                        <p:strVal val="visible"/>
                                      </p:to>
                                    </p:set>
                                    <p:anim calcmode="lin" valueType="num">
                                      <p:cBhvr additive="base">
                                        <p:cTn id="53" dur="500" fill="hold"/>
                                        <p:tgtEl>
                                          <p:spTgt spid="16">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7">
                                            <p:txEl>
                                              <p:pRg st="0" end="0"/>
                                            </p:txEl>
                                          </p:spTgt>
                                        </p:tgtEl>
                                        <p:attrNameLst>
                                          <p:attrName>style.visibility</p:attrName>
                                        </p:attrNameLst>
                                      </p:cBhvr>
                                      <p:to>
                                        <p:strVal val="visible"/>
                                      </p:to>
                                    </p:set>
                                    <p:anim calcmode="lin" valueType="num">
                                      <p:cBhvr additive="base">
                                        <p:cTn id="59"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7">
                                            <p:txEl>
                                              <p:pRg st="0" end="0"/>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
                                            <p:txEl>
                                              <p:pRg st="1" end="1"/>
                                            </p:txEl>
                                          </p:spTgt>
                                        </p:tgtEl>
                                        <p:attrNameLst>
                                          <p:attrName>style.visibility</p:attrName>
                                        </p:attrNameLst>
                                      </p:cBhvr>
                                      <p:to>
                                        <p:strVal val="visible"/>
                                      </p:to>
                                    </p:set>
                                    <p:anim calcmode="lin" valueType="num">
                                      <p:cBhvr additive="base">
                                        <p:cTn id="63"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7">
                                            <p:txEl>
                                              <p:pRg st="3" end="3"/>
                                            </p:txEl>
                                          </p:spTgt>
                                        </p:tgtEl>
                                        <p:attrNameLst>
                                          <p:attrName>style.visibility</p:attrName>
                                        </p:attrNameLst>
                                      </p:cBhvr>
                                      <p:to>
                                        <p:strVal val="visible"/>
                                      </p:to>
                                    </p:set>
                                    <p:anim calcmode="lin" valueType="num">
                                      <p:cBhvr additive="base">
                                        <p:cTn id="69"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7">
                                            <p:txEl>
                                              <p:pRg st="3" end="3"/>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7">
                                            <p:txEl>
                                              <p:pRg st="4" end="4"/>
                                            </p:txEl>
                                          </p:spTgt>
                                        </p:tgtEl>
                                        <p:attrNameLst>
                                          <p:attrName>style.visibility</p:attrName>
                                        </p:attrNameLst>
                                      </p:cBhvr>
                                      <p:to>
                                        <p:strVal val="visible"/>
                                      </p:to>
                                    </p:set>
                                    <p:anim calcmode="lin" valueType="num">
                                      <p:cBhvr additive="base">
                                        <p:cTn id="73"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anim calcmode="lin" valueType="num">
                                      <p:cBhvr additive="base">
                                        <p:cTn id="7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xEl>
                                              <p:pRg st="1" end="1"/>
                                            </p:txEl>
                                          </p:spTgt>
                                        </p:tgtEl>
                                        <p:attrNameLst>
                                          <p:attrName>style.visibility</p:attrName>
                                        </p:attrNameLst>
                                      </p:cBhvr>
                                      <p:to>
                                        <p:strVal val="visible"/>
                                      </p:to>
                                    </p:set>
                                    <p:anim calcmode="lin" valueType="num">
                                      <p:cBhvr additive="base">
                                        <p:cTn id="8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xEl>
                                              <p:pRg st="2" end="2"/>
                                            </p:txEl>
                                          </p:spTgt>
                                        </p:tgtEl>
                                        <p:attrNameLst>
                                          <p:attrName>style.visibility</p:attrName>
                                        </p:attrNameLst>
                                      </p:cBhvr>
                                      <p:to>
                                        <p:strVal val="visible"/>
                                      </p:to>
                                    </p:set>
                                    <p:anim calcmode="lin" valueType="num">
                                      <p:cBhvr additive="base">
                                        <p:cTn id="91"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8">
                                            <p:txEl>
                                              <p:pRg st="3" end="3"/>
                                            </p:txEl>
                                          </p:spTgt>
                                        </p:tgtEl>
                                        <p:attrNameLst>
                                          <p:attrName>style.visibility</p:attrName>
                                        </p:attrNameLst>
                                      </p:cBhvr>
                                      <p:to>
                                        <p:strVal val="visible"/>
                                      </p:to>
                                    </p:set>
                                    <p:anim calcmode="lin" valueType="num">
                                      <p:cBhvr additive="base">
                                        <p:cTn id="97"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8">
                                            <p:txEl>
                                              <p:pRg st="4" end="4"/>
                                            </p:txEl>
                                          </p:spTgt>
                                        </p:tgtEl>
                                        <p:attrNameLst>
                                          <p:attrName>style.visibility</p:attrName>
                                        </p:attrNameLst>
                                      </p:cBhvr>
                                      <p:to>
                                        <p:strVal val="visible"/>
                                      </p:to>
                                    </p:set>
                                    <p:anim calcmode="lin" valueType="num">
                                      <p:cBhvr additive="base">
                                        <p:cTn id="10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P spid="16" grpId="0" uiExpand="1" build="p"/>
      <p:bldP spid="18" grpId="0" uiExpand="1" build="p"/>
      <p:bldP spid="17" grpId="0" uiExpand="1" build="p"/>
    </p:bld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763</TotalTime>
  <Words>1104</Words>
  <Application>Microsoft Office PowerPoint</Application>
  <PresentationFormat>On-screen Show (4:3)</PresentationFormat>
  <Paragraphs>172</Paragraphs>
  <Slides>15</Slides>
  <Notes>15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Calibri Light</vt:lpstr>
      <vt:lpstr>Office Theme</vt:lpstr>
      <vt:lpstr>Custom Design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Maya Mansour</dc:creator>
  <cp:keywords/>
  <dc:description/>
  <cp:lastModifiedBy>Roula Milan</cp:lastModifiedBy>
  <cp:revision>129</cp:revision>
  <cp:lastPrinted>2019-12-12T16:40:20Z</cp:lastPrinted>
  <dcterms:created xsi:type="dcterms:W3CDTF">2019-10-07T14:44:54Z</dcterms:created>
  <dcterms:modified xsi:type="dcterms:W3CDTF">2021-11-29T09:45:34Z</dcterms:modified>
  <cp:category/>
</cp:coreProperties>
</file>