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"/>
  </p:notesMasterIdLst>
  <p:sldIdLst>
    <p:sldId id="313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1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8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B0BE85-3ADA-45B5-A5FB-E79118C15BD9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B51EC6-49F9-401C-BA50-4F4CEB854037}">
      <dgm:prSet phldrT="[Text]" custT="1"/>
      <dgm:spPr/>
      <dgm:t>
        <a:bodyPr/>
        <a:lstStyle/>
        <a:p>
          <a:r>
            <a:rPr lang="ar-LB" sz="2200" b="1" dirty="0"/>
            <a:t>4/</a:t>
          </a:r>
        </a:p>
        <a:p>
          <a:r>
            <a:rPr lang="ar-LB" sz="2200" b="1" dirty="0"/>
            <a:t>2021</a:t>
          </a:r>
          <a:endParaRPr lang="en-US" sz="2200" b="1" dirty="0"/>
        </a:p>
      </dgm:t>
    </dgm:pt>
    <dgm:pt modelId="{B7C87F8A-856A-49E7-9929-EBFD64031C3E}" type="parTrans" cxnId="{D694B6DC-41E1-4705-9237-624C9656C034}">
      <dgm:prSet/>
      <dgm:spPr/>
      <dgm:t>
        <a:bodyPr/>
        <a:lstStyle/>
        <a:p>
          <a:endParaRPr lang="en-US"/>
        </a:p>
      </dgm:t>
    </dgm:pt>
    <dgm:pt modelId="{A550494A-50BC-45A5-9D10-38BE5EF3DBB8}" type="sibTrans" cxnId="{D694B6DC-41E1-4705-9237-624C9656C034}">
      <dgm:prSet/>
      <dgm:spPr/>
      <dgm:t>
        <a:bodyPr/>
        <a:lstStyle/>
        <a:p>
          <a:endParaRPr lang="en-US"/>
        </a:p>
      </dgm:t>
    </dgm:pt>
    <dgm:pt modelId="{7CEAEE7E-A902-436E-AD22-35462D03EAC9}">
      <dgm:prSet phldrT="[Text]"/>
      <dgm:spPr/>
      <dgm:t>
        <a:bodyPr/>
        <a:lstStyle/>
        <a:p>
          <a:r>
            <a:rPr lang="ar-LB" dirty="0"/>
            <a:t>أول ورشة عمل </a:t>
          </a:r>
          <a:endParaRPr lang="en-US" dirty="0"/>
        </a:p>
      </dgm:t>
    </dgm:pt>
    <dgm:pt modelId="{037056D3-A647-4161-A6AC-9156DF7EC88F}" type="parTrans" cxnId="{F08FCFA8-3142-4493-ACFD-53A4C854BFCF}">
      <dgm:prSet/>
      <dgm:spPr/>
      <dgm:t>
        <a:bodyPr/>
        <a:lstStyle/>
        <a:p>
          <a:endParaRPr lang="en-US"/>
        </a:p>
      </dgm:t>
    </dgm:pt>
    <dgm:pt modelId="{71A3F70E-722A-451F-AEFC-458CB2A349A2}" type="sibTrans" cxnId="{F08FCFA8-3142-4493-ACFD-53A4C854BFCF}">
      <dgm:prSet/>
      <dgm:spPr/>
      <dgm:t>
        <a:bodyPr/>
        <a:lstStyle/>
        <a:p>
          <a:endParaRPr lang="en-US"/>
        </a:p>
      </dgm:t>
    </dgm:pt>
    <dgm:pt modelId="{756C5272-C9B2-4894-A9CF-8999F9E35130}">
      <dgm:prSet phldrT="[Text]" custT="1"/>
      <dgm:spPr/>
      <dgm:t>
        <a:bodyPr/>
        <a:lstStyle/>
        <a:p>
          <a:r>
            <a:rPr lang="ar-LB" sz="2200" b="1" dirty="0"/>
            <a:t>3/</a:t>
          </a:r>
        </a:p>
        <a:p>
          <a:r>
            <a:rPr lang="ar-LB" sz="2200" b="1" dirty="0"/>
            <a:t>2021</a:t>
          </a:r>
          <a:endParaRPr lang="en-US" sz="2200" b="1" dirty="0"/>
        </a:p>
      </dgm:t>
    </dgm:pt>
    <dgm:pt modelId="{C14C6FB2-030B-4F35-892B-66C76CECFC12}" type="parTrans" cxnId="{6DD0CA4C-75AE-4465-A549-89FF7F5511EA}">
      <dgm:prSet/>
      <dgm:spPr/>
      <dgm:t>
        <a:bodyPr/>
        <a:lstStyle/>
        <a:p>
          <a:endParaRPr lang="en-US"/>
        </a:p>
      </dgm:t>
    </dgm:pt>
    <dgm:pt modelId="{68EA442C-2CC7-4556-AF59-D3F27AA282F2}" type="sibTrans" cxnId="{6DD0CA4C-75AE-4465-A549-89FF7F5511EA}">
      <dgm:prSet/>
      <dgm:spPr/>
      <dgm:t>
        <a:bodyPr/>
        <a:lstStyle/>
        <a:p>
          <a:endParaRPr lang="en-US"/>
        </a:p>
      </dgm:t>
    </dgm:pt>
    <dgm:pt modelId="{85C229D6-8EF8-4565-B9AC-6F2BBE4646A3}">
      <dgm:prSet phldrT="[Text]"/>
      <dgm:spPr/>
      <dgm:t>
        <a:bodyPr/>
        <a:lstStyle/>
        <a:p>
          <a:r>
            <a:rPr lang="ar-LB" dirty="0"/>
            <a:t>تطوير استبيان للمراجعة</a:t>
          </a:r>
          <a:endParaRPr lang="en-US" dirty="0"/>
        </a:p>
      </dgm:t>
    </dgm:pt>
    <dgm:pt modelId="{A2971AA7-9A6B-47D0-AC45-EAF43D51783F}" type="parTrans" cxnId="{94F55016-4FCD-4B5D-B809-09DD282526F6}">
      <dgm:prSet/>
      <dgm:spPr/>
      <dgm:t>
        <a:bodyPr/>
        <a:lstStyle/>
        <a:p>
          <a:endParaRPr lang="en-US"/>
        </a:p>
      </dgm:t>
    </dgm:pt>
    <dgm:pt modelId="{6AE4884F-DD38-4130-89D3-E6618FC75266}" type="sibTrans" cxnId="{94F55016-4FCD-4B5D-B809-09DD282526F6}">
      <dgm:prSet/>
      <dgm:spPr/>
      <dgm:t>
        <a:bodyPr/>
        <a:lstStyle/>
        <a:p>
          <a:endParaRPr lang="en-US"/>
        </a:p>
      </dgm:t>
    </dgm:pt>
    <dgm:pt modelId="{A812DFDD-EEAB-4AD3-A655-BFE2A2AD82B8}">
      <dgm:prSet phldrT="[Text]" custT="1"/>
      <dgm:spPr/>
      <dgm:t>
        <a:bodyPr/>
        <a:lstStyle/>
        <a:p>
          <a:r>
            <a:rPr lang="ar-LB" sz="2200" b="1" dirty="0"/>
            <a:t>11/</a:t>
          </a:r>
        </a:p>
        <a:p>
          <a:r>
            <a:rPr lang="ar-LB" sz="2200" b="1" dirty="0"/>
            <a:t>2020</a:t>
          </a:r>
          <a:endParaRPr lang="en-US" sz="2200" b="1" dirty="0"/>
        </a:p>
      </dgm:t>
    </dgm:pt>
    <dgm:pt modelId="{B7375176-9930-4B46-B431-D52CFF6E7E03}" type="parTrans" cxnId="{75736980-05A7-426E-9F0C-D6DAE3FF149A}">
      <dgm:prSet/>
      <dgm:spPr/>
      <dgm:t>
        <a:bodyPr/>
        <a:lstStyle/>
        <a:p>
          <a:endParaRPr lang="en-US"/>
        </a:p>
      </dgm:t>
    </dgm:pt>
    <dgm:pt modelId="{DB9ECA25-6454-43CB-99DB-20F54AFC4BAA}" type="sibTrans" cxnId="{75736980-05A7-426E-9F0C-D6DAE3FF149A}">
      <dgm:prSet/>
      <dgm:spPr/>
      <dgm:t>
        <a:bodyPr/>
        <a:lstStyle/>
        <a:p>
          <a:endParaRPr lang="en-US"/>
        </a:p>
      </dgm:t>
    </dgm:pt>
    <dgm:pt modelId="{B35A32E7-D2D7-43DE-A69E-B300AFC33287}">
      <dgm:prSet phldrT="[Text]"/>
      <dgm:spPr/>
      <dgm:t>
        <a:bodyPr/>
        <a:lstStyle/>
        <a:p>
          <a:pPr>
            <a:buNone/>
          </a:pPr>
          <a:r>
            <a:rPr lang="ar-LB" dirty="0"/>
            <a:t>بدء النقاش حول المراجعة اللإقليمية</a:t>
          </a:r>
          <a:endParaRPr lang="en-US" dirty="0"/>
        </a:p>
      </dgm:t>
    </dgm:pt>
    <dgm:pt modelId="{0381B332-423B-48BF-8530-E612D2EBDE89}" type="parTrans" cxnId="{E9AE37B3-477F-4C3C-B408-3B463F0DB3F2}">
      <dgm:prSet/>
      <dgm:spPr/>
      <dgm:t>
        <a:bodyPr/>
        <a:lstStyle/>
        <a:p>
          <a:endParaRPr lang="en-US"/>
        </a:p>
      </dgm:t>
    </dgm:pt>
    <dgm:pt modelId="{0183BFED-A64E-4AA3-8C47-FCE5AD043223}" type="sibTrans" cxnId="{E9AE37B3-477F-4C3C-B408-3B463F0DB3F2}">
      <dgm:prSet/>
      <dgm:spPr/>
      <dgm:t>
        <a:bodyPr/>
        <a:lstStyle/>
        <a:p>
          <a:endParaRPr lang="en-US"/>
        </a:p>
      </dgm:t>
    </dgm:pt>
    <dgm:pt modelId="{CE964EB3-93D9-4E7D-A895-B4C5274886D6}" type="pres">
      <dgm:prSet presAssocID="{1BB0BE85-3ADA-45B5-A5FB-E79118C15BD9}" presName="theList" presStyleCnt="0">
        <dgm:presLayoutVars>
          <dgm:dir/>
          <dgm:animLvl val="lvl"/>
          <dgm:resizeHandles val="exact"/>
        </dgm:presLayoutVars>
      </dgm:prSet>
      <dgm:spPr/>
    </dgm:pt>
    <dgm:pt modelId="{D28AFEE2-D235-4F13-8528-22E04092C8EF}" type="pres">
      <dgm:prSet presAssocID="{F1B51EC6-49F9-401C-BA50-4F4CEB854037}" presName="compNode" presStyleCnt="0"/>
      <dgm:spPr/>
    </dgm:pt>
    <dgm:pt modelId="{30449744-FEE2-4D75-8CD0-1CE14C2CF1B6}" type="pres">
      <dgm:prSet presAssocID="{F1B51EC6-49F9-401C-BA50-4F4CEB854037}" presName="noGeometry" presStyleCnt="0"/>
      <dgm:spPr/>
    </dgm:pt>
    <dgm:pt modelId="{0A8D822D-BBC4-402F-B843-80E681965805}" type="pres">
      <dgm:prSet presAssocID="{F1B51EC6-49F9-401C-BA50-4F4CEB854037}" presName="childTextVisible" presStyleLbl="bgAccFollowNode1" presStyleIdx="0" presStyleCnt="3" custFlipHor="1" custScaleX="90853">
        <dgm:presLayoutVars>
          <dgm:bulletEnabled val="1"/>
        </dgm:presLayoutVars>
      </dgm:prSet>
      <dgm:spPr/>
    </dgm:pt>
    <dgm:pt modelId="{C0C44471-6C5B-43F1-9336-1C7CA4989F2D}" type="pres">
      <dgm:prSet presAssocID="{F1B51EC6-49F9-401C-BA50-4F4CEB854037}" presName="childTextHidden" presStyleLbl="bgAccFollowNode1" presStyleIdx="0" presStyleCnt="3"/>
      <dgm:spPr/>
    </dgm:pt>
    <dgm:pt modelId="{D30CB374-80BB-48D8-8D0C-18876D6F85C9}" type="pres">
      <dgm:prSet presAssocID="{F1B51EC6-49F9-401C-BA50-4F4CEB854037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B01BABBA-9EF8-4D4F-A7DC-4C28DF8FC0AF}" type="pres">
      <dgm:prSet presAssocID="{F1B51EC6-49F9-401C-BA50-4F4CEB854037}" presName="aSpace" presStyleCnt="0"/>
      <dgm:spPr/>
    </dgm:pt>
    <dgm:pt modelId="{4F68ECF1-0D9D-4A94-8963-D30B3EC23378}" type="pres">
      <dgm:prSet presAssocID="{756C5272-C9B2-4894-A9CF-8999F9E35130}" presName="compNode" presStyleCnt="0"/>
      <dgm:spPr/>
    </dgm:pt>
    <dgm:pt modelId="{61596FAB-D7C2-43C8-9FDD-6CF9967712DA}" type="pres">
      <dgm:prSet presAssocID="{756C5272-C9B2-4894-A9CF-8999F9E35130}" presName="noGeometry" presStyleCnt="0"/>
      <dgm:spPr/>
    </dgm:pt>
    <dgm:pt modelId="{A83F7FA8-0CCD-4575-8ED1-74B22D0D222B}" type="pres">
      <dgm:prSet presAssocID="{756C5272-C9B2-4894-A9CF-8999F9E35130}" presName="childTextVisible" presStyleLbl="bgAccFollowNode1" presStyleIdx="1" presStyleCnt="3" custFlipHor="1" custScaleX="86938">
        <dgm:presLayoutVars>
          <dgm:bulletEnabled val="1"/>
        </dgm:presLayoutVars>
      </dgm:prSet>
      <dgm:spPr/>
    </dgm:pt>
    <dgm:pt modelId="{D320CE0E-13F4-4BFE-9A24-71DAC8D9F8EF}" type="pres">
      <dgm:prSet presAssocID="{756C5272-C9B2-4894-A9CF-8999F9E35130}" presName="childTextHidden" presStyleLbl="bgAccFollowNode1" presStyleIdx="1" presStyleCnt="3"/>
      <dgm:spPr/>
    </dgm:pt>
    <dgm:pt modelId="{83C4B54C-FC12-4EEB-99D4-C57A3687F2EB}" type="pres">
      <dgm:prSet presAssocID="{756C5272-C9B2-4894-A9CF-8999F9E35130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E681A338-599F-4DF4-8C33-16BED3CCF29C}" type="pres">
      <dgm:prSet presAssocID="{756C5272-C9B2-4894-A9CF-8999F9E35130}" presName="aSpace" presStyleCnt="0"/>
      <dgm:spPr/>
    </dgm:pt>
    <dgm:pt modelId="{9D6D5738-6D21-4CE2-985A-C7D8748F657F}" type="pres">
      <dgm:prSet presAssocID="{A812DFDD-EEAB-4AD3-A655-BFE2A2AD82B8}" presName="compNode" presStyleCnt="0"/>
      <dgm:spPr/>
    </dgm:pt>
    <dgm:pt modelId="{8A1DDD9A-8C27-4D51-857D-B83904C2C23D}" type="pres">
      <dgm:prSet presAssocID="{A812DFDD-EEAB-4AD3-A655-BFE2A2AD82B8}" presName="noGeometry" presStyleCnt="0"/>
      <dgm:spPr/>
    </dgm:pt>
    <dgm:pt modelId="{F408F6EE-6FB8-4C6E-B74B-452ADE9E23E6}" type="pres">
      <dgm:prSet presAssocID="{A812DFDD-EEAB-4AD3-A655-BFE2A2AD82B8}" presName="childTextVisible" presStyleLbl="bgAccFollowNode1" presStyleIdx="2" presStyleCnt="3" custFlipHor="1" custScaleX="91702">
        <dgm:presLayoutVars>
          <dgm:bulletEnabled val="1"/>
        </dgm:presLayoutVars>
      </dgm:prSet>
      <dgm:spPr/>
    </dgm:pt>
    <dgm:pt modelId="{297F58D7-8090-4300-B972-E00398228915}" type="pres">
      <dgm:prSet presAssocID="{A812DFDD-EEAB-4AD3-A655-BFE2A2AD82B8}" presName="childTextHidden" presStyleLbl="bgAccFollowNode1" presStyleIdx="2" presStyleCnt="3"/>
      <dgm:spPr/>
    </dgm:pt>
    <dgm:pt modelId="{07C0BF26-5809-49FB-AADF-3A36182A6B8F}" type="pres">
      <dgm:prSet presAssocID="{A812DFDD-EEAB-4AD3-A655-BFE2A2AD82B8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94F55016-4FCD-4B5D-B809-09DD282526F6}" srcId="{756C5272-C9B2-4894-A9CF-8999F9E35130}" destId="{85C229D6-8EF8-4565-B9AC-6F2BBE4646A3}" srcOrd="0" destOrd="0" parTransId="{A2971AA7-9A6B-47D0-AC45-EAF43D51783F}" sibTransId="{6AE4884F-DD38-4130-89D3-E6618FC75266}"/>
    <dgm:cxn modelId="{12F45627-4857-4B28-B11E-F39D5CD5C854}" type="presOf" srcId="{1BB0BE85-3ADA-45B5-A5FB-E79118C15BD9}" destId="{CE964EB3-93D9-4E7D-A895-B4C5274886D6}" srcOrd="0" destOrd="0" presId="urn:microsoft.com/office/officeart/2005/8/layout/hProcess6"/>
    <dgm:cxn modelId="{17440D2D-2AA7-440D-925A-F13A6FAF41D8}" type="presOf" srcId="{F1B51EC6-49F9-401C-BA50-4F4CEB854037}" destId="{D30CB374-80BB-48D8-8D0C-18876D6F85C9}" srcOrd="0" destOrd="0" presId="urn:microsoft.com/office/officeart/2005/8/layout/hProcess6"/>
    <dgm:cxn modelId="{6DBB5335-9C63-45D9-83C7-6E942188A57A}" type="presOf" srcId="{7CEAEE7E-A902-436E-AD22-35462D03EAC9}" destId="{C0C44471-6C5B-43F1-9336-1C7CA4989F2D}" srcOrd="1" destOrd="0" presId="urn:microsoft.com/office/officeart/2005/8/layout/hProcess6"/>
    <dgm:cxn modelId="{41E7733F-94D6-49B9-95A3-1F3BAA9916DF}" type="presOf" srcId="{85C229D6-8EF8-4565-B9AC-6F2BBE4646A3}" destId="{D320CE0E-13F4-4BFE-9A24-71DAC8D9F8EF}" srcOrd="1" destOrd="0" presId="urn:microsoft.com/office/officeart/2005/8/layout/hProcess6"/>
    <dgm:cxn modelId="{03E32346-29CC-4899-8E92-D158D7F9AD47}" type="presOf" srcId="{A812DFDD-EEAB-4AD3-A655-BFE2A2AD82B8}" destId="{07C0BF26-5809-49FB-AADF-3A36182A6B8F}" srcOrd="0" destOrd="0" presId="urn:microsoft.com/office/officeart/2005/8/layout/hProcess6"/>
    <dgm:cxn modelId="{6DD0CA4C-75AE-4465-A549-89FF7F5511EA}" srcId="{1BB0BE85-3ADA-45B5-A5FB-E79118C15BD9}" destId="{756C5272-C9B2-4894-A9CF-8999F9E35130}" srcOrd="1" destOrd="0" parTransId="{C14C6FB2-030B-4F35-892B-66C76CECFC12}" sibTransId="{68EA442C-2CC7-4556-AF59-D3F27AA282F2}"/>
    <dgm:cxn modelId="{75736980-05A7-426E-9F0C-D6DAE3FF149A}" srcId="{1BB0BE85-3ADA-45B5-A5FB-E79118C15BD9}" destId="{A812DFDD-EEAB-4AD3-A655-BFE2A2AD82B8}" srcOrd="2" destOrd="0" parTransId="{B7375176-9930-4B46-B431-D52CFF6E7E03}" sibTransId="{DB9ECA25-6454-43CB-99DB-20F54AFC4BAA}"/>
    <dgm:cxn modelId="{F08FCFA8-3142-4493-ACFD-53A4C854BFCF}" srcId="{F1B51EC6-49F9-401C-BA50-4F4CEB854037}" destId="{7CEAEE7E-A902-436E-AD22-35462D03EAC9}" srcOrd="0" destOrd="0" parTransId="{037056D3-A647-4161-A6AC-9156DF7EC88F}" sibTransId="{71A3F70E-722A-451F-AEFC-458CB2A349A2}"/>
    <dgm:cxn modelId="{E9AE37B3-477F-4C3C-B408-3B463F0DB3F2}" srcId="{A812DFDD-EEAB-4AD3-A655-BFE2A2AD82B8}" destId="{B35A32E7-D2D7-43DE-A69E-B300AFC33287}" srcOrd="0" destOrd="0" parTransId="{0381B332-423B-48BF-8530-E612D2EBDE89}" sibTransId="{0183BFED-A64E-4AA3-8C47-FCE5AD043223}"/>
    <dgm:cxn modelId="{753616BB-FEC6-4492-84FD-B0DD974BDF37}" type="presOf" srcId="{B35A32E7-D2D7-43DE-A69E-B300AFC33287}" destId="{F408F6EE-6FB8-4C6E-B74B-452ADE9E23E6}" srcOrd="0" destOrd="0" presId="urn:microsoft.com/office/officeart/2005/8/layout/hProcess6"/>
    <dgm:cxn modelId="{FCFD98C5-3FAD-4646-9523-361CFFA50867}" type="presOf" srcId="{756C5272-C9B2-4894-A9CF-8999F9E35130}" destId="{83C4B54C-FC12-4EEB-99D4-C57A3687F2EB}" srcOrd="0" destOrd="0" presId="urn:microsoft.com/office/officeart/2005/8/layout/hProcess6"/>
    <dgm:cxn modelId="{D694B6DC-41E1-4705-9237-624C9656C034}" srcId="{1BB0BE85-3ADA-45B5-A5FB-E79118C15BD9}" destId="{F1B51EC6-49F9-401C-BA50-4F4CEB854037}" srcOrd="0" destOrd="0" parTransId="{B7C87F8A-856A-49E7-9929-EBFD64031C3E}" sibTransId="{A550494A-50BC-45A5-9D10-38BE5EF3DBB8}"/>
    <dgm:cxn modelId="{7D266BED-80D9-4BCF-9E99-F5D320068B15}" type="presOf" srcId="{85C229D6-8EF8-4565-B9AC-6F2BBE4646A3}" destId="{A83F7FA8-0CCD-4575-8ED1-74B22D0D222B}" srcOrd="0" destOrd="0" presId="urn:microsoft.com/office/officeart/2005/8/layout/hProcess6"/>
    <dgm:cxn modelId="{983710EF-6C4A-4AF9-A462-5097A00D0CED}" type="presOf" srcId="{7CEAEE7E-A902-436E-AD22-35462D03EAC9}" destId="{0A8D822D-BBC4-402F-B843-80E681965805}" srcOrd="0" destOrd="0" presId="urn:microsoft.com/office/officeart/2005/8/layout/hProcess6"/>
    <dgm:cxn modelId="{4B8DCCF6-5F84-48F1-B35A-F2274348B3A3}" type="presOf" srcId="{B35A32E7-D2D7-43DE-A69E-B300AFC33287}" destId="{297F58D7-8090-4300-B972-E00398228915}" srcOrd="1" destOrd="0" presId="urn:microsoft.com/office/officeart/2005/8/layout/hProcess6"/>
    <dgm:cxn modelId="{E18E7174-A876-44AB-88C0-5FD303231385}" type="presParOf" srcId="{CE964EB3-93D9-4E7D-A895-B4C5274886D6}" destId="{D28AFEE2-D235-4F13-8528-22E04092C8EF}" srcOrd="0" destOrd="0" presId="urn:microsoft.com/office/officeart/2005/8/layout/hProcess6"/>
    <dgm:cxn modelId="{E230C60C-F91B-418C-8551-C2AD7F5F3532}" type="presParOf" srcId="{D28AFEE2-D235-4F13-8528-22E04092C8EF}" destId="{30449744-FEE2-4D75-8CD0-1CE14C2CF1B6}" srcOrd="0" destOrd="0" presId="urn:microsoft.com/office/officeart/2005/8/layout/hProcess6"/>
    <dgm:cxn modelId="{98EB42C8-7A5D-42E6-9727-927A7CA45615}" type="presParOf" srcId="{D28AFEE2-D235-4F13-8528-22E04092C8EF}" destId="{0A8D822D-BBC4-402F-B843-80E681965805}" srcOrd="1" destOrd="0" presId="urn:microsoft.com/office/officeart/2005/8/layout/hProcess6"/>
    <dgm:cxn modelId="{9F058203-31C9-43DB-8C03-203F9526DA8B}" type="presParOf" srcId="{D28AFEE2-D235-4F13-8528-22E04092C8EF}" destId="{C0C44471-6C5B-43F1-9336-1C7CA4989F2D}" srcOrd="2" destOrd="0" presId="urn:microsoft.com/office/officeart/2005/8/layout/hProcess6"/>
    <dgm:cxn modelId="{C25DE220-FDB9-4235-B567-C812815E7706}" type="presParOf" srcId="{D28AFEE2-D235-4F13-8528-22E04092C8EF}" destId="{D30CB374-80BB-48D8-8D0C-18876D6F85C9}" srcOrd="3" destOrd="0" presId="urn:microsoft.com/office/officeart/2005/8/layout/hProcess6"/>
    <dgm:cxn modelId="{435679B8-E186-4A33-87DB-1579F225A736}" type="presParOf" srcId="{CE964EB3-93D9-4E7D-A895-B4C5274886D6}" destId="{B01BABBA-9EF8-4D4F-A7DC-4C28DF8FC0AF}" srcOrd="1" destOrd="0" presId="urn:microsoft.com/office/officeart/2005/8/layout/hProcess6"/>
    <dgm:cxn modelId="{7A10FDF6-19ED-4A46-BC0B-DFCB5D6669E4}" type="presParOf" srcId="{CE964EB3-93D9-4E7D-A895-B4C5274886D6}" destId="{4F68ECF1-0D9D-4A94-8963-D30B3EC23378}" srcOrd="2" destOrd="0" presId="urn:microsoft.com/office/officeart/2005/8/layout/hProcess6"/>
    <dgm:cxn modelId="{8F3827FD-E19E-4534-B324-7F5B0CD3D3AA}" type="presParOf" srcId="{4F68ECF1-0D9D-4A94-8963-D30B3EC23378}" destId="{61596FAB-D7C2-43C8-9FDD-6CF9967712DA}" srcOrd="0" destOrd="0" presId="urn:microsoft.com/office/officeart/2005/8/layout/hProcess6"/>
    <dgm:cxn modelId="{CD08DC35-991F-4DFC-8CAE-AE51ADDDF8D7}" type="presParOf" srcId="{4F68ECF1-0D9D-4A94-8963-D30B3EC23378}" destId="{A83F7FA8-0CCD-4575-8ED1-74B22D0D222B}" srcOrd="1" destOrd="0" presId="urn:microsoft.com/office/officeart/2005/8/layout/hProcess6"/>
    <dgm:cxn modelId="{EB46A279-8D87-4391-BB2E-E22E0AC9E5E6}" type="presParOf" srcId="{4F68ECF1-0D9D-4A94-8963-D30B3EC23378}" destId="{D320CE0E-13F4-4BFE-9A24-71DAC8D9F8EF}" srcOrd="2" destOrd="0" presId="urn:microsoft.com/office/officeart/2005/8/layout/hProcess6"/>
    <dgm:cxn modelId="{1C23EB06-917D-4290-BA63-A6CB2979C0E0}" type="presParOf" srcId="{4F68ECF1-0D9D-4A94-8963-D30B3EC23378}" destId="{83C4B54C-FC12-4EEB-99D4-C57A3687F2EB}" srcOrd="3" destOrd="0" presId="urn:microsoft.com/office/officeart/2005/8/layout/hProcess6"/>
    <dgm:cxn modelId="{810970A1-5071-4A9C-B021-48B2C1849078}" type="presParOf" srcId="{CE964EB3-93D9-4E7D-A895-B4C5274886D6}" destId="{E681A338-599F-4DF4-8C33-16BED3CCF29C}" srcOrd="3" destOrd="0" presId="urn:microsoft.com/office/officeart/2005/8/layout/hProcess6"/>
    <dgm:cxn modelId="{E227831B-F05D-4397-AA2A-9B074BED658F}" type="presParOf" srcId="{CE964EB3-93D9-4E7D-A895-B4C5274886D6}" destId="{9D6D5738-6D21-4CE2-985A-C7D8748F657F}" srcOrd="4" destOrd="0" presId="urn:microsoft.com/office/officeart/2005/8/layout/hProcess6"/>
    <dgm:cxn modelId="{83EA3873-426A-463F-A057-097EE5012F67}" type="presParOf" srcId="{9D6D5738-6D21-4CE2-985A-C7D8748F657F}" destId="{8A1DDD9A-8C27-4D51-857D-B83904C2C23D}" srcOrd="0" destOrd="0" presId="urn:microsoft.com/office/officeart/2005/8/layout/hProcess6"/>
    <dgm:cxn modelId="{0A471F2F-3FF5-4A91-A71B-317081F6C09C}" type="presParOf" srcId="{9D6D5738-6D21-4CE2-985A-C7D8748F657F}" destId="{F408F6EE-6FB8-4C6E-B74B-452ADE9E23E6}" srcOrd="1" destOrd="0" presId="urn:microsoft.com/office/officeart/2005/8/layout/hProcess6"/>
    <dgm:cxn modelId="{F3041D13-3AD0-44A6-AB00-D3BB7465E5BE}" type="presParOf" srcId="{9D6D5738-6D21-4CE2-985A-C7D8748F657F}" destId="{297F58D7-8090-4300-B972-E00398228915}" srcOrd="2" destOrd="0" presId="urn:microsoft.com/office/officeart/2005/8/layout/hProcess6"/>
    <dgm:cxn modelId="{7FD97F72-85A1-425F-B155-61FA5ED4779D}" type="presParOf" srcId="{9D6D5738-6D21-4CE2-985A-C7D8748F657F}" destId="{07C0BF26-5809-49FB-AADF-3A36182A6B8F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B0BE85-3ADA-45B5-A5FB-E79118C15BD9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B51EC6-49F9-401C-BA50-4F4CEB854037}">
      <dgm:prSet phldrT="[Text]" custT="1"/>
      <dgm:spPr/>
      <dgm:t>
        <a:bodyPr/>
        <a:lstStyle/>
        <a:p>
          <a:r>
            <a:rPr lang="ar-LB" sz="2200" b="1" dirty="0"/>
            <a:t>6/</a:t>
          </a:r>
        </a:p>
        <a:p>
          <a:r>
            <a:rPr lang="ar-LB" sz="2200" b="1" dirty="0"/>
            <a:t>2022</a:t>
          </a:r>
          <a:endParaRPr lang="en-US" sz="2200" b="1" dirty="0"/>
        </a:p>
      </dgm:t>
    </dgm:pt>
    <dgm:pt modelId="{B7C87F8A-856A-49E7-9929-EBFD64031C3E}" type="parTrans" cxnId="{D694B6DC-41E1-4705-9237-624C9656C034}">
      <dgm:prSet/>
      <dgm:spPr/>
      <dgm:t>
        <a:bodyPr/>
        <a:lstStyle/>
        <a:p>
          <a:endParaRPr lang="en-US"/>
        </a:p>
      </dgm:t>
    </dgm:pt>
    <dgm:pt modelId="{A550494A-50BC-45A5-9D10-38BE5EF3DBB8}" type="sibTrans" cxnId="{D694B6DC-41E1-4705-9237-624C9656C034}">
      <dgm:prSet/>
      <dgm:spPr/>
      <dgm:t>
        <a:bodyPr/>
        <a:lstStyle/>
        <a:p>
          <a:endParaRPr lang="en-US"/>
        </a:p>
      </dgm:t>
    </dgm:pt>
    <dgm:pt modelId="{7CEAEE7E-A902-436E-AD22-35462D03EAC9}">
      <dgm:prSet phldrT="[Text]" custT="1"/>
      <dgm:spPr/>
      <dgm:t>
        <a:bodyPr/>
        <a:lstStyle/>
        <a:p>
          <a:r>
            <a:rPr lang="ar-LB" sz="2300" dirty="0"/>
            <a:t>منتدى المراجعة الإقليمي</a:t>
          </a:r>
          <a:endParaRPr lang="en-US" sz="2300" dirty="0"/>
        </a:p>
      </dgm:t>
    </dgm:pt>
    <dgm:pt modelId="{037056D3-A647-4161-A6AC-9156DF7EC88F}" type="parTrans" cxnId="{F08FCFA8-3142-4493-ACFD-53A4C854BFCF}">
      <dgm:prSet/>
      <dgm:spPr/>
      <dgm:t>
        <a:bodyPr/>
        <a:lstStyle/>
        <a:p>
          <a:endParaRPr lang="en-US"/>
        </a:p>
      </dgm:t>
    </dgm:pt>
    <dgm:pt modelId="{71A3F70E-722A-451F-AEFC-458CB2A349A2}" type="sibTrans" cxnId="{F08FCFA8-3142-4493-ACFD-53A4C854BFCF}">
      <dgm:prSet/>
      <dgm:spPr/>
      <dgm:t>
        <a:bodyPr/>
        <a:lstStyle/>
        <a:p>
          <a:endParaRPr lang="en-US"/>
        </a:p>
      </dgm:t>
    </dgm:pt>
    <dgm:pt modelId="{756C5272-C9B2-4894-A9CF-8999F9E35130}">
      <dgm:prSet phldrT="[Text]" custT="1"/>
      <dgm:spPr/>
      <dgm:t>
        <a:bodyPr/>
        <a:lstStyle/>
        <a:p>
          <a:r>
            <a:rPr lang="ar-LB" sz="2100" b="1" dirty="0"/>
            <a:t>نهاية</a:t>
          </a:r>
        </a:p>
        <a:p>
          <a:r>
            <a:rPr lang="ar-LB" sz="2100" b="1" dirty="0"/>
            <a:t>2021</a:t>
          </a:r>
          <a:endParaRPr lang="en-US" sz="2100" b="1" dirty="0"/>
        </a:p>
      </dgm:t>
    </dgm:pt>
    <dgm:pt modelId="{C14C6FB2-030B-4F35-892B-66C76CECFC12}" type="parTrans" cxnId="{6DD0CA4C-75AE-4465-A549-89FF7F5511EA}">
      <dgm:prSet/>
      <dgm:spPr/>
      <dgm:t>
        <a:bodyPr/>
        <a:lstStyle/>
        <a:p>
          <a:endParaRPr lang="en-US"/>
        </a:p>
      </dgm:t>
    </dgm:pt>
    <dgm:pt modelId="{68EA442C-2CC7-4556-AF59-D3F27AA282F2}" type="sibTrans" cxnId="{6DD0CA4C-75AE-4465-A549-89FF7F5511EA}">
      <dgm:prSet/>
      <dgm:spPr/>
      <dgm:t>
        <a:bodyPr/>
        <a:lstStyle/>
        <a:p>
          <a:endParaRPr lang="en-US"/>
        </a:p>
      </dgm:t>
    </dgm:pt>
    <dgm:pt modelId="{85C229D6-8EF8-4565-B9AC-6F2BBE4646A3}">
      <dgm:prSet phldrT="[Text]" custT="1"/>
      <dgm:spPr/>
      <dgm:t>
        <a:bodyPr/>
        <a:lstStyle/>
        <a:p>
          <a:r>
            <a:rPr lang="ar-LB" sz="2300" dirty="0"/>
            <a:t>إعداد التقرير الإقليمي</a:t>
          </a:r>
          <a:endParaRPr lang="en-US" sz="2300" b="1" dirty="0"/>
        </a:p>
      </dgm:t>
    </dgm:pt>
    <dgm:pt modelId="{A2971AA7-9A6B-47D0-AC45-EAF43D51783F}" type="parTrans" cxnId="{94F55016-4FCD-4B5D-B809-09DD282526F6}">
      <dgm:prSet/>
      <dgm:spPr/>
      <dgm:t>
        <a:bodyPr/>
        <a:lstStyle/>
        <a:p>
          <a:endParaRPr lang="en-US"/>
        </a:p>
      </dgm:t>
    </dgm:pt>
    <dgm:pt modelId="{6AE4884F-DD38-4130-89D3-E6618FC75266}" type="sibTrans" cxnId="{94F55016-4FCD-4B5D-B809-09DD282526F6}">
      <dgm:prSet/>
      <dgm:spPr/>
      <dgm:t>
        <a:bodyPr/>
        <a:lstStyle/>
        <a:p>
          <a:endParaRPr lang="en-US"/>
        </a:p>
      </dgm:t>
    </dgm:pt>
    <dgm:pt modelId="{A812DFDD-EEAB-4AD3-A655-BFE2A2AD82B8}">
      <dgm:prSet phldrT="[Text]" custT="1"/>
      <dgm:spPr/>
      <dgm:t>
        <a:bodyPr/>
        <a:lstStyle/>
        <a:p>
          <a:r>
            <a:rPr lang="ar-LB" sz="2200" b="1" dirty="0"/>
            <a:t>9/</a:t>
          </a:r>
        </a:p>
        <a:p>
          <a:r>
            <a:rPr lang="ar-LB" sz="2200" b="1" dirty="0"/>
            <a:t>2020</a:t>
          </a:r>
          <a:endParaRPr lang="en-US" sz="2200" b="1" dirty="0"/>
        </a:p>
      </dgm:t>
    </dgm:pt>
    <dgm:pt modelId="{DB9ECA25-6454-43CB-99DB-20F54AFC4BAA}" type="sibTrans" cxnId="{75736980-05A7-426E-9F0C-D6DAE3FF149A}">
      <dgm:prSet/>
      <dgm:spPr/>
      <dgm:t>
        <a:bodyPr/>
        <a:lstStyle/>
        <a:p>
          <a:endParaRPr lang="en-US"/>
        </a:p>
      </dgm:t>
    </dgm:pt>
    <dgm:pt modelId="{B7375176-9930-4B46-B431-D52CFF6E7E03}" type="parTrans" cxnId="{75736980-05A7-426E-9F0C-D6DAE3FF149A}">
      <dgm:prSet/>
      <dgm:spPr/>
      <dgm:t>
        <a:bodyPr/>
        <a:lstStyle/>
        <a:p>
          <a:endParaRPr lang="en-US"/>
        </a:p>
      </dgm:t>
    </dgm:pt>
    <dgm:pt modelId="{B35A32E7-D2D7-43DE-A69E-B300AFC33287}">
      <dgm:prSet phldrT="[Text]" custT="1"/>
      <dgm:spPr/>
      <dgm:t>
        <a:bodyPr/>
        <a:lstStyle/>
        <a:p>
          <a:pPr>
            <a:buNone/>
          </a:pPr>
          <a:r>
            <a:rPr lang="ar-LB" sz="2300" dirty="0"/>
            <a:t>ثاني ورشة عمل </a:t>
          </a:r>
          <a:endParaRPr lang="en-US" sz="2300" dirty="0"/>
        </a:p>
      </dgm:t>
    </dgm:pt>
    <dgm:pt modelId="{0183BFED-A64E-4AA3-8C47-FCE5AD043223}" type="sibTrans" cxnId="{E9AE37B3-477F-4C3C-B408-3B463F0DB3F2}">
      <dgm:prSet/>
      <dgm:spPr/>
      <dgm:t>
        <a:bodyPr/>
        <a:lstStyle/>
        <a:p>
          <a:endParaRPr lang="en-US"/>
        </a:p>
      </dgm:t>
    </dgm:pt>
    <dgm:pt modelId="{0381B332-423B-48BF-8530-E612D2EBDE89}" type="parTrans" cxnId="{E9AE37B3-477F-4C3C-B408-3B463F0DB3F2}">
      <dgm:prSet/>
      <dgm:spPr/>
      <dgm:t>
        <a:bodyPr/>
        <a:lstStyle/>
        <a:p>
          <a:endParaRPr lang="en-US"/>
        </a:p>
      </dgm:t>
    </dgm:pt>
    <dgm:pt modelId="{CE964EB3-93D9-4E7D-A895-B4C5274886D6}" type="pres">
      <dgm:prSet presAssocID="{1BB0BE85-3ADA-45B5-A5FB-E79118C15BD9}" presName="theList" presStyleCnt="0">
        <dgm:presLayoutVars>
          <dgm:dir/>
          <dgm:animLvl val="lvl"/>
          <dgm:resizeHandles val="exact"/>
        </dgm:presLayoutVars>
      </dgm:prSet>
      <dgm:spPr/>
    </dgm:pt>
    <dgm:pt modelId="{D28AFEE2-D235-4F13-8528-22E04092C8EF}" type="pres">
      <dgm:prSet presAssocID="{F1B51EC6-49F9-401C-BA50-4F4CEB854037}" presName="compNode" presStyleCnt="0"/>
      <dgm:spPr/>
    </dgm:pt>
    <dgm:pt modelId="{30449744-FEE2-4D75-8CD0-1CE14C2CF1B6}" type="pres">
      <dgm:prSet presAssocID="{F1B51EC6-49F9-401C-BA50-4F4CEB854037}" presName="noGeometry" presStyleCnt="0"/>
      <dgm:spPr/>
    </dgm:pt>
    <dgm:pt modelId="{0A8D822D-BBC4-402F-B843-80E681965805}" type="pres">
      <dgm:prSet presAssocID="{F1B51EC6-49F9-401C-BA50-4F4CEB854037}" presName="childTextVisible" presStyleLbl="bgAccFollowNode1" presStyleIdx="0" presStyleCnt="3" custFlipHor="1" custScaleX="102534">
        <dgm:presLayoutVars>
          <dgm:bulletEnabled val="1"/>
        </dgm:presLayoutVars>
      </dgm:prSet>
      <dgm:spPr/>
    </dgm:pt>
    <dgm:pt modelId="{C0C44471-6C5B-43F1-9336-1C7CA4989F2D}" type="pres">
      <dgm:prSet presAssocID="{F1B51EC6-49F9-401C-BA50-4F4CEB854037}" presName="childTextHidden" presStyleLbl="bgAccFollowNode1" presStyleIdx="0" presStyleCnt="3"/>
      <dgm:spPr/>
    </dgm:pt>
    <dgm:pt modelId="{D30CB374-80BB-48D8-8D0C-18876D6F85C9}" type="pres">
      <dgm:prSet presAssocID="{F1B51EC6-49F9-401C-BA50-4F4CEB854037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B01BABBA-9EF8-4D4F-A7DC-4C28DF8FC0AF}" type="pres">
      <dgm:prSet presAssocID="{F1B51EC6-49F9-401C-BA50-4F4CEB854037}" presName="aSpace" presStyleCnt="0"/>
      <dgm:spPr/>
    </dgm:pt>
    <dgm:pt modelId="{4F68ECF1-0D9D-4A94-8963-D30B3EC23378}" type="pres">
      <dgm:prSet presAssocID="{756C5272-C9B2-4894-A9CF-8999F9E35130}" presName="compNode" presStyleCnt="0"/>
      <dgm:spPr/>
    </dgm:pt>
    <dgm:pt modelId="{61596FAB-D7C2-43C8-9FDD-6CF9967712DA}" type="pres">
      <dgm:prSet presAssocID="{756C5272-C9B2-4894-A9CF-8999F9E35130}" presName="noGeometry" presStyleCnt="0"/>
      <dgm:spPr/>
    </dgm:pt>
    <dgm:pt modelId="{A83F7FA8-0CCD-4575-8ED1-74B22D0D222B}" type="pres">
      <dgm:prSet presAssocID="{756C5272-C9B2-4894-A9CF-8999F9E35130}" presName="childTextVisible" presStyleLbl="bgAccFollowNode1" presStyleIdx="1" presStyleCnt="3" custFlipHor="1" custScaleX="86938">
        <dgm:presLayoutVars>
          <dgm:bulletEnabled val="1"/>
        </dgm:presLayoutVars>
      </dgm:prSet>
      <dgm:spPr/>
    </dgm:pt>
    <dgm:pt modelId="{D320CE0E-13F4-4BFE-9A24-71DAC8D9F8EF}" type="pres">
      <dgm:prSet presAssocID="{756C5272-C9B2-4894-A9CF-8999F9E35130}" presName="childTextHidden" presStyleLbl="bgAccFollowNode1" presStyleIdx="1" presStyleCnt="3"/>
      <dgm:spPr/>
    </dgm:pt>
    <dgm:pt modelId="{83C4B54C-FC12-4EEB-99D4-C57A3687F2EB}" type="pres">
      <dgm:prSet presAssocID="{756C5272-C9B2-4894-A9CF-8999F9E35130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E681A338-599F-4DF4-8C33-16BED3CCF29C}" type="pres">
      <dgm:prSet presAssocID="{756C5272-C9B2-4894-A9CF-8999F9E35130}" presName="aSpace" presStyleCnt="0"/>
      <dgm:spPr/>
    </dgm:pt>
    <dgm:pt modelId="{9D6D5738-6D21-4CE2-985A-C7D8748F657F}" type="pres">
      <dgm:prSet presAssocID="{A812DFDD-EEAB-4AD3-A655-BFE2A2AD82B8}" presName="compNode" presStyleCnt="0"/>
      <dgm:spPr/>
    </dgm:pt>
    <dgm:pt modelId="{8A1DDD9A-8C27-4D51-857D-B83904C2C23D}" type="pres">
      <dgm:prSet presAssocID="{A812DFDD-EEAB-4AD3-A655-BFE2A2AD82B8}" presName="noGeometry" presStyleCnt="0"/>
      <dgm:spPr/>
    </dgm:pt>
    <dgm:pt modelId="{F408F6EE-6FB8-4C6E-B74B-452ADE9E23E6}" type="pres">
      <dgm:prSet presAssocID="{A812DFDD-EEAB-4AD3-A655-BFE2A2AD82B8}" presName="childTextVisible" presStyleLbl="bgAccFollowNode1" presStyleIdx="2" presStyleCnt="3" custFlipHor="1" custScaleX="91702">
        <dgm:presLayoutVars>
          <dgm:bulletEnabled val="1"/>
        </dgm:presLayoutVars>
      </dgm:prSet>
      <dgm:spPr/>
    </dgm:pt>
    <dgm:pt modelId="{297F58D7-8090-4300-B972-E00398228915}" type="pres">
      <dgm:prSet presAssocID="{A812DFDD-EEAB-4AD3-A655-BFE2A2AD82B8}" presName="childTextHidden" presStyleLbl="bgAccFollowNode1" presStyleIdx="2" presStyleCnt="3"/>
      <dgm:spPr/>
    </dgm:pt>
    <dgm:pt modelId="{07C0BF26-5809-49FB-AADF-3A36182A6B8F}" type="pres">
      <dgm:prSet presAssocID="{A812DFDD-EEAB-4AD3-A655-BFE2A2AD82B8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94F55016-4FCD-4B5D-B809-09DD282526F6}" srcId="{756C5272-C9B2-4894-A9CF-8999F9E35130}" destId="{85C229D6-8EF8-4565-B9AC-6F2BBE4646A3}" srcOrd="0" destOrd="0" parTransId="{A2971AA7-9A6B-47D0-AC45-EAF43D51783F}" sibTransId="{6AE4884F-DD38-4130-89D3-E6618FC75266}"/>
    <dgm:cxn modelId="{12F45627-4857-4B28-B11E-F39D5CD5C854}" type="presOf" srcId="{1BB0BE85-3ADA-45B5-A5FB-E79118C15BD9}" destId="{CE964EB3-93D9-4E7D-A895-B4C5274886D6}" srcOrd="0" destOrd="0" presId="urn:microsoft.com/office/officeart/2005/8/layout/hProcess6"/>
    <dgm:cxn modelId="{17440D2D-2AA7-440D-925A-F13A6FAF41D8}" type="presOf" srcId="{F1B51EC6-49F9-401C-BA50-4F4CEB854037}" destId="{D30CB374-80BB-48D8-8D0C-18876D6F85C9}" srcOrd="0" destOrd="0" presId="urn:microsoft.com/office/officeart/2005/8/layout/hProcess6"/>
    <dgm:cxn modelId="{6DBB5335-9C63-45D9-83C7-6E942188A57A}" type="presOf" srcId="{7CEAEE7E-A902-436E-AD22-35462D03EAC9}" destId="{C0C44471-6C5B-43F1-9336-1C7CA4989F2D}" srcOrd="1" destOrd="0" presId="urn:microsoft.com/office/officeart/2005/8/layout/hProcess6"/>
    <dgm:cxn modelId="{41E7733F-94D6-49B9-95A3-1F3BAA9916DF}" type="presOf" srcId="{85C229D6-8EF8-4565-B9AC-6F2BBE4646A3}" destId="{D320CE0E-13F4-4BFE-9A24-71DAC8D9F8EF}" srcOrd="1" destOrd="0" presId="urn:microsoft.com/office/officeart/2005/8/layout/hProcess6"/>
    <dgm:cxn modelId="{03E32346-29CC-4899-8E92-D158D7F9AD47}" type="presOf" srcId="{A812DFDD-EEAB-4AD3-A655-BFE2A2AD82B8}" destId="{07C0BF26-5809-49FB-AADF-3A36182A6B8F}" srcOrd="0" destOrd="0" presId="urn:microsoft.com/office/officeart/2005/8/layout/hProcess6"/>
    <dgm:cxn modelId="{6DD0CA4C-75AE-4465-A549-89FF7F5511EA}" srcId="{1BB0BE85-3ADA-45B5-A5FB-E79118C15BD9}" destId="{756C5272-C9B2-4894-A9CF-8999F9E35130}" srcOrd="1" destOrd="0" parTransId="{C14C6FB2-030B-4F35-892B-66C76CECFC12}" sibTransId="{68EA442C-2CC7-4556-AF59-D3F27AA282F2}"/>
    <dgm:cxn modelId="{75736980-05A7-426E-9F0C-D6DAE3FF149A}" srcId="{1BB0BE85-3ADA-45B5-A5FB-E79118C15BD9}" destId="{A812DFDD-EEAB-4AD3-A655-BFE2A2AD82B8}" srcOrd="2" destOrd="0" parTransId="{B7375176-9930-4B46-B431-D52CFF6E7E03}" sibTransId="{DB9ECA25-6454-43CB-99DB-20F54AFC4BAA}"/>
    <dgm:cxn modelId="{F08FCFA8-3142-4493-ACFD-53A4C854BFCF}" srcId="{F1B51EC6-49F9-401C-BA50-4F4CEB854037}" destId="{7CEAEE7E-A902-436E-AD22-35462D03EAC9}" srcOrd="0" destOrd="0" parTransId="{037056D3-A647-4161-A6AC-9156DF7EC88F}" sibTransId="{71A3F70E-722A-451F-AEFC-458CB2A349A2}"/>
    <dgm:cxn modelId="{E9AE37B3-477F-4C3C-B408-3B463F0DB3F2}" srcId="{A812DFDD-EEAB-4AD3-A655-BFE2A2AD82B8}" destId="{B35A32E7-D2D7-43DE-A69E-B300AFC33287}" srcOrd="0" destOrd="0" parTransId="{0381B332-423B-48BF-8530-E612D2EBDE89}" sibTransId="{0183BFED-A64E-4AA3-8C47-FCE5AD043223}"/>
    <dgm:cxn modelId="{753616BB-FEC6-4492-84FD-B0DD974BDF37}" type="presOf" srcId="{B35A32E7-D2D7-43DE-A69E-B300AFC33287}" destId="{F408F6EE-6FB8-4C6E-B74B-452ADE9E23E6}" srcOrd="0" destOrd="0" presId="urn:microsoft.com/office/officeart/2005/8/layout/hProcess6"/>
    <dgm:cxn modelId="{FCFD98C5-3FAD-4646-9523-361CFFA50867}" type="presOf" srcId="{756C5272-C9B2-4894-A9CF-8999F9E35130}" destId="{83C4B54C-FC12-4EEB-99D4-C57A3687F2EB}" srcOrd="0" destOrd="0" presId="urn:microsoft.com/office/officeart/2005/8/layout/hProcess6"/>
    <dgm:cxn modelId="{D694B6DC-41E1-4705-9237-624C9656C034}" srcId="{1BB0BE85-3ADA-45B5-A5FB-E79118C15BD9}" destId="{F1B51EC6-49F9-401C-BA50-4F4CEB854037}" srcOrd="0" destOrd="0" parTransId="{B7C87F8A-856A-49E7-9929-EBFD64031C3E}" sibTransId="{A550494A-50BC-45A5-9D10-38BE5EF3DBB8}"/>
    <dgm:cxn modelId="{7D266BED-80D9-4BCF-9E99-F5D320068B15}" type="presOf" srcId="{85C229D6-8EF8-4565-B9AC-6F2BBE4646A3}" destId="{A83F7FA8-0CCD-4575-8ED1-74B22D0D222B}" srcOrd="0" destOrd="0" presId="urn:microsoft.com/office/officeart/2005/8/layout/hProcess6"/>
    <dgm:cxn modelId="{983710EF-6C4A-4AF9-A462-5097A00D0CED}" type="presOf" srcId="{7CEAEE7E-A902-436E-AD22-35462D03EAC9}" destId="{0A8D822D-BBC4-402F-B843-80E681965805}" srcOrd="0" destOrd="0" presId="urn:microsoft.com/office/officeart/2005/8/layout/hProcess6"/>
    <dgm:cxn modelId="{4B8DCCF6-5F84-48F1-B35A-F2274348B3A3}" type="presOf" srcId="{B35A32E7-D2D7-43DE-A69E-B300AFC33287}" destId="{297F58D7-8090-4300-B972-E00398228915}" srcOrd="1" destOrd="0" presId="urn:microsoft.com/office/officeart/2005/8/layout/hProcess6"/>
    <dgm:cxn modelId="{E18E7174-A876-44AB-88C0-5FD303231385}" type="presParOf" srcId="{CE964EB3-93D9-4E7D-A895-B4C5274886D6}" destId="{D28AFEE2-D235-4F13-8528-22E04092C8EF}" srcOrd="0" destOrd="0" presId="urn:microsoft.com/office/officeart/2005/8/layout/hProcess6"/>
    <dgm:cxn modelId="{E230C60C-F91B-418C-8551-C2AD7F5F3532}" type="presParOf" srcId="{D28AFEE2-D235-4F13-8528-22E04092C8EF}" destId="{30449744-FEE2-4D75-8CD0-1CE14C2CF1B6}" srcOrd="0" destOrd="0" presId="urn:microsoft.com/office/officeart/2005/8/layout/hProcess6"/>
    <dgm:cxn modelId="{98EB42C8-7A5D-42E6-9727-927A7CA45615}" type="presParOf" srcId="{D28AFEE2-D235-4F13-8528-22E04092C8EF}" destId="{0A8D822D-BBC4-402F-B843-80E681965805}" srcOrd="1" destOrd="0" presId="urn:microsoft.com/office/officeart/2005/8/layout/hProcess6"/>
    <dgm:cxn modelId="{9F058203-31C9-43DB-8C03-203F9526DA8B}" type="presParOf" srcId="{D28AFEE2-D235-4F13-8528-22E04092C8EF}" destId="{C0C44471-6C5B-43F1-9336-1C7CA4989F2D}" srcOrd="2" destOrd="0" presId="urn:microsoft.com/office/officeart/2005/8/layout/hProcess6"/>
    <dgm:cxn modelId="{C25DE220-FDB9-4235-B567-C812815E7706}" type="presParOf" srcId="{D28AFEE2-D235-4F13-8528-22E04092C8EF}" destId="{D30CB374-80BB-48D8-8D0C-18876D6F85C9}" srcOrd="3" destOrd="0" presId="urn:microsoft.com/office/officeart/2005/8/layout/hProcess6"/>
    <dgm:cxn modelId="{435679B8-E186-4A33-87DB-1579F225A736}" type="presParOf" srcId="{CE964EB3-93D9-4E7D-A895-B4C5274886D6}" destId="{B01BABBA-9EF8-4D4F-A7DC-4C28DF8FC0AF}" srcOrd="1" destOrd="0" presId="urn:microsoft.com/office/officeart/2005/8/layout/hProcess6"/>
    <dgm:cxn modelId="{7A10FDF6-19ED-4A46-BC0B-DFCB5D6669E4}" type="presParOf" srcId="{CE964EB3-93D9-4E7D-A895-B4C5274886D6}" destId="{4F68ECF1-0D9D-4A94-8963-D30B3EC23378}" srcOrd="2" destOrd="0" presId="urn:microsoft.com/office/officeart/2005/8/layout/hProcess6"/>
    <dgm:cxn modelId="{8F3827FD-E19E-4534-B324-7F5B0CD3D3AA}" type="presParOf" srcId="{4F68ECF1-0D9D-4A94-8963-D30B3EC23378}" destId="{61596FAB-D7C2-43C8-9FDD-6CF9967712DA}" srcOrd="0" destOrd="0" presId="urn:microsoft.com/office/officeart/2005/8/layout/hProcess6"/>
    <dgm:cxn modelId="{CD08DC35-991F-4DFC-8CAE-AE51ADDDF8D7}" type="presParOf" srcId="{4F68ECF1-0D9D-4A94-8963-D30B3EC23378}" destId="{A83F7FA8-0CCD-4575-8ED1-74B22D0D222B}" srcOrd="1" destOrd="0" presId="urn:microsoft.com/office/officeart/2005/8/layout/hProcess6"/>
    <dgm:cxn modelId="{EB46A279-8D87-4391-BB2E-E22E0AC9E5E6}" type="presParOf" srcId="{4F68ECF1-0D9D-4A94-8963-D30B3EC23378}" destId="{D320CE0E-13F4-4BFE-9A24-71DAC8D9F8EF}" srcOrd="2" destOrd="0" presId="urn:microsoft.com/office/officeart/2005/8/layout/hProcess6"/>
    <dgm:cxn modelId="{1C23EB06-917D-4290-BA63-A6CB2979C0E0}" type="presParOf" srcId="{4F68ECF1-0D9D-4A94-8963-D30B3EC23378}" destId="{83C4B54C-FC12-4EEB-99D4-C57A3687F2EB}" srcOrd="3" destOrd="0" presId="urn:microsoft.com/office/officeart/2005/8/layout/hProcess6"/>
    <dgm:cxn modelId="{810970A1-5071-4A9C-B021-48B2C1849078}" type="presParOf" srcId="{CE964EB3-93D9-4E7D-A895-B4C5274886D6}" destId="{E681A338-599F-4DF4-8C33-16BED3CCF29C}" srcOrd="3" destOrd="0" presId="urn:microsoft.com/office/officeart/2005/8/layout/hProcess6"/>
    <dgm:cxn modelId="{E227831B-F05D-4397-AA2A-9B074BED658F}" type="presParOf" srcId="{CE964EB3-93D9-4E7D-A895-B4C5274886D6}" destId="{9D6D5738-6D21-4CE2-985A-C7D8748F657F}" srcOrd="4" destOrd="0" presId="urn:microsoft.com/office/officeart/2005/8/layout/hProcess6"/>
    <dgm:cxn modelId="{83EA3873-426A-463F-A057-097EE5012F67}" type="presParOf" srcId="{9D6D5738-6D21-4CE2-985A-C7D8748F657F}" destId="{8A1DDD9A-8C27-4D51-857D-B83904C2C23D}" srcOrd="0" destOrd="0" presId="urn:microsoft.com/office/officeart/2005/8/layout/hProcess6"/>
    <dgm:cxn modelId="{0A471F2F-3FF5-4A91-A71B-317081F6C09C}" type="presParOf" srcId="{9D6D5738-6D21-4CE2-985A-C7D8748F657F}" destId="{F408F6EE-6FB8-4C6E-B74B-452ADE9E23E6}" srcOrd="1" destOrd="0" presId="urn:microsoft.com/office/officeart/2005/8/layout/hProcess6"/>
    <dgm:cxn modelId="{F3041D13-3AD0-44A6-AB00-D3BB7465E5BE}" type="presParOf" srcId="{9D6D5738-6D21-4CE2-985A-C7D8748F657F}" destId="{297F58D7-8090-4300-B972-E00398228915}" srcOrd="2" destOrd="0" presId="urn:microsoft.com/office/officeart/2005/8/layout/hProcess6"/>
    <dgm:cxn modelId="{7FD97F72-85A1-425F-B155-61FA5ED4779D}" type="presParOf" srcId="{9D6D5738-6D21-4CE2-985A-C7D8748F657F}" destId="{07C0BF26-5809-49FB-AADF-3A36182A6B8F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8D822D-BBC4-402F-B843-80E681965805}">
      <dsp:nvSpPr>
        <dsp:cNvPr id="0" name=""/>
        <dsp:cNvSpPr/>
      </dsp:nvSpPr>
      <dsp:spPr>
        <a:xfrm flipH="1">
          <a:off x="605165" y="584751"/>
          <a:ext cx="1847304" cy="177735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254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000" kern="1200" dirty="0"/>
            <a:t>أول ورشة عمل </a:t>
          </a:r>
          <a:endParaRPr lang="en-US" sz="2000" kern="1200" dirty="0"/>
        </a:p>
      </dsp:txBody>
      <dsp:txXfrm>
        <a:off x="1551909" y="851354"/>
        <a:ext cx="900561" cy="1244145"/>
      </dsp:txXfrm>
    </dsp:sp>
    <dsp:sp modelId="{D30CB374-80BB-48D8-8D0C-18876D6F85C9}">
      <dsp:nvSpPr>
        <dsp:cNvPr id="0" name=""/>
        <dsp:cNvSpPr/>
      </dsp:nvSpPr>
      <dsp:spPr>
        <a:xfrm>
          <a:off x="3850" y="965105"/>
          <a:ext cx="1016644" cy="10166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200" b="1" kern="1200" dirty="0"/>
            <a:t>4/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200" b="1" kern="1200" dirty="0"/>
            <a:t>2021</a:t>
          </a:r>
          <a:endParaRPr lang="en-US" sz="2200" b="1" kern="1200" dirty="0"/>
        </a:p>
      </dsp:txBody>
      <dsp:txXfrm>
        <a:off x="152734" y="1113989"/>
        <a:ext cx="718876" cy="718876"/>
      </dsp:txXfrm>
    </dsp:sp>
    <dsp:sp modelId="{A83F7FA8-0CCD-4575-8ED1-74B22D0D222B}">
      <dsp:nvSpPr>
        <dsp:cNvPr id="0" name=""/>
        <dsp:cNvSpPr/>
      </dsp:nvSpPr>
      <dsp:spPr>
        <a:xfrm flipH="1">
          <a:off x="3313660" y="584751"/>
          <a:ext cx="1767701" cy="177735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254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000" kern="1200" dirty="0"/>
            <a:t>تطوير استبيان للمراجعة</a:t>
          </a:r>
          <a:endParaRPr lang="en-US" sz="2000" kern="1200" dirty="0"/>
        </a:p>
      </dsp:txBody>
      <dsp:txXfrm>
        <a:off x="4219607" y="851354"/>
        <a:ext cx="861754" cy="1244145"/>
      </dsp:txXfrm>
    </dsp:sp>
    <dsp:sp modelId="{83C4B54C-FC12-4EEB-99D4-C57A3687F2EB}">
      <dsp:nvSpPr>
        <dsp:cNvPr id="0" name=""/>
        <dsp:cNvSpPr/>
      </dsp:nvSpPr>
      <dsp:spPr>
        <a:xfrm>
          <a:off x="2672543" y="965105"/>
          <a:ext cx="1016644" cy="10166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200" b="1" kern="1200" dirty="0"/>
            <a:t>3/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200" b="1" kern="1200" dirty="0"/>
            <a:t>2021</a:t>
          </a:r>
          <a:endParaRPr lang="en-US" sz="2200" b="1" kern="1200" dirty="0"/>
        </a:p>
      </dsp:txBody>
      <dsp:txXfrm>
        <a:off x="2821427" y="1113989"/>
        <a:ext cx="718876" cy="718876"/>
      </dsp:txXfrm>
    </dsp:sp>
    <dsp:sp modelId="{F408F6EE-6FB8-4C6E-B74B-452ADE9E23E6}">
      <dsp:nvSpPr>
        <dsp:cNvPr id="0" name=""/>
        <dsp:cNvSpPr/>
      </dsp:nvSpPr>
      <dsp:spPr>
        <a:xfrm flipH="1">
          <a:off x="5933920" y="584751"/>
          <a:ext cx="1864567" cy="177735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254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000" kern="1200" dirty="0"/>
            <a:t>بدء النقاش حول المراجعة اللإقليمية</a:t>
          </a:r>
          <a:endParaRPr lang="en-US" sz="2000" kern="1200" dirty="0"/>
        </a:p>
      </dsp:txBody>
      <dsp:txXfrm>
        <a:off x="6889511" y="851354"/>
        <a:ext cx="908976" cy="1244145"/>
      </dsp:txXfrm>
    </dsp:sp>
    <dsp:sp modelId="{07C0BF26-5809-49FB-AADF-3A36182A6B8F}">
      <dsp:nvSpPr>
        <dsp:cNvPr id="0" name=""/>
        <dsp:cNvSpPr/>
      </dsp:nvSpPr>
      <dsp:spPr>
        <a:xfrm>
          <a:off x="5341236" y="965105"/>
          <a:ext cx="1016644" cy="10166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200" b="1" kern="1200" dirty="0"/>
            <a:t>11/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200" b="1" kern="1200" dirty="0"/>
            <a:t>2020</a:t>
          </a:r>
          <a:endParaRPr lang="en-US" sz="2200" b="1" kern="1200" dirty="0"/>
        </a:p>
      </dsp:txBody>
      <dsp:txXfrm>
        <a:off x="5490120" y="1113989"/>
        <a:ext cx="718876" cy="7188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8D822D-BBC4-402F-B843-80E681965805}">
      <dsp:nvSpPr>
        <dsp:cNvPr id="0" name=""/>
        <dsp:cNvSpPr/>
      </dsp:nvSpPr>
      <dsp:spPr>
        <a:xfrm flipH="1">
          <a:off x="484045" y="587444"/>
          <a:ext cx="2078495" cy="1771965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2921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300" kern="1200" dirty="0"/>
            <a:t>منتدى المراجعة الإقليمي</a:t>
          </a:r>
          <a:endParaRPr lang="en-US" sz="2300" kern="1200" dirty="0"/>
        </a:p>
      </dsp:txBody>
      <dsp:txXfrm>
        <a:off x="1549274" y="853239"/>
        <a:ext cx="1013266" cy="1240375"/>
      </dsp:txXfrm>
    </dsp:sp>
    <dsp:sp modelId="{D30CB374-80BB-48D8-8D0C-18876D6F85C9}">
      <dsp:nvSpPr>
        <dsp:cNvPr id="0" name=""/>
        <dsp:cNvSpPr/>
      </dsp:nvSpPr>
      <dsp:spPr>
        <a:xfrm>
          <a:off x="2946" y="966645"/>
          <a:ext cx="1013564" cy="10135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200" b="1" kern="1200" dirty="0"/>
            <a:t>6/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200" b="1" kern="1200" dirty="0"/>
            <a:t>2022</a:t>
          </a:r>
          <a:endParaRPr lang="en-US" sz="2200" b="1" kern="1200" dirty="0"/>
        </a:p>
      </dsp:txBody>
      <dsp:txXfrm>
        <a:off x="151379" y="1115078"/>
        <a:ext cx="716698" cy="716698"/>
      </dsp:txXfrm>
    </dsp:sp>
    <dsp:sp modelId="{A83F7FA8-0CCD-4575-8ED1-74B22D0D222B}">
      <dsp:nvSpPr>
        <dsp:cNvPr id="0" name=""/>
        <dsp:cNvSpPr/>
      </dsp:nvSpPr>
      <dsp:spPr>
        <a:xfrm flipH="1">
          <a:off x="3328410" y="587444"/>
          <a:ext cx="1762344" cy="1771965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2921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300" kern="1200" dirty="0"/>
            <a:t>إعداد التقرير الإقليمي</a:t>
          </a:r>
          <a:endParaRPr lang="en-US" sz="2300" b="1" kern="1200" dirty="0"/>
        </a:p>
      </dsp:txBody>
      <dsp:txXfrm>
        <a:off x="4231611" y="853239"/>
        <a:ext cx="859143" cy="1240375"/>
      </dsp:txXfrm>
    </dsp:sp>
    <dsp:sp modelId="{83C4B54C-FC12-4EEB-99D4-C57A3687F2EB}">
      <dsp:nvSpPr>
        <dsp:cNvPr id="0" name=""/>
        <dsp:cNvSpPr/>
      </dsp:nvSpPr>
      <dsp:spPr>
        <a:xfrm>
          <a:off x="2689236" y="966645"/>
          <a:ext cx="1013564" cy="10135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100" b="1" kern="1200" dirty="0"/>
            <a:t>نهاية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100" b="1" kern="1200" dirty="0"/>
            <a:t>2021</a:t>
          </a:r>
          <a:endParaRPr lang="en-US" sz="2100" b="1" kern="1200" dirty="0"/>
        </a:p>
      </dsp:txBody>
      <dsp:txXfrm>
        <a:off x="2837669" y="1115078"/>
        <a:ext cx="716698" cy="716698"/>
      </dsp:txXfrm>
    </dsp:sp>
    <dsp:sp modelId="{F408F6EE-6FB8-4C6E-B74B-452ADE9E23E6}">
      <dsp:nvSpPr>
        <dsp:cNvPr id="0" name=""/>
        <dsp:cNvSpPr/>
      </dsp:nvSpPr>
      <dsp:spPr>
        <a:xfrm flipH="1">
          <a:off x="5940730" y="587444"/>
          <a:ext cx="1858917" cy="1771965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29210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300" kern="1200" dirty="0"/>
            <a:t>ثاني ورشة عمل </a:t>
          </a:r>
          <a:endParaRPr lang="en-US" sz="2300" kern="1200" dirty="0"/>
        </a:p>
      </dsp:txBody>
      <dsp:txXfrm>
        <a:off x="6893424" y="853239"/>
        <a:ext cx="906222" cy="1240375"/>
      </dsp:txXfrm>
    </dsp:sp>
    <dsp:sp modelId="{07C0BF26-5809-49FB-AADF-3A36182A6B8F}">
      <dsp:nvSpPr>
        <dsp:cNvPr id="0" name=""/>
        <dsp:cNvSpPr/>
      </dsp:nvSpPr>
      <dsp:spPr>
        <a:xfrm>
          <a:off x="5349842" y="966645"/>
          <a:ext cx="1013564" cy="10135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200" b="1" kern="1200" dirty="0"/>
            <a:t>9/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200" b="1" kern="1200" dirty="0"/>
            <a:t>2020</a:t>
          </a:r>
          <a:endParaRPr lang="en-US" sz="2200" b="1" kern="1200" dirty="0"/>
        </a:p>
      </dsp:txBody>
      <dsp:txXfrm>
        <a:off x="5498275" y="1115078"/>
        <a:ext cx="716698" cy="7166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1F812-10B5-4EB2-9ADD-4AA53DF30879}" type="datetimeFigureOut">
              <a:rPr lang="en-US" smtClean="0"/>
              <a:t>10/08/2021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2A0E14-6846-4D74-9F2C-C8021E771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483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EE9C8-F7C0-499E-A697-C9C95139ED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11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B49C-C213-4804-9F22-B4D457388AC4}" type="datetimeFigureOut">
              <a:rPr lang="en-US" smtClean="0"/>
              <a:t>10/08/2021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AC75-D4F9-4EA5-AF6B-721F22644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8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B49C-C213-4804-9F22-B4D457388AC4}" type="datetimeFigureOut">
              <a:rPr lang="en-US" smtClean="0"/>
              <a:t>10/08/2021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AC75-D4F9-4EA5-AF6B-721F22644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51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B49C-C213-4804-9F22-B4D457388AC4}" type="datetimeFigureOut">
              <a:rPr lang="en-US" smtClean="0"/>
              <a:t>10/08/2021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AC75-D4F9-4EA5-AF6B-721F22644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60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1821036" y="6416942"/>
            <a:ext cx="6790698" cy="1701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506" b="1" dirty="0">
                <a:solidFill>
                  <a:srgbClr val="595959"/>
                </a:solidFill>
                <a:latin typeface="Arial" pitchFamily="34" charset="0"/>
              </a:rPr>
              <a:t>© Copyright 2017 ESCWA. All rights reserved. No part of this presentation in all its property may be used or reproduced in any form without a written permission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40138" y="6485842"/>
            <a:ext cx="631825" cy="692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en-US" sz="450" b="1" dirty="0">
                <a:solidFill>
                  <a:srgbClr val="595959"/>
                </a:solidFill>
                <a:latin typeface="Arial" pitchFamily="34" charset="0"/>
              </a:rPr>
              <a:t>Page </a:t>
            </a:r>
            <a:fld id="{C393CCF5-5357-4664-BAAC-E8A1F0FA5AC7}" type="slidenum">
              <a:rPr lang="en-US" sz="450" b="1">
                <a:solidFill>
                  <a:srgbClr val="595959"/>
                </a:solidFill>
                <a:latin typeface="Arial" pitchFamily="34" charset="0"/>
              </a:rPr>
              <a:pPr algn="r">
                <a:defRPr/>
              </a:pPr>
              <a:t>‹#›</a:t>
            </a:fld>
            <a:endParaRPr lang="en-US" sz="450" b="1" dirty="0">
              <a:solidFill>
                <a:srgbClr val="595959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35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B49C-C213-4804-9F22-B4D457388AC4}" type="datetimeFigureOut">
              <a:rPr lang="en-US" smtClean="0"/>
              <a:t>10/08/2021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AC75-D4F9-4EA5-AF6B-721F22644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30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B49C-C213-4804-9F22-B4D457388AC4}" type="datetimeFigureOut">
              <a:rPr lang="en-US" smtClean="0"/>
              <a:t>10/08/2021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AC75-D4F9-4EA5-AF6B-721F22644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853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B49C-C213-4804-9F22-B4D457388AC4}" type="datetimeFigureOut">
              <a:rPr lang="en-US" smtClean="0"/>
              <a:t>10/08/2021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AC75-D4F9-4EA5-AF6B-721F22644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24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B49C-C213-4804-9F22-B4D457388AC4}" type="datetimeFigureOut">
              <a:rPr lang="en-US" smtClean="0"/>
              <a:t>10/08/2021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AC75-D4F9-4EA5-AF6B-721F22644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82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B49C-C213-4804-9F22-B4D457388AC4}" type="datetimeFigureOut">
              <a:rPr lang="en-US" smtClean="0"/>
              <a:t>10/08/2021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AC75-D4F9-4EA5-AF6B-721F22644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25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B49C-C213-4804-9F22-B4D457388AC4}" type="datetimeFigureOut">
              <a:rPr lang="en-US" smtClean="0"/>
              <a:t>10/08/2021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AC75-D4F9-4EA5-AF6B-721F22644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95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B49C-C213-4804-9F22-B4D457388AC4}" type="datetimeFigureOut">
              <a:rPr lang="en-US" smtClean="0"/>
              <a:t>10/08/2021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AC75-D4F9-4EA5-AF6B-721F22644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942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B49C-C213-4804-9F22-B4D457388AC4}" type="datetimeFigureOut">
              <a:rPr lang="en-US" smtClean="0"/>
              <a:t>10/08/2021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AC75-D4F9-4EA5-AF6B-721F22644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381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DB49C-C213-4804-9F22-B4D457388AC4}" type="datetimeFigureOut">
              <a:rPr lang="en-US" smtClean="0"/>
              <a:t>10/08/2021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6AC75-D4F9-4EA5-AF6B-721F22644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557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undocs.org/ar/E/RES/2020/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4D5ACF3-32F8-4C0E-825E-574AB253D360}"/>
              </a:ext>
            </a:extLst>
          </p:cNvPr>
          <p:cNvSpPr/>
          <p:nvPr/>
        </p:nvSpPr>
        <p:spPr>
          <a:xfrm>
            <a:off x="0" y="2438400"/>
            <a:ext cx="9144000" cy="4419600"/>
          </a:xfrm>
          <a:prstGeom prst="rect">
            <a:avLst/>
          </a:prstGeom>
          <a:solidFill>
            <a:srgbClr val="388BD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Rectangle 3"/>
          <p:cNvSpPr/>
          <p:nvPr/>
        </p:nvSpPr>
        <p:spPr>
          <a:xfrm>
            <a:off x="3187061" y="4419600"/>
            <a:ext cx="4114800" cy="10292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>
              <a:lnSpc>
                <a:spcPct val="150000"/>
              </a:lnSpc>
            </a:pPr>
            <a:endParaRPr lang="en-US" sz="1350" dirty="0">
              <a:solidFill>
                <a:schemeClr val="bg1"/>
              </a:solidFill>
              <a:latin typeface="Sakkal Majalla" panose="020000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ar-LB" sz="1500" b="1" dirty="0">
                <a:solidFill>
                  <a:schemeClr val="bg1"/>
                </a:solidFill>
                <a:latin typeface="Sakkal Majalla" panose="02000000000000000000" pitchFamily="2" charset="-78"/>
              </a:rPr>
              <a:t>د. سارة سلمان</a:t>
            </a:r>
          </a:p>
          <a:p>
            <a:pPr algn="r" rtl="1"/>
            <a:r>
              <a:rPr lang="ar-LB" sz="1500" dirty="0"/>
              <a:t>المستشارة الإقليمية لشؤون السكان</a:t>
            </a:r>
          </a:p>
          <a:p>
            <a:pPr algn="r" rtl="1"/>
            <a:r>
              <a:rPr lang="ar-LB" sz="1500" dirty="0">
                <a:solidFill>
                  <a:schemeClr val="bg1"/>
                </a:solidFill>
                <a:latin typeface="Sakkal Majalla" panose="02000000000000000000" pitchFamily="2" charset="-78"/>
              </a:rPr>
              <a:t>الإسكوا</a:t>
            </a:r>
          </a:p>
        </p:txBody>
      </p:sp>
      <p:sp>
        <p:nvSpPr>
          <p:cNvPr id="5" name="Rectangle 4"/>
          <p:cNvSpPr/>
          <p:nvPr/>
        </p:nvSpPr>
        <p:spPr>
          <a:xfrm>
            <a:off x="1826899" y="3228296"/>
            <a:ext cx="5801567" cy="80146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LB" sz="3000" dirty="0"/>
              <a:t>المراجعة الرابعة لخطة عمل مدريد الدولية للشيخوخة في البلدان العربية</a:t>
            </a:r>
            <a:endParaRPr lang="fr-FR" sz="30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8D2BB85-F43E-4451-BE3B-FF0AE99B18C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851" y="428494"/>
            <a:ext cx="2999316" cy="1620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018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E9FFD-2762-4226-9C12-4B420EDDB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5768"/>
            <a:ext cx="7886700" cy="1030537"/>
          </a:xfrm>
        </p:spPr>
        <p:txBody>
          <a:bodyPr>
            <a:normAutofit/>
          </a:bodyPr>
          <a:lstStyle/>
          <a:p>
            <a:pPr algn="ctr"/>
            <a:r>
              <a:rPr lang="ar-LB" sz="2400" b="1" dirty="0">
                <a:solidFill>
                  <a:srgbClr val="333333"/>
                </a:solidFill>
                <a:latin typeface="Open Sans"/>
                <a:ea typeface="+mn-ea"/>
                <a:cs typeface="+mn-cs"/>
              </a:rPr>
              <a:t>المراجعة الرابعة لخطة عمل مدريد الدولية للشيخوخة في البلدان العربية (2021-2022)</a:t>
            </a:r>
            <a:endParaRPr lang="en-US" sz="2400" b="1" dirty="0">
              <a:solidFill>
                <a:srgbClr val="333333"/>
              </a:solidFill>
              <a:latin typeface="Open Sans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AB33D-C888-4DE9-BBE6-AFCAF2C40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endParaRPr lang="ar-LB" dirty="0"/>
          </a:p>
          <a:p>
            <a:pPr marL="0" indent="0" algn="just" rtl="1">
              <a:spcBef>
                <a:spcPts val="900"/>
              </a:spcBef>
              <a:spcAft>
                <a:spcPts val="900"/>
              </a:spcAft>
              <a:buNone/>
              <a:tabLst>
                <a:tab pos="270034" algn="l"/>
              </a:tabLst>
            </a:pPr>
            <a:r>
              <a:rPr lang="ar-LB" sz="2400" dirty="0"/>
              <a:t>قرار المجلس الاقتصادي والاجتماعي رقم 8/2020 حول </a:t>
            </a:r>
            <a:r>
              <a:rPr lang="ar-LB" sz="2400" dirty="0">
                <a:hlinkClick r:id="rId2"/>
              </a:rPr>
              <a:t>طرائق رابع استعراض وتقييم لخطة عمل مدريد الدولية للشيخوخة لعام 2002</a:t>
            </a:r>
            <a:r>
              <a:rPr lang="ar-LB" sz="2400" dirty="0"/>
              <a:t>.</a:t>
            </a:r>
            <a:r>
              <a:rPr lang="ar-SA" sz="24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ar-LB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 rtl="1">
              <a:spcBef>
                <a:spcPts val="900"/>
              </a:spcBef>
              <a:spcAft>
                <a:spcPts val="900"/>
              </a:spcAft>
              <a:tabLst>
                <a:tab pos="270034" algn="l"/>
              </a:tabLst>
            </a:pPr>
            <a:r>
              <a:rPr lang="ar-SA" sz="2400" dirty="0">
                <a:latin typeface="Arial" panose="020B0604020202020204" pitchFamily="34" charset="0"/>
                <a:ea typeface="Calibri" panose="020F0502020204030204" pitchFamily="34" charset="0"/>
              </a:rPr>
              <a:t>ستجرى عمليات الاستعراض الوطنية في عام </a:t>
            </a: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</a:rPr>
              <a:t>2021</a:t>
            </a:r>
            <a:r>
              <a:rPr lang="ar-SA" sz="2400" dirty="0">
                <a:latin typeface="Arial" panose="020B0604020202020204" pitchFamily="34" charset="0"/>
                <a:ea typeface="Calibri" panose="020F0502020204030204" pitchFamily="34" charset="0"/>
              </a:rPr>
              <a:t>، تليها استعراضات إقليمية في عام </a:t>
            </a: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</a:rPr>
              <a:t>2022</a:t>
            </a:r>
            <a:r>
              <a:rPr lang="ar-SA" sz="2400" dirty="0">
                <a:latin typeface="Arial" panose="020B0604020202020204" pitchFamily="34" charset="0"/>
                <a:ea typeface="Calibri" panose="020F0502020204030204" pitchFamily="34" charset="0"/>
              </a:rPr>
              <a:t>، تسترشد بها عملية الاستعراض العالمي. وستقدم لجنة التنمية الاجتماعية نتائج الاستعراض خلال دورتها الحادية والستين المقرر عقدها في عام </a:t>
            </a: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</a:rPr>
              <a:t>2023</a:t>
            </a:r>
            <a:r>
              <a:rPr lang="ar-SA" sz="2400" dirty="0"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ar-LB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 algn="just" rtl="1">
              <a:spcBef>
                <a:spcPts val="900"/>
              </a:spcBef>
              <a:spcAft>
                <a:spcPts val="900"/>
              </a:spcAft>
              <a:buNone/>
              <a:tabLst>
                <a:tab pos="270034" algn="l"/>
              </a:tabLst>
            </a:pPr>
            <a:r>
              <a:rPr lang="ar-LB" sz="2400" dirty="0">
                <a:latin typeface="Arial" panose="020B0604020202020204" pitchFamily="34" charset="0"/>
                <a:ea typeface="Calibri" panose="020F0502020204030204" pitchFamily="34" charset="0"/>
              </a:rPr>
              <a:t>يدعو القرار الدول الأعضاء إلى :</a:t>
            </a:r>
          </a:p>
          <a:p>
            <a:pPr algn="just" rtl="1">
              <a:spcBef>
                <a:spcPts val="900"/>
              </a:spcBef>
              <a:spcAft>
                <a:spcPts val="900"/>
              </a:spcAft>
              <a:tabLst>
                <a:tab pos="270034" algn="l"/>
              </a:tabLst>
            </a:pPr>
            <a:r>
              <a:rPr lang="ar-LB" sz="2400" b="1" dirty="0">
                <a:latin typeface="Arial" panose="020B0604020202020204" pitchFamily="34" charset="0"/>
                <a:ea typeface="Calibri" panose="020F0502020204030204" pitchFamily="34" charset="0"/>
              </a:rPr>
              <a:t>اعتماد نهج تشاركي </a:t>
            </a:r>
            <a:r>
              <a:rPr lang="ar-LB" sz="2400" dirty="0">
                <a:latin typeface="Arial" panose="020B0604020202020204" pitchFamily="34" charset="0"/>
                <a:ea typeface="Calibri" panose="020F0502020204030204" pitchFamily="34" charset="0"/>
              </a:rPr>
              <a:t>ينطلق من القاعدة في عملية استعراض وتقييم التقدم المحرز في تنفيذ خطة عمل مدريد من خلال إشراك منظمات المجتمع المدني</a:t>
            </a:r>
          </a:p>
          <a:p>
            <a:pPr algn="just" rtl="1">
              <a:spcBef>
                <a:spcPts val="900"/>
              </a:spcBef>
              <a:spcAft>
                <a:spcPts val="900"/>
              </a:spcAft>
              <a:tabLst>
                <a:tab pos="270034" algn="l"/>
              </a:tabLst>
            </a:pPr>
            <a:r>
              <a:rPr lang="ar-LB" sz="2400" dirty="0">
                <a:latin typeface="Arial" panose="020B0604020202020204" pitchFamily="34" charset="0"/>
                <a:ea typeface="Calibri" panose="020F0502020204030204" pitchFamily="34" charset="0"/>
              </a:rPr>
              <a:t>يشجع الدول الأعضاء على إنشاء أو تع</a:t>
            </a:r>
            <a:r>
              <a:rPr lang="ar-LB" sz="2400" dirty="0"/>
              <a:t>زيز </a:t>
            </a:r>
            <a:r>
              <a:rPr lang="ar-LB" sz="2400" b="1" dirty="0"/>
              <a:t>هيئة أو آلية تنسيق وطنية </a:t>
            </a:r>
            <a:r>
              <a:rPr lang="ar-LB" sz="2400" dirty="0"/>
              <a:t>لتنفيذ ومتابعة واستعراض </a:t>
            </a:r>
            <a:r>
              <a:rPr lang="ar-LB" sz="2400" dirty="0">
                <a:latin typeface="Arial" panose="020B0604020202020204" pitchFamily="34" charset="0"/>
                <a:ea typeface="Calibri" panose="020F0502020204030204" pitchFamily="34" charset="0"/>
              </a:rPr>
              <a:t>خطة عمل مدريد</a:t>
            </a:r>
            <a:endParaRPr lang="en-US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Helvetica" panose="020B0604020202020204" pitchFamily="34" charset="0"/>
            </a:endParaRPr>
          </a:p>
          <a:p>
            <a:pPr algn="r" rtl="1"/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E208577-44C0-4EF2-BCB0-8266941AFF60}"/>
              </a:ext>
            </a:extLst>
          </p:cNvPr>
          <p:cNvCxnSpPr/>
          <p:nvPr/>
        </p:nvCxnSpPr>
        <p:spPr>
          <a:xfrm flipH="1">
            <a:off x="816428" y="1160417"/>
            <a:ext cx="832757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222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D73E-FA17-4983-A573-7CBC178A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LB" sz="2700" b="1" dirty="0">
                <a:solidFill>
                  <a:srgbClr val="333333"/>
                </a:solidFill>
                <a:latin typeface="Open Sans"/>
                <a:ea typeface="+mn-ea"/>
                <a:cs typeface="+mn-cs"/>
              </a:rPr>
              <a:t>منهجية مقترحة للمراجعة الرابعة لخطة عمل مدريد الدولية للشيخوخة في البلدان العربية (2021-2022)</a:t>
            </a:r>
            <a:br>
              <a:rPr lang="ar-LB" b="1" i="0" dirty="0">
                <a:solidFill>
                  <a:srgbClr val="333333"/>
                </a:solidFill>
                <a:effectLst/>
                <a:latin typeface="Open Sans"/>
              </a:rPr>
            </a:br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BF9E9E1-8C64-435F-B162-337F882F52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3965424"/>
              </p:ext>
            </p:extLst>
          </p:nvPr>
        </p:nvGraphicFramePr>
        <p:xfrm>
          <a:off x="440872" y="912645"/>
          <a:ext cx="7886700" cy="2946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3218FA5-01C7-49F8-A974-FC9EEB2EB0A7}"/>
              </a:ext>
            </a:extLst>
          </p:cNvPr>
          <p:cNvCxnSpPr/>
          <p:nvPr/>
        </p:nvCxnSpPr>
        <p:spPr>
          <a:xfrm flipH="1">
            <a:off x="816428" y="1160417"/>
            <a:ext cx="832757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614FA584-6188-46FF-909A-9DE915726D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050505"/>
              </p:ext>
            </p:extLst>
          </p:nvPr>
        </p:nvGraphicFramePr>
        <p:xfrm>
          <a:off x="440872" y="3181363"/>
          <a:ext cx="7886700" cy="2946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274332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11560</TotalTime>
  <Words>189</Words>
  <Application>Microsoft Office PowerPoint</Application>
  <PresentationFormat>On-screen Show (4:3)</PresentationFormat>
  <Paragraphs>32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Sakkal Majalla</vt:lpstr>
      <vt:lpstr>Office Theme</vt:lpstr>
      <vt:lpstr>PowerPoint Presentation</vt:lpstr>
      <vt:lpstr>المراجعة الرابعة لخطة عمل مدريد الدولية للشيخوخة في البلدان العربية (2021-2022)</vt:lpstr>
      <vt:lpstr>منهجية مقترحة للمراجعة الرابعة لخطة عمل مدريد الدولية للشيخوخة في البلدان العربية (2021-2022)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 Salman</dc:creator>
  <cp:lastModifiedBy>Sara Salman</cp:lastModifiedBy>
  <cp:revision>17</cp:revision>
  <dcterms:created xsi:type="dcterms:W3CDTF">2020-11-10T08:27:48Z</dcterms:created>
  <dcterms:modified xsi:type="dcterms:W3CDTF">2021-08-10T15:02:28Z</dcterms:modified>
</cp:coreProperties>
</file>