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04" r:id="rId3"/>
    <p:sldId id="312" r:id="rId4"/>
    <p:sldId id="313" r:id="rId5"/>
    <p:sldId id="314" r:id="rId6"/>
    <p:sldId id="315" r:id="rId7"/>
    <p:sldId id="316" r:id="rId8"/>
    <p:sldId id="317" r:id="rId9"/>
    <p:sldId id="31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94660"/>
  </p:normalViewPr>
  <p:slideViewPr>
    <p:cSldViewPr snapToGrid="0">
      <p:cViewPr varScale="1">
        <p:scale>
          <a:sx n="63" d="100"/>
          <a:sy n="63" d="100"/>
        </p:scale>
        <p:origin x="71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4163-A273-403D-83C7-B9A755303D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2568F-071C-4225-B8DA-FF42D49A2A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763EB9-8DF6-4BF0-AA4E-0C360635431E}"/>
              </a:ext>
            </a:extLst>
          </p:cNvPr>
          <p:cNvSpPr>
            <a:spLocks noGrp="1"/>
          </p:cNvSpPr>
          <p:nvPr>
            <p:ph type="dt" sz="half" idx="10"/>
          </p:nvPr>
        </p:nvSpPr>
        <p:spPr/>
        <p:txBody>
          <a:bodyPr/>
          <a:lstStyle/>
          <a:p>
            <a:fld id="{B224A3C2-4993-4E70-90A0-01D6450BE164}" type="datetimeFigureOut">
              <a:rPr lang="en-US" smtClean="0"/>
              <a:t>23/11/2021</a:t>
            </a:fld>
            <a:endParaRPr lang="en-US"/>
          </a:p>
        </p:txBody>
      </p:sp>
      <p:sp>
        <p:nvSpPr>
          <p:cNvPr id="5" name="Footer Placeholder 4">
            <a:extLst>
              <a:ext uri="{FF2B5EF4-FFF2-40B4-BE49-F238E27FC236}">
                <a16:creationId xmlns:a16="http://schemas.microsoft.com/office/drawing/2014/main" id="{C237C03E-EF37-4E8D-9550-9EE9B70F1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CA47C-BE71-481D-8ABC-6E895B0C9849}"/>
              </a:ext>
            </a:extLst>
          </p:cNvPr>
          <p:cNvSpPr>
            <a:spLocks noGrp="1"/>
          </p:cNvSpPr>
          <p:nvPr>
            <p:ph type="sldNum" sz="quarter" idx="12"/>
          </p:nvPr>
        </p:nvSpPr>
        <p:spPr/>
        <p:txBody>
          <a:bodyPr/>
          <a:lstStyle/>
          <a:p>
            <a:fld id="{90BC516A-4CF1-4F6A-ADCF-4726DA2B386F}" type="slidenum">
              <a:rPr lang="en-US" smtClean="0"/>
              <a:t>‹#›</a:t>
            </a:fld>
            <a:endParaRPr lang="en-US"/>
          </a:p>
        </p:txBody>
      </p:sp>
    </p:spTree>
    <p:extLst>
      <p:ext uri="{BB962C8B-B14F-4D97-AF65-F5344CB8AC3E}">
        <p14:creationId xmlns:p14="http://schemas.microsoft.com/office/powerpoint/2010/main" val="23484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4574-8150-42E5-AE2E-CDCF5EC642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14F0AD-5EBD-485E-BD27-64E922E3C0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ECEFC-148C-45D2-9014-7FA8D199BFF5}"/>
              </a:ext>
            </a:extLst>
          </p:cNvPr>
          <p:cNvSpPr>
            <a:spLocks noGrp="1"/>
          </p:cNvSpPr>
          <p:nvPr>
            <p:ph type="dt" sz="half" idx="10"/>
          </p:nvPr>
        </p:nvSpPr>
        <p:spPr/>
        <p:txBody>
          <a:bodyPr/>
          <a:lstStyle/>
          <a:p>
            <a:fld id="{B224A3C2-4993-4E70-90A0-01D6450BE164}" type="datetimeFigureOut">
              <a:rPr lang="en-US" smtClean="0"/>
              <a:t>23/11/2021</a:t>
            </a:fld>
            <a:endParaRPr lang="en-US"/>
          </a:p>
        </p:txBody>
      </p:sp>
      <p:sp>
        <p:nvSpPr>
          <p:cNvPr id="5" name="Footer Placeholder 4">
            <a:extLst>
              <a:ext uri="{FF2B5EF4-FFF2-40B4-BE49-F238E27FC236}">
                <a16:creationId xmlns:a16="http://schemas.microsoft.com/office/drawing/2014/main" id="{8A13DDF1-E843-4A2C-AF69-2AD9D0A3D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F6BC9-B25B-4035-BAB6-CE9048170611}"/>
              </a:ext>
            </a:extLst>
          </p:cNvPr>
          <p:cNvSpPr>
            <a:spLocks noGrp="1"/>
          </p:cNvSpPr>
          <p:nvPr>
            <p:ph type="sldNum" sz="quarter" idx="12"/>
          </p:nvPr>
        </p:nvSpPr>
        <p:spPr/>
        <p:txBody>
          <a:bodyPr/>
          <a:lstStyle/>
          <a:p>
            <a:fld id="{90BC516A-4CF1-4F6A-ADCF-4726DA2B386F}" type="slidenum">
              <a:rPr lang="en-US" smtClean="0"/>
              <a:t>‹#›</a:t>
            </a:fld>
            <a:endParaRPr lang="en-US"/>
          </a:p>
        </p:txBody>
      </p:sp>
    </p:spTree>
    <p:extLst>
      <p:ext uri="{BB962C8B-B14F-4D97-AF65-F5344CB8AC3E}">
        <p14:creationId xmlns:p14="http://schemas.microsoft.com/office/powerpoint/2010/main" val="247739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0CB8EA-BC22-4735-88F7-DC962D855A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FF7638-129F-474B-83C6-28C245C9DE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F2A39-677E-4AD1-B475-F28449B29773}"/>
              </a:ext>
            </a:extLst>
          </p:cNvPr>
          <p:cNvSpPr>
            <a:spLocks noGrp="1"/>
          </p:cNvSpPr>
          <p:nvPr>
            <p:ph type="dt" sz="half" idx="10"/>
          </p:nvPr>
        </p:nvSpPr>
        <p:spPr/>
        <p:txBody>
          <a:bodyPr/>
          <a:lstStyle/>
          <a:p>
            <a:fld id="{B224A3C2-4993-4E70-90A0-01D6450BE164}" type="datetimeFigureOut">
              <a:rPr lang="en-US" smtClean="0"/>
              <a:t>23/11/2021</a:t>
            </a:fld>
            <a:endParaRPr lang="en-US"/>
          </a:p>
        </p:txBody>
      </p:sp>
      <p:sp>
        <p:nvSpPr>
          <p:cNvPr id="5" name="Footer Placeholder 4">
            <a:extLst>
              <a:ext uri="{FF2B5EF4-FFF2-40B4-BE49-F238E27FC236}">
                <a16:creationId xmlns:a16="http://schemas.microsoft.com/office/drawing/2014/main" id="{0940FE9E-9D99-4A95-95B1-66393F5D4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A9310-D7EE-409B-A46E-03B438FA6ED7}"/>
              </a:ext>
            </a:extLst>
          </p:cNvPr>
          <p:cNvSpPr>
            <a:spLocks noGrp="1"/>
          </p:cNvSpPr>
          <p:nvPr>
            <p:ph type="sldNum" sz="quarter" idx="12"/>
          </p:nvPr>
        </p:nvSpPr>
        <p:spPr/>
        <p:txBody>
          <a:bodyPr/>
          <a:lstStyle/>
          <a:p>
            <a:fld id="{90BC516A-4CF1-4F6A-ADCF-4726DA2B386F}" type="slidenum">
              <a:rPr lang="en-US" smtClean="0"/>
              <a:t>‹#›</a:t>
            </a:fld>
            <a:endParaRPr lang="en-US"/>
          </a:p>
        </p:txBody>
      </p:sp>
    </p:spTree>
    <p:extLst>
      <p:ext uri="{BB962C8B-B14F-4D97-AF65-F5344CB8AC3E}">
        <p14:creationId xmlns:p14="http://schemas.microsoft.com/office/powerpoint/2010/main" val="2094339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2615179" y="5386346"/>
            <a:ext cx="8359736" cy="269875"/>
          </a:xfrm>
          <a:prstGeom prst="rect">
            <a:avLst/>
          </a:prstGeom>
        </p:spPr>
        <p:txBody>
          <a:bodyPr vert="horz" lIns="0" tIns="0" rIns="0" bIns="0"/>
          <a:lstStyle>
            <a:lvl1pPr marL="0" indent="0">
              <a:spcBef>
                <a:spcPts val="0"/>
              </a:spcBef>
              <a:buNone/>
              <a:defRPr sz="1800" b="0" i="0">
                <a:solidFill>
                  <a:schemeClr val="bg1">
                    <a:lumMod val="95000"/>
                  </a:schemeClr>
                </a:solidFill>
                <a:latin typeface="Arial"/>
                <a:cs typeface="Arial"/>
              </a:defRPr>
            </a:lvl1pPr>
          </a:lstStyle>
          <a:p>
            <a:pPr lvl="0"/>
            <a:r>
              <a:rPr lang="en-US" dirty="0"/>
              <a:t>Date (</a:t>
            </a:r>
            <a:r>
              <a:rPr lang="en-US" dirty="0" err="1"/>
              <a:t>dd</a:t>
            </a:r>
            <a:r>
              <a:rPr lang="en-US" dirty="0"/>
              <a:t>/mm/</a:t>
            </a:r>
            <a:r>
              <a:rPr lang="en-US" dirty="0" err="1"/>
              <a:t>yyyy</a:t>
            </a:r>
            <a:r>
              <a:rPr lang="en-US" dirty="0"/>
              <a:t>)</a:t>
            </a:r>
          </a:p>
        </p:txBody>
      </p:sp>
      <p:sp>
        <p:nvSpPr>
          <p:cNvPr id="6" name="Text Placeholder 5"/>
          <p:cNvSpPr>
            <a:spLocks noGrp="1"/>
          </p:cNvSpPr>
          <p:nvPr>
            <p:ph type="body" sz="quarter" idx="10" hasCustomPrompt="1"/>
          </p:nvPr>
        </p:nvSpPr>
        <p:spPr>
          <a:xfrm>
            <a:off x="2611492" y="4582538"/>
            <a:ext cx="8346904" cy="328159"/>
          </a:xfrm>
          <a:prstGeom prst="rect">
            <a:avLst/>
          </a:prstGeom>
        </p:spPr>
        <p:txBody>
          <a:bodyPr vert="horz" lIns="0" tIns="0" rIns="0" bIns="0" anchor="t"/>
          <a:lstStyle>
            <a:lvl1pPr algn="l">
              <a:lnSpc>
                <a:spcPts val="2700"/>
              </a:lnSpc>
              <a:spcBef>
                <a:spcPts val="0"/>
              </a:spcBef>
              <a:buNone/>
              <a:defRPr sz="2700" b="1" cap="none" baseline="0">
                <a:solidFill>
                  <a:schemeClr val="bg1">
                    <a:lumMod val="95000"/>
                  </a:schemeClr>
                </a:solidFill>
                <a:latin typeface="Arial"/>
                <a:cs typeface="Arial"/>
              </a:defRPr>
            </a:lvl1pPr>
          </a:lstStyle>
          <a:p>
            <a:pPr lvl="0"/>
            <a:r>
              <a:rPr lang="en-US" dirty="0"/>
              <a:t>Presentation Title</a:t>
            </a:r>
          </a:p>
        </p:txBody>
      </p:sp>
      <p:sp>
        <p:nvSpPr>
          <p:cNvPr id="8" name="Text Placeholder 7"/>
          <p:cNvSpPr>
            <a:spLocks noGrp="1"/>
          </p:cNvSpPr>
          <p:nvPr>
            <p:ph type="body" sz="quarter" idx="11" hasCustomPrompt="1"/>
          </p:nvPr>
        </p:nvSpPr>
        <p:spPr>
          <a:xfrm>
            <a:off x="2614506" y="5020279"/>
            <a:ext cx="8360409" cy="256485"/>
          </a:xfrm>
          <a:prstGeom prst="rect">
            <a:avLst/>
          </a:prstGeom>
        </p:spPr>
        <p:txBody>
          <a:bodyPr vert="horz" lIns="0" tIns="0" rIns="0" bIns="0"/>
          <a:lstStyle>
            <a:lvl1pPr algn="l">
              <a:lnSpc>
                <a:spcPts val="1800"/>
              </a:lnSpc>
              <a:spcBef>
                <a:spcPts val="0"/>
              </a:spcBef>
              <a:buNone/>
              <a:defRPr sz="1800" b="0" cap="none" baseline="0">
                <a:solidFill>
                  <a:schemeClr val="bg1">
                    <a:lumMod val="95000"/>
                  </a:schemeClr>
                </a:solidFill>
                <a:latin typeface="Arial"/>
                <a:cs typeface="Arial"/>
              </a:defRPr>
            </a:lvl1pPr>
          </a:lstStyle>
          <a:p>
            <a:pPr lvl="0"/>
            <a:r>
              <a:rPr lang="en-US" dirty="0"/>
              <a:t>Presentation Subtitle</a:t>
            </a:r>
          </a:p>
        </p:txBody>
      </p:sp>
    </p:spTree>
    <p:extLst>
      <p:ext uri="{BB962C8B-B14F-4D97-AF65-F5344CB8AC3E}">
        <p14:creationId xmlns:p14="http://schemas.microsoft.com/office/powerpoint/2010/main" val="856853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userDrawn="1"/>
        </p:nvSpPr>
        <p:spPr>
          <a:xfrm>
            <a:off x="2152651" y="1695451"/>
            <a:ext cx="10039349"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6" name="TextBox 5"/>
          <p:cNvSpPr txBox="1"/>
          <p:nvPr userDrawn="1"/>
        </p:nvSpPr>
        <p:spPr>
          <a:xfrm>
            <a:off x="914401"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700FC7BB-0F51-8547-A39A-8AE7D82CBB33}"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2153573" y="814167"/>
            <a:ext cx="9248635"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2152952" y="931415"/>
            <a:ext cx="9249256"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4"/>
          </p:nvPr>
        </p:nvSpPr>
        <p:spPr>
          <a:xfrm>
            <a:off x="2153573" y="2267081"/>
            <a:ext cx="9251027"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none">
                <a:solidFill>
                  <a:srgbClr val="418FDE"/>
                </a:solidFill>
                <a:latin typeface="Arial"/>
                <a:cs typeface="Arial"/>
              </a:defRPr>
            </a:lvl2pPr>
            <a:lvl3pPr marL="0" indent="0">
              <a:lnSpc>
                <a:spcPct val="100000"/>
              </a:lnSpc>
              <a:spcBef>
                <a:spcPts val="0"/>
              </a:spcBef>
              <a:buNone/>
              <a:defRPr sz="1800" cap="none">
                <a:solidFill>
                  <a:srgbClr val="595959"/>
                </a:solidFill>
                <a:latin typeface=""/>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5264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59973-8A96-4105-8E44-28EA0DB4CA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3E0CD-1A5B-46EF-AA3D-4FAEDEA8F4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F8103-08E4-4111-BADB-DFE9DA0E3A98}"/>
              </a:ext>
            </a:extLst>
          </p:cNvPr>
          <p:cNvSpPr>
            <a:spLocks noGrp="1"/>
          </p:cNvSpPr>
          <p:nvPr>
            <p:ph type="dt" sz="half" idx="10"/>
          </p:nvPr>
        </p:nvSpPr>
        <p:spPr/>
        <p:txBody>
          <a:bodyPr/>
          <a:lstStyle/>
          <a:p>
            <a:fld id="{B224A3C2-4993-4E70-90A0-01D6450BE164}" type="datetimeFigureOut">
              <a:rPr lang="en-US" smtClean="0"/>
              <a:t>23/11/2021</a:t>
            </a:fld>
            <a:endParaRPr lang="en-US"/>
          </a:p>
        </p:txBody>
      </p:sp>
      <p:sp>
        <p:nvSpPr>
          <p:cNvPr id="5" name="Footer Placeholder 4">
            <a:extLst>
              <a:ext uri="{FF2B5EF4-FFF2-40B4-BE49-F238E27FC236}">
                <a16:creationId xmlns:a16="http://schemas.microsoft.com/office/drawing/2014/main" id="{0102D2BA-5129-4B75-8A68-DC6B3D8F0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D55A1-46B4-40DD-BE54-CA6ACF1C6382}"/>
              </a:ext>
            </a:extLst>
          </p:cNvPr>
          <p:cNvSpPr>
            <a:spLocks noGrp="1"/>
          </p:cNvSpPr>
          <p:nvPr>
            <p:ph type="sldNum" sz="quarter" idx="12"/>
          </p:nvPr>
        </p:nvSpPr>
        <p:spPr/>
        <p:txBody>
          <a:bodyPr/>
          <a:lstStyle/>
          <a:p>
            <a:fld id="{90BC516A-4CF1-4F6A-ADCF-4726DA2B386F}" type="slidenum">
              <a:rPr lang="en-US" smtClean="0"/>
              <a:t>‹#›</a:t>
            </a:fld>
            <a:endParaRPr lang="en-US"/>
          </a:p>
        </p:txBody>
      </p:sp>
    </p:spTree>
    <p:extLst>
      <p:ext uri="{BB962C8B-B14F-4D97-AF65-F5344CB8AC3E}">
        <p14:creationId xmlns:p14="http://schemas.microsoft.com/office/powerpoint/2010/main" val="97849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731F-BAAE-42D5-8769-1F774C181A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FBE24F-B0AA-40BF-8389-A3780E19D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0021D-862E-4D45-A4A9-A4B4BBDA8CA0}"/>
              </a:ext>
            </a:extLst>
          </p:cNvPr>
          <p:cNvSpPr>
            <a:spLocks noGrp="1"/>
          </p:cNvSpPr>
          <p:nvPr>
            <p:ph type="dt" sz="half" idx="10"/>
          </p:nvPr>
        </p:nvSpPr>
        <p:spPr/>
        <p:txBody>
          <a:bodyPr/>
          <a:lstStyle/>
          <a:p>
            <a:fld id="{B224A3C2-4993-4E70-90A0-01D6450BE164}" type="datetimeFigureOut">
              <a:rPr lang="en-US" smtClean="0"/>
              <a:t>23/11/2021</a:t>
            </a:fld>
            <a:endParaRPr lang="en-US"/>
          </a:p>
        </p:txBody>
      </p:sp>
      <p:sp>
        <p:nvSpPr>
          <p:cNvPr id="5" name="Footer Placeholder 4">
            <a:extLst>
              <a:ext uri="{FF2B5EF4-FFF2-40B4-BE49-F238E27FC236}">
                <a16:creationId xmlns:a16="http://schemas.microsoft.com/office/drawing/2014/main" id="{57D8EA09-3E14-4939-A1F0-EE142F6C3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766ED-0731-4355-9A0D-A15711B3FA2E}"/>
              </a:ext>
            </a:extLst>
          </p:cNvPr>
          <p:cNvSpPr>
            <a:spLocks noGrp="1"/>
          </p:cNvSpPr>
          <p:nvPr>
            <p:ph type="sldNum" sz="quarter" idx="12"/>
          </p:nvPr>
        </p:nvSpPr>
        <p:spPr/>
        <p:txBody>
          <a:bodyPr/>
          <a:lstStyle/>
          <a:p>
            <a:fld id="{90BC516A-4CF1-4F6A-ADCF-4726DA2B386F}" type="slidenum">
              <a:rPr lang="en-US" smtClean="0"/>
              <a:t>‹#›</a:t>
            </a:fld>
            <a:endParaRPr lang="en-US"/>
          </a:p>
        </p:txBody>
      </p:sp>
    </p:spTree>
    <p:extLst>
      <p:ext uri="{BB962C8B-B14F-4D97-AF65-F5344CB8AC3E}">
        <p14:creationId xmlns:p14="http://schemas.microsoft.com/office/powerpoint/2010/main" val="140141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46B60-2149-47B1-BCAA-BE18B881E1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54941-046A-476E-B9FD-BD57820327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C5650F-981B-496B-B434-D8E459D8E6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F65806-CC6A-494F-A08B-8F7E8DEDC920}"/>
              </a:ext>
            </a:extLst>
          </p:cNvPr>
          <p:cNvSpPr>
            <a:spLocks noGrp="1"/>
          </p:cNvSpPr>
          <p:nvPr>
            <p:ph type="dt" sz="half" idx="10"/>
          </p:nvPr>
        </p:nvSpPr>
        <p:spPr/>
        <p:txBody>
          <a:bodyPr/>
          <a:lstStyle/>
          <a:p>
            <a:fld id="{B224A3C2-4993-4E70-90A0-01D6450BE164}" type="datetimeFigureOut">
              <a:rPr lang="en-US" smtClean="0"/>
              <a:t>23/11/2021</a:t>
            </a:fld>
            <a:endParaRPr lang="en-US"/>
          </a:p>
        </p:txBody>
      </p:sp>
      <p:sp>
        <p:nvSpPr>
          <p:cNvPr id="6" name="Footer Placeholder 5">
            <a:extLst>
              <a:ext uri="{FF2B5EF4-FFF2-40B4-BE49-F238E27FC236}">
                <a16:creationId xmlns:a16="http://schemas.microsoft.com/office/drawing/2014/main" id="{78787AB1-86CA-44FD-B6AC-60FE25F89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BB37D-402B-4248-90B3-2B3E9ECBCA29}"/>
              </a:ext>
            </a:extLst>
          </p:cNvPr>
          <p:cNvSpPr>
            <a:spLocks noGrp="1"/>
          </p:cNvSpPr>
          <p:nvPr>
            <p:ph type="sldNum" sz="quarter" idx="12"/>
          </p:nvPr>
        </p:nvSpPr>
        <p:spPr/>
        <p:txBody>
          <a:bodyPr/>
          <a:lstStyle/>
          <a:p>
            <a:fld id="{90BC516A-4CF1-4F6A-ADCF-4726DA2B386F}" type="slidenum">
              <a:rPr lang="en-US" smtClean="0"/>
              <a:t>‹#›</a:t>
            </a:fld>
            <a:endParaRPr lang="en-US"/>
          </a:p>
        </p:txBody>
      </p:sp>
    </p:spTree>
    <p:extLst>
      <p:ext uri="{BB962C8B-B14F-4D97-AF65-F5344CB8AC3E}">
        <p14:creationId xmlns:p14="http://schemas.microsoft.com/office/powerpoint/2010/main" val="84137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8376-3FFC-49E3-9D3F-1EFAB216CA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93F3B8-96AA-48B8-A981-34B835310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CFF325-9206-4590-AB26-0FF7B194A9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3F0636-2727-4619-B256-DA6EB1924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E8E3B5-55C0-44E6-8046-D7252E337C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C52F92-F64D-4DA3-BC06-D4BC0A899FC2}"/>
              </a:ext>
            </a:extLst>
          </p:cNvPr>
          <p:cNvSpPr>
            <a:spLocks noGrp="1"/>
          </p:cNvSpPr>
          <p:nvPr>
            <p:ph type="dt" sz="half" idx="10"/>
          </p:nvPr>
        </p:nvSpPr>
        <p:spPr/>
        <p:txBody>
          <a:bodyPr/>
          <a:lstStyle/>
          <a:p>
            <a:fld id="{B224A3C2-4993-4E70-90A0-01D6450BE164}" type="datetimeFigureOut">
              <a:rPr lang="en-US" smtClean="0"/>
              <a:t>23/11/2021</a:t>
            </a:fld>
            <a:endParaRPr lang="en-US"/>
          </a:p>
        </p:txBody>
      </p:sp>
      <p:sp>
        <p:nvSpPr>
          <p:cNvPr id="8" name="Footer Placeholder 7">
            <a:extLst>
              <a:ext uri="{FF2B5EF4-FFF2-40B4-BE49-F238E27FC236}">
                <a16:creationId xmlns:a16="http://schemas.microsoft.com/office/drawing/2014/main" id="{CFEFEB68-953D-4310-B5DA-8A5CAA53C0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78EB95-4070-43ED-87FB-CEE8EF92064D}"/>
              </a:ext>
            </a:extLst>
          </p:cNvPr>
          <p:cNvSpPr>
            <a:spLocks noGrp="1"/>
          </p:cNvSpPr>
          <p:nvPr>
            <p:ph type="sldNum" sz="quarter" idx="12"/>
          </p:nvPr>
        </p:nvSpPr>
        <p:spPr/>
        <p:txBody>
          <a:bodyPr/>
          <a:lstStyle/>
          <a:p>
            <a:fld id="{90BC516A-4CF1-4F6A-ADCF-4726DA2B386F}" type="slidenum">
              <a:rPr lang="en-US" smtClean="0"/>
              <a:t>‹#›</a:t>
            </a:fld>
            <a:endParaRPr lang="en-US"/>
          </a:p>
        </p:txBody>
      </p:sp>
    </p:spTree>
    <p:extLst>
      <p:ext uri="{BB962C8B-B14F-4D97-AF65-F5344CB8AC3E}">
        <p14:creationId xmlns:p14="http://schemas.microsoft.com/office/powerpoint/2010/main" val="204909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2B1B-4226-4CAE-B765-7B1102A0B5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8C886E-2246-4535-BE44-63C2F23ED896}"/>
              </a:ext>
            </a:extLst>
          </p:cNvPr>
          <p:cNvSpPr>
            <a:spLocks noGrp="1"/>
          </p:cNvSpPr>
          <p:nvPr>
            <p:ph type="dt" sz="half" idx="10"/>
          </p:nvPr>
        </p:nvSpPr>
        <p:spPr/>
        <p:txBody>
          <a:bodyPr/>
          <a:lstStyle/>
          <a:p>
            <a:fld id="{B224A3C2-4993-4E70-90A0-01D6450BE164}" type="datetimeFigureOut">
              <a:rPr lang="en-US" smtClean="0"/>
              <a:t>23/11/2021</a:t>
            </a:fld>
            <a:endParaRPr lang="en-US"/>
          </a:p>
        </p:txBody>
      </p:sp>
      <p:sp>
        <p:nvSpPr>
          <p:cNvPr id="4" name="Footer Placeholder 3">
            <a:extLst>
              <a:ext uri="{FF2B5EF4-FFF2-40B4-BE49-F238E27FC236}">
                <a16:creationId xmlns:a16="http://schemas.microsoft.com/office/drawing/2014/main" id="{5EEFA682-7C86-49CF-92E3-575A742462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75A794-1AF4-48B3-987D-F9E4F60345ED}"/>
              </a:ext>
            </a:extLst>
          </p:cNvPr>
          <p:cNvSpPr>
            <a:spLocks noGrp="1"/>
          </p:cNvSpPr>
          <p:nvPr>
            <p:ph type="sldNum" sz="quarter" idx="12"/>
          </p:nvPr>
        </p:nvSpPr>
        <p:spPr/>
        <p:txBody>
          <a:bodyPr/>
          <a:lstStyle/>
          <a:p>
            <a:fld id="{90BC516A-4CF1-4F6A-ADCF-4726DA2B386F}" type="slidenum">
              <a:rPr lang="en-US" smtClean="0"/>
              <a:t>‹#›</a:t>
            </a:fld>
            <a:endParaRPr lang="en-US"/>
          </a:p>
        </p:txBody>
      </p:sp>
    </p:spTree>
    <p:extLst>
      <p:ext uri="{BB962C8B-B14F-4D97-AF65-F5344CB8AC3E}">
        <p14:creationId xmlns:p14="http://schemas.microsoft.com/office/powerpoint/2010/main" val="132820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065CB-DF73-446E-B41F-61A96F74E431}"/>
              </a:ext>
            </a:extLst>
          </p:cNvPr>
          <p:cNvSpPr>
            <a:spLocks noGrp="1"/>
          </p:cNvSpPr>
          <p:nvPr>
            <p:ph type="dt" sz="half" idx="10"/>
          </p:nvPr>
        </p:nvSpPr>
        <p:spPr/>
        <p:txBody>
          <a:bodyPr/>
          <a:lstStyle/>
          <a:p>
            <a:fld id="{B224A3C2-4993-4E70-90A0-01D6450BE164}" type="datetimeFigureOut">
              <a:rPr lang="en-US" smtClean="0"/>
              <a:t>23/11/2021</a:t>
            </a:fld>
            <a:endParaRPr lang="en-US"/>
          </a:p>
        </p:txBody>
      </p:sp>
      <p:sp>
        <p:nvSpPr>
          <p:cNvPr id="3" name="Footer Placeholder 2">
            <a:extLst>
              <a:ext uri="{FF2B5EF4-FFF2-40B4-BE49-F238E27FC236}">
                <a16:creationId xmlns:a16="http://schemas.microsoft.com/office/drawing/2014/main" id="{E63839FC-1F54-4F7E-9A96-CADC03344C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5CCC8A-795A-4AB8-B6A4-FC5C1D697B23}"/>
              </a:ext>
            </a:extLst>
          </p:cNvPr>
          <p:cNvSpPr>
            <a:spLocks noGrp="1"/>
          </p:cNvSpPr>
          <p:nvPr>
            <p:ph type="sldNum" sz="quarter" idx="12"/>
          </p:nvPr>
        </p:nvSpPr>
        <p:spPr/>
        <p:txBody>
          <a:bodyPr/>
          <a:lstStyle/>
          <a:p>
            <a:fld id="{90BC516A-4CF1-4F6A-ADCF-4726DA2B386F}" type="slidenum">
              <a:rPr lang="en-US" smtClean="0"/>
              <a:t>‹#›</a:t>
            </a:fld>
            <a:endParaRPr lang="en-US"/>
          </a:p>
        </p:txBody>
      </p:sp>
    </p:spTree>
    <p:extLst>
      <p:ext uri="{BB962C8B-B14F-4D97-AF65-F5344CB8AC3E}">
        <p14:creationId xmlns:p14="http://schemas.microsoft.com/office/powerpoint/2010/main" val="153768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300DD-6568-4308-9143-72BE9D62D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F3DE69-A15D-4BAC-B396-31AB912ED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455B74-0F92-42BB-BA63-815A4C0E6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EC1F7-8469-42CB-8711-2B0FB3F95F4F}"/>
              </a:ext>
            </a:extLst>
          </p:cNvPr>
          <p:cNvSpPr>
            <a:spLocks noGrp="1"/>
          </p:cNvSpPr>
          <p:nvPr>
            <p:ph type="dt" sz="half" idx="10"/>
          </p:nvPr>
        </p:nvSpPr>
        <p:spPr/>
        <p:txBody>
          <a:bodyPr/>
          <a:lstStyle/>
          <a:p>
            <a:fld id="{B224A3C2-4993-4E70-90A0-01D6450BE164}" type="datetimeFigureOut">
              <a:rPr lang="en-US" smtClean="0"/>
              <a:t>23/11/2021</a:t>
            </a:fld>
            <a:endParaRPr lang="en-US"/>
          </a:p>
        </p:txBody>
      </p:sp>
      <p:sp>
        <p:nvSpPr>
          <p:cNvPr id="6" name="Footer Placeholder 5">
            <a:extLst>
              <a:ext uri="{FF2B5EF4-FFF2-40B4-BE49-F238E27FC236}">
                <a16:creationId xmlns:a16="http://schemas.microsoft.com/office/drawing/2014/main" id="{D3CD57AE-7490-4379-A39D-7BDDC79AA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DFEDD-907C-4811-9041-7553FC36459F}"/>
              </a:ext>
            </a:extLst>
          </p:cNvPr>
          <p:cNvSpPr>
            <a:spLocks noGrp="1"/>
          </p:cNvSpPr>
          <p:nvPr>
            <p:ph type="sldNum" sz="quarter" idx="12"/>
          </p:nvPr>
        </p:nvSpPr>
        <p:spPr/>
        <p:txBody>
          <a:bodyPr/>
          <a:lstStyle/>
          <a:p>
            <a:fld id="{90BC516A-4CF1-4F6A-ADCF-4726DA2B386F}" type="slidenum">
              <a:rPr lang="en-US" smtClean="0"/>
              <a:t>‹#›</a:t>
            </a:fld>
            <a:endParaRPr lang="en-US"/>
          </a:p>
        </p:txBody>
      </p:sp>
    </p:spTree>
    <p:extLst>
      <p:ext uri="{BB962C8B-B14F-4D97-AF65-F5344CB8AC3E}">
        <p14:creationId xmlns:p14="http://schemas.microsoft.com/office/powerpoint/2010/main" val="207126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5ABD-70C8-4CF3-980B-073C54028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FB44FB-C8CC-4CB4-A005-203900924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27E16-E628-4FE1-8CB4-B97CB733D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85198-6B3D-4C81-8999-839707BF3AE9}"/>
              </a:ext>
            </a:extLst>
          </p:cNvPr>
          <p:cNvSpPr>
            <a:spLocks noGrp="1"/>
          </p:cNvSpPr>
          <p:nvPr>
            <p:ph type="dt" sz="half" idx="10"/>
          </p:nvPr>
        </p:nvSpPr>
        <p:spPr/>
        <p:txBody>
          <a:bodyPr/>
          <a:lstStyle/>
          <a:p>
            <a:fld id="{B224A3C2-4993-4E70-90A0-01D6450BE164}" type="datetimeFigureOut">
              <a:rPr lang="en-US" smtClean="0"/>
              <a:t>23/11/2021</a:t>
            </a:fld>
            <a:endParaRPr lang="en-US"/>
          </a:p>
        </p:txBody>
      </p:sp>
      <p:sp>
        <p:nvSpPr>
          <p:cNvPr id="6" name="Footer Placeholder 5">
            <a:extLst>
              <a:ext uri="{FF2B5EF4-FFF2-40B4-BE49-F238E27FC236}">
                <a16:creationId xmlns:a16="http://schemas.microsoft.com/office/drawing/2014/main" id="{3EEB3AD6-D659-417F-9524-42AC12FD6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28D8B-AE5F-4EBF-8905-577C062DCB09}"/>
              </a:ext>
            </a:extLst>
          </p:cNvPr>
          <p:cNvSpPr>
            <a:spLocks noGrp="1"/>
          </p:cNvSpPr>
          <p:nvPr>
            <p:ph type="sldNum" sz="quarter" idx="12"/>
          </p:nvPr>
        </p:nvSpPr>
        <p:spPr/>
        <p:txBody>
          <a:bodyPr/>
          <a:lstStyle/>
          <a:p>
            <a:fld id="{90BC516A-4CF1-4F6A-ADCF-4726DA2B386F}" type="slidenum">
              <a:rPr lang="en-US" smtClean="0"/>
              <a:t>‹#›</a:t>
            </a:fld>
            <a:endParaRPr lang="en-US"/>
          </a:p>
        </p:txBody>
      </p:sp>
    </p:spTree>
    <p:extLst>
      <p:ext uri="{BB962C8B-B14F-4D97-AF65-F5344CB8AC3E}">
        <p14:creationId xmlns:p14="http://schemas.microsoft.com/office/powerpoint/2010/main" val="134388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3A75F7-FF92-4BFC-8025-E27EA8B5E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326E63-DBBC-46E3-B5E9-3EAB2414D3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CC0DB-59A0-4DE0-B07C-85FC39EE9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4A3C2-4993-4E70-90A0-01D6450BE164}" type="datetimeFigureOut">
              <a:rPr lang="en-US" smtClean="0"/>
              <a:t>23/11/2021</a:t>
            </a:fld>
            <a:endParaRPr lang="en-US"/>
          </a:p>
        </p:txBody>
      </p:sp>
      <p:sp>
        <p:nvSpPr>
          <p:cNvPr id="5" name="Footer Placeholder 4">
            <a:extLst>
              <a:ext uri="{FF2B5EF4-FFF2-40B4-BE49-F238E27FC236}">
                <a16:creationId xmlns:a16="http://schemas.microsoft.com/office/drawing/2014/main" id="{C10AD1ED-225F-43BC-B64D-D467F8EDF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D2DE0A-F821-4FAC-8994-725963F618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C516A-4CF1-4F6A-ADCF-4726DA2B386F}" type="slidenum">
              <a:rPr lang="en-US" smtClean="0"/>
              <a:t>‹#›</a:t>
            </a:fld>
            <a:endParaRPr lang="en-US"/>
          </a:p>
        </p:txBody>
      </p:sp>
    </p:spTree>
    <p:extLst>
      <p:ext uri="{BB962C8B-B14F-4D97-AF65-F5344CB8AC3E}">
        <p14:creationId xmlns:p14="http://schemas.microsoft.com/office/powerpoint/2010/main" val="306207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814440" y="6259058"/>
            <a:ext cx="7145337" cy="269875"/>
          </a:xfrm>
        </p:spPr>
        <p:txBody>
          <a:bodyPr/>
          <a:lstStyle/>
          <a:p>
            <a:pPr algn="r"/>
            <a:r>
              <a:rPr lang="fr-FR" dirty="0"/>
              <a:t>Rabat, 22-23 Novembre 2021</a:t>
            </a:r>
          </a:p>
        </p:txBody>
      </p:sp>
      <p:sp>
        <p:nvSpPr>
          <p:cNvPr id="3" name="Text Placeholder 2"/>
          <p:cNvSpPr>
            <a:spLocks noGrp="1"/>
          </p:cNvSpPr>
          <p:nvPr>
            <p:ph type="body" sz="quarter" idx="10"/>
          </p:nvPr>
        </p:nvSpPr>
        <p:spPr>
          <a:xfrm>
            <a:off x="3142444" y="4089624"/>
            <a:ext cx="8384147" cy="1326523"/>
          </a:xfrm>
        </p:spPr>
        <p:txBody>
          <a:bodyPr>
            <a:normAutofit/>
          </a:bodyPr>
          <a:lstStyle/>
          <a:p>
            <a:pPr>
              <a:spcBef>
                <a:spcPts val="600"/>
              </a:spcBef>
            </a:pPr>
            <a:r>
              <a:rPr lang="fr-FR" sz="3600" dirty="0"/>
              <a:t>La Trade Gateway Plateforme</a:t>
            </a:r>
          </a:p>
          <a:p>
            <a:pPr>
              <a:spcBef>
                <a:spcPts val="600"/>
              </a:spcBef>
            </a:pPr>
            <a:r>
              <a:rPr lang="fr-FR" sz="2800" dirty="0"/>
              <a:t>	Un ensemble d’outils pour la promotion du commerce intra-Arabe et au delà</a:t>
            </a:r>
            <a:endParaRPr lang="fr-FR" sz="2000" dirty="0"/>
          </a:p>
        </p:txBody>
      </p:sp>
      <p:sp>
        <p:nvSpPr>
          <p:cNvPr id="4" name="Text Placeholder 3"/>
          <p:cNvSpPr>
            <a:spLocks noGrp="1"/>
          </p:cNvSpPr>
          <p:nvPr>
            <p:ph type="body" sz="quarter" idx="11"/>
          </p:nvPr>
        </p:nvSpPr>
        <p:spPr>
          <a:xfrm>
            <a:off x="4813865" y="5998293"/>
            <a:ext cx="7145912" cy="256485"/>
          </a:xfrm>
        </p:spPr>
        <p:txBody>
          <a:bodyPr/>
          <a:lstStyle/>
          <a:p>
            <a:pPr algn="r"/>
            <a:r>
              <a:rPr lang="en-US" dirty="0"/>
              <a:t>Nathalie GRAND, Economic Affairs Officer, ESCWA</a:t>
            </a:r>
          </a:p>
        </p:txBody>
      </p:sp>
    </p:spTree>
    <p:extLst>
      <p:ext uri="{BB962C8B-B14F-4D97-AF65-F5344CB8AC3E}">
        <p14:creationId xmlns:p14="http://schemas.microsoft.com/office/powerpoint/2010/main" val="421719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138714" y="1207008"/>
            <a:ext cx="6936942" cy="402851"/>
          </a:xfrm>
        </p:spPr>
        <p:txBody>
          <a:bodyPr>
            <a:normAutofit/>
          </a:bodyPr>
          <a:lstStyle/>
          <a:p>
            <a:r>
              <a:rPr lang="en-US" sz="2800" dirty="0"/>
              <a:t>Le </a:t>
            </a:r>
            <a:r>
              <a:rPr lang="en-US" sz="2800" dirty="0" err="1"/>
              <a:t>portail</a:t>
            </a:r>
            <a:endParaRPr lang="fr-FR" sz="2800" dirty="0"/>
          </a:p>
        </p:txBody>
      </p:sp>
      <p:sp>
        <p:nvSpPr>
          <p:cNvPr id="4" name="Text Placeholder 3"/>
          <p:cNvSpPr>
            <a:spLocks noGrp="1"/>
          </p:cNvSpPr>
          <p:nvPr>
            <p:ph type="body" sz="quarter" idx="14"/>
          </p:nvPr>
        </p:nvSpPr>
        <p:spPr>
          <a:xfrm>
            <a:off x="2153572" y="2020673"/>
            <a:ext cx="9251027" cy="1049143"/>
          </a:xfrm>
        </p:spPr>
        <p:txBody>
          <a:bodyPr>
            <a:noAutofit/>
          </a:bodyPr>
          <a:lstStyle/>
          <a:p>
            <a:r>
              <a:rPr lang="fr-FR" sz="2400" b="1" dirty="0">
                <a:solidFill>
                  <a:schemeClr val="tx1"/>
                </a:solidFill>
              </a:rPr>
              <a:t>Le portail fournit une vue d'ensemble complète et multidimensionnelle des principaux problèmes commerciaux affectant des domaines tels que</a:t>
            </a:r>
            <a:endParaRPr lang="en-US" sz="2400" b="1" dirty="0">
              <a:solidFill>
                <a:schemeClr val="tx1"/>
              </a:solidFill>
            </a:endParaRPr>
          </a:p>
        </p:txBody>
      </p:sp>
      <p:sp>
        <p:nvSpPr>
          <p:cNvPr id="6" name="Text Placeholder 3">
            <a:extLst>
              <a:ext uri="{FF2B5EF4-FFF2-40B4-BE49-F238E27FC236}">
                <a16:creationId xmlns:a16="http://schemas.microsoft.com/office/drawing/2014/main" id="{21A545E3-8A45-4889-A7CA-D7FFF56043DD}"/>
              </a:ext>
            </a:extLst>
          </p:cNvPr>
          <p:cNvSpPr txBox="1">
            <a:spLocks/>
          </p:cNvSpPr>
          <p:nvPr/>
        </p:nvSpPr>
        <p:spPr>
          <a:xfrm>
            <a:off x="2153573" y="3480630"/>
            <a:ext cx="9251027" cy="1252728"/>
          </a:xfrm>
          <a:prstGeom prst="rect">
            <a:avLst/>
          </a:prstGeom>
        </p:spPr>
        <p:txBody>
          <a:bodyPr vert="horz" lIns="0" tIns="0" rIns="0" bIns="0" rtlCol="0">
            <a:normAutofit/>
          </a:bodyPr>
          <a:lstStyle>
            <a:lvl1pPr marL="0" indent="-228600" algn="l" defTabSz="914400" rtl="0" eaLnBrk="1" latinLnBrk="0" hangingPunct="1">
              <a:lnSpc>
                <a:spcPct val="100000"/>
              </a:lnSpc>
              <a:spcBef>
                <a:spcPts val="0"/>
              </a:spcBef>
              <a:buFont typeface="Arial" panose="020B0604020202020204" pitchFamily="34" charset="0"/>
              <a:buNone/>
              <a:defRPr sz="1800" b="0" kern="1200" cap="none" baseline="0">
                <a:solidFill>
                  <a:srgbClr val="595959"/>
                </a:solidFill>
                <a:latin typeface="Arial"/>
                <a:ea typeface="+mn-ea"/>
                <a:cs typeface="Arial"/>
              </a:defRPr>
            </a:lvl1pPr>
            <a:lvl2pPr marL="0" indent="-228600" algn="l" defTabSz="914400" rtl="0" eaLnBrk="1" latinLnBrk="0" hangingPunct="1">
              <a:lnSpc>
                <a:spcPct val="100000"/>
              </a:lnSpc>
              <a:spcBef>
                <a:spcPts val="0"/>
              </a:spcBef>
              <a:buFont typeface="Arial" panose="020B0604020202020204" pitchFamily="34" charset="0"/>
              <a:buNone/>
              <a:defRPr sz="1800" b="0" kern="1200" cap="none">
                <a:solidFill>
                  <a:srgbClr val="418FDE"/>
                </a:solidFill>
                <a:latin typeface="Arial"/>
                <a:ea typeface="+mn-ea"/>
                <a:cs typeface="Arial"/>
              </a:defRPr>
            </a:lvl2pPr>
            <a:lvl3pPr marL="0" indent="0" algn="l" defTabSz="914400" rtl="0" eaLnBrk="1" latinLnBrk="0" hangingPunct="1">
              <a:lnSpc>
                <a:spcPct val="100000"/>
              </a:lnSpc>
              <a:spcBef>
                <a:spcPts val="0"/>
              </a:spcBef>
              <a:buFont typeface="Arial" panose="020B0604020202020204" pitchFamily="34" charset="0"/>
              <a:buNone/>
              <a:defRPr sz="1800" kern="1200" cap="none">
                <a:solidFill>
                  <a:srgbClr val="595959"/>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2588" indent="-342900">
              <a:buFont typeface="Wingdings" panose="05000000000000000000" pitchFamily="2" charset="2"/>
              <a:buChar char="§"/>
            </a:pPr>
            <a:r>
              <a:rPr lang="fr-FR" altLang="en-US" b="1" dirty="0">
                <a:solidFill>
                  <a:schemeClr val="tx1"/>
                </a:solidFill>
                <a:latin typeface="Arial" panose="020B0604020202020204" pitchFamily="34" charset="0"/>
                <a:cs typeface="Arial" panose="020B0604020202020204" pitchFamily="34" charset="0"/>
                <a:sym typeface="Lato" pitchFamily="34" charset="0"/>
              </a:rPr>
              <a:t>1. problèmes d'accès au marché</a:t>
            </a:r>
          </a:p>
          <a:p>
            <a:pPr marL="382588" indent="-342900">
              <a:buFont typeface="Wingdings" panose="05000000000000000000" pitchFamily="2" charset="2"/>
              <a:buChar char="§"/>
            </a:pPr>
            <a:r>
              <a:rPr lang="fr-FR" altLang="en-US" b="1" dirty="0">
                <a:solidFill>
                  <a:schemeClr val="tx1"/>
                </a:solidFill>
                <a:latin typeface="Arial" panose="020B0604020202020204" pitchFamily="34" charset="0"/>
                <a:cs typeface="Arial" panose="020B0604020202020204" pitchFamily="34" charset="0"/>
                <a:sym typeface="Lato" pitchFamily="34" charset="0"/>
              </a:rPr>
              <a:t>2. problèmes de performance commerciale</a:t>
            </a:r>
          </a:p>
          <a:p>
            <a:pPr marL="382588" indent="-342900">
              <a:buFont typeface="Wingdings" panose="05000000000000000000" pitchFamily="2" charset="2"/>
              <a:buChar char="§"/>
            </a:pPr>
            <a:r>
              <a:rPr lang="fr-FR" altLang="en-US" b="1" dirty="0">
                <a:solidFill>
                  <a:schemeClr val="tx1"/>
                </a:solidFill>
                <a:latin typeface="Arial" panose="020B0604020202020204" pitchFamily="34" charset="0"/>
                <a:cs typeface="Arial" panose="020B0604020202020204" pitchFamily="34" charset="0"/>
                <a:sym typeface="Lato" pitchFamily="34" charset="0"/>
              </a:rPr>
              <a:t>3. négociations commerciales</a:t>
            </a:r>
          </a:p>
          <a:p>
            <a:pPr marL="382588" indent="-342900">
              <a:buFont typeface="Wingdings" panose="05000000000000000000" pitchFamily="2" charset="2"/>
              <a:buChar char="§"/>
            </a:pPr>
            <a:r>
              <a:rPr lang="fr-FR" altLang="en-US" b="1" dirty="0">
                <a:solidFill>
                  <a:schemeClr val="tx1"/>
                </a:solidFill>
                <a:latin typeface="Arial" panose="020B0604020202020204" pitchFamily="34" charset="0"/>
                <a:cs typeface="Arial" panose="020B0604020202020204" pitchFamily="34" charset="0"/>
                <a:sym typeface="Lato" pitchFamily="34" charset="0"/>
              </a:rPr>
              <a:t>4. et autres questions pertinentes</a:t>
            </a:r>
          </a:p>
        </p:txBody>
      </p:sp>
    </p:spTree>
    <p:extLst>
      <p:ext uri="{BB962C8B-B14F-4D97-AF65-F5344CB8AC3E}">
        <p14:creationId xmlns:p14="http://schemas.microsoft.com/office/powerpoint/2010/main" val="372664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138714" y="1207008"/>
            <a:ext cx="6936942" cy="402851"/>
          </a:xfrm>
        </p:spPr>
        <p:txBody>
          <a:bodyPr>
            <a:normAutofit/>
          </a:bodyPr>
          <a:lstStyle/>
          <a:p>
            <a:r>
              <a:rPr lang="en-US" sz="2800" dirty="0"/>
              <a:t>Le </a:t>
            </a:r>
            <a:r>
              <a:rPr lang="en-US" sz="2800" dirty="0" err="1"/>
              <a:t>portail</a:t>
            </a:r>
            <a:endParaRPr lang="fr-FR" sz="2800" dirty="0"/>
          </a:p>
        </p:txBody>
      </p:sp>
      <p:sp>
        <p:nvSpPr>
          <p:cNvPr id="4" name="Text Placeholder 3"/>
          <p:cNvSpPr>
            <a:spLocks noGrp="1"/>
          </p:cNvSpPr>
          <p:nvPr>
            <p:ph type="body" sz="quarter" idx="14"/>
          </p:nvPr>
        </p:nvSpPr>
        <p:spPr>
          <a:xfrm>
            <a:off x="2153572" y="2020674"/>
            <a:ext cx="9251027" cy="402852"/>
          </a:xfrm>
        </p:spPr>
        <p:txBody>
          <a:bodyPr>
            <a:noAutofit/>
          </a:bodyPr>
          <a:lstStyle/>
          <a:p>
            <a:r>
              <a:rPr lang="fr-FR" sz="2400" dirty="0">
                <a:solidFill>
                  <a:schemeClr val="tx1"/>
                </a:solidFill>
              </a:rPr>
              <a:t>Pour ce qui est des </a:t>
            </a:r>
            <a:r>
              <a:rPr lang="fr-FR" sz="2400" b="1" dirty="0">
                <a:solidFill>
                  <a:schemeClr val="tx1"/>
                </a:solidFill>
              </a:rPr>
              <a:t>problèmes d'accès au marché</a:t>
            </a:r>
            <a:endParaRPr lang="en-US" sz="2400" b="1" dirty="0">
              <a:solidFill>
                <a:schemeClr val="tx1"/>
              </a:solidFill>
            </a:endParaRPr>
          </a:p>
        </p:txBody>
      </p:sp>
      <p:sp>
        <p:nvSpPr>
          <p:cNvPr id="6" name="Text Placeholder 3">
            <a:extLst>
              <a:ext uri="{FF2B5EF4-FFF2-40B4-BE49-F238E27FC236}">
                <a16:creationId xmlns:a16="http://schemas.microsoft.com/office/drawing/2014/main" id="{21A545E3-8A45-4889-A7CA-D7FFF56043DD}"/>
              </a:ext>
            </a:extLst>
          </p:cNvPr>
          <p:cNvSpPr txBox="1">
            <a:spLocks/>
          </p:cNvSpPr>
          <p:nvPr/>
        </p:nvSpPr>
        <p:spPr>
          <a:xfrm>
            <a:off x="2153573" y="3429000"/>
            <a:ext cx="9251027" cy="1304358"/>
          </a:xfrm>
          <a:prstGeom prst="rect">
            <a:avLst/>
          </a:prstGeom>
        </p:spPr>
        <p:txBody>
          <a:bodyPr vert="horz" lIns="0" tIns="0" rIns="0" bIns="0" rtlCol="0">
            <a:noAutofit/>
          </a:bodyPr>
          <a:lstStyle>
            <a:lvl1pPr marL="0" indent="-228600" algn="l" defTabSz="914400" rtl="0" eaLnBrk="1" latinLnBrk="0" hangingPunct="1">
              <a:lnSpc>
                <a:spcPct val="100000"/>
              </a:lnSpc>
              <a:spcBef>
                <a:spcPts val="0"/>
              </a:spcBef>
              <a:buFont typeface="Arial" panose="020B0604020202020204" pitchFamily="34" charset="0"/>
              <a:buNone/>
              <a:defRPr sz="1800" b="0" kern="1200" cap="none" baseline="0">
                <a:solidFill>
                  <a:srgbClr val="595959"/>
                </a:solidFill>
                <a:latin typeface="Arial"/>
                <a:ea typeface="+mn-ea"/>
                <a:cs typeface="Arial"/>
              </a:defRPr>
            </a:lvl1pPr>
            <a:lvl2pPr marL="0" indent="-228600" algn="l" defTabSz="914400" rtl="0" eaLnBrk="1" latinLnBrk="0" hangingPunct="1">
              <a:lnSpc>
                <a:spcPct val="100000"/>
              </a:lnSpc>
              <a:spcBef>
                <a:spcPts val="0"/>
              </a:spcBef>
              <a:buFont typeface="Arial" panose="020B0604020202020204" pitchFamily="34" charset="0"/>
              <a:buNone/>
              <a:defRPr sz="1800" b="0" kern="1200" cap="none">
                <a:solidFill>
                  <a:srgbClr val="418FDE"/>
                </a:solidFill>
                <a:latin typeface="Arial"/>
                <a:ea typeface="+mn-ea"/>
                <a:cs typeface="Arial"/>
              </a:defRPr>
            </a:lvl2pPr>
            <a:lvl3pPr marL="0" indent="0" algn="l" defTabSz="914400" rtl="0" eaLnBrk="1" latinLnBrk="0" hangingPunct="1">
              <a:lnSpc>
                <a:spcPct val="100000"/>
              </a:lnSpc>
              <a:spcBef>
                <a:spcPts val="0"/>
              </a:spcBef>
              <a:buFont typeface="Arial" panose="020B0604020202020204" pitchFamily="34" charset="0"/>
              <a:buNone/>
              <a:defRPr sz="1800" kern="1200" cap="none">
                <a:solidFill>
                  <a:srgbClr val="595959"/>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8" indent="0"/>
            <a:r>
              <a:rPr lang="fr-FR" altLang="en-US" sz="2000" b="1" dirty="0">
                <a:solidFill>
                  <a:schemeClr val="tx1"/>
                </a:solidFill>
                <a:latin typeface="Arial" panose="020B0604020202020204" pitchFamily="34" charset="0"/>
                <a:cs typeface="Arial" panose="020B0604020202020204" pitchFamily="34" charset="0"/>
                <a:sym typeface="Lato" pitchFamily="34" charset="0"/>
              </a:rPr>
              <a:t>1. accords commerciaux, y compris le texte même de l'accord,</a:t>
            </a:r>
          </a:p>
          <a:p>
            <a:pPr marL="39688" indent="0"/>
            <a:r>
              <a:rPr lang="fr-FR" altLang="en-US" sz="2000" b="1" dirty="0">
                <a:solidFill>
                  <a:schemeClr val="tx1"/>
                </a:solidFill>
                <a:latin typeface="Arial" panose="020B0604020202020204" pitchFamily="34" charset="0"/>
                <a:cs typeface="Arial" panose="020B0604020202020204" pitchFamily="34" charset="0"/>
                <a:sym typeface="Lato" pitchFamily="34" charset="0"/>
              </a:rPr>
              <a:t>2. couverture et analyse des questions de facilitation du commerce</a:t>
            </a:r>
          </a:p>
          <a:p>
            <a:pPr marL="39688" indent="0"/>
            <a:r>
              <a:rPr lang="fr-FR" altLang="en-US" sz="2000" b="1" dirty="0">
                <a:solidFill>
                  <a:schemeClr val="tx1"/>
                </a:solidFill>
                <a:latin typeface="Arial" panose="020B0604020202020204" pitchFamily="34" charset="0"/>
                <a:cs typeface="Arial" panose="020B0604020202020204" pitchFamily="34" charset="0"/>
                <a:sym typeface="Lato" pitchFamily="34" charset="0"/>
              </a:rPr>
              <a:t>3. outils interactifs pour évaluer les coûts commerciaux</a:t>
            </a:r>
          </a:p>
          <a:p>
            <a:pPr marL="39688" indent="0"/>
            <a:r>
              <a:rPr lang="fr-FR" altLang="en-US" sz="2000" b="1" dirty="0">
                <a:solidFill>
                  <a:schemeClr val="tx1"/>
                </a:solidFill>
                <a:latin typeface="Arial" panose="020B0604020202020204" pitchFamily="34" charset="0"/>
                <a:cs typeface="Arial" panose="020B0604020202020204" pitchFamily="34" charset="0"/>
                <a:sym typeface="Lato" pitchFamily="34" charset="0"/>
              </a:rPr>
              <a:t>4. ainsi qu'un examen des informations logistiques affectant le commerce</a:t>
            </a:r>
          </a:p>
        </p:txBody>
      </p:sp>
      <p:sp>
        <p:nvSpPr>
          <p:cNvPr id="5" name="Text Placeholder 3">
            <a:extLst>
              <a:ext uri="{FF2B5EF4-FFF2-40B4-BE49-F238E27FC236}">
                <a16:creationId xmlns:a16="http://schemas.microsoft.com/office/drawing/2014/main" id="{80EDEF51-6A0A-4207-A6D8-B0AF061AA23F}"/>
              </a:ext>
            </a:extLst>
          </p:cNvPr>
          <p:cNvSpPr txBox="1">
            <a:spLocks/>
          </p:cNvSpPr>
          <p:nvPr/>
        </p:nvSpPr>
        <p:spPr>
          <a:xfrm>
            <a:off x="2356772" y="2549226"/>
            <a:ext cx="9251027" cy="402852"/>
          </a:xfrm>
          <a:prstGeom prst="rect">
            <a:avLst/>
          </a:prstGeom>
        </p:spPr>
        <p:txBody>
          <a:bodyPr vert="horz" lIns="0" tIns="0" rIns="0" bIns="0" rtlCol="0">
            <a:noAutofit/>
          </a:bodyPr>
          <a:lstStyle>
            <a:lvl1pPr marL="0" indent="-228600" algn="l" defTabSz="914400" rtl="0" eaLnBrk="1" latinLnBrk="0" hangingPunct="1">
              <a:lnSpc>
                <a:spcPct val="100000"/>
              </a:lnSpc>
              <a:spcBef>
                <a:spcPts val="0"/>
              </a:spcBef>
              <a:buFont typeface="Arial" panose="020B0604020202020204" pitchFamily="34" charset="0"/>
              <a:buNone/>
              <a:defRPr sz="1800" b="0" kern="1200" cap="none" baseline="0">
                <a:solidFill>
                  <a:srgbClr val="595959"/>
                </a:solidFill>
                <a:latin typeface="Arial"/>
                <a:ea typeface="+mn-ea"/>
                <a:cs typeface="Arial"/>
              </a:defRPr>
            </a:lvl1pPr>
            <a:lvl2pPr marL="0" indent="-228600" algn="l" defTabSz="914400" rtl="0" eaLnBrk="1" latinLnBrk="0" hangingPunct="1">
              <a:lnSpc>
                <a:spcPct val="100000"/>
              </a:lnSpc>
              <a:spcBef>
                <a:spcPts val="0"/>
              </a:spcBef>
              <a:buFont typeface="Arial" panose="020B0604020202020204" pitchFamily="34" charset="0"/>
              <a:buNone/>
              <a:defRPr sz="1800" b="0" kern="1200" cap="none">
                <a:solidFill>
                  <a:srgbClr val="418FDE"/>
                </a:solidFill>
                <a:latin typeface="Arial"/>
                <a:ea typeface="+mn-ea"/>
                <a:cs typeface="Arial"/>
              </a:defRPr>
            </a:lvl2pPr>
            <a:lvl3pPr marL="0" indent="0" algn="l" defTabSz="914400" rtl="0" eaLnBrk="1" latinLnBrk="0" hangingPunct="1">
              <a:lnSpc>
                <a:spcPct val="100000"/>
              </a:lnSpc>
              <a:spcBef>
                <a:spcPts val="0"/>
              </a:spcBef>
              <a:buFont typeface="Arial" panose="020B0604020202020204" pitchFamily="34" charset="0"/>
              <a:buNone/>
              <a:defRPr sz="1800" kern="1200" cap="none">
                <a:solidFill>
                  <a:srgbClr val="595959"/>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solidFill>
                  <a:schemeClr val="tx1"/>
                </a:solidFill>
              </a:rPr>
              <a:t>le portail fournit des outils et des informations</a:t>
            </a:r>
            <a:endParaRPr lang="en-US" sz="2400" b="1" dirty="0">
              <a:solidFill>
                <a:schemeClr val="tx1"/>
              </a:solidFill>
            </a:endParaRPr>
          </a:p>
        </p:txBody>
      </p:sp>
    </p:spTree>
    <p:extLst>
      <p:ext uri="{BB962C8B-B14F-4D97-AF65-F5344CB8AC3E}">
        <p14:creationId xmlns:p14="http://schemas.microsoft.com/office/powerpoint/2010/main" val="350441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138714" y="1207008"/>
            <a:ext cx="6936942" cy="402851"/>
          </a:xfrm>
        </p:spPr>
        <p:txBody>
          <a:bodyPr>
            <a:normAutofit/>
          </a:bodyPr>
          <a:lstStyle/>
          <a:p>
            <a:r>
              <a:rPr lang="en-US" sz="2800" dirty="0"/>
              <a:t>Le </a:t>
            </a:r>
            <a:r>
              <a:rPr lang="en-US" sz="2800" dirty="0" err="1"/>
              <a:t>portail</a:t>
            </a:r>
            <a:endParaRPr lang="fr-FR" sz="2800" dirty="0"/>
          </a:p>
        </p:txBody>
      </p:sp>
      <p:sp>
        <p:nvSpPr>
          <p:cNvPr id="4" name="Text Placeholder 3"/>
          <p:cNvSpPr>
            <a:spLocks noGrp="1"/>
          </p:cNvSpPr>
          <p:nvPr>
            <p:ph type="body" sz="quarter" idx="14"/>
          </p:nvPr>
        </p:nvSpPr>
        <p:spPr>
          <a:xfrm>
            <a:off x="2153572" y="2020674"/>
            <a:ext cx="9251027" cy="402852"/>
          </a:xfrm>
        </p:spPr>
        <p:txBody>
          <a:bodyPr>
            <a:noAutofit/>
          </a:bodyPr>
          <a:lstStyle/>
          <a:p>
            <a:r>
              <a:rPr lang="fr-FR" sz="2400" dirty="0">
                <a:solidFill>
                  <a:schemeClr val="tx1"/>
                </a:solidFill>
              </a:rPr>
              <a:t>Sur les questions de </a:t>
            </a:r>
            <a:r>
              <a:rPr lang="fr-FR" sz="2400" b="1" dirty="0">
                <a:solidFill>
                  <a:schemeClr val="tx1"/>
                </a:solidFill>
              </a:rPr>
              <a:t>performance commerciale</a:t>
            </a:r>
            <a:endParaRPr lang="en-US" sz="2400" b="1" dirty="0">
              <a:solidFill>
                <a:schemeClr val="tx1"/>
              </a:solidFill>
            </a:endParaRPr>
          </a:p>
        </p:txBody>
      </p:sp>
      <p:sp>
        <p:nvSpPr>
          <p:cNvPr id="6" name="Text Placeholder 3">
            <a:extLst>
              <a:ext uri="{FF2B5EF4-FFF2-40B4-BE49-F238E27FC236}">
                <a16:creationId xmlns:a16="http://schemas.microsoft.com/office/drawing/2014/main" id="{21A545E3-8A45-4889-A7CA-D7FFF56043DD}"/>
              </a:ext>
            </a:extLst>
          </p:cNvPr>
          <p:cNvSpPr txBox="1">
            <a:spLocks/>
          </p:cNvSpPr>
          <p:nvPr/>
        </p:nvSpPr>
        <p:spPr>
          <a:xfrm>
            <a:off x="2153573" y="3429000"/>
            <a:ext cx="9251027" cy="2505974"/>
          </a:xfrm>
          <a:prstGeom prst="rect">
            <a:avLst/>
          </a:prstGeom>
        </p:spPr>
        <p:txBody>
          <a:bodyPr vert="horz" lIns="0" tIns="0" rIns="0" bIns="0" rtlCol="0">
            <a:noAutofit/>
          </a:bodyPr>
          <a:lstStyle>
            <a:lvl1pPr marL="0" indent="-228600" algn="l" defTabSz="914400" rtl="0" eaLnBrk="1" latinLnBrk="0" hangingPunct="1">
              <a:lnSpc>
                <a:spcPct val="100000"/>
              </a:lnSpc>
              <a:spcBef>
                <a:spcPts val="0"/>
              </a:spcBef>
              <a:buFont typeface="Arial" panose="020B0604020202020204" pitchFamily="34" charset="0"/>
              <a:buNone/>
              <a:defRPr sz="1800" b="0" kern="1200" cap="none" baseline="0">
                <a:solidFill>
                  <a:srgbClr val="595959"/>
                </a:solidFill>
                <a:latin typeface="Arial"/>
                <a:ea typeface="+mn-ea"/>
                <a:cs typeface="Arial"/>
              </a:defRPr>
            </a:lvl1pPr>
            <a:lvl2pPr marL="0" indent="-228600" algn="l" defTabSz="914400" rtl="0" eaLnBrk="1" latinLnBrk="0" hangingPunct="1">
              <a:lnSpc>
                <a:spcPct val="100000"/>
              </a:lnSpc>
              <a:spcBef>
                <a:spcPts val="0"/>
              </a:spcBef>
              <a:buFont typeface="Arial" panose="020B0604020202020204" pitchFamily="34" charset="0"/>
              <a:buNone/>
              <a:defRPr sz="1800" b="0" kern="1200" cap="none">
                <a:solidFill>
                  <a:srgbClr val="418FDE"/>
                </a:solidFill>
                <a:latin typeface="Arial"/>
                <a:ea typeface="+mn-ea"/>
                <a:cs typeface="Arial"/>
              </a:defRPr>
            </a:lvl2pPr>
            <a:lvl3pPr marL="0" indent="0" algn="l" defTabSz="914400" rtl="0" eaLnBrk="1" latinLnBrk="0" hangingPunct="1">
              <a:lnSpc>
                <a:spcPct val="100000"/>
              </a:lnSpc>
              <a:spcBef>
                <a:spcPts val="0"/>
              </a:spcBef>
              <a:buFont typeface="Arial" panose="020B0604020202020204" pitchFamily="34" charset="0"/>
              <a:buNone/>
              <a:defRPr sz="1800" kern="1200" cap="none">
                <a:solidFill>
                  <a:srgbClr val="595959"/>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8" indent="0"/>
            <a:r>
              <a:rPr lang="fr-FR" altLang="en-US" sz="2000" b="1" dirty="0">
                <a:solidFill>
                  <a:schemeClr val="tx1"/>
                </a:solidFill>
                <a:latin typeface="Arial" panose="020B0604020202020204" pitchFamily="34" charset="0"/>
                <a:cs typeface="Arial" panose="020B0604020202020204" pitchFamily="34" charset="0"/>
                <a:sym typeface="Lato" pitchFamily="34" charset="0"/>
              </a:rPr>
              <a:t>1. le portail des flux commerciaux, qui fournit des données détaillées sur les flux commerciaux dans la région,</a:t>
            </a:r>
          </a:p>
          <a:p>
            <a:pPr marL="39688" indent="0"/>
            <a:r>
              <a:rPr lang="fr-FR" altLang="en-US" sz="2000" b="1" dirty="0">
                <a:solidFill>
                  <a:schemeClr val="tx1"/>
                </a:solidFill>
                <a:latin typeface="Arial" panose="020B0604020202020204" pitchFamily="34" charset="0"/>
                <a:cs typeface="Arial" panose="020B0604020202020204" pitchFamily="34" charset="0"/>
                <a:sym typeface="Lato" pitchFamily="34" charset="0"/>
              </a:rPr>
              <a:t>2. SIMAEI, un outil interactif pour évaluer l'IR dans la région</a:t>
            </a:r>
          </a:p>
          <a:p>
            <a:pPr marL="39688" indent="0"/>
            <a:r>
              <a:rPr lang="fr-FR" altLang="en-US" sz="2000" b="1" dirty="0">
                <a:solidFill>
                  <a:schemeClr val="tx1"/>
                </a:solidFill>
                <a:latin typeface="Arial" panose="020B0604020202020204" pitchFamily="34" charset="0"/>
                <a:cs typeface="Arial" panose="020B0604020202020204" pitchFamily="34" charset="0"/>
                <a:sym typeface="Lato" pitchFamily="34" charset="0"/>
              </a:rPr>
              <a:t>3. ISPAR, un outil qui permet aux décideurs politiques de suivre l'impact des problèmes affectant le commerce sur le classement national d'un pays sur de nombreuses dimensions, tel que mesuré par les indices internationaux</a:t>
            </a:r>
          </a:p>
        </p:txBody>
      </p:sp>
      <p:sp>
        <p:nvSpPr>
          <p:cNvPr id="5" name="Text Placeholder 3">
            <a:extLst>
              <a:ext uri="{FF2B5EF4-FFF2-40B4-BE49-F238E27FC236}">
                <a16:creationId xmlns:a16="http://schemas.microsoft.com/office/drawing/2014/main" id="{80EDEF51-6A0A-4207-A6D8-B0AF061AA23F}"/>
              </a:ext>
            </a:extLst>
          </p:cNvPr>
          <p:cNvSpPr txBox="1">
            <a:spLocks/>
          </p:cNvSpPr>
          <p:nvPr/>
        </p:nvSpPr>
        <p:spPr>
          <a:xfrm>
            <a:off x="2356772" y="2549226"/>
            <a:ext cx="9251027" cy="402852"/>
          </a:xfrm>
          <a:prstGeom prst="rect">
            <a:avLst/>
          </a:prstGeom>
        </p:spPr>
        <p:txBody>
          <a:bodyPr vert="horz" lIns="0" tIns="0" rIns="0" bIns="0" rtlCol="0">
            <a:noAutofit/>
          </a:bodyPr>
          <a:lstStyle>
            <a:lvl1pPr marL="0" indent="-228600" algn="l" defTabSz="914400" rtl="0" eaLnBrk="1" latinLnBrk="0" hangingPunct="1">
              <a:lnSpc>
                <a:spcPct val="100000"/>
              </a:lnSpc>
              <a:spcBef>
                <a:spcPts val="0"/>
              </a:spcBef>
              <a:buFont typeface="Arial" panose="020B0604020202020204" pitchFamily="34" charset="0"/>
              <a:buNone/>
              <a:defRPr sz="1800" b="0" kern="1200" cap="none" baseline="0">
                <a:solidFill>
                  <a:srgbClr val="595959"/>
                </a:solidFill>
                <a:latin typeface="Arial"/>
                <a:ea typeface="+mn-ea"/>
                <a:cs typeface="Arial"/>
              </a:defRPr>
            </a:lvl1pPr>
            <a:lvl2pPr marL="0" indent="-228600" algn="l" defTabSz="914400" rtl="0" eaLnBrk="1" latinLnBrk="0" hangingPunct="1">
              <a:lnSpc>
                <a:spcPct val="100000"/>
              </a:lnSpc>
              <a:spcBef>
                <a:spcPts val="0"/>
              </a:spcBef>
              <a:buFont typeface="Arial" panose="020B0604020202020204" pitchFamily="34" charset="0"/>
              <a:buNone/>
              <a:defRPr sz="1800" b="0" kern="1200" cap="none">
                <a:solidFill>
                  <a:srgbClr val="418FDE"/>
                </a:solidFill>
                <a:latin typeface="Arial"/>
                <a:ea typeface="+mn-ea"/>
                <a:cs typeface="Arial"/>
              </a:defRPr>
            </a:lvl2pPr>
            <a:lvl3pPr marL="0" indent="0" algn="l" defTabSz="914400" rtl="0" eaLnBrk="1" latinLnBrk="0" hangingPunct="1">
              <a:lnSpc>
                <a:spcPct val="100000"/>
              </a:lnSpc>
              <a:spcBef>
                <a:spcPts val="0"/>
              </a:spcBef>
              <a:buFont typeface="Arial" panose="020B0604020202020204" pitchFamily="34" charset="0"/>
              <a:buNone/>
              <a:defRPr sz="1800" kern="1200" cap="none">
                <a:solidFill>
                  <a:srgbClr val="595959"/>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solidFill>
                  <a:schemeClr val="tx1"/>
                </a:solidFill>
              </a:rPr>
              <a:t>le portail fournit des outils dynamiques et interactifs tels que</a:t>
            </a:r>
            <a:endParaRPr lang="en-US" sz="2400" b="1" dirty="0">
              <a:solidFill>
                <a:schemeClr val="tx1"/>
              </a:solidFill>
            </a:endParaRPr>
          </a:p>
        </p:txBody>
      </p:sp>
    </p:spTree>
    <p:extLst>
      <p:ext uri="{BB962C8B-B14F-4D97-AF65-F5344CB8AC3E}">
        <p14:creationId xmlns:p14="http://schemas.microsoft.com/office/powerpoint/2010/main" val="295880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138714" y="1207008"/>
            <a:ext cx="6936942" cy="402851"/>
          </a:xfrm>
        </p:spPr>
        <p:txBody>
          <a:bodyPr>
            <a:normAutofit/>
          </a:bodyPr>
          <a:lstStyle/>
          <a:p>
            <a:r>
              <a:rPr lang="en-US" sz="2800" dirty="0"/>
              <a:t>Le </a:t>
            </a:r>
            <a:r>
              <a:rPr lang="en-US" sz="2800" dirty="0" err="1"/>
              <a:t>portail</a:t>
            </a:r>
            <a:endParaRPr lang="fr-FR" sz="2800" dirty="0"/>
          </a:p>
        </p:txBody>
      </p:sp>
      <p:sp>
        <p:nvSpPr>
          <p:cNvPr id="4" name="Text Placeholder 3"/>
          <p:cNvSpPr>
            <a:spLocks noGrp="1"/>
          </p:cNvSpPr>
          <p:nvPr>
            <p:ph type="body" sz="quarter" idx="14"/>
          </p:nvPr>
        </p:nvSpPr>
        <p:spPr>
          <a:xfrm>
            <a:off x="2153572" y="2020674"/>
            <a:ext cx="9251027" cy="402852"/>
          </a:xfrm>
        </p:spPr>
        <p:txBody>
          <a:bodyPr>
            <a:noAutofit/>
          </a:bodyPr>
          <a:lstStyle/>
          <a:p>
            <a:r>
              <a:rPr lang="fr-FR" sz="2400" dirty="0">
                <a:solidFill>
                  <a:schemeClr val="tx1"/>
                </a:solidFill>
              </a:rPr>
              <a:t>Pour les </a:t>
            </a:r>
            <a:r>
              <a:rPr lang="fr-FR" sz="2400" b="1" dirty="0">
                <a:solidFill>
                  <a:schemeClr val="tx1"/>
                </a:solidFill>
              </a:rPr>
              <a:t>négociations commerciales</a:t>
            </a:r>
            <a:endParaRPr lang="en-US" sz="2400" b="1" dirty="0">
              <a:solidFill>
                <a:schemeClr val="tx1"/>
              </a:solidFill>
            </a:endParaRPr>
          </a:p>
        </p:txBody>
      </p:sp>
      <p:sp>
        <p:nvSpPr>
          <p:cNvPr id="6" name="Text Placeholder 3">
            <a:extLst>
              <a:ext uri="{FF2B5EF4-FFF2-40B4-BE49-F238E27FC236}">
                <a16:creationId xmlns:a16="http://schemas.microsoft.com/office/drawing/2014/main" id="{21A545E3-8A45-4889-A7CA-D7FFF56043DD}"/>
              </a:ext>
            </a:extLst>
          </p:cNvPr>
          <p:cNvSpPr txBox="1">
            <a:spLocks/>
          </p:cNvSpPr>
          <p:nvPr/>
        </p:nvSpPr>
        <p:spPr>
          <a:xfrm>
            <a:off x="2153573" y="3429000"/>
            <a:ext cx="9251027" cy="2505974"/>
          </a:xfrm>
          <a:prstGeom prst="rect">
            <a:avLst/>
          </a:prstGeom>
        </p:spPr>
        <p:txBody>
          <a:bodyPr vert="horz" lIns="0" tIns="0" rIns="0" bIns="0" rtlCol="0">
            <a:noAutofit/>
          </a:bodyPr>
          <a:lstStyle>
            <a:lvl1pPr marL="0" indent="-228600" algn="l" defTabSz="914400" rtl="0" eaLnBrk="1" latinLnBrk="0" hangingPunct="1">
              <a:lnSpc>
                <a:spcPct val="100000"/>
              </a:lnSpc>
              <a:spcBef>
                <a:spcPts val="0"/>
              </a:spcBef>
              <a:buFont typeface="Arial" panose="020B0604020202020204" pitchFamily="34" charset="0"/>
              <a:buNone/>
              <a:defRPr sz="1800" b="0" kern="1200" cap="none" baseline="0">
                <a:solidFill>
                  <a:srgbClr val="595959"/>
                </a:solidFill>
                <a:latin typeface="Arial"/>
                <a:ea typeface="+mn-ea"/>
                <a:cs typeface="Arial"/>
              </a:defRPr>
            </a:lvl1pPr>
            <a:lvl2pPr marL="0" indent="-228600" algn="l" defTabSz="914400" rtl="0" eaLnBrk="1" latinLnBrk="0" hangingPunct="1">
              <a:lnSpc>
                <a:spcPct val="100000"/>
              </a:lnSpc>
              <a:spcBef>
                <a:spcPts val="0"/>
              </a:spcBef>
              <a:buFont typeface="Arial" panose="020B0604020202020204" pitchFamily="34" charset="0"/>
              <a:buNone/>
              <a:defRPr sz="1800" b="0" kern="1200" cap="none">
                <a:solidFill>
                  <a:srgbClr val="418FDE"/>
                </a:solidFill>
                <a:latin typeface="Arial"/>
                <a:ea typeface="+mn-ea"/>
                <a:cs typeface="Arial"/>
              </a:defRPr>
            </a:lvl2pPr>
            <a:lvl3pPr marL="0" indent="0" algn="l" defTabSz="914400" rtl="0" eaLnBrk="1" latinLnBrk="0" hangingPunct="1">
              <a:lnSpc>
                <a:spcPct val="100000"/>
              </a:lnSpc>
              <a:spcBef>
                <a:spcPts val="0"/>
              </a:spcBef>
              <a:buFont typeface="Arial" panose="020B0604020202020204" pitchFamily="34" charset="0"/>
              <a:buNone/>
              <a:defRPr sz="1800" kern="1200" cap="none">
                <a:solidFill>
                  <a:srgbClr val="595959"/>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8" indent="0"/>
            <a:r>
              <a:rPr lang="fr-FR" altLang="en-US" sz="2000" b="1" dirty="0">
                <a:solidFill>
                  <a:schemeClr val="tx1"/>
                </a:solidFill>
                <a:latin typeface="Arial" panose="020B0604020202020204" pitchFamily="34" charset="0"/>
                <a:cs typeface="Arial" panose="020B0604020202020204" pitchFamily="34" charset="0"/>
                <a:sym typeface="Lato" pitchFamily="34" charset="0"/>
              </a:rPr>
              <a:t>1. l'Arab </a:t>
            </a:r>
            <a:r>
              <a:rPr lang="fr-FR" altLang="en-US" sz="2000" b="1" dirty="0" err="1">
                <a:solidFill>
                  <a:schemeClr val="tx1"/>
                </a:solidFill>
                <a:latin typeface="Arial" panose="020B0604020202020204" pitchFamily="34" charset="0"/>
                <a:cs typeface="Arial" panose="020B0604020202020204" pitchFamily="34" charset="0"/>
                <a:sym typeface="Lato" pitchFamily="34" charset="0"/>
              </a:rPr>
              <a:t>Economywide</a:t>
            </a:r>
            <a:r>
              <a:rPr lang="fr-FR" altLang="en-US" sz="2000" b="1" dirty="0">
                <a:solidFill>
                  <a:schemeClr val="tx1"/>
                </a:solidFill>
                <a:latin typeface="Arial" panose="020B0604020202020204" pitchFamily="34" charset="0"/>
                <a:cs typeface="Arial" panose="020B0604020202020204" pitchFamily="34" charset="0"/>
                <a:sym typeface="Lato" pitchFamily="34" charset="0"/>
              </a:rPr>
              <a:t> Trade Simulator </a:t>
            </a:r>
          </a:p>
          <a:p>
            <a:pPr marL="39688" indent="0"/>
            <a:r>
              <a:rPr lang="fr-FR" altLang="en-US" sz="2000" b="1" dirty="0">
                <a:solidFill>
                  <a:schemeClr val="tx1"/>
                </a:solidFill>
                <a:latin typeface="Arial" panose="020B0604020202020204" pitchFamily="34" charset="0"/>
                <a:cs typeface="Arial" panose="020B0604020202020204" pitchFamily="34" charset="0"/>
                <a:sym typeface="Lato" pitchFamily="34" charset="0"/>
              </a:rPr>
              <a:t>2. qui permet aux décideurs politiques d'entreprendre des simulations sur les tarifs appliqués et d'autres coûts commerciaux en utilisant un large choix de secteurs et de partenaires. </a:t>
            </a:r>
          </a:p>
          <a:p>
            <a:pPr marL="39688" indent="0"/>
            <a:r>
              <a:rPr lang="fr-FR" altLang="en-US" sz="2000" b="1" dirty="0">
                <a:solidFill>
                  <a:schemeClr val="tx1"/>
                </a:solidFill>
                <a:latin typeface="Arial" panose="020B0604020202020204" pitchFamily="34" charset="0"/>
                <a:cs typeface="Arial" panose="020B0604020202020204" pitchFamily="34" charset="0"/>
                <a:sym typeface="Lato" pitchFamily="34" charset="0"/>
              </a:rPr>
              <a:t>3. Les décideurs pourront également utiliser la passerelle pour analyser les politiques de concurrence. </a:t>
            </a:r>
          </a:p>
        </p:txBody>
      </p:sp>
      <p:sp>
        <p:nvSpPr>
          <p:cNvPr id="5" name="Text Placeholder 3">
            <a:extLst>
              <a:ext uri="{FF2B5EF4-FFF2-40B4-BE49-F238E27FC236}">
                <a16:creationId xmlns:a16="http://schemas.microsoft.com/office/drawing/2014/main" id="{80EDEF51-6A0A-4207-A6D8-B0AF061AA23F}"/>
              </a:ext>
            </a:extLst>
          </p:cNvPr>
          <p:cNvSpPr txBox="1">
            <a:spLocks/>
          </p:cNvSpPr>
          <p:nvPr/>
        </p:nvSpPr>
        <p:spPr>
          <a:xfrm>
            <a:off x="2356772" y="2549226"/>
            <a:ext cx="9251027" cy="402852"/>
          </a:xfrm>
          <a:prstGeom prst="rect">
            <a:avLst/>
          </a:prstGeom>
        </p:spPr>
        <p:txBody>
          <a:bodyPr vert="horz" lIns="0" tIns="0" rIns="0" bIns="0" rtlCol="0">
            <a:noAutofit/>
          </a:bodyPr>
          <a:lstStyle>
            <a:lvl1pPr marL="0" indent="-228600" algn="l" defTabSz="914400" rtl="0" eaLnBrk="1" latinLnBrk="0" hangingPunct="1">
              <a:lnSpc>
                <a:spcPct val="100000"/>
              </a:lnSpc>
              <a:spcBef>
                <a:spcPts val="0"/>
              </a:spcBef>
              <a:buFont typeface="Arial" panose="020B0604020202020204" pitchFamily="34" charset="0"/>
              <a:buNone/>
              <a:defRPr sz="1800" b="0" kern="1200" cap="none" baseline="0">
                <a:solidFill>
                  <a:srgbClr val="595959"/>
                </a:solidFill>
                <a:latin typeface="Arial"/>
                <a:ea typeface="+mn-ea"/>
                <a:cs typeface="Arial"/>
              </a:defRPr>
            </a:lvl1pPr>
            <a:lvl2pPr marL="0" indent="-228600" algn="l" defTabSz="914400" rtl="0" eaLnBrk="1" latinLnBrk="0" hangingPunct="1">
              <a:lnSpc>
                <a:spcPct val="100000"/>
              </a:lnSpc>
              <a:spcBef>
                <a:spcPts val="0"/>
              </a:spcBef>
              <a:buFont typeface="Arial" panose="020B0604020202020204" pitchFamily="34" charset="0"/>
              <a:buNone/>
              <a:defRPr sz="1800" b="0" kern="1200" cap="none">
                <a:solidFill>
                  <a:srgbClr val="418FDE"/>
                </a:solidFill>
                <a:latin typeface="Arial"/>
                <a:ea typeface="+mn-ea"/>
                <a:cs typeface="Arial"/>
              </a:defRPr>
            </a:lvl2pPr>
            <a:lvl3pPr marL="0" indent="0" algn="l" defTabSz="914400" rtl="0" eaLnBrk="1" latinLnBrk="0" hangingPunct="1">
              <a:lnSpc>
                <a:spcPct val="100000"/>
              </a:lnSpc>
              <a:spcBef>
                <a:spcPts val="0"/>
              </a:spcBef>
              <a:buFont typeface="Arial" panose="020B0604020202020204" pitchFamily="34" charset="0"/>
              <a:buNone/>
              <a:defRPr sz="1800" kern="1200" cap="none">
                <a:solidFill>
                  <a:srgbClr val="595959"/>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solidFill>
                  <a:schemeClr val="tx1"/>
                </a:solidFill>
              </a:rPr>
              <a:t>la passerelle donne accès à </a:t>
            </a:r>
            <a:endParaRPr lang="en-US" sz="2400" b="1" dirty="0">
              <a:solidFill>
                <a:schemeClr val="tx1"/>
              </a:solidFill>
            </a:endParaRPr>
          </a:p>
        </p:txBody>
      </p:sp>
    </p:spTree>
    <p:extLst>
      <p:ext uri="{BB962C8B-B14F-4D97-AF65-F5344CB8AC3E}">
        <p14:creationId xmlns:p14="http://schemas.microsoft.com/office/powerpoint/2010/main" val="338748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138714" y="1207008"/>
            <a:ext cx="6936942" cy="402851"/>
          </a:xfrm>
        </p:spPr>
        <p:txBody>
          <a:bodyPr>
            <a:normAutofit/>
          </a:bodyPr>
          <a:lstStyle/>
          <a:p>
            <a:r>
              <a:rPr lang="en-US" sz="2800" dirty="0"/>
              <a:t>Le </a:t>
            </a:r>
            <a:r>
              <a:rPr lang="en-US" sz="2800" dirty="0" err="1"/>
              <a:t>portail</a:t>
            </a:r>
            <a:endParaRPr lang="fr-FR" sz="2800" dirty="0"/>
          </a:p>
        </p:txBody>
      </p:sp>
      <p:sp>
        <p:nvSpPr>
          <p:cNvPr id="4" name="Text Placeholder 3"/>
          <p:cNvSpPr>
            <a:spLocks noGrp="1"/>
          </p:cNvSpPr>
          <p:nvPr>
            <p:ph type="body" sz="quarter" idx="14"/>
          </p:nvPr>
        </p:nvSpPr>
        <p:spPr>
          <a:xfrm>
            <a:off x="2153572" y="2020674"/>
            <a:ext cx="9251027" cy="402852"/>
          </a:xfrm>
        </p:spPr>
        <p:txBody>
          <a:bodyPr>
            <a:noAutofit/>
          </a:bodyPr>
          <a:lstStyle/>
          <a:p>
            <a:r>
              <a:rPr lang="fr-FR" sz="2400" dirty="0">
                <a:solidFill>
                  <a:schemeClr val="tx1"/>
                </a:solidFill>
              </a:rPr>
              <a:t>Ces outils et d'autres informations sur la passerelle peuvent être </a:t>
            </a:r>
            <a:r>
              <a:rPr lang="fr-FR" sz="2400" b="1" dirty="0">
                <a:solidFill>
                  <a:schemeClr val="tx1"/>
                </a:solidFill>
              </a:rPr>
              <a:t>utilisés par les décideurs et les entreprises privées.</a:t>
            </a:r>
            <a:endParaRPr lang="en-US" sz="2400" b="1" dirty="0">
              <a:solidFill>
                <a:schemeClr val="tx1"/>
              </a:solidFill>
            </a:endParaRPr>
          </a:p>
        </p:txBody>
      </p:sp>
      <p:sp>
        <p:nvSpPr>
          <p:cNvPr id="5" name="Text Placeholder 3">
            <a:extLst>
              <a:ext uri="{FF2B5EF4-FFF2-40B4-BE49-F238E27FC236}">
                <a16:creationId xmlns:a16="http://schemas.microsoft.com/office/drawing/2014/main" id="{80EDEF51-6A0A-4207-A6D8-B0AF061AA23F}"/>
              </a:ext>
            </a:extLst>
          </p:cNvPr>
          <p:cNvSpPr txBox="1">
            <a:spLocks/>
          </p:cNvSpPr>
          <p:nvPr/>
        </p:nvSpPr>
        <p:spPr>
          <a:xfrm>
            <a:off x="560440" y="3026148"/>
            <a:ext cx="10844160" cy="3256665"/>
          </a:xfrm>
          <a:prstGeom prst="rect">
            <a:avLst/>
          </a:prstGeom>
        </p:spPr>
        <p:txBody>
          <a:bodyPr vert="horz" lIns="0" tIns="0" rIns="0" bIns="0" rtlCol="0">
            <a:noAutofit/>
          </a:bodyPr>
          <a:lstStyle>
            <a:lvl1pPr marL="0" indent="-228600" algn="l" defTabSz="914400" rtl="0" eaLnBrk="1" latinLnBrk="0" hangingPunct="1">
              <a:lnSpc>
                <a:spcPct val="100000"/>
              </a:lnSpc>
              <a:spcBef>
                <a:spcPts val="0"/>
              </a:spcBef>
              <a:buFont typeface="Arial" panose="020B0604020202020204" pitchFamily="34" charset="0"/>
              <a:buNone/>
              <a:defRPr sz="1800" b="0" kern="1200" cap="none" baseline="0">
                <a:solidFill>
                  <a:srgbClr val="595959"/>
                </a:solidFill>
                <a:latin typeface="Arial"/>
                <a:ea typeface="+mn-ea"/>
                <a:cs typeface="Arial"/>
              </a:defRPr>
            </a:lvl1pPr>
            <a:lvl2pPr marL="0" indent="-228600" algn="l" defTabSz="914400" rtl="0" eaLnBrk="1" latinLnBrk="0" hangingPunct="1">
              <a:lnSpc>
                <a:spcPct val="100000"/>
              </a:lnSpc>
              <a:spcBef>
                <a:spcPts val="0"/>
              </a:spcBef>
              <a:buFont typeface="Arial" panose="020B0604020202020204" pitchFamily="34" charset="0"/>
              <a:buNone/>
              <a:defRPr sz="1800" b="0" kern="1200" cap="none">
                <a:solidFill>
                  <a:srgbClr val="418FDE"/>
                </a:solidFill>
                <a:latin typeface="Arial"/>
                <a:ea typeface="+mn-ea"/>
                <a:cs typeface="Arial"/>
              </a:defRPr>
            </a:lvl2pPr>
            <a:lvl3pPr marL="0" indent="0" algn="l" defTabSz="914400" rtl="0" eaLnBrk="1" latinLnBrk="0" hangingPunct="1">
              <a:lnSpc>
                <a:spcPct val="100000"/>
              </a:lnSpc>
              <a:spcBef>
                <a:spcPts val="0"/>
              </a:spcBef>
              <a:buFont typeface="Arial" panose="020B0604020202020204" pitchFamily="34" charset="0"/>
              <a:buNone/>
              <a:defRPr sz="1800" kern="1200" cap="none">
                <a:solidFill>
                  <a:srgbClr val="595959"/>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457200">
              <a:buAutoNum type="arabicPeriod"/>
            </a:pPr>
            <a:r>
              <a:rPr lang="fr-FR" sz="2400" b="1" dirty="0">
                <a:solidFill>
                  <a:schemeClr val="tx1"/>
                </a:solidFill>
              </a:rPr>
              <a:t>Pour les décideurs, </a:t>
            </a:r>
          </a:p>
          <a:p>
            <a:pPr indent="0">
              <a:spcBef>
                <a:spcPts val="600"/>
              </a:spcBef>
            </a:pPr>
            <a:r>
              <a:rPr lang="fr-FR" sz="2400" dirty="0">
                <a:solidFill>
                  <a:schemeClr val="tx1"/>
                </a:solidFill>
              </a:rPr>
              <a:t>cela peut aider à concevoir des stratégies appropriées de promotion des exportations </a:t>
            </a:r>
          </a:p>
          <a:p>
            <a:pPr indent="0">
              <a:spcBef>
                <a:spcPts val="600"/>
              </a:spcBef>
            </a:pPr>
            <a:r>
              <a:rPr lang="fr-FR" sz="2400" dirty="0">
                <a:solidFill>
                  <a:schemeClr val="tx1"/>
                </a:solidFill>
              </a:rPr>
              <a:t>sur des marchés sélectionnés de manière à rendre les nouvelles préférences et opportunités commerciales utiles aux opérateurs privés. </a:t>
            </a:r>
          </a:p>
          <a:p>
            <a:pPr indent="0">
              <a:spcBef>
                <a:spcPts val="600"/>
              </a:spcBef>
            </a:pPr>
            <a:r>
              <a:rPr lang="fr-FR" sz="2400" dirty="0">
                <a:solidFill>
                  <a:schemeClr val="tx1"/>
                </a:solidFill>
              </a:rPr>
              <a:t>Il peut également aider les décideurs à moderniser les accords </a:t>
            </a:r>
          </a:p>
          <a:p>
            <a:pPr indent="0">
              <a:spcBef>
                <a:spcPts val="600"/>
              </a:spcBef>
            </a:pPr>
            <a:r>
              <a:rPr lang="fr-FR" sz="2400" dirty="0">
                <a:solidFill>
                  <a:schemeClr val="tx1"/>
                </a:solidFill>
              </a:rPr>
              <a:t>et/ou à mettre en œuvre des politiques de réponse pour réduire les défis et augmenter les opportunités commerciales.</a:t>
            </a:r>
            <a:endParaRPr lang="en-US" sz="2400" dirty="0">
              <a:solidFill>
                <a:schemeClr val="tx1"/>
              </a:solidFill>
            </a:endParaRPr>
          </a:p>
        </p:txBody>
      </p:sp>
    </p:spTree>
    <p:extLst>
      <p:ext uri="{BB962C8B-B14F-4D97-AF65-F5344CB8AC3E}">
        <p14:creationId xmlns:p14="http://schemas.microsoft.com/office/powerpoint/2010/main" val="427169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138714" y="1207008"/>
            <a:ext cx="6936942" cy="402851"/>
          </a:xfrm>
        </p:spPr>
        <p:txBody>
          <a:bodyPr>
            <a:normAutofit/>
          </a:bodyPr>
          <a:lstStyle/>
          <a:p>
            <a:r>
              <a:rPr lang="en-US" sz="2800" dirty="0"/>
              <a:t>Le </a:t>
            </a:r>
            <a:r>
              <a:rPr lang="en-US" sz="2800" dirty="0" err="1"/>
              <a:t>portail</a:t>
            </a:r>
            <a:endParaRPr lang="fr-FR" sz="2800" dirty="0"/>
          </a:p>
        </p:txBody>
      </p:sp>
      <p:sp>
        <p:nvSpPr>
          <p:cNvPr id="4" name="Text Placeholder 3"/>
          <p:cNvSpPr>
            <a:spLocks noGrp="1"/>
          </p:cNvSpPr>
          <p:nvPr>
            <p:ph type="body" sz="quarter" idx="14"/>
          </p:nvPr>
        </p:nvSpPr>
        <p:spPr>
          <a:xfrm>
            <a:off x="2153572" y="2020674"/>
            <a:ext cx="9251027" cy="402852"/>
          </a:xfrm>
        </p:spPr>
        <p:txBody>
          <a:bodyPr>
            <a:noAutofit/>
          </a:bodyPr>
          <a:lstStyle/>
          <a:p>
            <a:r>
              <a:rPr lang="fr-FR" sz="2400" b="1" dirty="0">
                <a:solidFill>
                  <a:schemeClr val="tx1"/>
                </a:solidFill>
              </a:rPr>
              <a:t>Ces outils et d'autres informations sur la passerelle peuvent être utilisés par les décideurs et les entreprises privées.</a:t>
            </a:r>
            <a:endParaRPr lang="en-US" sz="2400" b="1" dirty="0">
              <a:solidFill>
                <a:schemeClr val="tx1"/>
              </a:solidFill>
            </a:endParaRPr>
          </a:p>
        </p:txBody>
      </p:sp>
      <p:sp>
        <p:nvSpPr>
          <p:cNvPr id="5" name="Text Placeholder 3">
            <a:extLst>
              <a:ext uri="{FF2B5EF4-FFF2-40B4-BE49-F238E27FC236}">
                <a16:creationId xmlns:a16="http://schemas.microsoft.com/office/drawing/2014/main" id="{80EDEF51-6A0A-4207-A6D8-B0AF061AA23F}"/>
              </a:ext>
            </a:extLst>
          </p:cNvPr>
          <p:cNvSpPr txBox="1">
            <a:spLocks/>
          </p:cNvSpPr>
          <p:nvPr/>
        </p:nvSpPr>
        <p:spPr>
          <a:xfrm>
            <a:off x="560440" y="3026148"/>
            <a:ext cx="10844160" cy="3256665"/>
          </a:xfrm>
          <a:prstGeom prst="rect">
            <a:avLst/>
          </a:prstGeom>
        </p:spPr>
        <p:txBody>
          <a:bodyPr vert="horz" lIns="0" tIns="0" rIns="0" bIns="0" rtlCol="0">
            <a:noAutofit/>
          </a:bodyPr>
          <a:lstStyle>
            <a:lvl1pPr marL="0" indent="-228600" algn="l" defTabSz="914400" rtl="0" eaLnBrk="1" latinLnBrk="0" hangingPunct="1">
              <a:lnSpc>
                <a:spcPct val="100000"/>
              </a:lnSpc>
              <a:spcBef>
                <a:spcPts val="0"/>
              </a:spcBef>
              <a:buFont typeface="Arial" panose="020B0604020202020204" pitchFamily="34" charset="0"/>
              <a:buNone/>
              <a:defRPr sz="1800" b="0" kern="1200" cap="none" baseline="0">
                <a:solidFill>
                  <a:srgbClr val="595959"/>
                </a:solidFill>
                <a:latin typeface="Arial"/>
                <a:ea typeface="+mn-ea"/>
                <a:cs typeface="Arial"/>
              </a:defRPr>
            </a:lvl1pPr>
            <a:lvl2pPr marL="0" indent="-228600" algn="l" defTabSz="914400" rtl="0" eaLnBrk="1" latinLnBrk="0" hangingPunct="1">
              <a:lnSpc>
                <a:spcPct val="100000"/>
              </a:lnSpc>
              <a:spcBef>
                <a:spcPts val="0"/>
              </a:spcBef>
              <a:buFont typeface="Arial" panose="020B0604020202020204" pitchFamily="34" charset="0"/>
              <a:buNone/>
              <a:defRPr sz="1800" b="0" kern="1200" cap="none">
                <a:solidFill>
                  <a:srgbClr val="418FDE"/>
                </a:solidFill>
                <a:latin typeface="Arial"/>
                <a:ea typeface="+mn-ea"/>
                <a:cs typeface="Arial"/>
              </a:defRPr>
            </a:lvl2pPr>
            <a:lvl3pPr marL="0" indent="0" algn="l" defTabSz="914400" rtl="0" eaLnBrk="1" latinLnBrk="0" hangingPunct="1">
              <a:lnSpc>
                <a:spcPct val="100000"/>
              </a:lnSpc>
              <a:spcBef>
                <a:spcPts val="0"/>
              </a:spcBef>
              <a:buFont typeface="Arial" panose="020B0604020202020204" pitchFamily="34" charset="0"/>
              <a:buNone/>
              <a:defRPr sz="1800" kern="1200" cap="none">
                <a:solidFill>
                  <a:srgbClr val="595959"/>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fr-FR" sz="2400" b="1" dirty="0">
                <a:solidFill>
                  <a:schemeClr val="tx1"/>
                </a:solidFill>
              </a:rPr>
              <a:t>2. Pour les entreprises privées, </a:t>
            </a:r>
          </a:p>
          <a:p>
            <a:pPr indent="0">
              <a:spcBef>
                <a:spcPts val="600"/>
              </a:spcBef>
            </a:pPr>
            <a:r>
              <a:rPr lang="fr-FR" sz="2400" dirty="0">
                <a:solidFill>
                  <a:schemeClr val="tx1"/>
                </a:solidFill>
              </a:rPr>
              <a:t>la passerelle représente une pléthore d'informations et d'outils qu'elles peuvent utiliser pour comprendre les problèmes commerciaux dans la région et</a:t>
            </a:r>
          </a:p>
          <a:p>
            <a:pPr indent="0">
              <a:spcBef>
                <a:spcPts val="600"/>
              </a:spcBef>
            </a:pPr>
            <a:r>
              <a:rPr lang="fr-FR" sz="2400" dirty="0">
                <a:solidFill>
                  <a:schemeClr val="tx1"/>
                </a:solidFill>
              </a:rPr>
              <a:t> comment cela affecte leurs propres entreprises, </a:t>
            </a:r>
          </a:p>
          <a:p>
            <a:pPr indent="0">
              <a:spcBef>
                <a:spcPts val="600"/>
              </a:spcBef>
            </a:pPr>
            <a:r>
              <a:rPr lang="fr-FR" sz="2400" dirty="0">
                <a:solidFill>
                  <a:schemeClr val="tx1"/>
                </a:solidFill>
              </a:rPr>
              <a:t>mais également pour identifier les opportunités et les marchés pour leurs biens et services.</a:t>
            </a:r>
            <a:endParaRPr lang="en-US" sz="2400" dirty="0">
              <a:solidFill>
                <a:schemeClr val="tx1"/>
              </a:solidFill>
            </a:endParaRPr>
          </a:p>
        </p:txBody>
      </p:sp>
    </p:spTree>
    <p:extLst>
      <p:ext uri="{BB962C8B-B14F-4D97-AF65-F5344CB8AC3E}">
        <p14:creationId xmlns:p14="http://schemas.microsoft.com/office/powerpoint/2010/main" val="19546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138714" y="1207008"/>
            <a:ext cx="6936942" cy="402851"/>
          </a:xfrm>
        </p:spPr>
        <p:txBody>
          <a:bodyPr>
            <a:normAutofit/>
          </a:bodyPr>
          <a:lstStyle/>
          <a:p>
            <a:r>
              <a:rPr lang="en-US" sz="2800" dirty="0"/>
              <a:t>Le </a:t>
            </a:r>
            <a:r>
              <a:rPr lang="en-US" sz="2800" dirty="0" err="1"/>
              <a:t>portail</a:t>
            </a:r>
            <a:endParaRPr lang="fr-FR" sz="2800" dirty="0"/>
          </a:p>
        </p:txBody>
      </p:sp>
      <p:sp>
        <p:nvSpPr>
          <p:cNvPr id="4" name="Text Placeholder 3"/>
          <p:cNvSpPr>
            <a:spLocks noGrp="1"/>
          </p:cNvSpPr>
          <p:nvPr>
            <p:ph type="body" sz="quarter" idx="14"/>
          </p:nvPr>
        </p:nvSpPr>
        <p:spPr>
          <a:xfrm>
            <a:off x="2153572" y="2020674"/>
            <a:ext cx="9251027" cy="402852"/>
          </a:xfrm>
        </p:spPr>
        <p:txBody>
          <a:bodyPr>
            <a:noAutofit/>
          </a:bodyPr>
          <a:lstStyle/>
          <a:p>
            <a:r>
              <a:rPr lang="fr-FR" sz="2400" b="1" dirty="0">
                <a:solidFill>
                  <a:schemeClr val="tx1"/>
                </a:solidFill>
              </a:rPr>
              <a:t>Au final</a:t>
            </a:r>
            <a:endParaRPr lang="en-US" sz="2400" b="1" dirty="0">
              <a:solidFill>
                <a:schemeClr val="tx1"/>
              </a:solidFill>
            </a:endParaRPr>
          </a:p>
        </p:txBody>
      </p:sp>
      <p:sp>
        <p:nvSpPr>
          <p:cNvPr id="5" name="Text Placeholder 3">
            <a:extLst>
              <a:ext uri="{FF2B5EF4-FFF2-40B4-BE49-F238E27FC236}">
                <a16:creationId xmlns:a16="http://schemas.microsoft.com/office/drawing/2014/main" id="{80EDEF51-6A0A-4207-A6D8-B0AF061AA23F}"/>
              </a:ext>
            </a:extLst>
          </p:cNvPr>
          <p:cNvSpPr txBox="1">
            <a:spLocks/>
          </p:cNvSpPr>
          <p:nvPr/>
        </p:nvSpPr>
        <p:spPr>
          <a:xfrm>
            <a:off x="1347840" y="2806142"/>
            <a:ext cx="10056759" cy="3256665"/>
          </a:xfrm>
          <a:prstGeom prst="rect">
            <a:avLst/>
          </a:prstGeom>
        </p:spPr>
        <p:txBody>
          <a:bodyPr vert="horz" lIns="0" tIns="0" rIns="0" bIns="0" rtlCol="0">
            <a:noAutofit/>
          </a:bodyPr>
          <a:lstStyle>
            <a:lvl1pPr marL="0" indent="-228600" algn="l" defTabSz="914400" rtl="0" eaLnBrk="1" latinLnBrk="0" hangingPunct="1">
              <a:lnSpc>
                <a:spcPct val="100000"/>
              </a:lnSpc>
              <a:spcBef>
                <a:spcPts val="0"/>
              </a:spcBef>
              <a:buFont typeface="Arial" panose="020B0604020202020204" pitchFamily="34" charset="0"/>
              <a:buNone/>
              <a:defRPr sz="1800" b="0" kern="1200" cap="none" baseline="0">
                <a:solidFill>
                  <a:srgbClr val="595959"/>
                </a:solidFill>
                <a:latin typeface="Arial"/>
                <a:ea typeface="+mn-ea"/>
                <a:cs typeface="Arial"/>
              </a:defRPr>
            </a:lvl1pPr>
            <a:lvl2pPr marL="0" indent="-228600" algn="l" defTabSz="914400" rtl="0" eaLnBrk="1" latinLnBrk="0" hangingPunct="1">
              <a:lnSpc>
                <a:spcPct val="100000"/>
              </a:lnSpc>
              <a:spcBef>
                <a:spcPts val="0"/>
              </a:spcBef>
              <a:buFont typeface="Arial" panose="020B0604020202020204" pitchFamily="34" charset="0"/>
              <a:buNone/>
              <a:defRPr sz="1800" b="0" kern="1200" cap="none">
                <a:solidFill>
                  <a:srgbClr val="418FDE"/>
                </a:solidFill>
                <a:latin typeface="Arial"/>
                <a:ea typeface="+mn-ea"/>
                <a:cs typeface="Arial"/>
              </a:defRPr>
            </a:lvl2pPr>
            <a:lvl3pPr marL="0" indent="0" algn="l" defTabSz="914400" rtl="0" eaLnBrk="1" latinLnBrk="0" hangingPunct="1">
              <a:lnSpc>
                <a:spcPct val="100000"/>
              </a:lnSpc>
              <a:spcBef>
                <a:spcPts val="0"/>
              </a:spcBef>
              <a:buFont typeface="Arial" panose="020B0604020202020204" pitchFamily="34" charset="0"/>
              <a:buNone/>
              <a:defRPr sz="1800" kern="1200" cap="none">
                <a:solidFill>
                  <a:srgbClr val="595959"/>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fr-FR" sz="2400" b="1" dirty="0">
                <a:solidFill>
                  <a:schemeClr val="tx1"/>
                </a:solidFill>
              </a:rPr>
              <a:t>L'Arab Trade Gateway n'est pas seulement un fournisseur de données, </a:t>
            </a:r>
          </a:p>
          <a:p>
            <a:pPr indent="0"/>
            <a:r>
              <a:rPr lang="fr-FR" sz="2400" b="1" dirty="0">
                <a:solidFill>
                  <a:schemeClr val="tx1"/>
                </a:solidFill>
              </a:rPr>
              <a:t>mais il va au-delà </a:t>
            </a:r>
          </a:p>
          <a:p>
            <a:pPr indent="0"/>
            <a:r>
              <a:rPr lang="fr-FR" sz="2400" b="1" dirty="0">
                <a:solidFill>
                  <a:schemeClr val="tx1"/>
                </a:solidFill>
              </a:rPr>
              <a:t>en fournissant des évaluations détaillées et plausibles des programmes d'intégration commerciale </a:t>
            </a:r>
          </a:p>
          <a:p>
            <a:pPr indent="0"/>
            <a:r>
              <a:rPr lang="fr-FR" sz="2400" b="1" dirty="0">
                <a:solidFill>
                  <a:schemeClr val="tx1"/>
                </a:solidFill>
              </a:rPr>
              <a:t>et d'autres outils politiques interactifs</a:t>
            </a:r>
          </a:p>
          <a:p>
            <a:pPr indent="0"/>
            <a:r>
              <a:rPr lang="fr-FR" sz="2400" b="1" dirty="0">
                <a:solidFill>
                  <a:schemeClr val="tx1"/>
                </a:solidFill>
              </a:rPr>
              <a:t> qui peuvent conduire à l'élaboration de politiques commerciales efficaces </a:t>
            </a:r>
          </a:p>
          <a:p>
            <a:pPr indent="0"/>
            <a:r>
              <a:rPr lang="fr-FR" sz="2400" b="1" dirty="0">
                <a:solidFill>
                  <a:schemeClr val="tx1"/>
                </a:solidFill>
              </a:rPr>
              <a:t>et améliorer les relations commerciales dans la région.</a:t>
            </a:r>
            <a:endParaRPr lang="en-US" sz="2400" b="1" dirty="0">
              <a:solidFill>
                <a:schemeClr val="tx1"/>
              </a:solidFill>
            </a:endParaRPr>
          </a:p>
        </p:txBody>
      </p:sp>
    </p:spTree>
    <p:extLst>
      <p:ext uri="{BB962C8B-B14F-4D97-AF65-F5344CB8AC3E}">
        <p14:creationId xmlns:p14="http://schemas.microsoft.com/office/powerpoint/2010/main" val="154937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D7A6D54-145C-4533-B03A-74886E5277CD}"/>
              </a:ext>
            </a:extLst>
          </p:cNvPr>
          <p:cNvSpPr>
            <a:spLocks noGrp="1"/>
          </p:cNvSpPr>
          <p:nvPr>
            <p:ph type="body" sz="quarter" idx="14"/>
          </p:nvPr>
        </p:nvSpPr>
        <p:spPr/>
        <p:txBody>
          <a:bodyPr/>
          <a:lstStyle/>
          <a:p>
            <a:endParaRPr lang="fr-FR"/>
          </a:p>
        </p:txBody>
      </p:sp>
      <p:pic>
        <p:nvPicPr>
          <p:cNvPr id="18" name="Picture 17">
            <a:extLst>
              <a:ext uri="{FF2B5EF4-FFF2-40B4-BE49-F238E27FC236}">
                <a16:creationId xmlns:a16="http://schemas.microsoft.com/office/drawing/2014/main" id="{1DBAEB49-5D6A-47A0-8309-9CA5A61F6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3" y="-1"/>
            <a:ext cx="12208253" cy="6933493"/>
          </a:xfrm>
          <a:prstGeom prst="rect">
            <a:avLst/>
          </a:prstGeom>
        </p:spPr>
      </p:pic>
      <p:sp>
        <p:nvSpPr>
          <p:cNvPr id="19" name="Rectangle 2">
            <a:extLst>
              <a:ext uri="{FF2B5EF4-FFF2-40B4-BE49-F238E27FC236}">
                <a16:creationId xmlns:a16="http://schemas.microsoft.com/office/drawing/2014/main" id="{745ABAE8-36F8-434B-9873-9AD774BC0369}"/>
              </a:ext>
            </a:extLst>
          </p:cNvPr>
          <p:cNvSpPr>
            <a:spLocks/>
          </p:cNvSpPr>
          <p:nvPr/>
        </p:nvSpPr>
        <p:spPr bwMode="auto">
          <a:xfrm>
            <a:off x="3768498" y="2628545"/>
            <a:ext cx="44211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5500" b="1" dirty="0">
                <a:solidFill>
                  <a:srgbClr val="FFFFFF"/>
                </a:solidFill>
                <a:latin typeface="Lato" pitchFamily="34" charset="0"/>
                <a:sym typeface="Lato" pitchFamily="34" charset="0"/>
              </a:rPr>
              <a:t>MERCI!</a:t>
            </a:r>
          </a:p>
        </p:txBody>
      </p:sp>
      <p:sp>
        <p:nvSpPr>
          <p:cNvPr id="22" name="Rectangle 2">
            <a:extLst>
              <a:ext uri="{FF2B5EF4-FFF2-40B4-BE49-F238E27FC236}">
                <a16:creationId xmlns:a16="http://schemas.microsoft.com/office/drawing/2014/main" id="{CB283E32-2B0B-413E-A384-5024420F9BFD}"/>
              </a:ext>
            </a:extLst>
          </p:cNvPr>
          <p:cNvSpPr>
            <a:spLocks/>
          </p:cNvSpPr>
          <p:nvPr/>
        </p:nvSpPr>
        <p:spPr bwMode="auto">
          <a:xfrm>
            <a:off x="3768498" y="3581988"/>
            <a:ext cx="44211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600" b="1" dirty="0">
                <a:solidFill>
                  <a:srgbClr val="FFFFFF"/>
                </a:solidFill>
                <a:latin typeface="Lato" pitchFamily="34" charset="0"/>
                <a:sym typeface="Lato" pitchFamily="34" charset="0"/>
              </a:rPr>
              <a:t>grand@un.org</a:t>
            </a:r>
          </a:p>
        </p:txBody>
      </p:sp>
    </p:spTree>
    <p:extLst>
      <p:ext uri="{BB962C8B-B14F-4D97-AF65-F5344CB8AC3E}">
        <p14:creationId xmlns:p14="http://schemas.microsoft.com/office/powerpoint/2010/main" val="1669496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505</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Grand</dc:creator>
  <cp:lastModifiedBy>Nathalie Grand</cp:lastModifiedBy>
  <cp:revision>19</cp:revision>
  <dcterms:created xsi:type="dcterms:W3CDTF">2021-11-18T10:03:49Z</dcterms:created>
  <dcterms:modified xsi:type="dcterms:W3CDTF">2021-11-23T10:50:46Z</dcterms:modified>
</cp:coreProperties>
</file>