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0"/>
  </p:notesMasterIdLst>
  <p:handoutMasterIdLst>
    <p:handoutMasterId r:id="rId21"/>
  </p:handoutMasterIdLst>
  <p:sldIdLst>
    <p:sldId id="256" r:id="rId5"/>
    <p:sldId id="258" r:id="rId6"/>
    <p:sldId id="260" r:id="rId7"/>
    <p:sldId id="264" r:id="rId8"/>
    <p:sldId id="274" r:id="rId9"/>
    <p:sldId id="275" r:id="rId10"/>
    <p:sldId id="263" r:id="rId11"/>
    <p:sldId id="277" r:id="rId12"/>
    <p:sldId id="278" r:id="rId13"/>
    <p:sldId id="279" r:id="rId14"/>
    <p:sldId id="280" r:id="rId15"/>
    <p:sldId id="281" r:id="rId16"/>
    <p:sldId id="282" r:id="rId17"/>
    <p:sldId id="284" r:id="rId18"/>
    <p:sldId id="265" r:id="rId19"/>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7030A0"/>
    <a:srgbClr val="00B0F0"/>
    <a:srgbClr val="0070C0"/>
    <a:srgbClr val="37CB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showGuides="1">
      <p:cViewPr varScale="1">
        <p:scale>
          <a:sx n="109" d="100"/>
          <a:sy n="109" d="100"/>
        </p:scale>
        <p:origin x="672" y="78"/>
      </p:cViewPr>
      <p:guideLst>
        <p:guide orient="horz" pos="2160"/>
        <p:guide pos="3840"/>
      </p:guideLst>
    </p:cSldViewPr>
  </p:slideViewPr>
  <p:notesTextViewPr>
    <p:cViewPr>
      <p:scale>
        <a:sx n="1" d="1"/>
        <a:sy n="1" d="1"/>
      </p:scale>
      <p:origin x="0" y="0"/>
    </p:cViewPr>
  </p:notesTextViewPr>
  <p:sorterViewPr>
    <p:cViewPr>
      <p:scale>
        <a:sx n="98" d="100"/>
        <a:sy n="98" d="100"/>
      </p:scale>
      <p:origin x="0" y="0"/>
    </p:cViewPr>
  </p:sorterViewPr>
  <p:notesViewPr>
    <p:cSldViewPr snapToGrid="0" showGuides="1">
      <p:cViewPr>
        <p:scale>
          <a:sx n="50" d="100"/>
          <a:sy n="50" d="100"/>
        </p:scale>
        <p:origin x="2640" y="3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FA8042-29A1-4486-A765-755269840617}"/>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08D8449A-A734-4B2E-9806-61303F24B60B}"/>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C9249263-8DF9-4907-970E-1CFD040DC73A}" type="datetimeFigureOut">
              <a:rPr lang="en-US" smtClean="0"/>
              <a:t>6/20/2023</a:t>
            </a:fld>
            <a:endParaRPr lang="en-US" dirty="0"/>
          </a:p>
        </p:txBody>
      </p:sp>
      <p:sp>
        <p:nvSpPr>
          <p:cNvPr id="4" name="Footer Placeholder 3">
            <a:extLst>
              <a:ext uri="{FF2B5EF4-FFF2-40B4-BE49-F238E27FC236}">
                <a16:creationId xmlns:a16="http://schemas.microsoft.com/office/drawing/2014/main" id="{F6605C2A-990C-4531-8CBF-BC3BEC0AF344}"/>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D7358FE-F7D5-4C85-B0FD-2394F7F87740}"/>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C5BAE485-B3C6-4830-BBC8-C6E008BDD690}" type="slidenum">
              <a:rPr lang="en-US" smtClean="0"/>
              <a:t>‹#›</a:t>
            </a:fld>
            <a:endParaRPr lang="en-US" dirty="0"/>
          </a:p>
        </p:txBody>
      </p:sp>
    </p:spTree>
    <p:extLst>
      <p:ext uri="{BB962C8B-B14F-4D97-AF65-F5344CB8AC3E}">
        <p14:creationId xmlns:p14="http://schemas.microsoft.com/office/powerpoint/2010/main" val="41216289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3C70B412-7BFF-46C7-AB5E-DE35F66C9933}" type="datetimeFigureOut">
              <a:rPr lang="en-US" noProof="0" smtClean="0"/>
              <a:t>6/20/2023</a:t>
            </a:fld>
            <a:endParaRPr lang="en-US" noProof="0" dirty="0"/>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385ACE04-E13C-4837-B6DD-B388E7CAA05E}" type="slidenum">
              <a:rPr lang="en-US" noProof="0" smtClean="0"/>
              <a:t>‹#›</a:t>
            </a:fld>
            <a:endParaRPr lang="en-US" noProof="0" dirty="0"/>
          </a:p>
        </p:txBody>
      </p:sp>
    </p:spTree>
    <p:extLst>
      <p:ext uri="{BB962C8B-B14F-4D97-AF65-F5344CB8AC3E}">
        <p14:creationId xmlns:p14="http://schemas.microsoft.com/office/powerpoint/2010/main" val="1850441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1</a:t>
            </a:fld>
            <a:endParaRPr lang="en-US"/>
          </a:p>
        </p:txBody>
      </p:sp>
    </p:spTree>
    <p:extLst>
      <p:ext uri="{BB962C8B-B14F-4D97-AF65-F5344CB8AC3E}">
        <p14:creationId xmlns:p14="http://schemas.microsoft.com/office/powerpoint/2010/main" val="369923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11</a:t>
            </a:fld>
            <a:endParaRPr lang="en-US" noProof="0" dirty="0"/>
          </a:p>
        </p:txBody>
      </p:sp>
    </p:spTree>
    <p:extLst>
      <p:ext uri="{BB962C8B-B14F-4D97-AF65-F5344CB8AC3E}">
        <p14:creationId xmlns:p14="http://schemas.microsoft.com/office/powerpoint/2010/main" val="1040918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12</a:t>
            </a:fld>
            <a:endParaRPr lang="en-US" noProof="0" dirty="0"/>
          </a:p>
        </p:txBody>
      </p:sp>
    </p:spTree>
    <p:extLst>
      <p:ext uri="{BB962C8B-B14F-4D97-AF65-F5344CB8AC3E}">
        <p14:creationId xmlns:p14="http://schemas.microsoft.com/office/powerpoint/2010/main" val="2057288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13</a:t>
            </a:fld>
            <a:endParaRPr lang="en-US" noProof="0" dirty="0"/>
          </a:p>
        </p:txBody>
      </p:sp>
    </p:spTree>
    <p:extLst>
      <p:ext uri="{BB962C8B-B14F-4D97-AF65-F5344CB8AC3E}">
        <p14:creationId xmlns:p14="http://schemas.microsoft.com/office/powerpoint/2010/main" val="2876016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14</a:t>
            </a:fld>
            <a:endParaRPr lang="en-US" noProof="0" dirty="0"/>
          </a:p>
        </p:txBody>
      </p:sp>
    </p:spTree>
    <p:extLst>
      <p:ext uri="{BB962C8B-B14F-4D97-AF65-F5344CB8AC3E}">
        <p14:creationId xmlns:p14="http://schemas.microsoft.com/office/powerpoint/2010/main" val="1891251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15</a:t>
            </a:fld>
            <a:endParaRPr lang="en-US" noProof="0" dirty="0"/>
          </a:p>
        </p:txBody>
      </p:sp>
    </p:spTree>
    <p:extLst>
      <p:ext uri="{BB962C8B-B14F-4D97-AF65-F5344CB8AC3E}">
        <p14:creationId xmlns:p14="http://schemas.microsoft.com/office/powerpoint/2010/main" val="2641197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2</a:t>
            </a:fld>
            <a:endParaRPr lang="en-US"/>
          </a:p>
        </p:txBody>
      </p:sp>
    </p:spTree>
    <p:extLst>
      <p:ext uri="{BB962C8B-B14F-4D97-AF65-F5344CB8AC3E}">
        <p14:creationId xmlns:p14="http://schemas.microsoft.com/office/powerpoint/2010/main" val="842425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ACE04-E13C-4837-B6DD-B388E7CAA05E}" type="slidenum">
              <a:rPr lang="en-US" smtClean="0"/>
              <a:t>3</a:t>
            </a:fld>
            <a:endParaRPr lang="en-US"/>
          </a:p>
        </p:txBody>
      </p:sp>
    </p:spTree>
    <p:extLst>
      <p:ext uri="{BB962C8B-B14F-4D97-AF65-F5344CB8AC3E}">
        <p14:creationId xmlns:p14="http://schemas.microsoft.com/office/powerpoint/2010/main" val="3604833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4</a:t>
            </a:fld>
            <a:endParaRPr lang="en-US" noProof="0" dirty="0"/>
          </a:p>
        </p:txBody>
      </p:sp>
    </p:spTree>
    <p:extLst>
      <p:ext uri="{BB962C8B-B14F-4D97-AF65-F5344CB8AC3E}">
        <p14:creationId xmlns:p14="http://schemas.microsoft.com/office/powerpoint/2010/main" val="42952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6</a:t>
            </a:fld>
            <a:endParaRPr lang="en-US" noProof="0" dirty="0"/>
          </a:p>
        </p:txBody>
      </p:sp>
    </p:spTree>
    <p:extLst>
      <p:ext uri="{BB962C8B-B14F-4D97-AF65-F5344CB8AC3E}">
        <p14:creationId xmlns:p14="http://schemas.microsoft.com/office/powerpoint/2010/main" val="2013114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7</a:t>
            </a:fld>
            <a:endParaRPr lang="en-US" noProof="0" dirty="0"/>
          </a:p>
        </p:txBody>
      </p:sp>
    </p:spTree>
    <p:extLst>
      <p:ext uri="{BB962C8B-B14F-4D97-AF65-F5344CB8AC3E}">
        <p14:creationId xmlns:p14="http://schemas.microsoft.com/office/powerpoint/2010/main" val="882671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8</a:t>
            </a:fld>
            <a:endParaRPr lang="en-US" noProof="0" dirty="0"/>
          </a:p>
        </p:txBody>
      </p:sp>
    </p:spTree>
    <p:extLst>
      <p:ext uri="{BB962C8B-B14F-4D97-AF65-F5344CB8AC3E}">
        <p14:creationId xmlns:p14="http://schemas.microsoft.com/office/powerpoint/2010/main" val="3486210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9</a:t>
            </a:fld>
            <a:endParaRPr lang="en-US" noProof="0" dirty="0"/>
          </a:p>
        </p:txBody>
      </p:sp>
    </p:spTree>
    <p:extLst>
      <p:ext uri="{BB962C8B-B14F-4D97-AF65-F5344CB8AC3E}">
        <p14:creationId xmlns:p14="http://schemas.microsoft.com/office/powerpoint/2010/main" val="33301449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5ACE04-E13C-4837-B6DD-B388E7CAA05E}" type="slidenum">
              <a:rPr lang="en-US" noProof="0" smtClean="0"/>
              <a:t>10</a:t>
            </a:fld>
            <a:endParaRPr lang="en-US" noProof="0" dirty="0"/>
          </a:p>
        </p:txBody>
      </p:sp>
    </p:spTree>
    <p:extLst>
      <p:ext uri="{BB962C8B-B14F-4D97-AF65-F5344CB8AC3E}">
        <p14:creationId xmlns:p14="http://schemas.microsoft.com/office/powerpoint/2010/main" val="1678973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82E5-8FA2-4056-805F-EF36F7066893}"/>
              </a:ext>
            </a:extLst>
          </p:cNvPr>
          <p:cNvSpPr>
            <a:spLocks noGrp="1"/>
          </p:cNvSpPr>
          <p:nvPr>
            <p:ph type="ctrTitle" hasCustomPrompt="1"/>
          </p:nvPr>
        </p:nvSpPr>
        <p:spPr>
          <a:xfrm>
            <a:off x="359954" y="2726872"/>
            <a:ext cx="7233557" cy="832077"/>
          </a:xfrm>
        </p:spPr>
        <p:txBody>
          <a:bodyPr anchor="b">
            <a:normAutofit/>
          </a:bodyPr>
          <a:lstStyle>
            <a:lvl1pPr algn="l">
              <a:defRPr sz="4800" b="1" cap="all" baseline="0">
                <a:solidFill>
                  <a:schemeClr val="tx1"/>
                </a:solidFill>
              </a:defRPr>
            </a:lvl1pPr>
          </a:lstStyle>
          <a:p>
            <a:r>
              <a:rPr lang="en-US" noProof="0"/>
              <a:t>Presentation title</a:t>
            </a:r>
          </a:p>
        </p:txBody>
      </p:sp>
      <p:sp>
        <p:nvSpPr>
          <p:cNvPr id="3" name="Subtitle 2">
            <a:extLst>
              <a:ext uri="{FF2B5EF4-FFF2-40B4-BE49-F238E27FC236}">
                <a16:creationId xmlns:a16="http://schemas.microsoft.com/office/drawing/2014/main" id="{1C085D6F-874B-44F8-B241-51EF13CA9C8B}"/>
              </a:ext>
            </a:extLst>
          </p:cNvPr>
          <p:cNvSpPr>
            <a:spLocks noGrp="1"/>
          </p:cNvSpPr>
          <p:nvPr>
            <p:ph type="subTitle" idx="1"/>
          </p:nvPr>
        </p:nvSpPr>
        <p:spPr>
          <a:xfrm>
            <a:off x="359954" y="3569380"/>
            <a:ext cx="7233557" cy="365125"/>
          </a:xfrm>
        </p:spPr>
        <p:txBody>
          <a:bodyPr lIns="0">
            <a:norm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dirty="0" smtClean="0"/>
              <a:t>Click to edit Master subtitle style</a:t>
            </a:r>
            <a:endParaRPr lang="en-US" noProof="0" dirty="0"/>
          </a:p>
        </p:txBody>
      </p:sp>
      <p:sp>
        <p:nvSpPr>
          <p:cNvPr id="4" name="Date Placeholder 3">
            <a:extLst>
              <a:ext uri="{FF2B5EF4-FFF2-40B4-BE49-F238E27FC236}">
                <a16:creationId xmlns:a16="http://schemas.microsoft.com/office/drawing/2014/main" id="{ABDE5D2F-535D-4D7C-9BE1-84BFEC7A6547}"/>
              </a:ext>
            </a:extLst>
          </p:cNvPr>
          <p:cNvSpPr>
            <a:spLocks noGrp="1"/>
          </p:cNvSpPr>
          <p:nvPr>
            <p:ph type="dt" sz="half" idx="10"/>
          </p:nvPr>
        </p:nvSpPr>
        <p:spPr>
          <a:xfrm>
            <a:off x="9149708" y="6356350"/>
            <a:ext cx="2743200" cy="365125"/>
          </a:xfrm>
          <a:prstGeom prst="rect">
            <a:avLst/>
          </a:prstGeom>
        </p:spPr>
        <p:txBody>
          <a:bodyPr/>
          <a:lstStyle/>
          <a:p>
            <a:fld id="{C1F93407-1483-4B80-86DE-DAE1D4D89093}" type="datetimeFigureOut">
              <a:rPr lang="en-US" noProof="0" smtClean="0"/>
              <a:t>6/20/2023</a:t>
            </a:fld>
            <a:endParaRPr lang="en-US" noProof="0" dirty="0"/>
          </a:p>
        </p:txBody>
      </p:sp>
      <p:cxnSp>
        <p:nvCxnSpPr>
          <p:cNvPr id="7" name="Straight Connector 6">
            <a:extLst>
              <a:ext uri="{FF2B5EF4-FFF2-40B4-BE49-F238E27FC236}">
                <a16:creationId xmlns:a16="http://schemas.microsoft.com/office/drawing/2014/main" id="{64363625-95D4-4DF0-A1AA-D060728EC426}"/>
              </a:ext>
            </a:extLst>
          </p:cNvPr>
          <p:cNvCxnSpPr>
            <a:cxnSpLocks/>
          </p:cNvCxnSpPr>
          <p:nvPr userDrawn="1"/>
        </p:nvCxnSpPr>
        <p:spPr>
          <a:xfrm>
            <a:off x="6133544" y="4144828"/>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Picture Placeholder 13">
            <a:extLst>
              <a:ext uri="{FF2B5EF4-FFF2-40B4-BE49-F238E27FC236}">
                <a16:creationId xmlns:a16="http://schemas.microsoft.com/office/drawing/2014/main" id="{F0C7F772-E2DA-4B13-AC2E-28A0EE6D8465}"/>
              </a:ext>
            </a:extLst>
          </p:cNvPr>
          <p:cNvSpPr>
            <a:spLocks noGrp="1"/>
          </p:cNvSpPr>
          <p:nvPr userDrawn="1">
            <p:ph type="pic" sz="quarter" idx="13"/>
          </p:nvPr>
        </p:nvSpPr>
        <p:spPr>
          <a:xfrm>
            <a:off x="7767637" y="0"/>
            <a:ext cx="4424363" cy="6858000"/>
          </a:xfrm>
          <a:solidFill>
            <a:schemeClr val="bg2"/>
          </a:solidFill>
        </p:spPr>
        <p:txBody>
          <a:bodyPr anchor="ctr"/>
          <a:lstStyle>
            <a:lvl1pPr marL="0" indent="0" algn="ctr">
              <a:buNone/>
              <a:defRPr/>
            </a:lvl1pPr>
          </a:lstStyle>
          <a:p>
            <a:r>
              <a:rPr lang="en-US" noProof="0" smtClean="0"/>
              <a:t>Click icon to add picture</a:t>
            </a:r>
            <a:endParaRPr lang="en-US" noProof="0" dirty="0"/>
          </a:p>
        </p:txBody>
      </p:sp>
      <p:grpSp>
        <p:nvGrpSpPr>
          <p:cNvPr id="6" name="Group 5"/>
          <p:cNvGrpSpPr/>
          <p:nvPr userDrawn="1"/>
        </p:nvGrpSpPr>
        <p:grpSpPr>
          <a:xfrm flipH="1">
            <a:off x="467128" y="2475187"/>
            <a:ext cx="7126383" cy="5231899"/>
            <a:chOff x="4793474" y="2475187"/>
            <a:chExt cx="7126383" cy="5231899"/>
          </a:xfrm>
        </p:grpSpPr>
        <p:sp>
          <p:nvSpPr>
            <p:cNvPr id="9" name="Oval 8">
              <a:extLst>
                <a:ext uri="{FF2B5EF4-FFF2-40B4-BE49-F238E27FC236}">
                  <a16:creationId xmlns:a16="http://schemas.microsoft.com/office/drawing/2014/main" id="{479C2256-8A0F-4625-86F0-FB439F3EAD4E}"/>
                </a:ext>
              </a:extLst>
            </p:cNvPr>
            <p:cNvSpPr/>
            <p:nvPr/>
          </p:nvSpPr>
          <p:spPr>
            <a:xfrm>
              <a:off x="4793474" y="2475187"/>
              <a:ext cx="134113" cy="13411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Oval 9">
              <a:extLst>
                <a:ext uri="{FF2B5EF4-FFF2-40B4-BE49-F238E27FC236}">
                  <a16:creationId xmlns:a16="http://schemas.microsoft.com/office/drawing/2014/main" id="{253CF488-6D31-4B63-A3C6-C4D838C23FCE}"/>
                </a:ext>
              </a:extLst>
            </p:cNvPr>
            <p:cNvSpPr/>
            <p:nvPr/>
          </p:nvSpPr>
          <p:spPr>
            <a:xfrm>
              <a:off x="4992343" y="2475187"/>
              <a:ext cx="134113" cy="134113"/>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id="{E32985B6-7260-445A-A580-6993E0DEBFD9}"/>
                </a:ext>
              </a:extLst>
            </p:cNvPr>
            <p:cNvSpPr/>
            <p:nvPr/>
          </p:nvSpPr>
          <p:spPr>
            <a:xfrm>
              <a:off x="5200251" y="2475187"/>
              <a:ext cx="134113" cy="13411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2" name="Oval 11">
              <a:extLst>
                <a:ext uri="{FF2B5EF4-FFF2-40B4-BE49-F238E27FC236}">
                  <a16:creationId xmlns:a16="http://schemas.microsoft.com/office/drawing/2014/main" id="{3BC682E1-4E5D-4006-81EA-550DD98166E4}"/>
                </a:ext>
              </a:extLst>
            </p:cNvPr>
            <p:cNvSpPr/>
            <p:nvPr/>
          </p:nvSpPr>
          <p:spPr>
            <a:xfrm>
              <a:off x="5408159" y="2475187"/>
              <a:ext cx="134113" cy="13411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nvGrpSpPr>
            <p:cNvPr id="5" name="Group 4"/>
            <p:cNvGrpSpPr/>
            <p:nvPr userDrawn="1"/>
          </p:nvGrpSpPr>
          <p:grpSpPr>
            <a:xfrm>
              <a:off x="8303078" y="4184310"/>
              <a:ext cx="3616779" cy="3522776"/>
              <a:chOff x="8303078" y="4184310"/>
              <a:chExt cx="3616779" cy="3522776"/>
            </a:xfrm>
          </p:grpSpPr>
          <p:sp>
            <p:nvSpPr>
              <p:cNvPr id="15" name="Oval 14">
                <a:extLst>
                  <a:ext uri="{FF2B5EF4-FFF2-40B4-BE49-F238E27FC236}">
                    <a16:creationId xmlns:a16="http://schemas.microsoft.com/office/drawing/2014/main"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spTree>
    <p:extLst>
      <p:ext uri="{BB962C8B-B14F-4D97-AF65-F5344CB8AC3E}">
        <p14:creationId xmlns:p14="http://schemas.microsoft.com/office/powerpoint/2010/main" val="899455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5" name="Text Placeholder 2">
            <a:extLst>
              <a:ext uri="{FF2B5EF4-FFF2-40B4-BE49-F238E27FC236}">
                <a16:creationId xmlns:a16="http://schemas.microsoft.com/office/drawing/2014/main" id="{BE814D66-F00F-0D44-AD03-889FEE787EB6}"/>
              </a:ext>
            </a:extLst>
          </p:cNvPr>
          <p:cNvSpPr>
            <a:spLocks noGrp="1"/>
          </p:cNvSpPr>
          <p:nvPr>
            <p:ph idx="1" hasCustomPrompt="1"/>
          </p:nvPr>
        </p:nvSpPr>
        <p:spPr>
          <a:xfrm>
            <a:off x="363416" y="1825625"/>
            <a:ext cx="11465168"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Title 2">
            <a:extLst>
              <a:ext uri="{FF2B5EF4-FFF2-40B4-BE49-F238E27FC236}">
                <a16:creationId xmlns:a16="http://schemas.microsoft.com/office/drawing/2014/main" id="{FF9B990C-5D9C-4A90-AC73-5889BC9F755C}"/>
              </a:ext>
            </a:extLst>
          </p:cNvPr>
          <p:cNvSpPr>
            <a:spLocks noGrp="1"/>
          </p:cNvSpPr>
          <p:nvPr>
            <p:ph type="title" hasCustomPrompt="1"/>
          </p:nvPr>
        </p:nvSpPr>
        <p:spPr/>
        <p:txBody>
          <a:bodyPr/>
          <a:lstStyle/>
          <a:p>
            <a:r>
              <a:rPr lang="en-US" noProof="0"/>
              <a:t>CLICK TO EDIT MASTER TITLE STYLE</a:t>
            </a:r>
          </a:p>
        </p:txBody>
      </p:sp>
      <p:sp>
        <p:nvSpPr>
          <p:cNvPr id="16" name="Oval 15">
            <a:extLst>
              <a:ext uri="{FF2B5EF4-FFF2-40B4-BE49-F238E27FC236}">
                <a16:creationId xmlns:a16="http://schemas.microsoft.com/office/drawing/2014/main" id="{44C85E5F-5B5E-48CC-8469-0263621D91FF}"/>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Oval 16">
            <a:extLst>
              <a:ext uri="{FF2B5EF4-FFF2-40B4-BE49-F238E27FC236}">
                <a16:creationId xmlns:a16="http://schemas.microsoft.com/office/drawing/2014/main" id="{7EE4E300-6C8E-4262-BE1D-587C7B70E7ED}"/>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2897028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6" name="Content Placeholder 3">
            <a:extLst>
              <a:ext uri="{FF2B5EF4-FFF2-40B4-BE49-F238E27FC236}">
                <a16:creationId xmlns:a16="http://schemas.microsoft.com/office/drawing/2014/main" id="{6E22FA8C-3243-4716-A6BD-F37D6058FB43}"/>
              </a:ext>
            </a:extLst>
          </p:cNvPr>
          <p:cNvSpPr>
            <a:spLocks noGrp="1"/>
          </p:cNvSpPr>
          <p:nvPr>
            <p:ph sz="half" idx="2" hasCustomPrompt="1"/>
          </p:nvPr>
        </p:nvSpPr>
        <p:spPr>
          <a:xfrm>
            <a:off x="6347381" y="1825625"/>
            <a:ext cx="5481203"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Content Placeholder 2">
            <a:extLst>
              <a:ext uri="{FF2B5EF4-FFF2-40B4-BE49-F238E27FC236}">
                <a16:creationId xmlns:a16="http://schemas.microsoft.com/office/drawing/2014/main" id="{8ABE3FD8-339C-4F75-876F-8347ADE67E94}"/>
              </a:ext>
            </a:extLst>
          </p:cNvPr>
          <p:cNvSpPr>
            <a:spLocks noGrp="1"/>
          </p:cNvSpPr>
          <p:nvPr>
            <p:ph sz="half" idx="1" hasCustomPrompt="1"/>
          </p:nvPr>
        </p:nvSpPr>
        <p:spPr>
          <a:xfrm>
            <a:off x="363416" y="1825625"/>
            <a:ext cx="5481203" cy="435133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Oval 24">
            <a:extLst>
              <a:ext uri="{FF2B5EF4-FFF2-40B4-BE49-F238E27FC236}">
                <a16:creationId xmlns:a16="http://schemas.microsoft.com/office/drawing/2014/main" id="{E72FB389-5EA4-4084-B7A2-A4D0A43561F6}"/>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F7783FE1-0115-4345-89B2-C073569FB8EE}"/>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7366146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27" name="Text Placeholder 4">
            <a:extLst>
              <a:ext uri="{FF2B5EF4-FFF2-40B4-BE49-F238E27FC236}">
                <a16:creationId xmlns:a16="http://schemas.microsoft.com/office/drawing/2014/main" id="{9F73353B-C50B-4A8A-87CF-657C1EB8940F}"/>
              </a:ext>
            </a:extLst>
          </p:cNvPr>
          <p:cNvSpPr>
            <a:spLocks noGrp="1"/>
          </p:cNvSpPr>
          <p:nvPr>
            <p:ph type="body" sz="quarter" idx="3" hasCustomPrompt="1"/>
          </p:nvPr>
        </p:nvSpPr>
        <p:spPr>
          <a:xfrm>
            <a:off x="6347380" y="1681163"/>
            <a:ext cx="548120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8" name="Content Placeholder 5">
            <a:extLst>
              <a:ext uri="{FF2B5EF4-FFF2-40B4-BE49-F238E27FC236}">
                <a16:creationId xmlns:a16="http://schemas.microsoft.com/office/drawing/2014/main" id="{5EFF7F5E-3221-4390-9B17-D1944365BF12}"/>
              </a:ext>
            </a:extLst>
          </p:cNvPr>
          <p:cNvSpPr>
            <a:spLocks noGrp="1"/>
          </p:cNvSpPr>
          <p:nvPr>
            <p:ph sz="quarter" idx="4" hasCustomPrompt="1"/>
          </p:nvPr>
        </p:nvSpPr>
        <p:spPr>
          <a:xfrm>
            <a:off x="6347379" y="2586215"/>
            <a:ext cx="5481203" cy="360344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 name="Text Placeholder 2">
            <a:extLst>
              <a:ext uri="{FF2B5EF4-FFF2-40B4-BE49-F238E27FC236}">
                <a16:creationId xmlns:a16="http://schemas.microsoft.com/office/drawing/2014/main" id="{9506B516-77C1-431B-A8A5-68FA5D4B6D7E}"/>
              </a:ext>
            </a:extLst>
          </p:cNvPr>
          <p:cNvSpPr>
            <a:spLocks noGrp="1"/>
          </p:cNvSpPr>
          <p:nvPr>
            <p:ph type="body" idx="1" hasCustomPrompt="1"/>
          </p:nvPr>
        </p:nvSpPr>
        <p:spPr>
          <a:xfrm>
            <a:off x="363416" y="1681163"/>
            <a:ext cx="54812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30" name="Content Placeholder 3">
            <a:extLst>
              <a:ext uri="{FF2B5EF4-FFF2-40B4-BE49-F238E27FC236}">
                <a16:creationId xmlns:a16="http://schemas.microsoft.com/office/drawing/2014/main" id="{860F1452-CAB9-4154-ADCC-9245E71D0D2C}"/>
              </a:ext>
            </a:extLst>
          </p:cNvPr>
          <p:cNvSpPr>
            <a:spLocks noGrp="1"/>
          </p:cNvSpPr>
          <p:nvPr>
            <p:ph sz="half" idx="2" hasCustomPrompt="1"/>
          </p:nvPr>
        </p:nvSpPr>
        <p:spPr>
          <a:xfrm>
            <a:off x="363416" y="2586215"/>
            <a:ext cx="5481202" cy="3603448"/>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1" name="Oval 30">
            <a:extLst>
              <a:ext uri="{FF2B5EF4-FFF2-40B4-BE49-F238E27FC236}">
                <a16:creationId xmlns:a16="http://schemas.microsoft.com/office/drawing/2014/main" id="{12892DF4-5A8A-4E92-A425-210ABE570F58}"/>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Oval 31">
            <a:extLst>
              <a:ext uri="{FF2B5EF4-FFF2-40B4-BE49-F238E27FC236}">
                <a16:creationId xmlns:a16="http://schemas.microsoft.com/office/drawing/2014/main" id="{99AE2680-A46C-4B06-9ED9-53E617C1F174}"/>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155278557"/>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4E22-137C-4913-A29E-04F82EA87867}"/>
              </a:ext>
            </a:extLst>
          </p:cNvPr>
          <p:cNvSpPr>
            <a:spLocks noGrp="1"/>
          </p:cNvSpPr>
          <p:nvPr>
            <p:ph type="title" hasCustomPrompt="1"/>
          </p:nvPr>
        </p:nvSpPr>
        <p:spPr>
          <a:xfrm>
            <a:off x="831850" y="3794663"/>
            <a:ext cx="10515600" cy="823232"/>
          </a:xfrm>
        </p:spPr>
        <p:txBody>
          <a:bodyPr vert="horz" lIns="91440" tIns="45720" rIns="91440" bIns="45720" rtlCol="0" anchor="b">
            <a:noAutofit/>
          </a:bodyPr>
          <a:lstStyle>
            <a:lvl1pPr algn="ctr">
              <a:defRPr lang="en-IN" sz="3600" b="1" cap="all" baseline="0"/>
            </a:lvl1pPr>
          </a:lstStyle>
          <a:p>
            <a:pPr lvl="0"/>
            <a:r>
              <a:rPr lang="en-US" noProof="0"/>
              <a:t>TITLE HERE</a:t>
            </a:r>
          </a:p>
        </p:txBody>
      </p:sp>
      <p:sp>
        <p:nvSpPr>
          <p:cNvPr id="6" name="Slide Number Placeholder 5">
            <a:extLst>
              <a:ext uri="{FF2B5EF4-FFF2-40B4-BE49-F238E27FC236}">
                <a16:creationId xmlns:a16="http://schemas.microsoft.com/office/drawing/2014/main"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7" name="Straight Connector 6">
            <a:extLst>
              <a:ext uri="{FF2B5EF4-FFF2-40B4-BE49-F238E27FC236}">
                <a16:creationId xmlns:a16="http://schemas.microsoft.com/office/drawing/2014/main" id="{D93E40EC-FFAE-4BC0-932E-60CC9A1785C0}"/>
              </a:ext>
            </a:extLst>
          </p:cNvPr>
          <p:cNvCxnSpPr>
            <a:cxnSpLocks/>
          </p:cNvCxnSpPr>
          <p:nvPr userDrawn="1"/>
        </p:nvCxnSpPr>
        <p:spPr>
          <a:xfrm>
            <a:off x="5351690" y="3748188"/>
            <a:ext cx="1488621" cy="0"/>
          </a:xfrm>
          <a:prstGeom prst="line">
            <a:avLst/>
          </a:prstGeom>
          <a:ln w="1397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65844635-8274-49B1-BBEC-354A0872E526}"/>
              </a:ext>
            </a:extLst>
          </p:cNvPr>
          <p:cNvGrpSpPr/>
          <p:nvPr userDrawn="1"/>
        </p:nvGrpSpPr>
        <p:grpSpPr>
          <a:xfrm>
            <a:off x="5721601" y="4594679"/>
            <a:ext cx="748798" cy="134113"/>
            <a:chOff x="4827813" y="2534636"/>
            <a:chExt cx="996651" cy="178504"/>
          </a:xfrm>
        </p:grpSpPr>
        <p:sp>
          <p:nvSpPr>
            <p:cNvPr id="19" name="Oval 18">
              <a:extLst>
                <a:ext uri="{FF2B5EF4-FFF2-40B4-BE49-F238E27FC236}">
                  <a16:creationId xmlns:a16="http://schemas.microsoft.com/office/drawing/2014/main" id="{9754643C-5B30-4FC2-BFAC-4FD007AC9EC7}"/>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Oval 19">
              <a:extLst>
                <a:ext uri="{FF2B5EF4-FFF2-40B4-BE49-F238E27FC236}">
                  <a16:creationId xmlns:a16="http://schemas.microsoft.com/office/drawing/2014/main" id="{23FDDB55-6BA5-4489-9E37-4A76254A5CD7}"/>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DA023CF8-2471-40A5-B2EF-E9BF4DF2C0E1}"/>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2" name="Oval 21">
              <a:extLst>
                <a:ext uri="{FF2B5EF4-FFF2-40B4-BE49-F238E27FC236}">
                  <a16:creationId xmlns:a16="http://schemas.microsoft.com/office/drawing/2014/main" id="{F9B0428F-5D1A-4CD3-BDA2-9CA7F5141455}"/>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3" name="Text Placeholder 3">
            <a:extLst>
              <a:ext uri="{FF2B5EF4-FFF2-40B4-BE49-F238E27FC236}">
                <a16:creationId xmlns:a16="http://schemas.microsoft.com/office/drawing/2014/main" id="{86E0573A-023B-4D1C-8224-56A5D0DDF379}"/>
              </a:ext>
            </a:extLst>
          </p:cNvPr>
          <p:cNvSpPr>
            <a:spLocks noGrp="1"/>
          </p:cNvSpPr>
          <p:nvPr>
            <p:ph type="body" sz="half" idx="2" hasCustomPrompt="1"/>
          </p:nvPr>
        </p:nvSpPr>
        <p:spPr>
          <a:xfrm>
            <a:off x="839788" y="4839679"/>
            <a:ext cx="10507662" cy="1305379"/>
          </a:xfrm>
        </p:spPr>
        <p:txBody>
          <a:bodyPr vert="horz" lIns="91440" tIns="45720" rIns="91440" bIns="45720" rtlCol="0">
            <a:noAutofit/>
          </a:bodyPr>
          <a:lstStyle>
            <a:lvl1pPr marL="0" indent="0" algn="ctr">
              <a:buNone/>
              <a:defRPr lang="en-US" b="0" cap="none" baseline="0"/>
            </a:lvl1pPr>
          </a:lstStyle>
          <a:p>
            <a:pPr marL="228600" lvl="0" indent="-228600" algn="ctr">
              <a:lnSpc>
                <a:spcPct val="100000"/>
              </a:lnSpc>
            </a:pPr>
            <a:r>
              <a:rPr lang="en-US" noProof="0"/>
              <a:t>Edit Master text styles</a:t>
            </a:r>
          </a:p>
        </p:txBody>
      </p:sp>
      <p:sp>
        <p:nvSpPr>
          <p:cNvPr id="15" name="Picture Placeholder 2">
            <a:extLst>
              <a:ext uri="{FF2B5EF4-FFF2-40B4-BE49-F238E27FC236}">
                <a16:creationId xmlns:a16="http://schemas.microsoft.com/office/drawing/2014/main" id="{12087456-C0E8-4AA6-81E8-996CEC037E57}"/>
              </a:ext>
            </a:extLst>
          </p:cNvPr>
          <p:cNvSpPr>
            <a:spLocks noGrp="1"/>
          </p:cNvSpPr>
          <p:nvPr>
            <p:ph type="pic" idx="1"/>
          </p:nvPr>
        </p:nvSpPr>
        <p:spPr>
          <a:xfrm>
            <a:off x="0" y="1"/>
            <a:ext cx="12192000" cy="3713017"/>
          </a:xfrm>
          <a:solidFill>
            <a:schemeClr val="bg1">
              <a:lumMod val="85000"/>
            </a:schemeClr>
          </a:solidFill>
        </p:spPr>
        <p:txBody>
          <a:bodyPr vert="horz" lIns="91440" tIns="45720" rIns="91440" bIns="45720" rtlCol="0" anchor="ctr">
            <a:normAutofit/>
          </a:bodyPr>
          <a:lstStyle>
            <a:lvl1pPr>
              <a:defRPr lang="en-US" sz="2000" dirty="0"/>
            </a:lvl1pPr>
          </a:lstStyle>
          <a:p>
            <a:pPr marL="0" lvl="0" indent="0" algn="ctr">
              <a:buNone/>
            </a:pPr>
            <a:r>
              <a:rPr lang="en-US" noProof="0" smtClean="0"/>
              <a:t>Click icon to add picture</a:t>
            </a:r>
            <a:endParaRPr lang="en-US" noProof="0" dirty="0"/>
          </a:p>
        </p:txBody>
      </p:sp>
    </p:spTree>
    <p:extLst>
      <p:ext uri="{BB962C8B-B14F-4D97-AF65-F5344CB8AC3E}">
        <p14:creationId xmlns:p14="http://schemas.microsoft.com/office/powerpoint/2010/main" val="182119214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hasCustomPrompt="1"/>
          </p:nvPr>
        </p:nvSpPr>
        <p:spPr>
          <a:xfrm>
            <a:off x="363416" y="246186"/>
            <a:ext cx="3206261" cy="1037492"/>
          </a:xfrm>
        </p:spPr>
        <p:txBody>
          <a:bodyPr lIns="0" tIns="0" rIns="0" bIns="0" anchor="b">
            <a:noAutofit/>
          </a:bodyPr>
          <a:lstStyle>
            <a:lvl1pPr>
              <a:defRPr sz="3200" b="1" cap="all" baseline="0"/>
            </a:lvl1pPr>
          </a:lstStyle>
          <a:p>
            <a:r>
              <a:rPr lang="en-US" noProof="0"/>
              <a:t>Title here</a:t>
            </a:r>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grpSp>
        <p:nvGrpSpPr>
          <p:cNvPr id="6" name="Group 5">
            <a:extLst>
              <a:ext uri="{FF2B5EF4-FFF2-40B4-BE49-F238E27FC236}">
                <a16:creationId xmlns:a16="http://schemas.microsoft.com/office/drawing/2014/main" id="{A6A27954-3A0E-430B-AD48-05A3F3278D70}"/>
              </a:ext>
            </a:extLst>
          </p:cNvPr>
          <p:cNvGrpSpPr/>
          <p:nvPr userDrawn="1"/>
        </p:nvGrpSpPr>
        <p:grpSpPr>
          <a:xfrm>
            <a:off x="-24056" y="1452564"/>
            <a:ext cx="3385227" cy="134113"/>
            <a:chOff x="-24055" y="1452565"/>
            <a:chExt cx="2374534" cy="0"/>
          </a:xfrm>
        </p:grpSpPr>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5" name="Oval 24">
            <a:extLst>
              <a:ext uri="{FF2B5EF4-FFF2-40B4-BE49-F238E27FC236}">
                <a16:creationId xmlns:a16="http://schemas.microsoft.com/office/drawing/2014/main" id="{3F366940-FB5E-4B76-8829-80C14F137B3A}"/>
              </a:ext>
            </a:extLst>
          </p:cNvPr>
          <p:cNvSpPr/>
          <p:nvPr userDrawn="1"/>
        </p:nvSpPr>
        <p:spPr>
          <a:xfrm>
            <a:off x="10251393" y="555158"/>
            <a:ext cx="3298372" cy="3298372"/>
          </a:xfrm>
          <a:prstGeom prst="ellipse">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75486FFB-46EF-4E74-BFFF-7ED054DB0D9C}"/>
              </a:ext>
            </a:extLst>
          </p:cNvPr>
          <p:cNvSpPr/>
          <p:nvPr userDrawn="1"/>
        </p:nvSpPr>
        <p:spPr>
          <a:xfrm>
            <a:off x="9932986" y="330754"/>
            <a:ext cx="1268186" cy="1268186"/>
          </a:xfrm>
          <a:prstGeom prst="ellipse">
            <a:avLst/>
          </a:prstGeom>
          <a:no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7" name="Group 26">
            <a:extLst>
              <a:ext uri="{FF2B5EF4-FFF2-40B4-BE49-F238E27FC236}">
                <a16:creationId xmlns:a16="http://schemas.microsoft.com/office/drawing/2014/main" id="{6D35CCD2-B73F-944C-B572-7FBFC7DE22E4}"/>
              </a:ext>
            </a:extLst>
          </p:cNvPr>
          <p:cNvGrpSpPr/>
          <p:nvPr userDrawn="1"/>
        </p:nvGrpSpPr>
        <p:grpSpPr>
          <a:xfrm>
            <a:off x="363416" y="421045"/>
            <a:ext cx="748798" cy="134113"/>
            <a:chOff x="4827813" y="2534636"/>
            <a:chExt cx="996651" cy="178504"/>
          </a:xfrm>
        </p:grpSpPr>
        <p:sp>
          <p:nvSpPr>
            <p:cNvPr id="28" name="Oval 27">
              <a:extLst>
                <a:ext uri="{FF2B5EF4-FFF2-40B4-BE49-F238E27FC236}">
                  <a16:creationId xmlns:a16="http://schemas.microsoft.com/office/drawing/2014/main" id="{9D8F78D8-558F-3540-A5F4-B1AD8942B341}"/>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a:extLst>
                <a:ext uri="{FF2B5EF4-FFF2-40B4-BE49-F238E27FC236}">
                  <a16:creationId xmlns:a16="http://schemas.microsoft.com/office/drawing/2014/main" id="{3F8F621A-F298-2B48-B7E0-8D9BEE8AA763}"/>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id="{C17A3A3B-82AE-0A46-AE32-9B111F975BDB}"/>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Oval 36">
              <a:extLst>
                <a:ext uri="{FF2B5EF4-FFF2-40B4-BE49-F238E27FC236}">
                  <a16:creationId xmlns:a16="http://schemas.microsoft.com/office/drawing/2014/main" id="{DF206CE3-6B94-C340-8BA3-A2A4E407E499}"/>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30" name="Text Placeholder 3">
            <a:extLst>
              <a:ext uri="{FF2B5EF4-FFF2-40B4-BE49-F238E27FC236}">
                <a16:creationId xmlns:a16="http://schemas.microsoft.com/office/drawing/2014/main" id="{1B247C0B-04BA-4D5C-A41D-AEA60217241B}"/>
              </a:ext>
            </a:extLst>
          </p:cNvPr>
          <p:cNvSpPr>
            <a:spLocks noGrp="1"/>
          </p:cNvSpPr>
          <p:nvPr>
            <p:ph type="body" sz="half" idx="2" hasCustomPrompt="1"/>
          </p:nvPr>
        </p:nvSpPr>
        <p:spPr>
          <a:xfrm>
            <a:off x="363416" y="2057400"/>
            <a:ext cx="3206261"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31" name="Content Placeholder 2">
            <a:extLst>
              <a:ext uri="{FF2B5EF4-FFF2-40B4-BE49-F238E27FC236}">
                <a16:creationId xmlns:a16="http://schemas.microsoft.com/office/drawing/2014/main" id="{194C619D-34F6-4A29-857A-D76007218728}"/>
              </a:ext>
            </a:extLst>
          </p:cNvPr>
          <p:cNvSpPr>
            <a:spLocks noGrp="1"/>
          </p:cNvSpPr>
          <p:nvPr>
            <p:ph idx="1" hasCustomPrompt="1"/>
          </p:nvPr>
        </p:nvSpPr>
        <p:spPr>
          <a:xfrm>
            <a:off x="3888084" y="246187"/>
            <a:ext cx="7467304" cy="5614864"/>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69517590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p:nvPr>
        </p:nvSpPr>
        <p:spPr>
          <a:xfrm>
            <a:off x="363416" y="246186"/>
            <a:ext cx="11465168" cy="1037492"/>
          </a:xfrm>
        </p:spPr>
        <p:txBody>
          <a:bodyPr lIns="0" tIns="0" rIns="0" bIns="0" anchor="b">
            <a:noAutofit/>
          </a:bodyPr>
          <a:lstStyle>
            <a:lvl1pPr>
              <a:defRPr sz="3200" b="1" cap="all" baseline="0"/>
            </a:lvl1pPr>
          </a:lstStyle>
          <a:p>
            <a:r>
              <a:rPr lang="en-US" noProof="0" dirty="0" smtClean="0"/>
              <a:t>Click to edit Master title style</a:t>
            </a:r>
            <a:endParaRPr lang="en-US" noProof="0" dirty="0"/>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3" name="Oval 12">
            <a:extLst>
              <a:ext uri="{FF2B5EF4-FFF2-40B4-BE49-F238E27FC236}">
                <a16:creationId xmlns:a16="http://schemas.microsoft.com/office/drawing/2014/main" id="{82D9D565-739D-4898-97BD-79EB8C7F91EC}"/>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3"/>
          <p:cNvGrpSpPr/>
          <p:nvPr userDrawn="1"/>
        </p:nvGrpSpPr>
        <p:grpSpPr>
          <a:xfrm flipH="1">
            <a:off x="-24055" y="421045"/>
            <a:ext cx="12216055" cy="5341420"/>
            <a:chOff x="-24055" y="421045"/>
            <a:chExt cx="12216055" cy="5341420"/>
          </a:xfrm>
        </p:grpSpPr>
        <p:grpSp>
          <p:nvGrpSpPr>
            <p:cNvPr id="3" name="Group 2"/>
            <p:cNvGrpSpPr/>
            <p:nvPr userDrawn="1"/>
          </p:nvGrpSpPr>
          <p:grpSpPr>
            <a:xfrm>
              <a:off x="-24055" y="421045"/>
              <a:ext cx="12216055" cy="1031520"/>
              <a:chOff x="-24055" y="421045"/>
              <a:chExt cx="12216055" cy="1031520"/>
            </a:xfrm>
          </p:grpSpPr>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2454442" y="1429119"/>
                <a:ext cx="9737558" cy="15383"/>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C7CCE55-AF4E-4245-BFBC-DEC36E1D4A47}"/>
                  </a:ext>
                </a:extLst>
              </p:cNvPr>
              <p:cNvGrpSpPr/>
              <p:nvPr userDrawn="1"/>
            </p:nvGrpSpPr>
            <p:grpSpPr>
              <a:xfrm>
                <a:off x="363416" y="421045"/>
                <a:ext cx="748798" cy="134113"/>
                <a:chOff x="4827813" y="2534636"/>
                <a:chExt cx="996651" cy="178504"/>
              </a:xfrm>
            </p:grpSpPr>
            <p:sp>
              <p:nvSpPr>
                <p:cNvPr id="20" name="Oval 19">
                  <a:extLst>
                    <a:ext uri="{FF2B5EF4-FFF2-40B4-BE49-F238E27FC236}">
                      <a16:creationId xmlns:a16="http://schemas.microsoft.com/office/drawing/2014/main" id="{A13A9D50-C6EA-F04C-BB84-891959D759F9}"/>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2790B908-BCFE-FA4B-B5E3-36C62E088DE9}"/>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Oval 22">
                  <a:extLst>
                    <a:ext uri="{FF2B5EF4-FFF2-40B4-BE49-F238E27FC236}">
                      <a16:creationId xmlns:a16="http://schemas.microsoft.com/office/drawing/2014/main" id="{C96D4A9D-D054-044B-8920-BE06A68ED267}"/>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4" name="Oval 23">
                  <a:extLst>
                    <a:ext uri="{FF2B5EF4-FFF2-40B4-BE49-F238E27FC236}">
                      <a16:creationId xmlns:a16="http://schemas.microsoft.com/office/drawing/2014/main" id="{843643B7-9DFD-8C46-881C-69B3D67CA91A}"/>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sp>
          <p:nvSpPr>
            <p:cNvPr id="14" name="Oval 13">
              <a:extLst>
                <a:ext uri="{FF2B5EF4-FFF2-40B4-BE49-F238E27FC236}">
                  <a16:creationId xmlns:a16="http://schemas.microsoft.com/office/drawing/2014/main" id="{620FADA3-E777-489C-976D-0B0C4FD31310}"/>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2436514738"/>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grpSp>
        <p:nvGrpSpPr>
          <p:cNvPr id="4" name="Group 3">
            <a:extLst>
              <a:ext uri="{FF2B5EF4-FFF2-40B4-BE49-F238E27FC236}">
                <a16:creationId xmlns:a16="http://schemas.microsoft.com/office/drawing/2014/main" id="{8DCE8039-0D05-4A75-878A-907B8D44B9E7}"/>
              </a:ext>
            </a:extLst>
          </p:cNvPr>
          <p:cNvGrpSpPr/>
          <p:nvPr userDrawn="1"/>
        </p:nvGrpSpPr>
        <p:grpSpPr>
          <a:xfrm>
            <a:off x="363416" y="421045"/>
            <a:ext cx="748798" cy="134113"/>
            <a:chOff x="4827813" y="2534636"/>
            <a:chExt cx="996651" cy="178504"/>
          </a:xfrm>
        </p:grpSpPr>
        <p:sp>
          <p:nvSpPr>
            <p:cNvPr id="5" name="Oval 4">
              <a:extLst>
                <a:ext uri="{FF2B5EF4-FFF2-40B4-BE49-F238E27FC236}">
                  <a16:creationId xmlns:a16="http://schemas.microsoft.com/office/drawing/2014/main" id="{C1402252-45E8-45B3-BA5E-DFA33A45474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300C883-1ACE-4AF3-9875-792A769588D5}"/>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Oval 6">
              <a:extLst>
                <a:ext uri="{FF2B5EF4-FFF2-40B4-BE49-F238E27FC236}">
                  <a16:creationId xmlns:a16="http://schemas.microsoft.com/office/drawing/2014/main" id="{E75483D7-E612-43D2-9B0E-C69356C160DA}"/>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8" name="Oval 7">
              <a:extLst>
                <a:ext uri="{FF2B5EF4-FFF2-40B4-BE49-F238E27FC236}">
                  <a16:creationId xmlns:a16="http://schemas.microsoft.com/office/drawing/2014/main" id="{F279C5F2-4C7F-4470-A44F-E8AD69AC9FA0}"/>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Tree>
    <p:extLst>
      <p:ext uri="{BB962C8B-B14F-4D97-AF65-F5344CB8AC3E}">
        <p14:creationId xmlns:p14="http://schemas.microsoft.com/office/powerpoint/2010/main" val="387506116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Large Phot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6441-0F1F-453B-BACF-543CEDE2AE72}"/>
              </a:ext>
            </a:extLst>
          </p:cNvPr>
          <p:cNvSpPr>
            <a:spLocks noGrp="1"/>
          </p:cNvSpPr>
          <p:nvPr>
            <p:ph type="title"/>
          </p:nvPr>
        </p:nvSpPr>
        <p:spPr>
          <a:xfrm>
            <a:off x="490254" y="1046163"/>
            <a:ext cx="5445369" cy="1114784"/>
          </a:xfrm>
        </p:spPr>
        <p:txBody>
          <a:bodyPr lIns="0" tIns="0" rIns="0" bIns="0" anchor="b">
            <a:noAutofit/>
          </a:bodyPr>
          <a:lstStyle>
            <a:lvl1pPr>
              <a:defRPr sz="3200" b="1" cap="all" baseline="0"/>
            </a:lvl1pPr>
          </a:lstStyle>
          <a:p>
            <a:r>
              <a:rPr lang="en-US" noProof="0" dirty="0" smtClean="0"/>
              <a:t>Click to edit Master title style</a:t>
            </a:r>
            <a:endParaRPr lang="en-US" noProof="0" dirty="0"/>
          </a:p>
        </p:txBody>
      </p:sp>
      <p:sp>
        <p:nvSpPr>
          <p:cNvPr id="3" name="Content Placeholder 2">
            <a:extLst>
              <a:ext uri="{FF2B5EF4-FFF2-40B4-BE49-F238E27FC236}">
                <a16:creationId xmlns:a16="http://schemas.microsoft.com/office/drawing/2014/main" id="{61EC9302-80D9-4A88-8591-DE2D4BA1F91A}"/>
              </a:ext>
            </a:extLst>
          </p:cNvPr>
          <p:cNvSpPr>
            <a:spLocks noGrp="1"/>
          </p:cNvSpPr>
          <p:nvPr>
            <p:ph idx="1" hasCustomPrompt="1"/>
          </p:nvPr>
        </p:nvSpPr>
        <p:spPr>
          <a:xfrm>
            <a:off x="490254" y="2506662"/>
            <a:ext cx="5445370" cy="3454523"/>
          </a:xfrm>
        </p:spPr>
        <p:txBody>
          <a:bodyPr lIns="0" tIns="0" rIns="0" bIns="0">
            <a:noAutofit/>
          </a:bodyPr>
          <a:lstStyle>
            <a:lvl1pPr>
              <a:lnSpc>
                <a:spcPct val="100000"/>
              </a:lnSpc>
              <a:buClr>
                <a:schemeClr val="accent1"/>
              </a:buClr>
              <a:defRPr sz="1800"/>
            </a:lvl1pPr>
            <a:lvl2pPr>
              <a:lnSpc>
                <a:spcPct val="100000"/>
              </a:lnSpc>
              <a:buClr>
                <a:schemeClr val="accent1"/>
              </a:buClr>
              <a:defRPr sz="1600"/>
            </a:lvl2pPr>
            <a:lvl3pPr>
              <a:lnSpc>
                <a:spcPct val="100000"/>
              </a:lnSpc>
              <a:buClr>
                <a:schemeClr val="accent1"/>
              </a:buClr>
              <a:defRPr sz="1400"/>
            </a:lvl3pPr>
            <a:lvl4pPr>
              <a:lnSpc>
                <a:spcPct val="100000"/>
              </a:lnSpc>
              <a:buClr>
                <a:schemeClr val="accent1"/>
              </a:buClr>
              <a:defRPr sz="1200"/>
            </a:lvl4pPr>
            <a:lvl5pPr>
              <a:lnSpc>
                <a:spcPct val="100000"/>
              </a:lnSpc>
              <a:buClr>
                <a:schemeClr val="accent1"/>
              </a:buClr>
              <a:defRPr sz="12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5">
            <a:extLst>
              <a:ext uri="{FF2B5EF4-FFF2-40B4-BE49-F238E27FC236}">
                <a16:creationId xmlns:a16="http://schemas.microsoft.com/office/drawing/2014/main" id="{2C89B828-B338-413C-B008-0A8566F4881D}"/>
              </a:ext>
            </a:extLst>
          </p:cNvPr>
          <p:cNvSpPr>
            <a:spLocks noGrp="1"/>
          </p:cNvSpPr>
          <p:nvPr>
            <p:ph type="sldNum" sz="quarter" idx="12"/>
          </p:nvPr>
        </p:nvSpPr>
        <p:spPr>
          <a:xfrm>
            <a:off x="473622"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8" name="Content Placeholder 16">
            <a:extLst>
              <a:ext uri="{FF2B5EF4-FFF2-40B4-BE49-F238E27FC236}">
                <a16:creationId xmlns:a16="http://schemas.microsoft.com/office/drawing/2014/main" id="{6AEAE6ED-58FA-4039-939A-E4032520CB3C}"/>
              </a:ext>
            </a:extLst>
          </p:cNvPr>
          <p:cNvSpPr>
            <a:spLocks noGrp="1"/>
          </p:cNvSpPr>
          <p:nvPr>
            <p:ph sz="quarter" idx="14" hasCustomPrompt="1"/>
          </p:nvPr>
        </p:nvSpPr>
        <p:spPr>
          <a:xfrm>
            <a:off x="9589324"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PCBS</a:t>
            </a:r>
            <a:endParaRPr lang="en-US" noProof="0" dirty="0"/>
          </a:p>
        </p:txBody>
      </p:sp>
      <p:sp>
        <p:nvSpPr>
          <p:cNvPr id="10" name="Picture Placeholder 9">
            <a:extLst>
              <a:ext uri="{FF2B5EF4-FFF2-40B4-BE49-F238E27FC236}">
                <a16:creationId xmlns:a16="http://schemas.microsoft.com/office/drawing/2014/main" id="{4502AABE-45EB-48A5-AD25-47BD8B79DF61}"/>
              </a:ext>
            </a:extLst>
          </p:cNvPr>
          <p:cNvSpPr>
            <a:spLocks noGrp="1"/>
          </p:cNvSpPr>
          <p:nvPr>
            <p:ph type="pic" sz="quarter" idx="15"/>
          </p:nvPr>
        </p:nvSpPr>
        <p:spPr>
          <a:xfrm>
            <a:off x="6965393" y="0"/>
            <a:ext cx="5210175" cy="5961063"/>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cxnSp>
        <p:nvCxnSpPr>
          <p:cNvPr id="11" name="Straight Connector 10">
            <a:extLst>
              <a:ext uri="{FF2B5EF4-FFF2-40B4-BE49-F238E27FC236}">
                <a16:creationId xmlns:a16="http://schemas.microsoft.com/office/drawing/2014/main" id="{8888A4FD-81F4-4588-9E6D-70E57577D8BF}"/>
              </a:ext>
            </a:extLst>
          </p:cNvPr>
          <p:cNvCxnSpPr>
            <a:cxnSpLocks/>
          </p:cNvCxnSpPr>
          <p:nvPr userDrawn="1"/>
        </p:nvCxnSpPr>
        <p:spPr>
          <a:xfrm>
            <a:off x="5106011"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8725921A-0ED5-431E-899C-28A6920B5029}"/>
              </a:ext>
            </a:extLst>
          </p:cNvPr>
          <p:cNvSpPr/>
          <p:nvPr userDrawn="1"/>
        </p:nvSpPr>
        <p:spPr>
          <a:xfrm>
            <a:off x="-1684127" y="896815"/>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3"/>
          <p:cNvGrpSpPr/>
          <p:nvPr userDrawn="1"/>
        </p:nvGrpSpPr>
        <p:grpSpPr>
          <a:xfrm flipH="1">
            <a:off x="588586" y="421045"/>
            <a:ext cx="4320564" cy="1865267"/>
            <a:chOff x="7508020" y="421045"/>
            <a:chExt cx="4320564" cy="1865267"/>
          </a:xfrm>
        </p:grpSpPr>
        <p:grpSp>
          <p:nvGrpSpPr>
            <p:cNvPr id="12" name="Group 11">
              <a:extLst>
                <a:ext uri="{FF2B5EF4-FFF2-40B4-BE49-F238E27FC236}">
                  <a16:creationId xmlns:a16="http://schemas.microsoft.com/office/drawing/2014/main" id="{4CF1D2ED-7B25-4251-BF07-47FBAA534810}"/>
                </a:ext>
              </a:extLst>
            </p:cNvPr>
            <p:cNvGrpSpPr/>
            <p:nvPr userDrawn="1"/>
          </p:nvGrpSpPr>
          <p:grpSpPr>
            <a:xfrm>
              <a:off x="11079786" y="421045"/>
              <a:ext cx="748798" cy="134113"/>
              <a:chOff x="4827813" y="2534636"/>
              <a:chExt cx="996651" cy="178504"/>
            </a:xfrm>
          </p:grpSpPr>
          <p:sp>
            <p:nvSpPr>
              <p:cNvPr id="13" name="Oval 12">
                <a:extLst>
                  <a:ext uri="{FF2B5EF4-FFF2-40B4-BE49-F238E27FC236}">
                    <a16:creationId xmlns:a16="http://schemas.microsoft.com/office/drawing/2014/main"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8" name="Oval 17">
              <a:extLst>
                <a:ext uri="{FF2B5EF4-FFF2-40B4-BE49-F238E27FC236}">
                  <a16:creationId xmlns:a16="http://schemas.microsoft.com/office/drawing/2014/main" id="{EE8B169A-8A2F-4425-A9A1-1B828428B434}"/>
                </a:ext>
              </a:extLst>
            </p:cNvPr>
            <p:cNvSpPr/>
            <p:nvPr userDrawn="1"/>
          </p:nvSpPr>
          <p:spPr>
            <a:xfrm>
              <a:off x="9720923" y="672411"/>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id="{43B45974-F6C7-40D3-9399-E05FA19C565E}"/>
                </a:ext>
              </a:extLst>
            </p:cNvPr>
            <p:cNvCxnSpPr>
              <a:cxnSpLocks/>
            </p:cNvCxnSpPr>
            <p:nvPr userDrawn="1"/>
          </p:nvCxnSpPr>
          <p:spPr>
            <a:xfrm>
              <a:off x="7508020"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01847650"/>
      </p:ext>
    </p:extLst>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and Three Pho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6441-0F1F-453B-BACF-543CEDE2AE72}"/>
              </a:ext>
            </a:extLst>
          </p:cNvPr>
          <p:cNvSpPr>
            <a:spLocks noGrp="1"/>
          </p:cNvSpPr>
          <p:nvPr>
            <p:ph type="title"/>
          </p:nvPr>
        </p:nvSpPr>
        <p:spPr>
          <a:xfrm>
            <a:off x="363416" y="1046163"/>
            <a:ext cx="5445369" cy="1114784"/>
          </a:xfrm>
        </p:spPr>
        <p:txBody>
          <a:bodyPr lIns="0" tIns="0" rIns="0" bIns="0" anchor="b">
            <a:noAutofit/>
          </a:bodyPr>
          <a:lstStyle>
            <a:lvl1pPr>
              <a:defRPr sz="3200" b="1" cap="all" baseline="0"/>
            </a:lvl1pPr>
          </a:lstStyle>
          <a:p>
            <a:r>
              <a:rPr lang="en-US" noProof="0" smtClean="0"/>
              <a:t>Click to edit Master title style</a:t>
            </a:r>
            <a:endParaRPr lang="en-US" noProof="0"/>
          </a:p>
        </p:txBody>
      </p:sp>
      <p:sp>
        <p:nvSpPr>
          <p:cNvPr id="3" name="Content Placeholder 2">
            <a:extLst>
              <a:ext uri="{FF2B5EF4-FFF2-40B4-BE49-F238E27FC236}">
                <a16:creationId xmlns:a16="http://schemas.microsoft.com/office/drawing/2014/main" id="{61EC9302-80D9-4A88-8591-DE2D4BA1F91A}"/>
              </a:ext>
            </a:extLst>
          </p:cNvPr>
          <p:cNvSpPr>
            <a:spLocks noGrp="1"/>
          </p:cNvSpPr>
          <p:nvPr>
            <p:ph idx="1" hasCustomPrompt="1"/>
          </p:nvPr>
        </p:nvSpPr>
        <p:spPr>
          <a:xfrm>
            <a:off x="363416" y="2506662"/>
            <a:ext cx="5445370" cy="3454523"/>
          </a:xfrm>
        </p:spPr>
        <p:txBody>
          <a:bodyPr lIns="0" tIns="0" rIns="0" bIns="0">
            <a:noAutofit/>
          </a:bodyPr>
          <a:lstStyle>
            <a:lvl1pPr>
              <a:lnSpc>
                <a:spcPct val="100000"/>
              </a:lnSpc>
              <a:defRPr sz="1800"/>
            </a:lvl1pPr>
            <a:lvl2pPr>
              <a:lnSpc>
                <a:spcPct val="100000"/>
              </a:lnSpc>
              <a:defRPr sz="1600"/>
            </a:lvl2pPr>
            <a:lvl3pPr>
              <a:lnSpc>
                <a:spcPct val="100000"/>
              </a:lnSpc>
              <a:defRPr sz="1400"/>
            </a:lvl3pPr>
            <a:lvl4pPr>
              <a:lnSpc>
                <a:spcPct val="100000"/>
              </a:lnSpc>
              <a:defRPr sz="1200"/>
            </a:lvl4pPr>
            <a:lvl5pPr>
              <a:lnSpc>
                <a:spcPct val="100000"/>
              </a:lnSpc>
              <a:defRPr sz="12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5">
            <a:extLst>
              <a:ext uri="{FF2B5EF4-FFF2-40B4-BE49-F238E27FC236}">
                <a16:creationId xmlns:a16="http://schemas.microsoft.com/office/drawing/2014/main" id="{2C89B828-B338-413C-B008-0A8566F4881D}"/>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8" name="Content Placeholder 16">
            <a:extLst>
              <a:ext uri="{FF2B5EF4-FFF2-40B4-BE49-F238E27FC236}">
                <a16:creationId xmlns:a16="http://schemas.microsoft.com/office/drawing/2014/main" id="{6AEAE6ED-58FA-4039-939A-E4032520CB3C}"/>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accent3"/>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PCBS</a:t>
            </a:r>
            <a:endParaRPr lang="en-US" noProof="0" dirty="0"/>
          </a:p>
        </p:txBody>
      </p:sp>
      <p:sp>
        <p:nvSpPr>
          <p:cNvPr id="10" name="Picture Placeholder 9">
            <a:extLst>
              <a:ext uri="{FF2B5EF4-FFF2-40B4-BE49-F238E27FC236}">
                <a16:creationId xmlns:a16="http://schemas.microsoft.com/office/drawing/2014/main" id="{4502AABE-45EB-48A5-AD25-47BD8B79DF61}"/>
              </a:ext>
            </a:extLst>
          </p:cNvPr>
          <p:cNvSpPr>
            <a:spLocks noGrp="1"/>
          </p:cNvSpPr>
          <p:nvPr>
            <p:ph type="pic" sz="quarter" idx="15"/>
          </p:nvPr>
        </p:nvSpPr>
        <p:spPr>
          <a:xfrm>
            <a:off x="5919755" y="1"/>
            <a:ext cx="3430408" cy="4091942"/>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cxnSp>
        <p:nvCxnSpPr>
          <p:cNvPr id="11" name="Straight Connector 10">
            <a:extLst>
              <a:ext uri="{FF2B5EF4-FFF2-40B4-BE49-F238E27FC236}">
                <a16:creationId xmlns:a16="http://schemas.microsoft.com/office/drawing/2014/main" id="{8888A4FD-81F4-4588-9E6D-70E57577D8BF}"/>
              </a:ext>
            </a:extLst>
          </p:cNvPr>
          <p:cNvCxnSpPr>
            <a:cxnSpLocks/>
          </p:cNvCxnSpPr>
          <p:nvPr userDrawn="1"/>
        </p:nvCxnSpPr>
        <p:spPr>
          <a:xfrm>
            <a:off x="-24055"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4CF1D2ED-7B25-4251-BF07-47FBAA534810}"/>
              </a:ext>
            </a:extLst>
          </p:cNvPr>
          <p:cNvGrpSpPr/>
          <p:nvPr userDrawn="1"/>
        </p:nvGrpSpPr>
        <p:grpSpPr>
          <a:xfrm>
            <a:off x="363416" y="421045"/>
            <a:ext cx="748798" cy="134113"/>
            <a:chOff x="4827813" y="2534636"/>
            <a:chExt cx="996651" cy="178504"/>
          </a:xfrm>
        </p:grpSpPr>
        <p:sp>
          <p:nvSpPr>
            <p:cNvPr id="13" name="Oval 12">
              <a:extLst>
                <a:ext uri="{FF2B5EF4-FFF2-40B4-BE49-F238E27FC236}">
                  <a16:creationId xmlns:a16="http://schemas.microsoft.com/office/drawing/2014/main"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7" name="Oval 16">
            <a:extLst>
              <a:ext uri="{FF2B5EF4-FFF2-40B4-BE49-F238E27FC236}">
                <a16:creationId xmlns:a16="http://schemas.microsoft.com/office/drawing/2014/main" id="{8725921A-0ED5-431E-899C-28A6920B5029}"/>
              </a:ext>
            </a:extLst>
          </p:cNvPr>
          <p:cNvSpPr/>
          <p:nvPr userDrawn="1"/>
        </p:nvSpPr>
        <p:spPr>
          <a:xfrm>
            <a:off x="4608159" y="4718683"/>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a:extLst>
              <a:ext uri="{FF2B5EF4-FFF2-40B4-BE49-F238E27FC236}">
                <a16:creationId xmlns:a16="http://schemas.microsoft.com/office/drawing/2014/main" id="{EE8B169A-8A2F-4425-A9A1-1B828428B434}"/>
              </a:ext>
            </a:extLst>
          </p:cNvPr>
          <p:cNvSpPr/>
          <p:nvPr userDrawn="1"/>
        </p:nvSpPr>
        <p:spPr>
          <a:xfrm>
            <a:off x="4289752" y="4494279"/>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id="{43B45974-F6C7-40D3-9399-E05FA19C565E}"/>
              </a:ext>
            </a:extLst>
          </p:cNvPr>
          <p:cNvCxnSpPr>
            <a:cxnSpLocks/>
          </p:cNvCxnSpPr>
          <p:nvPr userDrawn="1"/>
        </p:nvCxnSpPr>
        <p:spPr>
          <a:xfrm>
            <a:off x="1804745"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Picture Placeholder 9">
            <a:extLst>
              <a:ext uri="{FF2B5EF4-FFF2-40B4-BE49-F238E27FC236}">
                <a16:creationId xmlns:a16="http://schemas.microsoft.com/office/drawing/2014/main" id="{63A2A33D-4D91-454D-A35B-6DA97069EC3F}"/>
              </a:ext>
            </a:extLst>
          </p:cNvPr>
          <p:cNvSpPr>
            <a:spLocks noGrp="1"/>
          </p:cNvSpPr>
          <p:nvPr>
            <p:ph type="pic" sz="quarter" idx="16"/>
          </p:nvPr>
        </p:nvSpPr>
        <p:spPr>
          <a:xfrm>
            <a:off x="9542186" y="555157"/>
            <a:ext cx="2649814" cy="4298197"/>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
        <p:nvSpPr>
          <p:cNvPr id="21" name="Picture Placeholder 9">
            <a:extLst>
              <a:ext uri="{FF2B5EF4-FFF2-40B4-BE49-F238E27FC236}">
                <a16:creationId xmlns:a16="http://schemas.microsoft.com/office/drawing/2014/main" id="{7EC67FB7-777C-473E-95B8-585AA8E66406}"/>
              </a:ext>
            </a:extLst>
          </p:cNvPr>
          <p:cNvSpPr>
            <a:spLocks noGrp="1"/>
          </p:cNvSpPr>
          <p:nvPr>
            <p:ph type="pic" sz="quarter" idx="17"/>
          </p:nvPr>
        </p:nvSpPr>
        <p:spPr>
          <a:xfrm>
            <a:off x="5919754" y="4289110"/>
            <a:ext cx="3430407" cy="1672075"/>
          </a:xfrm>
          <a:solidFill>
            <a:schemeClr val="bg1">
              <a:lumMod val="85000"/>
            </a:schemeClr>
          </a:solidFill>
        </p:spPr>
        <p:txBody>
          <a:bodyPr anchor="ctr"/>
          <a:lstStyle>
            <a:lvl1pPr marL="0" indent="0" algn="ctr">
              <a:buNone/>
              <a:defRPr/>
            </a:lvl1pPr>
          </a:lstStyle>
          <a:p>
            <a:r>
              <a:rPr lang="en-US" noProof="0" smtClean="0"/>
              <a:t>Click icon to add picture</a:t>
            </a:r>
            <a:endParaRPr lang="en-US" noProof="0" dirty="0"/>
          </a:p>
        </p:txBody>
      </p:sp>
    </p:spTree>
    <p:extLst>
      <p:ext uri="{BB962C8B-B14F-4D97-AF65-F5344CB8AC3E}">
        <p14:creationId xmlns:p14="http://schemas.microsoft.com/office/powerpoint/2010/main" val="234058956"/>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alf Image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44E22-137C-4913-A29E-04F82EA87867}"/>
              </a:ext>
            </a:extLst>
          </p:cNvPr>
          <p:cNvSpPr>
            <a:spLocks noGrp="1"/>
          </p:cNvSpPr>
          <p:nvPr>
            <p:ph type="title" hasCustomPrompt="1"/>
          </p:nvPr>
        </p:nvSpPr>
        <p:spPr>
          <a:xfrm>
            <a:off x="5718412" y="89049"/>
            <a:ext cx="6300210" cy="823232"/>
          </a:xfrm>
        </p:spPr>
        <p:txBody>
          <a:bodyPr vert="horz" lIns="91440" tIns="45720" rIns="91440" bIns="45720" rtlCol="0" anchor="b">
            <a:noAutofit/>
          </a:bodyPr>
          <a:lstStyle>
            <a:lvl1pPr algn="ctr">
              <a:defRPr lang="en-IN" sz="3600" b="1" cap="all" baseline="0"/>
            </a:lvl1pPr>
          </a:lstStyle>
          <a:p>
            <a:pPr lvl="0"/>
            <a:r>
              <a:rPr lang="en-US" noProof="0" dirty="0"/>
              <a:t>TITLE HERE</a:t>
            </a:r>
          </a:p>
        </p:txBody>
      </p:sp>
      <p:sp>
        <p:nvSpPr>
          <p:cNvPr id="3" name="Text Placeholder 2">
            <a:extLst>
              <a:ext uri="{FF2B5EF4-FFF2-40B4-BE49-F238E27FC236}">
                <a16:creationId xmlns:a16="http://schemas.microsoft.com/office/drawing/2014/main" id="{6E8BFC94-FFEC-4290-AC27-760323F21BA3}"/>
              </a:ext>
            </a:extLst>
          </p:cNvPr>
          <p:cNvSpPr>
            <a:spLocks noGrp="1"/>
          </p:cNvSpPr>
          <p:nvPr>
            <p:ph type="body" idx="1" hasCustomPrompt="1"/>
          </p:nvPr>
        </p:nvSpPr>
        <p:spPr>
          <a:xfrm>
            <a:off x="831850" y="4839691"/>
            <a:ext cx="10515600" cy="1305379"/>
          </a:xfrm>
        </p:spPr>
        <p:txBody>
          <a:bodyPr vert="horz" lIns="91440" tIns="45720" rIns="91440" bIns="45720" rtlCol="0">
            <a:noAutofit/>
          </a:bodyPr>
          <a:lstStyle>
            <a:lvl1pPr marL="0" indent="0" algn="ctr">
              <a:lnSpc>
                <a:spcPct val="100000"/>
              </a:lnSpc>
              <a:buNone/>
              <a:defRPr lang="en-US" sz="1800" b="0" cap="none" baseline="0" dirty="0" smtClean="0"/>
            </a:lvl1pPr>
          </a:lstStyle>
          <a:p>
            <a:pPr marL="228600" lvl="0" indent="-228600"/>
            <a:r>
              <a:rPr lang="en-US" noProof="0"/>
              <a:t>Edit Master text styles</a:t>
            </a:r>
          </a:p>
        </p:txBody>
      </p:sp>
      <p:sp>
        <p:nvSpPr>
          <p:cNvPr id="6" name="Slide Number Placeholder 5">
            <a:extLst>
              <a:ext uri="{FF2B5EF4-FFF2-40B4-BE49-F238E27FC236}">
                <a16:creationId xmlns:a16="http://schemas.microsoft.com/office/drawing/2014/main"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4" name="Picture Placeholder 13">
            <a:extLst>
              <a:ext uri="{FF2B5EF4-FFF2-40B4-BE49-F238E27FC236}">
                <a16:creationId xmlns:a16="http://schemas.microsoft.com/office/drawing/2014/main" id="{A7389277-B3D3-4AEE-8BE0-0559A7396981}"/>
              </a:ext>
            </a:extLst>
          </p:cNvPr>
          <p:cNvSpPr>
            <a:spLocks noGrp="1"/>
          </p:cNvSpPr>
          <p:nvPr>
            <p:ph type="pic" sz="quarter" idx="13"/>
          </p:nvPr>
        </p:nvSpPr>
        <p:spPr>
          <a:xfrm>
            <a:off x="0" y="0"/>
            <a:ext cx="4694830" cy="2142699"/>
          </a:xfrm>
          <a:solidFill>
            <a:schemeClr val="bg1">
              <a:lumMod val="85000"/>
            </a:schemeClr>
          </a:solidFill>
        </p:spPr>
        <p:txBody>
          <a:bodyPr anchor="ctr">
            <a:normAutofit/>
          </a:bodyPr>
          <a:lstStyle>
            <a:lvl1pPr marL="0" indent="0" algn="ctr">
              <a:buNone/>
              <a:defRPr sz="2000"/>
            </a:lvl1pPr>
          </a:lstStyle>
          <a:p>
            <a:r>
              <a:rPr lang="en-US" noProof="0" smtClean="0"/>
              <a:t>Click icon to add picture</a:t>
            </a:r>
            <a:endParaRPr lang="en-US" noProof="0" dirty="0"/>
          </a:p>
        </p:txBody>
      </p:sp>
      <p:cxnSp>
        <p:nvCxnSpPr>
          <p:cNvPr id="7" name="Straight Connector 6">
            <a:extLst>
              <a:ext uri="{FF2B5EF4-FFF2-40B4-BE49-F238E27FC236}">
                <a16:creationId xmlns:a16="http://schemas.microsoft.com/office/drawing/2014/main" id="{D93E40EC-FFAE-4BC0-932E-60CC9A1785C0}"/>
              </a:ext>
            </a:extLst>
          </p:cNvPr>
          <p:cNvCxnSpPr>
            <a:cxnSpLocks/>
          </p:cNvCxnSpPr>
          <p:nvPr userDrawn="1"/>
        </p:nvCxnSpPr>
        <p:spPr>
          <a:xfrm>
            <a:off x="1612204" y="2115404"/>
            <a:ext cx="1488621" cy="0"/>
          </a:xfrm>
          <a:prstGeom prst="line">
            <a:avLst/>
          </a:prstGeom>
          <a:ln w="139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Content Placeholder 16">
            <a:extLst>
              <a:ext uri="{FF2B5EF4-FFF2-40B4-BE49-F238E27FC236}">
                <a16:creationId xmlns:a16="http://schemas.microsoft.com/office/drawing/2014/main" id="{B34A1799-63F2-4B23-A188-7BAB23FB821F}"/>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PCBS</a:t>
            </a:r>
            <a:endParaRPr lang="en-US" noProof="0" dirty="0"/>
          </a:p>
        </p:txBody>
      </p:sp>
      <p:grpSp>
        <p:nvGrpSpPr>
          <p:cNvPr id="18" name="Group 17">
            <a:extLst>
              <a:ext uri="{FF2B5EF4-FFF2-40B4-BE49-F238E27FC236}">
                <a16:creationId xmlns:a16="http://schemas.microsoft.com/office/drawing/2014/main" id="{65844635-8274-49B1-BBEC-354A0872E526}"/>
              </a:ext>
            </a:extLst>
          </p:cNvPr>
          <p:cNvGrpSpPr/>
          <p:nvPr userDrawn="1"/>
        </p:nvGrpSpPr>
        <p:grpSpPr>
          <a:xfrm>
            <a:off x="10598652" y="1071349"/>
            <a:ext cx="748798" cy="134113"/>
            <a:chOff x="4827813" y="2534636"/>
            <a:chExt cx="996651" cy="178504"/>
          </a:xfrm>
        </p:grpSpPr>
        <p:sp>
          <p:nvSpPr>
            <p:cNvPr id="19" name="Oval 18">
              <a:extLst>
                <a:ext uri="{FF2B5EF4-FFF2-40B4-BE49-F238E27FC236}">
                  <a16:creationId xmlns:a16="http://schemas.microsoft.com/office/drawing/2014/main" id="{9754643C-5B30-4FC2-BFAC-4FD007AC9EC7}"/>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Oval 19">
              <a:extLst>
                <a:ext uri="{FF2B5EF4-FFF2-40B4-BE49-F238E27FC236}">
                  <a16:creationId xmlns:a16="http://schemas.microsoft.com/office/drawing/2014/main" id="{23FDDB55-6BA5-4489-9E37-4A76254A5CD7}"/>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Oval 20">
              <a:extLst>
                <a:ext uri="{FF2B5EF4-FFF2-40B4-BE49-F238E27FC236}">
                  <a16:creationId xmlns:a16="http://schemas.microsoft.com/office/drawing/2014/main" id="{DA023CF8-2471-40A5-B2EF-E9BF4DF2C0E1}"/>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2" name="Oval 21">
              <a:extLst>
                <a:ext uri="{FF2B5EF4-FFF2-40B4-BE49-F238E27FC236}">
                  <a16:creationId xmlns:a16="http://schemas.microsoft.com/office/drawing/2014/main" id="{F9B0428F-5D1A-4CD3-BDA2-9CA7F5141455}"/>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cxnSp>
        <p:nvCxnSpPr>
          <p:cNvPr id="13" name="Straight Connector 12">
            <a:extLst>
              <a:ext uri="{FF2B5EF4-FFF2-40B4-BE49-F238E27FC236}">
                <a16:creationId xmlns:a16="http://schemas.microsoft.com/office/drawing/2014/main" id="{D93E40EC-FFAE-4BC0-932E-60CC9A1785C0}"/>
              </a:ext>
            </a:extLst>
          </p:cNvPr>
          <p:cNvCxnSpPr>
            <a:cxnSpLocks/>
          </p:cNvCxnSpPr>
          <p:nvPr userDrawn="1"/>
        </p:nvCxnSpPr>
        <p:spPr>
          <a:xfrm rot="16200000">
            <a:off x="2702817" y="1071348"/>
            <a:ext cx="1488621" cy="0"/>
          </a:xfrm>
          <a:prstGeom prst="line">
            <a:avLst/>
          </a:prstGeom>
          <a:ln w="139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06385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37E7-A574-47D2-9624-D12F47560519}"/>
              </a:ext>
            </a:extLst>
          </p:cNvPr>
          <p:cNvSpPr>
            <a:spLocks noGrp="1"/>
          </p:cNvSpPr>
          <p:nvPr>
            <p:ph type="title" hasCustomPrompt="1"/>
          </p:nvPr>
        </p:nvSpPr>
        <p:spPr>
          <a:xfrm>
            <a:off x="8825047" y="314426"/>
            <a:ext cx="3206261" cy="1037492"/>
          </a:xfrm>
        </p:spPr>
        <p:txBody>
          <a:bodyPr lIns="0" tIns="0" rIns="0" bIns="0" anchor="b">
            <a:noAutofit/>
          </a:bodyPr>
          <a:lstStyle>
            <a:lvl1pPr>
              <a:defRPr sz="3200" b="1" cap="all" baseline="0"/>
            </a:lvl1pPr>
          </a:lstStyle>
          <a:p>
            <a:r>
              <a:rPr lang="en-US" noProof="0"/>
              <a:t>Title here</a:t>
            </a:r>
          </a:p>
        </p:txBody>
      </p:sp>
      <p:sp>
        <p:nvSpPr>
          <p:cNvPr id="3" name="Text Placeholder 2">
            <a:extLst>
              <a:ext uri="{FF2B5EF4-FFF2-40B4-BE49-F238E27FC236}">
                <a16:creationId xmlns:a16="http://schemas.microsoft.com/office/drawing/2014/main" id="{712D9B6D-CE43-4FB1-87C0-D3565E730242}"/>
              </a:ext>
            </a:extLst>
          </p:cNvPr>
          <p:cNvSpPr>
            <a:spLocks noGrp="1"/>
          </p:cNvSpPr>
          <p:nvPr>
            <p:ph type="body" idx="1" hasCustomPrompt="1"/>
          </p:nvPr>
        </p:nvSpPr>
        <p:spPr>
          <a:xfrm flipH="1">
            <a:off x="969286"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249D73CD-EB11-4ED6-80CF-B68320D57E91}"/>
              </a:ext>
            </a:extLst>
          </p:cNvPr>
          <p:cNvSpPr>
            <a:spLocks noGrp="1"/>
          </p:cNvSpPr>
          <p:nvPr>
            <p:ph sz="half" idx="2" hasCustomPrompt="1"/>
          </p:nvPr>
        </p:nvSpPr>
        <p:spPr>
          <a:xfrm flipH="1">
            <a:off x="969286"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Slide Number Placeholder 5">
            <a:extLst>
              <a:ext uri="{FF2B5EF4-FFF2-40B4-BE49-F238E27FC236}">
                <a16:creationId xmlns:a16="http://schemas.microsoft.com/office/drawing/2014/main" id="{99564622-96D9-48C4-BB60-87F3F7C8E122}"/>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sp>
        <p:nvSpPr>
          <p:cNvPr id="11" name="Content Placeholder 16">
            <a:extLst>
              <a:ext uri="{FF2B5EF4-FFF2-40B4-BE49-F238E27FC236}">
                <a16:creationId xmlns:a16="http://schemas.microsoft.com/office/drawing/2014/main" id="{57889B18-CC7E-47A7-B83B-45D7871D298A}"/>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tx1">
                    <a:lumMod val="50000"/>
                    <a:lumOff val="50000"/>
                  </a:schemeClr>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PCBS</a:t>
            </a:r>
            <a:endParaRPr lang="en-US" noProof="0" dirty="0"/>
          </a:p>
        </p:txBody>
      </p:sp>
      <p:cxnSp>
        <p:nvCxnSpPr>
          <p:cNvPr id="22" name="Straight Connector 21">
            <a:extLst>
              <a:ext uri="{FF2B5EF4-FFF2-40B4-BE49-F238E27FC236}">
                <a16:creationId xmlns:a16="http://schemas.microsoft.com/office/drawing/2014/main" id="{6831C4EF-58CF-4AEC-9F81-CB38D946A457}"/>
              </a:ext>
            </a:extLst>
          </p:cNvPr>
          <p:cNvCxnSpPr>
            <a:cxnSpLocks/>
          </p:cNvCxnSpPr>
          <p:nvPr userDrawn="1"/>
        </p:nvCxnSpPr>
        <p:spPr>
          <a:xfrm flipV="1">
            <a:off x="8634579" y="421045"/>
            <a:ext cx="0" cy="5768619"/>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9" name="Text Placeholder 2">
            <a:extLst>
              <a:ext uri="{FF2B5EF4-FFF2-40B4-BE49-F238E27FC236}">
                <a16:creationId xmlns:a16="http://schemas.microsoft.com/office/drawing/2014/main" id="{A09F60F9-61AE-4464-B369-1CF86DB708DA}"/>
              </a:ext>
            </a:extLst>
          </p:cNvPr>
          <p:cNvSpPr>
            <a:spLocks noGrp="1"/>
          </p:cNvSpPr>
          <p:nvPr>
            <p:ph type="body" idx="15" hasCustomPrompt="1"/>
          </p:nvPr>
        </p:nvSpPr>
        <p:spPr>
          <a:xfrm>
            <a:off x="4840770" y="2426274"/>
            <a:ext cx="3008434" cy="601087"/>
          </a:xfrm>
        </p:spPr>
        <p:txBody>
          <a:bodyPr lIns="0" tIns="0" rIns="0" bIns="0" anchor="b">
            <a:noAutofit/>
          </a:bodyPr>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20" name="Content Placeholder 3">
            <a:extLst>
              <a:ext uri="{FF2B5EF4-FFF2-40B4-BE49-F238E27FC236}">
                <a16:creationId xmlns:a16="http://schemas.microsoft.com/office/drawing/2014/main" id="{124CEF01-2C7C-4568-8A45-5F5A058ECFC1}"/>
              </a:ext>
            </a:extLst>
          </p:cNvPr>
          <p:cNvSpPr>
            <a:spLocks noGrp="1"/>
          </p:cNvSpPr>
          <p:nvPr>
            <p:ph sz="half" idx="16" hasCustomPrompt="1"/>
          </p:nvPr>
        </p:nvSpPr>
        <p:spPr>
          <a:xfrm>
            <a:off x="4840770" y="3097702"/>
            <a:ext cx="3008434" cy="3091961"/>
          </a:xfrm>
        </p:spPr>
        <p:txBody>
          <a:bodyPr lIns="0" tIns="0" rIns="0" bIns="0">
            <a:noAutofit/>
          </a:bodyPr>
          <a:lstStyle>
            <a:lvl1pPr>
              <a:defRPr sz="1600"/>
            </a:lvl1pPr>
            <a:lvl2pPr>
              <a:defRPr sz="1400"/>
            </a:lvl2pPr>
            <a:lvl3pPr>
              <a:defRPr sz="1200"/>
            </a:lvl3pPr>
            <a:lvl4pPr>
              <a:defRPr sz="1100"/>
            </a:lvl4pPr>
            <a:lvl5pPr>
              <a:defRPr sz="1100"/>
            </a:lvl5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3" name="Picture Placeholder 8">
            <a:extLst>
              <a:ext uri="{FF2B5EF4-FFF2-40B4-BE49-F238E27FC236}">
                <a16:creationId xmlns:a16="http://schemas.microsoft.com/office/drawing/2014/main" id="{BAF86618-E012-4E70-91E3-A72E71C63E64}"/>
              </a:ext>
            </a:extLst>
          </p:cNvPr>
          <p:cNvSpPr>
            <a:spLocks noGrp="1"/>
          </p:cNvSpPr>
          <p:nvPr>
            <p:ph type="pic" sz="quarter" idx="18" hasCustomPrompt="1"/>
          </p:nvPr>
        </p:nvSpPr>
        <p:spPr>
          <a:xfrm flipH="1">
            <a:off x="3384942"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sp>
        <p:nvSpPr>
          <p:cNvPr id="24" name="Picture Placeholder 8">
            <a:extLst>
              <a:ext uri="{FF2B5EF4-FFF2-40B4-BE49-F238E27FC236}">
                <a16:creationId xmlns:a16="http://schemas.microsoft.com/office/drawing/2014/main" id="{4FF378B9-734E-4C43-836C-CB80566DDB15}"/>
              </a:ext>
            </a:extLst>
          </p:cNvPr>
          <p:cNvSpPr>
            <a:spLocks noGrp="1"/>
          </p:cNvSpPr>
          <p:nvPr>
            <p:ph type="pic" sz="quarter" idx="19" hasCustomPrompt="1"/>
          </p:nvPr>
        </p:nvSpPr>
        <p:spPr>
          <a:xfrm>
            <a:off x="7267504" y="1676296"/>
            <a:ext cx="587932" cy="587932"/>
          </a:xfrm>
          <a:noFill/>
        </p:spPr>
        <p:txBody>
          <a:bodyPr anchor="ctr">
            <a:noAutofit/>
          </a:bodyPr>
          <a:lstStyle>
            <a:lvl1pPr marL="0" indent="0" algn="ctr">
              <a:buNone/>
              <a:defRPr sz="1400">
                <a:solidFill>
                  <a:schemeClr val="tx1"/>
                </a:solidFill>
              </a:defRPr>
            </a:lvl1pPr>
          </a:lstStyle>
          <a:p>
            <a:r>
              <a:rPr lang="en-US" noProof="0" dirty="0"/>
              <a:t>Icon Here</a:t>
            </a:r>
          </a:p>
        </p:txBody>
      </p:sp>
      <p:grpSp>
        <p:nvGrpSpPr>
          <p:cNvPr id="7" name="Group 6"/>
          <p:cNvGrpSpPr/>
          <p:nvPr userDrawn="1"/>
        </p:nvGrpSpPr>
        <p:grpSpPr>
          <a:xfrm flipH="1">
            <a:off x="-1572108" y="330754"/>
            <a:ext cx="3616779" cy="3522776"/>
            <a:chOff x="9932986" y="330754"/>
            <a:chExt cx="3616779" cy="3522776"/>
          </a:xfrm>
        </p:grpSpPr>
        <p:sp>
          <p:nvSpPr>
            <p:cNvPr id="25" name="Oval 24">
              <a:extLst>
                <a:ext uri="{FF2B5EF4-FFF2-40B4-BE49-F238E27FC236}">
                  <a16:creationId xmlns:a16="http://schemas.microsoft.com/office/drawing/2014/main" id="{3F366940-FB5E-4B76-8829-80C14F137B3A}"/>
                </a:ext>
              </a:extLst>
            </p:cNvPr>
            <p:cNvSpPr/>
            <p:nvPr userDrawn="1"/>
          </p:nvSpPr>
          <p:spPr>
            <a:xfrm>
              <a:off x="10251393" y="555158"/>
              <a:ext cx="3298372" cy="3298372"/>
            </a:xfrm>
            <a:prstGeom prst="ellipse">
              <a:avLst/>
            </a:prstGeom>
            <a:noFill/>
            <a:ln w="31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75486FFB-46EF-4E74-BFFF-7ED054DB0D9C}"/>
                </a:ext>
              </a:extLst>
            </p:cNvPr>
            <p:cNvSpPr/>
            <p:nvPr userDrawn="1"/>
          </p:nvSpPr>
          <p:spPr>
            <a:xfrm>
              <a:off x="9932986" y="330754"/>
              <a:ext cx="1268186" cy="1268186"/>
            </a:xfrm>
            <a:prstGeom prst="ellipse">
              <a:avLst/>
            </a:prstGeom>
            <a:noFill/>
            <a:ln w="31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9" name="Text Placeholder 2">
            <a:extLst>
              <a:ext uri="{FF2B5EF4-FFF2-40B4-BE49-F238E27FC236}">
                <a16:creationId xmlns:a16="http://schemas.microsoft.com/office/drawing/2014/main" id="{76F2CCF2-293A-49CA-B2A9-134BB5DEF98E}"/>
              </a:ext>
            </a:extLst>
          </p:cNvPr>
          <p:cNvSpPr>
            <a:spLocks noGrp="1"/>
          </p:cNvSpPr>
          <p:nvPr>
            <p:ph type="body" idx="20" hasCustomPrompt="1"/>
          </p:nvPr>
        </p:nvSpPr>
        <p:spPr>
          <a:xfrm>
            <a:off x="1365081" y="480157"/>
            <a:ext cx="6944563" cy="823912"/>
          </a:xfrm>
        </p:spPr>
        <p:txBody>
          <a:bodyPr lIns="0" tIns="0" rIns="0" bIns="0" anchor="ctr">
            <a:noAutofit/>
          </a:bodyPr>
          <a:lstStyle>
            <a:lvl1pPr marL="0" indent="0">
              <a:buNone/>
              <a:defRPr sz="2000" b="1">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grpSp>
        <p:nvGrpSpPr>
          <p:cNvPr id="5" name="Group 4"/>
          <p:cNvGrpSpPr/>
          <p:nvPr userDrawn="1"/>
        </p:nvGrpSpPr>
        <p:grpSpPr>
          <a:xfrm flipH="1">
            <a:off x="8696885" y="421045"/>
            <a:ext cx="3385227" cy="1165632"/>
            <a:chOff x="-24056" y="421045"/>
            <a:chExt cx="3385227" cy="1165632"/>
          </a:xfrm>
        </p:grpSpPr>
        <p:grpSp>
          <p:nvGrpSpPr>
            <p:cNvPr id="6" name="Group 5">
              <a:extLst>
                <a:ext uri="{FF2B5EF4-FFF2-40B4-BE49-F238E27FC236}">
                  <a16:creationId xmlns:a16="http://schemas.microsoft.com/office/drawing/2014/main" id="{A6A27954-3A0E-430B-AD48-05A3F3278D70}"/>
                </a:ext>
              </a:extLst>
            </p:cNvPr>
            <p:cNvGrpSpPr/>
            <p:nvPr userDrawn="1"/>
          </p:nvGrpSpPr>
          <p:grpSpPr>
            <a:xfrm>
              <a:off x="-24056" y="1452564"/>
              <a:ext cx="3385227" cy="134113"/>
              <a:chOff x="-24055" y="1452565"/>
              <a:chExt cx="2374534" cy="0"/>
            </a:xfrm>
          </p:grpSpPr>
          <p:cxnSp>
            <p:nvCxnSpPr>
              <p:cNvPr id="12" name="Straight Connector 11">
                <a:extLst>
                  <a:ext uri="{FF2B5EF4-FFF2-40B4-BE49-F238E27FC236}">
                    <a16:creationId xmlns:a16="http://schemas.microsoft.com/office/drawing/2014/main" id="{D9C089FD-3BC7-434F-810A-04F78AFC84D2}"/>
                  </a:ext>
                </a:extLst>
              </p:cNvPr>
              <p:cNvCxnSpPr>
                <a:cxnSpLocks/>
              </p:cNvCxnSpPr>
              <p:nvPr userDrawn="1"/>
            </p:nvCxnSpPr>
            <p:spPr>
              <a:xfrm>
                <a:off x="-24055" y="1452565"/>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F7AC837-D78F-424C-9FDC-C3A445A5E0B6}"/>
                  </a:ext>
                </a:extLst>
              </p:cNvPr>
              <p:cNvCxnSpPr>
                <a:cxnSpLocks/>
              </p:cNvCxnSpPr>
              <p:nvPr userDrawn="1"/>
            </p:nvCxnSpPr>
            <p:spPr>
              <a:xfrm>
                <a:off x="1804745" y="1452565"/>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6D35CCD2-B73F-944C-B572-7FBFC7DE22E4}"/>
                </a:ext>
              </a:extLst>
            </p:cNvPr>
            <p:cNvGrpSpPr/>
            <p:nvPr userDrawn="1"/>
          </p:nvGrpSpPr>
          <p:grpSpPr>
            <a:xfrm>
              <a:off x="363416" y="421045"/>
              <a:ext cx="748798" cy="134113"/>
              <a:chOff x="4827813" y="2534636"/>
              <a:chExt cx="996651" cy="178504"/>
            </a:xfrm>
          </p:grpSpPr>
          <p:sp>
            <p:nvSpPr>
              <p:cNvPr id="28" name="Oval 27">
                <a:extLst>
                  <a:ext uri="{FF2B5EF4-FFF2-40B4-BE49-F238E27FC236}">
                    <a16:creationId xmlns:a16="http://schemas.microsoft.com/office/drawing/2014/main" id="{9D8F78D8-558F-3540-A5F4-B1AD8942B341}"/>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Oval 34">
                <a:extLst>
                  <a:ext uri="{FF2B5EF4-FFF2-40B4-BE49-F238E27FC236}">
                    <a16:creationId xmlns:a16="http://schemas.microsoft.com/office/drawing/2014/main" id="{3F8F621A-F298-2B48-B7E0-8D9BEE8AA763}"/>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Oval 35">
                <a:extLst>
                  <a:ext uri="{FF2B5EF4-FFF2-40B4-BE49-F238E27FC236}">
                    <a16:creationId xmlns:a16="http://schemas.microsoft.com/office/drawing/2014/main" id="{C17A3A3B-82AE-0A46-AE32-9B111F975BDB}"/>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37" name="Oval 36">
                <a:extLst>
                  <a:ext uri="{FF2B5EF4-FFF2-40B4-BE49-F238E27FC236}">
                    <a16:creationId xmlns:a16="http://schemas.microsoft.com/office/drawing/2014/main" id="{DF206CE3-6B94-C340-8BA3-A2A4E407E499}"/>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grpSp>
    </p:spTree>
    <p:extLst>
      <p:ext uri="{BB962C8B-B14F-4D97-AF65-F5344CB8AC3E}">
        <p14:creationId xmlns:p14="http://schemas.microsoft.com/office/powerpoint/2010/main" val="321905163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alf Image Vertical Purple">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7389277-B3D3-4AEE-8BE0-0559A7396981}"/>
              </a:ext>
            </a:extLst>
          </p:cNvPr>
          <p:cNvSpPr>
            <a:spLocks noGrp="1"/>
          </p:cNvSpPr>
          <p:nvPr>
            <p:ph type="pic" sz="quarter" idx="13"/>
          </p:nvPr>
        </p:nvSpPr>
        <p:spPr>
          <a:xfrm>
            <a:off x="5316488" y="0"/>
            <a:ext cx="6875511" cy="6858000"/>
          </a:xfrm>
          <a:solidFill>
            <a:schemeClr val="bg1">
              <a:lumMod val="85000"/>
            </a:schemeClr>
          </a:solidFill>
        </p:spPr>
        <p:txBody>
          <a:bodyPr anchor="ctr">
            <a:normAutofit/>
          </a:bodyPr>
          <a:lstStyle>
            <a:lvl1pPr marL="0" indent="0" algn="ctr">
              <a:buNone/>
              <a:defRPr sz="2000"/>
            </a:lvl1pPr>
          </a:lstStyle>
          <a:p>
            <a:r>
              <a:rPr lang="en-US" noProof="0" smtClean="0"/>
              <a:t>Click icon to add picture</a:t>
            </a:r>
            <a:endParaRPr lang="en-US" noProof="0" dirty="0"/>
          </a:p>
        </p:txBody>
      </p:sp>
      <p:sp>
        <p:nvSpPr>
          <p:cNvPr id="4" name="Rectangle 3">
            <a:extLst>
              <a:ext uri="{FF2B5EF4-FFF2-40B4-BE49-F238E27FC236}">
                <a16:creationId xmlns:a16="http://schemas.microsoft.com/office/drawing/2014/main" id="{9536DA47-61AF-4CF1-8DF3-3721934D13E3}"/>
              </a:ext>
            </a:extLst>
          </p:cNvPr>
          <p:cNvSpPr/>
          <p:nvPr userDrawn="1"/>
        </p:nvSpPr>
        <p:spPr>
          <a:xfrm>
            <a:off x="0" y="0"/>
            <a:ext cx="5316488"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056FD760-FBDC-4410-A039-469F7931D3A3}"/>
              </a:ext>
            </a:extLst>
          </p:cNvPr>
          <p:cNvSpPr/>
          <p:nvPr userDrawn="1"/>
        </p:nvSpPr>
        <p:spPr>
          <a:xfrm>
            <a:off x="831850" y="1723292"/>
            <a:ext cx="5307246" cy="3745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BCD44E22-137C-4913-A29E-04F82EA87867}"/>
              </a:ext>
            </a:extLst>
          </p:cNvPr>
          <p:cNvSpPr>
            <a:spLocks noGrp="1"/>
          </p:cNvSpPr>
          <p:nvPr>
            <p:ph type="title" hasCustomPrompt="1"/>
          </p:nvPr>
        </p:nvSpPr>
        <p:spPr>
          <a:xfrm>
            <a:off x="384651" y="1087907"/>
            <a:ext cx="4468698" cy="1444275"/>
          </a:xfrm>
        </p:spPr>
        <p:txBody>
          <a:bodyPr vert="horz" lIns="91440" tIns="792000" rIns="91440" bIns="45720" rtlCol="0" anchor="t">
            <a:noAutofit/>
          </a:bodyPr>
          <a:lstStyle>
            <a:lvl1pPr algn="l">
              <a:defRPr lang="en-IN" sz="3600" b="1" cap="all" baseline="0">
                <a:solidFill>
                  <a:schemeClr val="bg1"/>
                </a:solidFill>
              </a:defRPr>
            </a:lvl1pPr>
          </a:lstStyle>
          <a:p>
            <a:pPr lvl="0"/>
            <a:r>
              <a:rPr lang="en-US" noProof="0"/>
              <a:t>TITLE HERE</a:t>
            </a:r>
          </a:p>
        </p:txBody>
      </p:sp>
      <p:sp>
        <p:nvSpPr>
          <p:cNvPr id="3" name="Text Placeholder 2">
            <a:extLst>
              <a:ext uri="{FF2B5EF4-FFF2-40B4-BE49-F238E27FC236}">
                <a16:creationId xmlns:a16="http://schemas.microsoft.com/office/drawing/2014/main" id="{6E8BFC94-FFEC-4290-AC27-760323F21BA3}"/>
              </a:ext>
            </a:extLst>
          </p:cNvPr>
          <p:cNvSpPr>
            <a:spLocks noGrp="1"/>
          </p:cNvSpPr>
          <p:nvPr>
            <p:ph type="body" idx="1" hasCustomPrompt="1"/>
          </p:nvPr>
        </p:nvSpPr>
        <p:spPr>
          <a:xfrm>
            <a:off x="368711" y="2552611"/>
            <a:ext cx="4097778" cy="1992819"/>
          </a:xfrm>
        </p:spPr>
        <p:txBody>
          <a:bodyPr vert="horz" lIns="91440" tIns="45720" rIns="91440" bIns="45720" rtlCol="0">
            <a:noAutofit/>
          </a:bodyPr>
          <a:lstStyle>
            <a:lvl1pPr marL="0" indent="0" algn="l">
              <a:lnSpc>
                <a:spcPct val="100000"/>
              </a:lnSpc>
              <a:buNone/>
              <a:defRPr lang="en-US" sz="1800" b="0" cap="none" baseline="0" dirty="0" smtClean="0">
                <a:solidFill>
                  <a:schemeClr val="bg1"/>
                </a:solidFill>
              </a:defRPr>
            </a:lvl1pPr>
          </a:lstStyle>
          <a:p>
            <a:pPr marL="228600" lvl="0" indent="-228600"/>
            <a:r>
              <a:rPr lang="en-US" noProof="0"/>
              <a:t>Edit Master text styles</a:t>
            </a:r>
          </a:p>
        </p:txBody>
      </p:sp>
      <p:sp>
        <p:nvSpPr>
          <p:cNvPr id="6" name="Slide Number Placeholder 5">
            <a:extLst>
              <a:ext uri="{FF2B5EF4-FFF2-40B4-BE49-F238E27FC236}">
                <a16:creationId xmlns:a16="http://schemas.microsoft.com/office/drawing/2014/main" id="{B44139FA-A83B-432B-9C7C-26634F4630E6}"/>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7" name="Straight Connector 6">
            <a:extLst>
              <a:ext uri="{FF2B5EF4-FFF2-40B4-BE49-F238E27FC236}">
                <a16:creationId xmlns:a16="http://schemas.microsoft.com/office/drawing/2014/main" id="{D93E40EC-FFAE-4BC0-932E-60CC9A1785C0}"/>
              </a:ext>
            </a:extLst>
          </p:cNvPr>
          <p:cNvCxnSpPr>
            <a:cxnSpLocks/>
          </p:cNvCxnSpPr>
          <p:nvPr userDrawn="1"/>
        </p:nvCxnSpPr>
        <p:spPr>
          <a:xfrm>
            <a:off x="454991" y="1620451"/>
            <a:ext cx="14886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Content Placeholder 16">
            <a:extLst>
              <a:ext uri="{FF2B5EF4-FFF2-40B4-BE49-F238E27FC236}">
                <a16:creationId xmlns:a16="http://schemas.microsoft.com/office/drawing/2014/main" id="{B34A1799-63F2-4B23-A188-7BAB23FB821F}"/>
              </a:ext>
            </a:extLst>
          </p:cNvPr>
          <p:cNvSpPr>
            <a:spLocks noGrp="1"/>
          </p:cNvSpPr>
          <p:nvPr>
            <p:ph sz="quarter" idx="14" hasCustomPrompt="1"/>
          </p:nvPr>
        </p:nvSpPr>
        <p:spPr>
          <a:xfrm>
            <a:off x="363416" y="6462713"/>
            <a:ext cx="2262187" cy="249237"/>
          </a:xfrm>
        </p:spPr>
        <p:txBody>
          <a:bodyPr>
            <a:noAutofit/>
          </a:bodyPr>
          <a:lstStyle>
            <a:lvl1pPr marL="0" indent="0">
              <a:buNone/>
              <a:defRPr sz="1400" b="1" cap="all"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noProof="0" dirty="0" smtClean="0"/>
              <a:t>PCBS</a:t>
            </a:r>
            <a:endParaRPr lang="en-US" noProof="0" dirty="0"/>
          </a:p>
        </p:txBody>
      </p:sp>
      <p:grpSp>
        <p:nvGrpSpPr>
          <p:cNvPr id="13" name="Group 12">
            <a:extLst>
              <a:ext uri="{FF2B5EF4-FFF2-40B4-BE49-F238E27FC236}">
                <a16:creationId xmlns:a16="http://schemas.microsoft.com/office/drawing/2014/main" id="{C5F2EA84-5150-479B-86D5-F4BAE1263488}"/>
              </a:ext>
            </a:extLst>
          </p:cNvPr>
          <p:cNvGrpSpPr/>
          <p:nvPr userDrawn="1"/>
        </p:nvGrpSpPr>
        <p:grpSpPr>
          <a:xfrm flipH="1">
            <a:off x="1130928" y="4803540"/>
            <a:ext cx="3616779" cy="3522776"/>
            <a:chOff x="2555621" y="3917613"/>
            <a:chExt cx="3616779" cy="3522776"/>
          </a:xfrm>
        </p:grpSpPr>
        <p:sp>
          <p:nvSpPr>
            <p:cNvPr id="15" name="Oval 14">
              <a:extLst>
                <a:ext uri="{FF2B5EF4-FFF2-40B4-BE49-F238E27FC236}">
                  <a16:creationId xmlns:a16="http://schemas.microsoft.com/office/drawing/2014/main" id="{C0699C4B-8D8E-47E2-A0C5-D71C25ABAC72}"/>
                </a:ext>
              </a:extLst>
            </p:cNvPr>
            <p:cNvSpPr/>
            <p:nvPr userDrawn="1"/>
          </p:nvSpPr>
          <p:spPr>
            <a:xfrm>
              <a:off x="2874028" y="4142017"/>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id="{2F607AB9-31A7-4B79-9AFE-0DFDB792E20C}"/>
                </a:ext>
              </a:extLst>
            </p:cNvPr>
            <p:cNvSpPr/>
            <p:nvPr userDrawn="1"/>
          </p:nvSpPr>
          <p:spPr>
            <a:xfrm>
              <a:off x="2555621" y="3917613"/>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1941749301"/>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CABAC-B403-4354-A27F-4C38B08C1D3F}"/>
              </a:ext>
            </a:extLst>
          </p:cNvPr>
          <p:cNvSpPr>
            <a:spLocks noGrp="1"/>
          </p:cNvSpPr>
          <p:nvPr>
            <p:ph type="title" hasCustomPrompt="1"/>
          </p:nvPr>
        </p:nvSpPr>
        <p:spPr>
          <a:xfrm>
            <a:off x="4712885" y="2704121"/>
            <a:ext cx="6556248" cy="750278"/>
          </a:xfrm>
        </p:spPr>
        <p:txBody>
          <a:bodyPr/>
          <a:lstStyle>
            <a:lvl1pPr>
              <a:defRPr lang="en-US" sz="4800" b="1" kern="1200" cap="all" baseline="0" smtClean="0">
                <a:solidFill>
                  <a:schemeClr val="tx1"/>
                </a:solidFill>
                <a:latin typeface="+mn-lt"/>
                <a:ea typeface="+mn-ea"/>
                <a:cs typeface="+mn-cs"/>
              </a:defRPr>
            </a:lvl1pPr>
          </a:lstStyle>
          <a:p>
            <a:r>
              <a:rPr lang="en-US" noProof="0"/>
              <a:t>Thank You</a:t>
            </a:r>
          </a:p>
        </p:txBody>
      </p:sp>
      <p:sp>
        <p:nvSpPr>
          <p:cNvPr id="4" name="Date Placeholder 3">
            <a:extLst>
              <a:ext uri="{FF2B5EF4-FFF2-40B4-BE49-F238E27FC236}">
                <a16:creationId xmlns:a16="http://schemas.microsoft.com/office/drawing/2014/main" id="{ABDE5D2F-535D-4D7C-9BE1-84BFEC7A6547}"/>
              </a:ext>
            </a:extLst>
          </p:cNvPr>
          <p:cNvSpPr>
            <a:spLocks noGrp="1"/>
          </p:cNvSpPr>
          <p:nvPr>
            <p:ph type="dt" sz="half" idx="10"/>
          </p:nvPr>
        </p:nvSpPr>
        <p:spPr>
          <a:xfrm>
            <a:off x="838200" y="6356350"/>
            <a:ext cx="2743200" cy="365125"/>
          </a:xfrm>
          <a:prstGeom prst="rect">
            <a:avLst/>
          </a:prstGeom>
        </p:spPr>
        <p:txBody>
          <a:bodyPr/>
          <a:lstStyle/>
          <a:p>
            <a:fld id="{C1F93407-1483-4B80-86DE-DAE1D4D89093}" type="datetimeFigureOut">
              <a:rPr lang="en-US" noProof="0" smtClean="0"/>
              <a:t>6/20/2023</a:t>
            </a:fld>
            <a:endParaRPr lang="en-US" noProof="0" dirty="0"/>
          </a:p>
        </p:txBody>
      </p:sp>
      <p:cxnSp>
        <p:nvCxnSpPr>
          <p:cNvPr id="7" name="Straight Connector 6">
            <a:extLst>
              <a:ext uri="{FF2B5EF4-FFF2-40B4-BE49-F238E27FC236}">
                <a16:creationId xmlns:a16="http://schemas.microsoft.com/office/drawing/2014/main" id="{64363625-95D4-4DF0-A1AA-D060728EC426}"/>
              </a:ext>
            </a:extLst>
          </p:cNvPr>
          <p:cNvCxnSpPr>
            <a:cxnSpLocks/>
          </p:cNvCxnSpPr>
          <p:nvPr userDrawn="1"/>
        </p:nvCxnSpPr>
        <p:spPr>
          <a:xfrm>
            <a:off x="4827813" y="3760408"/>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Picture Placeholder 13">
            <a:extLst>
              <a:ext uri="{FF2B5EF4-FFF2-40B4-BE49-F238E27FC236}">
                <a16:creationId xmlns:a16="http://schemas.microsoft.com/office/drawing/2014/main" id="{F0C7F772-E2DA-4B13-AC2E-28A0EE6D8465}"/>
              </a:ext>
            </a:extLst>
          </p:cNvPr>
          <p:cNvSpPr>
            <a:spLocks noGrp="1"/>
          </p:cNvSpPr>
          <p:nvPr>
            <p:ph type="pic" sz="quarter" idx="13"/>
          </p:nvPr>
        </p:nvSpPr>
        <p:spPr>
          <a:xfrm>
            <a:off x="0" y="1"/>
            <a:ext cx="4424363" cy="6858000"/>
          </a:xfrm>
          <a:solidFill>
            <a:schemeClr val="bg2"/>
          </a:solidFill>
        </p:spPr>
        <p:txBody>
          <a:bodyPr anchor="ctr"/>
          <a:lstStyle>
            <a:lvl1pPr marL="0" indent="0" algn="ctr">
              <a:buNone/>
              <a:defRPr/>
            </a:lvl1pPr>
          </a:lstStyle>
          <a:p>
            <a:r>
              <a:rPr lang="en-US" noProof="0" smtClean="0"/>
              <a:t>Click icon to add picture</a:t>
            </a:r>
            <a:endParaRPr lang="en-US" noProof="0" dirty="0"/>
          </a:p>
        </p:txBody>
      </p:sp>
      <p:sp>
        <p:nvSpPr>
          <p:cNvPr id="15" name="Oval 14">
            <a:extLst>
              <a:ext uri="{FF2B5EF4-FFF2-40B4-BE49-F238E27FC236}">
                <a16:creationId xmlns:a16="http://schemas.microsoft.com/office/drawing/2014/main"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pic>
        <p:nvPicPr>
          <p:cNvPr id="23" name="Graphic 22" descr="Envelope">
            <a:extLst>
              <a:ext uri="{FF2B5EF4-FFF2-40B4-BE49-F238E27FC236}">
                <a16:creationId xmlns:a16="http://schemas.microsoft.com/office/drawing/2014/main" id="{3C32C7E5-809C-4E12-8962-1B868951E67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xmlns="" r:embed="rId3"/>
              </a:ext>
            </a:extLst>
          </a:blip>
          <a:stretch>
            <a:fillRect/>
          </a:stretch>
        </p:blipFill>
        <p:spPr>
          <a:xfrm>
            <a:off x="4834803" y="4029040"/>
            <a:ext cx="469232" cy="469232"/>
          </a:xfrm>
          <a:prstGeom prst="rect">
            <a:avLst/>
          </a:prstGeom>
        </p:spPr>
      </p:pic>
      <p:sp>
        <p:nvSpPr>
          <p:cNvPr id="34" name="Subtitle 2">
            <a:extLst>
              <a:ext uri="{FF2B5EF4-FFF2-40B4-BE49-F238E27FC236}">
                <a16:creationId xmlns:a16="http://schemas.microsoft.com/office/drawing/2014/main" id="{31AD270F-1692-4526-B979-6B5945A20D90}"/>
              </a:ext>
            </a:extLst>
          </p:cNvPr>
          <p:cNvSpPr>
            <a:spLocks noGrp="1"/>
          </p:cNvSpPr>
          <p:nvPr>
            <p:ph type="subTitle" idx="1"/>
          </p:nvPr>
        </p:nvSpPr>
        <p:spPr>
          <a:xfrm>
            <a:off x="5406809" y="4126311"/>
            <a:ext cx="3640478" cy="433938"/>
          </a:xfrm>
        </p:spPr>
        <p:txBody>
          <a:bodyPr>
            <a:normAutofit/>
          </a:bodyPr>
          <a:lstStyle>
            <a:lvl1pPr marL="0" indent="0" algn="l">
              <a:buNone/>
              <a:defRPr sz="1800" b="0" cap="none"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39" name="Content Placeholder 38">
            <a:extLst>
              <a:ext uri="{FF2B5EF4-FFF2-40B4-BE49-F238E27FC236}">
                <a16:creationId xmlns:a16="http://schemas.microsoft.com/office/drawing/2014/main" id="{382940E6-7963-411F-B35A-57121171A988}"/>
              </a:ext>
            </a:extLst>
          </p:cNvPr>
          <p:cNvSpPr>
            <a:spLocks noGrp="1"/>
          </p:cNvSpPr>
          <p:nvPr>
            <p:ph sz="quarter" idx="15" hasCustomPrompt="1"/>
          </p:nvPr>
        </p:nvSpPr>
        <p:spPr>
          <a:xfrm>
            <a:off x="5408614" y="4836222"/>
            <a:ext cx="3638674" cy="453938"/>
          </a:xfrm>
        </p:spPr>
        <p:txBody>
          <a:bodyPr vert="horz" lIns="91440" tIns="45720" rIns="91440" bIns="45720" rtlCol="0">
            <a:normAutofit/>
          </a:bodyPr>
          <a:lstStyle>
            <a:lvl1pPr marL="0" indent="0">
              <a:buNone/>
              <a:defRPr lang="en-US" sz="1800" b="0" cap="none" baseline="0" dirty="0" smtClean="0"/>
            </a:lvl1pPr>
            <a:lvl2pPr>
              <a:defRPr lang="en-US" sz="2000" dirty="0" smtClean="0"/>
            </a:lvl2pPr>
            <a:lvl3pPr>
              <a:defRPr lang="en-US" sz="1800" dirty="0" smtClean="0"/>
            </a:lvl3pPr>
            <a:lvl4pPr>
              <a:defRPr lang="en-US" sz="1600" dirty="0" smtClean="0"/>
            </a:lvl4pPr>
            <a:lvl5pPr>
              <a:defRPr lang="en-IN" sz="1600" dirty="0"/>
            </a:lvl5pPr>
          </a:lstStyle>
          <a:p>
            <a:pPr marL="228600" lvl="0" indent="-228600"/>
            <a:r>
              <a:rPr lang="en-US" noProof="0"/>
              <a:t>Edit Master text styles</a:t>
            </a:r>
          </a:p>
        </p:txBody>
      </p:sp>
      <p:grpSp>
        <p:nvGrpSpPr>
          <p:cNvPr id="20" name="Group 19">
            <a:extLst>
              <a:ext uri="{FF2B5EF4-FFF2-40B4-BE49-F238E27FC236}">
                <a16:creationId xmlns:a16="http://schemas.microsoft.com/office/drawing/2014/main" id="{1F8FC2D7-B114-3444-8684-995FC4D6D459}"/>
              </a:ext>
            </a:extLst>
          </p:cNvPr>
          <p:cNvGrpSpPr/>
          <p:nvPr userDrawn="1"/>
        </p:nvGrpSpPr>
        <p:grpSpPr>
          <a:xfrm>
            <a:off x="4793474" y="2475187"/>
            <a:ext cx="748798" cy="134113"/>
            <a:chOff x="4827813" y="2534636"/>
            <a:chExt cx="996651" cy="178504"/>
          </a:xfrm>
        </p:grpSpPr>
        <p:sp>
          <p:nvSpPr>
            <p:cNvPr id="21" name="Oval 20">
              <a:extLst>
                <a:ext uri="{FF2B5EF4-FFF2-40B4-BE49-F238E27FC236}">
                  <a16:creationId xmlns:a16="http://schemas.microsoft.com/office/drawing/2014/main" id="{CEE45073-ED8E-0544-85FA-9AF5A478417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B8BAF06E-A8A8-484C-8F6C-E42EDC46BBCB}"/>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586EB62D-13C7-6E43-9D98-B706D2B9ADDF}"/>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26" name="Oval 25">
              <a:extLst>
                <a:ext uri="{FF2B5EF4-FFF2-40B4-BE49-F238E27FC236}">
                  <a16:creationId xmlns:a16="http://schemas.microsoft.com/office/drawing/2014/main" id="{35CF3453-ED5A-024D-8815-C08EFA13D1A6}"/>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pic>
        <p:nvPicPr>
          <p:cNvPr id="3" name="Graphic 2" descr="Link">
            <a:extLst>
              <a:ext uri="{FF2B5EF4-FFF2-40B4-BE49-F238E27FC236}">
                <a16:creationId xmlns:a16="http://schemas.microsoft.com/office/drawing/2014/main" id="{16E3F5A0-978F-8D46-BBFB-19A7F7883D93}"/>
              </a:ext>
            </a:extLst>
          </p:cNvPr>
          <p:cNvPicPr>
            <a:picLocks noChangeAspect="1"/>
          </p:cNvPicPr>
          <p:nvPr userDrawn="1"/>
        </p:nvPicPr>
        <p:blipFill>
          <a:blip r:embed="rId4" cstate="screen">
            <a:extLst>
              <a:ext uri="{28A0092B-C50C-407E-A947-70E740481C1C}">
                <a14:useLocalDpi xmlns:a14="http://schemas.microsoft.com/office/drawing/2010/main"/>
              </a:ext>
              <a:ext uri="{96DAC541-7B7A-43D3-8B79-37D633B846F1}">
                <asvg:svgBlip xmlns:asvg="http://schemas.microsoft.com/office/drawing/2016/SVG/main" xmlns="" r:embed="rId5"/>
              </a:ext>
            </a:extLst>
          </a:blip>
          <a:stretch>
            <a:fillRect/>
          </a:stretch>
        </p:blipFill>
        <p:spPr>
          <a:xfrm>
            <a:off x="4787152" y="4809677"/>
            <a:ext cx="542081" cy="542081"/>
          </a:xfrm>
          <a:prstGeom prst="rect">
            <a:avLst/>
          </a:prstGeom>
        </p:spPr>
      </p:pic>
    </p:spTree>
    <p:extLst>
      <p:ext uri="{BB962C8B-B14F-4D97-AF65-F5344CB8AC3E}">
        <p14:creationId xmlns:p14="http://schemas.microsoft.com/office/powerpoint/2010/main" val="348435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82E5-8FA2-4056-805F-EF36F7066893}"/>
              </a:ext>
            </a:extLst>
          </p:cNvPr>
          <p:cNvSpPr>
            <a:spLocks noGrp="1"/>
          </p:cNvSpPr>
          <p:nvPr>
            <p:ph type="ctrTitle" hasCustomPrompt="1"/>
          </p:nvPr>
        </p:nvSpPr>
        <p:spPr>
          <a:xfrm>
            <a:off x="4686300" y="2726872"/>
            <a:ext cx="7233557" cy="832077"/>
          </a:xfrm>
        </p:spPr>
        <p:txBody>
          <a:bodyPr anchor="b">
            <a:normAutofit/>
          </a:bodyPr>
          <a:lstStyle>
            <a:lvl1pPr algn="l">
              <a:defRPr sz="4800" b="1" cap="all" baseline="0">
                <a:solidFill>
                  <a:schemeClr val="tx1"/>
                </a:solidFill>
              </a:defRPr>
            </a:lvl1pPr>
          </a:lstStyle>
          <a:p>
            <a:r>
              <a:rPr lang="en-US" noProof="0"/>
              <a:t>Presentation title</a:t>
            </a:r>
          </a:p>
        </p:txBody>
      </p:sp>
      <p:sp>
        <p:nvSpPr>
          <p:cNvPr id="3" name="Subtitle 2">
            <a:extLst>
              <a:ext uri="{FF2B5EF4-FFF2-40B4-BE49-F238E27FC236}">
                <a16:creationId xmlns:a16="http://schemas.microsoft.com/office/drawing/2014/main" id="{1C085D6F-874B-44F8-B241-51EF13CA9C8B}"/>
              </a:ext>
            </a:extLst>
          </p:cNvPr>
          <p:cNvSpPr>
            <a:spLocks noGrp="1"/>
          </p:cNvSpPr>
          <p:nvPr>
            <p:ph type="subTitle" idx="1"/>
          </p:nvPr>
        </p:nvSpPr>
        <p:spPr>
          <a:xfrm>
            <a:off x="4686300" y="3569380"/>
            <a:ext cx="7233557" cy="365125"/>
          </a:xfrm>
        </p:spPr>
        <p:txBody>
          <a:bodyPr lIns="0">
            <a:normAutofit/>
          </a:bodyPr>
          <a:lstStyle>
            <a:lvl1pPr marL="0" indent="0" algn="l">
              <a:buNone/>
              <a:defRPr sz="1800" b="0" cap="all"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smtClean="0"/>
              <a:t>Click to edit Master subtitle style</a:t>
            </a:r>
            <a:endParaRPr lang="en-US" noProof="0"/>
          </a:p>
        </p:txBody>
      </p:sp>
      <p:sp>
        <p:nvSpPr>
          <p:cNvPr id="4" name="Date Placeholder 3">
            <a:extLst>
              <a:ext uri="{FF2B5EF4-FFF2-40B4-BE49-F238E27FC236}">
                <a16:creationId xmlns:a16="http://schemas.microsoft.com/office/drawing/2014/main" id="{ABDE5D2F-535D-4D7C-9BE1-84BFEC7A6547}"/>
              </a:ext>
            </a:extLst>
          </p:cNvPr>
          <p:cNvSpPr>
            <a:spLocks noGrp="1"/>
          </p:cNvSpPr>
          <p:nvPr>
            <p:ph type="dt" sz="half" idx="10"/>
          </p:nvPr>
        </p:nvSpPr>
        <p:spPr>
          <a:xfrm>
            <a:off x="838200" y="6356350"/>
            <a:ext cx="2743200" cy="365125"/>
          </a:xfrm>
          <a:prstGeom prst="rect">
            <a:avLst/>
          </a:prstGeom>
        </p:spPr>
        <p:txBody>
          <a:bodyPr/>
          <a:lstStyle/>
          <a:p>
            <a:fld id="{C1F93407-1483-4B80-86DE-DAE1D4D89093}" type="datetimeFigureOut">
              <a:rPr lang="en-US" noProof="0" smtClean="0"/>
              <a:t>6/20/2023</a:t>
            </a:fld>
            <a:endParaRPr lang="en-US" noProof="0" dirty="0"/>
          </a:p>
        </p:txBody>
      </p:sp>
      <p:cxnSp>
        <p:nvCxnSpPr>
          <p:cNvPr id="7" name="Straight Connector 6">
            <a:extLst>
              <a:ext uri="{FF2B5EF4-FFF2-40B4-BE49-F238E27FC236}">
                <a16:creationId xmlns:a16="http://schemas.microsoft.com/office/drawing/2014/main" id="{64363625-95D4-4DF0-A1AA-D060728EC426}"/>
              </a:ext>
            </a:extLst>
          </p:cNvPr>
          <p:cNvCxnSpPr>
            <a:cxnSpLocks/>
          </p:cNvCxnSpPr>
          <p:nvPr userDrawn="1"/>
        </p:nvCxnSpPr>
        <p:spPr>
          <a:xfrm>
            <a:off x="4827813" y="4082142"/>
            <a:ext cx="148862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ECBCF8A4-C2B4-4945-8D79-C9D46B7FBECB}"/>
              </a:ext>
            </a:extLst>
          </p:cNvPr>
          <p:cNvGrpSpPr/>
          <p:nvPr userDrawn="1"/>
        </p:nvGrpSpPr>
        <p:grpSpPr>
          <a:xfrm>
            <a:off x="4793474" y="2475187"/>
            <a:ext cx="748798" cy="134113"/>
            <a:chOff x="4827813" y="2534636"/>
            <a:chExt cx="996651" cy="178504"/>
          </a:xfrm>
        </p:grpSpPr>
        <p:sp>
          <p:nvSpPr>
            <p:cNvPr id="9" name="Oval 8">
              <a:extLst>
                <a:ext uri="{FF2B5EF4-FFF2-40B4-BE49-F238E27FC236}">
                  <a16:creationId xmlns:a16="http://schemas.microsoft.com/office/drawing/2014/main" id="{479C2256-8A0F-4625-86F0-FB439F3EAD4E}"/>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Oval 9">
              <a:extLst>
                <a:ext uri="{FF2B5EF4-FFF2-40B4-BE49-F238E27FC236}">
                  <a16:creationId xmlns:a16="http://schemas.microsoft.com/office/drawing/2014/main" id="{253CF488-6D31-4B63-A3C6-C4D838C23FCE}"/>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Oval 10">
              <a:extLst>
                <a:ext uri="{FF2B5EF4-FFF2-40B4-BE49-F238E27FC236}">
                  <a16:creationId xmlns:a16="http://schemas.microsoft.com/office/drawing/2014/main" id="{E32985B6-7260-445A-A580-6993E0DEBFD9}"/>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2" name="Oval 11">
              <a:extLst>
                <a:ext uri="{FF2B5EF4-FFF2-40B4-BE49-F238E27FC236}">
                  <a16:creationId xmlns:a16="http://schemas.microsoft.com/office/drawing/2014/main" id="{3BC682E1-4E5D-4006-81EA-550DD98166E4}"/>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5" name="Oval 14">
            <a:extLst>
              <a:ext uri="{FF2B5EF4-FFF2-40B4-BE49-F238E27FC236}">
                <a16:creationId xmlns:a16="http://schemas.microsoft.com/office/drawing/2014/main" id="{47953C80-71A5-4AA2-AEAD-21948D1AA6DC}"/>
              </a:ext>
            </a:extLst>
          </p:cNvPr>
          <p:cNvSpPr/>
          <p:nvPr userDrawn="1"/>
        </p:nvSpPr>
        <p:spPr>
          <a:xfrm>
            <a:off x="8621485" y="4408714"/>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Oval 15">
            <a:extLst>
              <a:ext uri="{FF2B5EF4-FFF2-40B4-BE49-F238E27FC236}">
                <a16:creationId xmlns:a16="http://schemas.microsoft.com/office/drawing/2014/main" id="{9C4582D1-F710-4E2F-9868-CB89116D5932}"/>
              </a:ext>
            </a:extLst>
          </p:cNvPr>
          <p:cNvSpPr/>
          <p:nvPr userDrawn="1"/>
        </p:nvSpPr>
        <p:spPr>
          <a:xfrm>
            <a:off x="8303078" y="4184310"/>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25F8A1A8-E078-4836-ABD1-CD4E75BBF58F}"/>
              </a:ext>
            </a:extLst>
          </p:cNvPr>
          <p:cNvSpPr/>
          <p:nvPr userDrawn="1"/>
        </p:nvSpPr>
        <p:spPr>
          <a:xfrm>
            <a:off x="0" y="0"/>
            <a:ext cx="4424363" cy="6857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961775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2C89B828-B338-413C-B008-0A8566F4881D}"/>
              </a:ext>
            </a:extLst>
          </p:cNvPr>
          <p:cNvSpPr>
            <a:spLocks noGrp="1"/>
          </p:cNvSpPr>
          <p:nvPr>
            <p:ph type="sldNum" sz="quarter" idx="12"/>
          </p:nvPr>
        </p:nvSpPr>
        <p:spPr>
          <a:xfrm>
            <a:off x="9085384" y="6463207"/>
            <a:ext cx="2743200" cy="249385"/>
          </a:xfrm>
        </p:spPr>
        <p:txBody>
          <a:bodyPr/>
          <a:lstStyle>
            <a:lvl1pPr algn="r">
              <a:defRPr sz="900">
                <a:solidFill>
                  <a:schemeClr val="accent3"/>
                </a:solidFill>
              </a:defRPr>
            </a:lvl1pPr>
          </a:lstStyle>
          <a:p>
            <a:fld id="{48BB047D-A6CD-43AB-96F0-683C726B586B}" type="slidenum">
              <a:rPr lang="en-US" noProof="0" smtClean="0"/>
              <a:pPr/>
              <a:t>‹#›</a:t>
            </a:fld>
            <a:endParaRPr lang="en-US" noProof="0" dirty="0"/>
          </a:p>
        </p:txBody>
      </p:sp>
      <p:cxnSp>
        <p:nvCxnSpPr>
          <p:cNvPr id="11" name="Straight Connector 10">
            <a:extLst>
              <a:ext uri="{FF2B5EF4-FFF2-40B4-BE49-F238E27FC236}">
                <a16:creationId xmlns:a16="http://schemas.microsoft.com/office/drawing/2014/main" id="{8888A4FD-81F4-4588-9E6D-70E57577D8BF}"/>
              </a:ext>
            </a:extLst>
          </p:cNvPr>
          <p:cNvCxnSpPr>
            <a:cxnSpLocks/>
          </p:cNvCxnSpPr>
          <p:nvPr userDrawn="1"/>
        </p:nvCxnSpPr>
        <p:spPr>
          <a:xfrm>
            <a:off x="5679220" y="2286312"/>
            <a:ext cx="1717831"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4CF1D2ED-7B25-4251-BF07-47FBAA534810}"/>
              </a:ext>
            </a:extLst>
          </p:cNvPr>
          <p:cNvGrpSpPr/>
          <p:nvPr userDrawn="1"/>
        </p:nvGrpSpPr>
        <p:grpSpPr>
          <a:xfrm>
            <a:off x="11079786" y="421045"/>
            <a:ext cx="748798" cy="134113"/>
            <a:chOff x="4827813" y="2534636"/>
            <a:chExt cx="996651" cy="178504"/>
          </a:xfrm>
        </p:grpSpPr>
        <p:sp>
          <p:nvSpPr>
            <p:cNvPr id="13" name="Oval 12">
              <a:extLst>
                <a:ext uri="{FF2B5EF4-FFF2-40B4-BE49-F238E27FC236}">
                  <a16:creationId xmlns:a16="http://schemas.microsoft.com/office/drawing/2014/main" id="{E397537E-DF51-4990-9447-2DAE98ABC683}"/>
                </a:ext>
              </a:extLst>
            </p:cNvPr>
            <p:cNvSpPr/>
            <p:nvPr/>
          </p:nvSpPr>
          <p:spPr>
            <a:xfrm>
              <a:off x="4827813" y="2534636"/>
              <a:ext cx="178504" cy="17850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Oval 13">
              <a:extLst>
                <a:ext uri="{FF2B5EF4-FFF2-40B4-BE49-F238E27FC236}">
                  <a16:creationId xmlns:a16="http://schemas.microsoft.com/office/drawing/2014/main" id="{3E99CAB5-81F4-4EA8-8B36-4A70C59861FD}"/>
                </a:ext>
              </a:extLst>
            </p:cNvPr>
            <p:cNvSpPr/>
            <p:nvPr/>
          </p:nvSpPr>
          <p:spPr>
            <a:xfrm>
              <a:off x="5092508" y="2534636"/>
              <a:ext cx="178504" cy="178504"/>
            </a:xfrm>
            <a:prstGeom prst="ellipse">
              <a:avLst/>
            </a:pr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Oval 14">
              <a:extLst>
                <a:ext uri="{FF2B5EF4-FFF2-40B4-BE49-F238E27FC236}">
                  <a16:creationId xmlns:a16="http://schemas.microsoft.com/office/drawing/2014/main" id="{16AADF9A-A507-4453-8CE3-3F78BB303FA4}"/>
                </a:ext>
              </a:extLst>
            </p:cNvPr>
            <p:cNvSpPr/>
            <p:nvPr/>
          </p:nvSpPr>
          <p:spPr>
            <a:xfrm>
              <a:off x="5369234" y="2534636"/>
              <a:ext cx="178504" cy="17850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sp>
          <p:nvSpPr>
            <p:cNvPr id="16" name="Oval 15">
              <a:extLst>
                <a:ext uri="{FF2B5EF4-FFF2-40B4-BE49-F238E27FC236}">
                  <a16:creationId xmlns:a16="http://schemas.microsoft.com/office/drawing/2014/main" id="{C33AA69F-C4B8-479C-9F0F-69C184D0611F}"/>
                </a:ext>
              </a:extLst>
            </p:cNvPr>
            <p:cNvSpPr/>
            <p:nvPr/>
          </p:nvSpPr>
          <p:spPr>
            <a:xfrm>
              <a:off x="5645960" y="2534636"/>
              <a:ext cx="178504" cy="17850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noProof="0" dirty="0"/>
            </a:p>
          </p:txBody>
        </p:sp>
      </p:grpSp>
      <p:sp>
        <p:nvSpPr>
          <p:cNvPr id="17" name="Oval 16">
            <a:extLst>
              <a:ext uri="{FF2B5EF4-FFF2-40B4-BE49-F238E27FC236}">
                <a16:creationId xmlns:a16="http://schemas.microsoft.com/office/drawing/2014/main" id="{8725921A-0ED5-431E-899C-28A6920B5029}"/>
              </a:ext>
            </a:extLst>
          </p:cNvPr>
          <p:cNvSpPr/>
          <p:nvPr userDrawn="1"/>
        </p:nvSpPr>
        <p:spPr>
          <a:xfrm>
            <a:off x="10039330" y="896815"/>
            <a:ext cx="3298372" cy="3298372"/>
          </a:xfrm>
          <a:prstGeom prst="ellipse">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Oval 17">
            <a:extLst>
              <a:ext uri="{FF2B5EF4-FFF2-40B4-BE49-F238E27FC236}">
                <a16:creationId xmlns:a16="http://schemas.microsoft.com/office/drawing/2014/main" id="{EE8B169A-8A2F-4425-A9A1-1B828428B434}"/>
              </a:ext>
            </a:extLst>
          </p:cNvPr>
          <p:cNvSpPr/>
          <p:nvPr userDrawn="1"/>
        </p:nvSpPr>
        <p:spPr>
          <a:xfrm>
            <a:off x="9720923" y="672411"/>
            <a:ext cx="1268186" cy="1268186"/>
          </a:xfrm>
          <a:prstGeom prst="ellipse">
            <a:avLst/>
          </a:prstGeom>
          <a:noFill/>
          <a:ln w="31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0" name="Straight Connector 19">
            <a:extLst>
              <a:ext uri="{FF2B5EF4-FFF2-40B4-BE49-F238E27FC236}">
                <a16:creationId xmlns:a16="http://schemas.microsoft.com/office/drawing/2014/main" id="{43B45974-F6C7-40D3-9399-E05FA19C565E}"/>
              </a:ext>
            </a:extLst>
          </p:cNvPr>
          <p:cNvCxnSpPr>
            <a:cxnSpLocks/>
          </p:cNvCxnSpPr>
          <p:nvPr userDrawn="1"/>
        </p:nvCxnSpPr>
        <p:spPr>
          <a:xfrm>
            <a:off x="7508020" y="2286312"/>
            <a:ext cx="545734"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9A55704E-D515-4774-90C6-5F887DDAE55E}"/>
              </a:ext>
            </a:extLst>
          </p:cNvPr>
          <p:cNvSpPr/>
          <p:nvPr userDrawn="1"/>
        </p:nvSpPr>
        <p:spPr>
          <a:xfrm>
            <a:off x="469044" y="1"/>
            <a:ext cx="5210176" cy="5961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4878778-0299-471F-A4C9-D0C1E82ED8D2}"/>
              </a:ext>
            </a:extLst>
          </p:cNvPr>
          <p:cNvCxnSpPr>
            <a:cxnSpLocks/>
          </p:cNvCxnSpPr>
          <p:nvPr userDrawn="1"/>
        </p:nvCxnSpPr>
        <p:spPr>
          <a:xfrm>
            <a:off x="1001746" y="1290512"/>
            <a:ext cx="1488621"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E39D1C78-6110-4052-8455-7E7893F7FCD3}"/>
              </a:ext>
            </a:extLst>
          </p:cNvPr>
          <p:cNvSpPr>
            <a:spLocks noGrp="1"/>
          </p:cNvSpPr>
          <p:nvPr>
            <p:ph type="title"/>
          </p:nvPr>
        </p:nvSpPr>
        <p:spPr>
          <a:xfrm>
            <a:off x="915466" y="1276857"/>
            <a:ext cx="4097778" cy="1255325"/>
          </a:xfrm>
        </p:spPr>
        <p:txBody>
          <a:bodyPr/>
          <a:lstStyle>
            <a:lvl1pPr>
              <a:defRPr lang="en-US" sz="3600" b="1" kern="1200" cap="all" baseline="0" smtClean="0">
                <a:solidFill>
                  <a:schemeClr val="bg1"/>
                </a:solidFill>
                <a:latin typeface="+mj-lt"/>
                <a:ea typeface="+mj-ea"/>
                <a:cs typeface="+mj-cs"/>
              </a:defRPr>
            </a:lvl1pPr>
          </a:lstStyle>
          <a:p>
            <a:r>
              <a:rPr lang="en-US" noProof="0" smtClean="0"/>
              <a:t>Click to edit Master title style</a:t>
            </a:r>
            <a:endParaRPr lang="en-US" noProof="0"/>
          </a:p>
        </p:txBody>
      </p:sp>
      <p:sp>
        <p:nvSpPr>
          <p:cNvPr id="24" name="Text Placeholder 2">
            <a:extLst>
              <a:ext uri="{FF2B5EF4-FFF2-40B4-BE49-F238E27FC236}">
                <a16:creationId xmlns:a16="http://schemas.microsoft.com/office/drawing/2014/main" id="{E3405997-7AE2-4C6E-8A7D-735F58A49D12}"/>
              </a:ext>
            </a:extLst>
          </p:cNvPr>
          <p:cNvSpPr>
            <a:spLocks noGrp="1"/>
          </p:cNvSpPr>
          <p:nvPr>
            <p:ph type="body" idx="1" hasCustomPrompt="1"/>
          </p:nvPr>
        </p:nvSpPr>
        <p:spPr>
          <a:xfrm>
            <a:off x="915467" y="2620651"/>
            <a:ext cx="4097778" cy="1933681"/>
          </a:xfrm>
        </p:spPr>
        <p:txBody>
          <a:bodyPr vert="horz" lIns="91440" tIns="45720" rIns="91440" bIns="45720" rtlCol="0">
            <a:noAutofit/>
          </a:bodyPr>
          <a:lstStyle>
            <a:lvl1pPr>
              <a:defRPr lang="en-US" b="0" cap="none" baseline="0">
                <a:solidFill>
                  <a:schemeClr val="bg1"/>
                </a:solidFill>
              </a:defRPr>
            </a:lvl1pPr>
          </a:lstStyle>
          <a:p>
            <a:pPr lvl="0">
              <a:lnSpc>
                <a:spcPct val="100000"/>
              </a:lnSpc>
              <a:buNone/>
            </a:pPr>
            <a:r>
              <a:rPr lang="en-US" noProof="0"/>
              <a:t>Edit Master text styles</a:t>
            </a:r>
          </a:p>
        </p:txBody>
      </p:sp>
    </p:spTree>
    <p:extLst>
      <p:ext uri="{BB962C8B-B14F-4D97-AF65-F5344CB8AC3E}">
        <p14:creationId xmlns:p14="http://schemas.microsoft.com/office/powerpoint/2010/main" val="2931533724"/>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0D79E1-5F46-41CA-85E7-44C2A6C62820}"/>
              </a:ext>
            </a:extLst>
          </p:cNvPr>
          <p:cNvSpPr>
            <a:spLocks noGrp="1"/>
          </p:cNvSpPr>
          <p:nvPr>
            <p:ph type="title"/>
          </p:nvPr>
        </p:nvSpPr>
        <p:spPr>
          <a:xfrm>
            <a:off x="363416" y="365125"/>
            <a:ext cx="11465168" cy="918553"/>
          </a:xfrm>
          <a:prstGeom prst="rect">
            <a:avLst/>
          </a:prstGeom>
        </p:spPr>
        <p:txBody>
          <a:bodyPr vert="horz" lIns="0" tIns="0" rIns="0" bIns="0" rtlCol="0" anchor="b">
            <a:normAutofit/>
          </a:bodyPr>
          <a:lstStyle/>
          <a:p>
            <a:r>
              <a:rPr lang="en-US" noProof="0" smtClean="0"/>
              <a:t>Click to edit Master title style</a:t>
            </a:r>
            <a:endParaRPr lang="en-US" noProof="0"/>
          </a:p>
        </p:txBody>
      </p:sp>
      <p:sp>
        <p:nvSpPr>
          <p:cNvPr id="3" name="Text Placeholder 2">
            <a:extLst>
              <a:ext uri="{FF2B5EF4-FFF2-40B4-BE49-F238E27FC236}">
                <a16:creationId xmlns:a16="http://schemas.microsoft.com/office/drawing/2014/main" id="{D7B0B511-05FD-459E-AC79-A87540961FC1}"/>
              </a:ext>
            </a:extLst>
          </p:cNvPr>
          <p:cNvSpPr>
            <a:spLocks noGrp="1"/>
          </p:cNvSpPr>
          <p:nvPr>
            <p:ph type="body" idx="1"/>
          </p:nvPr>
        </p:nvSpPr>
        <p:spPr>
          <a:xfrm>
            <a:off x="363416" y="1825625"/>
            <a:ext cx="11465168" cy="4351338"/>
          </a:xfrm>
          <a:prstGeom prst="rect">
            <a:avLst/>
          </a:prstGeom>
        </p:spPr>
        <p:txBody>
          <a:bodyPr vert="horz" lIns="91440" tIns="45720" rIns="91440" bIns="45720" rtlCol="0">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FC32B635-1E22-483C-94B9-F587908DE6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6DB98321-594C-4030-A2B0-3492F77EE03E}"/>
              </a:ext>
            </a:extLst>
          </p:cNvPr>
          <p:cNvSpPr>
            <a:spLocks noGrp="1"/>
          </p:cNvSpPr>
          <p:nvPr>
            <p:ph type="sldNum" sz="quarter" idx="4"/>
          </p:nvPr>
        </p:nvSpPr>
        <p:spPr>
          <a:xfrm>
            <a:off x="9085384" y="6463207"/>
            <a:ext cx="2743200" cy="258268"/>
          </a:xfrm>
          <a:prstGeom prst="rect">
            <a:avLst/>
          </a:prstGeom>
        </p:spPr>
        <p:txBody>
          <a:bodyPr vert="horz" lIns="91440" tIns="45720" rIns="91440" bIns="45720" rtlCol="0" anchor="ctr"/>
          <a:lstStyle>
            <a:lvl1pPr algn="r">
              <a:defRPr sz="900">
                <a:solidFill>
                  <a:schemeClr val="accent3"/>
                </a:solidFill>
              </a:defRPr>
            </a:lvl1pPr>
          </a:lstStyle>
          <a:p>
            <a:fld id="{48BB047D-A6CD-43AB-96F0-683C726B586B}" type="slidenum">
              <a:rPr lang="en-US" noProof="0" smtClean="0"/>
              <a:pPr/>
              <a:t>‹#›</a:t>
            </a:fld>
            <a:endParaRPr lang="en-US" noProof="0" dirty="0"/>
          </a:p>
        </p:txBody>
      </p:sp>
    </p:spTree>
    <p:extLst>
      <p:ext uri="{BB962C8B-B14F-4D97-AF65-F5344CB8AC3E}">
        <p14:creationId xmlns:p14="http://schemas.microsoft.com/office/powerpoint/2010/main" val="2053652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62" r:id="rId5"/>
    <p:sldLayoutId id="2147483660" r:id="rId6"/>
    <p:sldLayoutId id="2147483663" r:id="rId7"/>
    <p:sldLayoutId id="2147483667" r:id="rId8"/>
    <p:sldLayoutId id="2147483668" r:id="rId9"/>
    <p:sldLayoutId id="2147483666" r:id="rId10"/>
    <p:sldLayoutId id="2147483669" r:id="rId11"/>
    <p:sldLayoutId id="2147483670" r:id="rId12"/>
    <p:sldLayoutId id="2147483671" r:id="rId13"/>
    <p:sldLayoutId id="2147483672" r:id="rId14"/>
    <p:sldLayoutId id="2147483664" r:id="rId15"/>
    <p:sldLayoutId id="2147483665" r:id="rId16"/>
  </p:sldLayoutIdLst>
  <p:timing>
    <p:tnLst>
      <p:par>
        <p:cTn id="1" dur="indefinite" restart="never" nodeType="tmRoot"/>
      </p:par>
    </p:tnLst>
  </p:timing>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15.svg"/><Relationship Id="rId5" Type="http://schemas.openxmlformats.org/officeDocument/2006/relationships/image" Target="../media/image7.png"/><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Placeholder 35">
            <a:extLst>
              <a:ext uri="{FF2B5EF4-FFF2-40B4-BE49-F238E27FC236}">
                <a16:creationId xmlns:a16="http://schemas.microsoft.com/office/drawing/2014/main" id="{F7CD9EDC-C949-4D72-B04B-A61A034595AC}"/>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7680574" y="1"/>
            <a:ext cx="7607924" cy="6858000"/>
          </a:xfrm>
        </p:spPr>
      </p:pic>
      <p:sp>
        <p:nvSpPr>
          <p:cNvPr id="2" name="Title 1">
            <a:extLst>
              <a:ext uri="{FF2B5EF4-FFF2-40B4-BE49-F238E27FC236}">
                <a16:creationId xmlns:a16="http://schemas.microsoft.com/office/drawing/2014/main" id="{B30359CD-8DFF-4AF2-B957-630ED2A60E8D}"/>
              </a:ext>
            </a:extLst>
          </p:cNvPr>
          <p:cNvSpPr>
            <a:spLocks noGrp="1"/>
          </p:cNvSpPr>
          <p:nvPr>
            <p:ph type="ctrTitle"/>
          </p:nvPr>
        </p:nvSpPr>
        <p:spPr/>
        <p:txBody>
          <a:bodyPr/>
          <a:lstStyle/>
          <a:p>
            <a:pPr algn="r" rtl="1"/>
            <a:r>
              <a:rPr lang="ar-JO" dirty="0" smtClean="0"/>
              <a:t>احصاءات الأمن والعدالة</a:t>
            </a:r>
            <a:endParaRPr lang="en-IN" dirty="0"/>
          </a:p>
        </p:txBody>
      </p:sp>
      <p:sp>
        <p:nvSpPr>
          <p:cNvPr id="3" name="Subtitle 2">
            <a:extLst>
              <a:ext uri="{FF2B5EF4-FFF2-40B4-BE49-F238E27FC236}">
                <a16:creationId xmlns:a16="http://schemas.microsoft.com/office/drawing/2014/main" id="{F1DF7D53-1D50-48D8-B3B4-B9632324B2AB}"/>
              </a:ext>
            </a:extLst>
          </p:cNvPr>
          <p:cNvSpPr>
            <a:spLocks noGrp="1"/>
          </p:cNvSpPr>
          <p:nvPr>
            <p:ph type="subTitle" idx="1"/>
          </p:nvPr>
        </p:nvSpPr>
        <p:spPr/>
        <p:txBody>
          <a:bodyPr/>
          <a:lstStyle/>
          <a:p>
            <a:pPr algn="r" rtl="1"/>
            <a:r>
              <a:rPr lang="ar-SA" dirty="0" smtClean="0"/>
              <a:t>  </a:t>
            </a:r>
            <a:r>
              <a:rPr lang="ar-JO" dirty="0" smtClean="0"/>
              <a:t>الجهاز </a:t>
            </a:r>
            <a:r>
              <a:rPr lang="ar-JO" dirty="0" smtClean="0"/>
              <a:t>المركزي للاحصاء الفلسطيني</a:t>
            </a:r>
            <a:endParaRPr lang="en-IN" dirty="0"/>
          </a:p>
        </p:txBody>
      </p:sp>
      <p:sp>
        <p:nvSpPr>
          <p:cNvPr id="5" name="Subtitle 2">
            <a:extLst>
              <a:ext uri="{FF2B5EF4-FFF2-40B4-BE49-F238E27FC236}">
                <a16:creationId xmlns:a16="http://schemas.microsoft.com/office/drawing/2014/main" id="{F1DF7D53-1D50-48D8-B3B4-B9632324B2AB}"/>
              </a:ext>
            </a:extLst>
          </p:cNvPr>
          <p:cNvSpPr txBox="1">
            <a:spLocks/>
          </p:cNvSpPr>
          <p:nvPr/>
        </p:nvSpPr>
        <p:spPr>
          <a:xfrm>
            <a:off x="3720975" y="4385458"/>
            <a:ext cx="3959600" cy="365125"/>
          </a:xfrm>
          <a:prstGeom prst="rect">
            <a:avLst/>
          </a:prstGeom>
        </p:spPr>
        <p:txBody>
          <a:bodyPr vert="horz" lIns="0" tIns="45720" rIns="91440" bIns="45720" rtlCol="0">
            <a:normAutofit/>
          </a:bodyPr>
          <a:lstStyle>
            <a:lvl1pPr marL="0" indent="0" algn="l" defTabSz="914400" rtl="0" eaLnBrk="1" latinLnBrk="0" hangingPunct="1">
              <a:lnSpc>
                <a:spcPct val="90000"/>
              </a:lnSpc>
              <a:spcBef>
                <a:spcPts val="1000"/>
              </a:spcBef>
              <a:buClr>
                <a:schemeClr val="accent1"/>
              </a:buClr>
              <a:buFont typeface="Arial" panose="020B0604020202020204" pitchFamily="34" charset="0"/>
              <a:buNone/>
              <a:defRPr sz="1800" b="0" kern="1200" cap="all" baseline="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accent1"/>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accent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accent1"/>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rtl="1"/>
            <a:r>
              <a:rPr lang="ar-SA" dirty="0" smtClean="0"/>
              <a:t>    تونس</a:t>
            </a:r>
            <a:r>
              <a:rPr lang="ar-JO" dirty="0" smtClean="0"/>
              <a:t>_ </a:t>
            </a:r>
            <a:r>
              <a:rPr lang="ar-JO" dirty="0" smtClean="0"/>
              <a:t>تموز، 2023</a:t>
            </a:r>
            <a:endParaRPr lang="en-IN" dirty="0"/>
          </a:p>
        </p:txBody>
      </p:sp>
    </p:spTree>
    <p:extLst>
      <p:ext uri="{BB962C8B-B14F-4D97-AF65-F5344CB8AC3E}">
        <p14:creationId xmlns:p14="http://schemas.microsoft.com/office/powerpoint/2010/main" val="20644069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1499384940"/>
              </p:ext>
            </p:extLst>
          </p:nvPr>
        </p:nvGraphicFramePr>
        <p:xfrm>
          <a:off x="392911" y="2391810"/>
          <a:ext cx="11435672" cy="398712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مكان حصول الجريمة ونوع المسروقات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الأفراد الذين هم  ضحايا الأفعال الإجرامية حسب حجم الأضرار المادية ونوع المسروقات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المنطقة ومكان حصول الجريمة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التجمع السكاني</a:t>
                      </a:r>
                      <a:r>
                        <a:rPr lang="ar-JO" sz="2000" kern="1200" noProof="0" dirty="0" smtClean="0">
                          <a:solidFill>
                            <a:schemeClr val="dk1"/>
                          </a:solidFill>
                          <a:latin typeface="Simplified Arabic" panose="02020603050405020304" pitchFamily="18" charset="-78"/>
                          <a:ea typeface="+mn-ea"/>
                          <a:cs typeface="Simplified Arabic" panose="02020603050405020304" pitchFamily="18" charset="-78"/>
                        </a:rPr>
                        <a:t> </a:t>
                      </a: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ومكان حصول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34055162"/>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الفعل الإجرامي ومكان حصول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28872451"/>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الأفراد الذين هم  ضحايا الأفعال الإجرامية حسب نوع المسروقات ومكان حصول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1638862"/>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10</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الأفراد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528141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2954617195"/>
              </p:ext>
            </p:extLst>
          </p:nvPr>
        </p:nvGraphicFramePr>
        <p:xfrm>
          <a:off x="392911" y="2391810"/>
          <a:ext cx="11435672" cy="398712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الأضرار المادية ومكان حصول الجريمة </a:t>
                      </a:r>
                      <a:endParaRPr lang="en-GB" sz="2000" kern="120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المنطقة والتبليغ عن الجريمة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المنطقة ومنفذ الجريمة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التجمع السكاني  ومنفذ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34055162"/>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الفعل الإجرامي ومنفذ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28872451"/>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الأفراد الذين هم  ضحايا الأفعال الإجرامية حسب نوع المسروقات ومنفذ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1638862"/>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11</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الأفراد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653031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1459971105"/>
              </p:ext>
            </p:extLst>
          </p:nvPr>
        </p:nvGraphicFramePr>
        <p:xfrm>
          <a:off x="392911" y="2391810"/>
          <a:ext cx="11435672" cy="340800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حصول مواجهة ومنفذ الجريمة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الأضرار البشرية ومنفذ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قيمة الأضرار المادية ومنفذ الجريمة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الجهة التي تحملت عبء الأضرار المادية ومنفذ الجريمة </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34055162"/>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المنطقة والأضرار البشرية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28872451"/>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12</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الأفراد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579518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09E-D17D-4F20-A6D0-C685853DE76E}"/>
              </a:ext>
            </a:extLst>
          </p:cNvPr>
          <p:cNvSpPr>
            <a:spLocks noGrp="1"/>
          </p:cNvSpPr>
          <p:nvPr>
            <p:ph type="title"/>
          </p:nvPr>
        </p:nvSpPr>
        <p:spPr/>
        <p:txBody>
          <a:bodyPr/>
          <a:lstStyle/>
          <a:p>
            <a:pPr algn="r" rtl="1"/>
            <a:r>
              <a:rPr lang="ar-JO" dirty="0" smtClean="0"/>
              <a:t>مسح </a:t>
            </a:r>
            <a:r>
              <a:rPr lang="ar-JO" dirty="0" smtClean="0"/>
              <a:t>الضحية</a:t>
            </a:r>
            <a:endParaRPr lang="en-US" dirty="0"/>
          </a:p>
        </p:txBody>
      </p:sp>
      <p:sp>
        <p:nvSpPr>
          <p:cNvPr id="3" name="Text Placeholder 2">
            <a:extLst>
              <a:ext uri="{FF2B5EF4-FFF2-40B4-BE49-F238E27FC236}">
                <a16:creationId xmlns:a16="http://schemas.microsoft.com/office/drawing/2014/main" id="{8A1B14A5-E7B8-4F35-8378-DB748F6A6CEF}"/>
              </a:ext>
            </a:extLst>
          </p:cNvPr>
          <p:cNvSpPr>
            <a:spLocks noGrp="1"/>
          </p:cNvSpPr>
          <p:nvPr>
            <p:ph type="body" idx="1"/>
          </p:nvPr>
        </p:nvSpPr>
        <p:spPr>
          <a:xfrm flipH="1">
            <a:off x="5486636" y="833172"/>
            <a:ext cx="3008434" cy="601087"/>
          </a:xfrm>
        </p:spPr>
        <p:txBody>
          <a:bodyPr/>
          <a:lstStyle/>
          <a:p>
            <a:pPr algn="r" rtl="1"/>
            <a:r>
              <a:rPr lang="ar-JO" dirty="0" smtClean="0">
                <a:solidFill>
                  <a:schemeClr val="accent1"/>
                </a:solidFill>
              </a:rPr>
              <a:t>اجراءات ضمان الجودة </a:t>
            </a:r>
            <a:endParaRPr lang="en-US" dirty="0">
              <a:solidFill>
                <a:schemeClr val="accent1"/>
              </a:solidFill>
            </a:endParaRPr>
          </a:p>
        </p:txBody>
      </p:sp>
      <p:sp>
        <p:nvSpPr>
          <p:cNvPr id="4" name="Content Placeholder 3">
            <a:extLst>
              <a:ext uri="{FF2B5EF4-FFF2-40B4-BE49-F238E27FC236}">
                <a16:creationId xmlns:a16="http://schemas.microsoft.com/office/drawing/2014/main" id="{54E05A85-0100-4B67-A2A5-22134AD6255A}"/>
              </a:ext>
            </a:extLst>
          </p:cNvPr>
          <p:cNvSpPr>
            <a:spLocks noGrp="1"/>
          </p:cNvSpPr>
          <p:nvPr>
            <p:ph sz="half" idx="2"/>
          </p:nvPr>
        </p:nvSpPr>
        <p:spPr>
          <a:xfrm flipH="1">
            <a:off x="516192" y="1637072"/>
            <a:ext cx="7978877" cy="4719484"/>
          </a:xfrm>
        </p:spPr>
        <p:txBody>
          <a:bodyPr vert="horz" lIns="0" tIns="0" rIns="0" bIns="0" rtlCol="0">
            <a:noAutofit/>
          </a:bodyPr>
          <a:lstStyle/>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يتم تدريب الباحثين الميدانيين بدقة على أساليب العمل الميداني وآلية استيفاء الاستمارة من الأسر، ويتم تزويدهم بكتيب دليل الباحث الميداني</a:t>
            </a: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تنفيذ زيارات ميدانية من قبل إدارة المشروع والفنيين في الجهاز خلال فترة العمل الميداني.</a:t>
            </a: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إرسال التعاميم اللازمة فور تدفق البيانات وتدقيقها او من خلال الزيارات الميدانية للتذكير ببعض الأمور إن لزم الأمر</a:t>
            </a:r>
            <a:endParaRPr lang="ar-JO"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المتابعة التلفونية مع المكاتب اللوائية حول سير العمل. والاطلاع على المشاكل والعمل على حلها.</a:t>
            </a: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آليات تدقيق مكتبي وآلي.</a:t>
            </a: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a:latin typeface="Simplified Arabic" panose="02020603050405020304" pitchFamily="18" charset="-78"/>
                <a:cs typeface="Simplified Arabic" panose="02020603050405020304" pitchFamily="18" charset="-78"/>
              </a:rPr>
              <a:t>فحص دوري للبيانات </a:t>
            </a:r>
            <a:r>
              <a:rPr lang="ar-SA" sz="2200" dirty="0" smtClean="0">
                <a:latin typeface="Simplified Arabic" panose="02020603050405020304" pitchFamily="18" charset="-78"/>
                <a:cs typeface="Simplified Arabic" panose="02020603050405020304" pitchFamily="18" charset="-78"/>
              </a:rPr>
              <a:t>المدخلة.</a:t>
            </a:r>
            <a:endParaRPr lang="ar-SA"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smtClean="0"/>
              <a:t>أبعاد </a:t>
            </a:r>
            <a:r>
              <a:rPr lang="ar-SA" sz="2200" dirty="0"/>
              <a:t>للجودة الإحصائية: الصلة بالواقع، الدقة، الوقتية، إمكانية الوصول، القابلية للمقارنة، الاتساق، الاكتمال</a:t>
            </a:r>
            <a:r>
              <a:rPr lang="ar-SA" dirty="0"/>
              <a:t>.</a:t>
            </a:r>
            <a:endParaRPr lang="en-US" dirty="0"/>
          </a:p>
          <a:p>
            <a:pPr algn="just" rtl="1">
              <a:lnSpc>
                <a:spcPct val="100000"/>
              </a:lnSpc>
              <a:spcBef>
                <a:spcPct val="50000"/>
              </a:spcBef>
            </a:pP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endParaRPr lang="en-US" sz="2200" dirty="0">
              <a:latin typeface="Simplified Arabic" panose="02020603050405020304" pitchFamily="18" charset="-78"/>
              <a:cs typeface="Simplified Arabic" panose="02020603050405020304" pitchFamily="18" charset="-78"/>
            </a:endParaRPr>
          </a:p>
        </p:txBody>
      </p:sp>
      <p:sp>
        <p:nvSpPr>
          <p:cNvPr id="18" name="Content Placeholder 17">
            <a:extLst>
              <a:ext uri="{FF2B5EF4-FFF2-40B4-BE49-F238E27FC236}">
                <a16:creationId xmlns:a16="http://schemas.microsoft.com/office/drawing/2014/main" id="{CD6CEFA7-5AB5-47CF-83D8-F5F3DF38D2AF}"/>
              </a:ext>
            </a:extLst>
          </p:cNvPr>
          <p:cNvSpPr>
            <a:spLocks noGrp="1"/>
          </p:cNvSpPr>
          <p:nvPr>
            <p:ph sz="quarter" idx="14"/>
          </p:nvPr>
        </p:nvSpPr>
        <p:spPr/>
        <p:txBody>
          <a:bodyPr/>
          <a:lstStyle/>
          <a:p>
            <a:r>
              <a:rPr lang="en-US" dirty="0" smtClean="0"/>
              <a:t>PCBS</a:t>
            </a:r>
            <a:endParaRPr lang="en-US" dirty="0"/>
          </a:p>
        </p:txBody>
      </p:sp>
      <p:sp>
        <p:nvSpPr>
          <p:cNvPr id="5" name="Slide Number Placeholder 4">
            <a:extLst>
              <a:ext uri="{FF2B5EF4-FFF2-40B4-BE49-F238E27FC236}">
                <a16:creationId xmlns:a16="http://schemas.microsoft.com/office/drawing/2014/main" id="{ABBA3DB3-A445-4949-AB8E-8B2F3C33366B}"/>
              </a:ext>
            </a:extLst>
          </p:cNvPr>
          <p:cNvSpPr>
            <a:spLocks noGrp="1"/>
          </p:cNvSpPr>
          <p:nvPr>
            <p:ph type="sldNum" sz="quarter" idx="12"/>
          </p:nvPr>
        </p:nvSpPr>
        <p:spPr/>
        <p:txBody>
          <a:bodyPr/>
          <a:lstStyle/>
          <a:p>
            <a:fld id="{48BB047D-A6CD-43AB-96F0-683C726B586B}" type="slidenum">
              <a:rPr lang="en-US" smtClean="0"/>
              <a:pPr/>
              <a:t>13</a:t>
            </a:fld>
            <a:endParaRPr lang="en-US" dirty="0"/>
          </a:p>
        </p:txBody>
      </p:sp>
    </p:spTree>
    <p:extLst>
      <p:ext uri="{BB962C8B-B14F-4D97-AF65-F5344CB8AC3E}">
        <p14:creationId xmlns:p14="http://schemas.microsoft.com/office/powerpoint/2010/main" val="2021539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09E-D17D-4F20-A6D0-C685853DE76E}"/>
              </a:ext>
            </a:extLst>
          </p:cNvPr>
          <p:cNvSpPr>
            <a:spLocks noGrp="1"/>
          </p:cNvSpPr>
          <p:nvPr>
            <p:ph type="title"/>
          </p:nvPr>
        </p:nvSpPr>
        <p:spPr/>
        <p:txBody>
          <a:bodyPr/>
          <a:lstStyle/>
          <a:p>
            <a:pPr algn="r" rtl="1"/>
            <a:r>
              <a:rPr lang="ar-JO" dirty="0" smtClean="0"/>
              <a:t>مسح </a:t>
            </a:r>
            <a:r>
              <a:rPr lang="ar-JO" dirty="0" smtClean="0"/>
              <a:t>الضحية</a:t>
            </a:r>
            <a:endParaRPr lang="en-US" dirty="0"/>
          </a:p>
        </p:txBody>
      </p:sp>
      <p:sp>
        <p:nvSpPr>
          <p:cNvPr id="3" name="Text Placeholder 2">
            <a:extLst>
              <a:ext uri="{FF2B5EF4-FFF2-40B4-BE49-F238E27FC236}">
                <a16:creationId xmlns:a16="http://schemas.microsoft.com/office/drawing/2014/main" id="{8A1B14A5-E7B8-4F35-8378-DB748F6A6CEF}"/>
              </a:ext>
            </a:extLst>
          </p:cNvPr>
          <p:cNvSpPr>
            <a:spLocks noGrp="1"/>
          </p:cNvSpPr>
          <p:nvPr>
            <p:ph type="body" idx="1"/>
          </p:nvPr>
        </p:nvSpPr>
        <p:spPr>
          <a:xfrm flipH="1">
            <a:off x="5486636" y="833172"/>
            <a:ext cx="3008434" cy="601087"/>
          </a:xfrm>
        </p:spPr>
        <p:txBody>
          <a:bodyPr/>
          <a:lstStyle/>
          <a:p>
            <a:pPr algn="r" rtl="1"/>
            <a:r>
              <a:rPr lang="ar-SA" sz="2400" dirty="0" smtClean="0">
                <a:solidFill>
                  <a:schemeClr val="accent1"/>
                </a:solidFill>
              </a:rPr>
              <a:t>التحديات</a:t>
            </a:r>
            <a:endParaRPr lang="en-US" sz="2400" dirty="0">
              <a:solidFill>
                <a:schemeClr val="accent1"/>
              </a:solidFill>
            </a:endParaRPr>
          </a:p>
        </p:txBody>
      </p:sp>
      <p:sp>
        <p:nvSpPr>
          <p:cNvPr id="4" name="Content Placeholder 3">
            <a:extLst>
              <a:ext uri="{FF2B5EF4-FFF2-40B4-BE49-F238E27FC236}">
                <a16:creationId xmlns:a16="http://schemas.microsoft.com/office/drawing/2014/main" id="{54E05A85-0100-4B67-A2A5-22134AD6255A}"/>
              </a:ext>
            </a:extLst>
          </p:cNvPr>
          <p:cNvSpPr>
            <a:spLocks noGrp="1"/>
          </p:cNvSpPr>
          <p:nvPr>
            <p:ph sz="half" idx="2"/>
          </p:nvPr>
        </p:nvSpPr>
        <p:spPr>
          <a:xfrm flipH="1">
            <a:off x="516192" y="1637072"/>
            <a:ext cx="7978877" cy="4719484"/>
          </a:xfrm>
        </p:spPr>
        <p:txBody>
          <a:bodyPr vert="horz" lIns="0" tIns="0" rIns="0" bIns="0" rtlCol="0">
            <a:noAutofit/>
          </a:bodyPr>
          <a:lstStyle/>
          <a:p>
            <a:pPr algn="just" rtl="1">
              <a:lnSpc>
                <a:spcPct val="100000"/>
              </a:lnSpc>
              <a:spcBef>
                <a:spcPct val="50000"/>
              </a:spcBef>
            </a:pPr>
            <a:r>
              <a:rPr lang="ar-SA" sz="2200" dirty="0" smtClean="0">
                <a:latin typeface="Simplified Arabic" panose="02020603050405020304" pitchFamily="18" charset="-78"/>
                <a:cs typeface="Simplified Arabic" panose="02020603050405020304" pitchFamily="18" charset="-78"/>
              </a:rPr>
              <a:t>تلبية احتياجات المستخدمين الحقيقية للبيانات</a:t>
            </a:r>
            <a:endParaRPr lang="ar-SA"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smtClean="0"/>
              <a:t>مسح الضحية غير قابل للمقارنة </a:t>
            </a:r>
            <a:r>
              <a:rPr lang="ar-SA" sz="2200" dirty="0"/>
              <a:t>تمامًا مع </a:t>
            </a:r>
            <a:r>
              <a:rPr lang="ar-SA" sz="2200" dirty="0" smtClean="0"/>
              <a:t>بيانات السجلات، لكن يمكن أن يوفر بيانات </a:t>
            </a:r>
            <a:r>
              <a:rPr lang="ar-SA" sz="2200" dirty="0"/>
              <a:t>تكميلية لتقديم تحليل أكثر </a:t>
            </a:r>
            <a:r>
              <a:rPr lang="ar-SA" sz="2200" dirty="0" smtClean="0"/>
              <a:t>شمولاً للمهتمين بالجريمة</a:t>
            </a:r>
            <a:r>
              <a:rPr lang="en-US" sz="2200" dirty="0" smtClean="0"/>
              <a:t>.</a:t>
            </a:r>
            <a:endParaRPr lang="en-US" sz="2200" dirty="0"/>
          </a:p>
          <a:p>
            <a:pPr algn="just" rtl="1">
              <a:lnSpc>
                <a:spcPct val="100000"/>
              </a:lnSpc>
              <a:spcBef>
                <a:spcPct val="50000"/>
              </a:spcBef>
            </a:pPr>
            <a:r>
              <a:rPr lang="ar-SA" sz="2200" dirty="0" smtClean="0">
                <a:latin typeface="Simplified Arabic" panose="02020603050405020304" pitchFamily="18" charset="-78"/>
                <a:cs typeface="Simplified Arabic" panose="02020603050405020304" pitchFamily="18" charset="-78"/>
              </a:rPr>
              <a:t>خصوصية وحساسية المسح</a:t>
            </a:r>
            <a:endParaRPr lang="ar-JO"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smtClean="0">
                <a:latin typeface="Simplified Arabic" panose="02020603050405020304" pitchFamily="18" charset="-78"/>
                <a:cs typeface="Simplified Arabic" panose="02020603050405020304" pitchFamily="18" charset="-78"/>
              </a:rPr>
              <a:t>الحفاظ على دقة وجودة البيانات والتقليل من أخطاء غير المعاينة (</a:t>
            </a:r>
            <a:r>
              <a:rPr lang="ar-SA" sz="2200" dirty="0" smtClean="0"/>
              <a:t>أخطاء </a:t>
            </a:r>
            <a:r>
              <a:rPr lang="ar-SA" sz="2200" dirty="0"/>
              <a:t>عدم الاستجابة، وأخطاء الاستجابة (المبحوث)، وأخطاء المقابلة (الباحث) وأخطاء إدخال البيانات. </a:t>
            </a: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r>
              <a:rPr lang="ar-SA" sz="2200" dirty="0" smtClean="0">
                <a:latin typeface="Simplified Arabic" panose="02020603050405020304" pitchFamily="18" charset="-78"/>
                <a:cs typeface="Simplified Arabic" panose="02020603050405020304" pitchFamily="18" charset="-78"/>
              </a:rPr>
              <a:t>التقليل من نسبة عدم الاستجابة.</a:t>
            </a:r>
          </a:p>
          <a:p>
            <a:pPr algn="just" rtl="1">
              <a:lnSpc>
                <a:spcPct val="100000"/>
              </a:lnSpc>
              <a:spcBef>
                <a:spcPct val="50000"/>
              </a:spcBef>
            </a:pPr>
            <a:r>
              <a:rPr lang="ar-SA" sz="2200" dirty="0" smtClean="0">
                <a:latin typeface="Simplified Arabic" panose="02020603050405020304" pitchFamily="18" charset="-78"/>
                <a:cs typeface="Simplified Arabic" panose="02020603050405020304" pitchFamily="18" charset="-78"/>
              </a:rPr>
              <a:t>عدم القدرة للوصول الى بعض المناطق مما يؤثر على وقتية انتاج البيانات</a:t>
            </a:r>
            <a:endParaRPr lang="en-US" sz="2200" dirty="0">
              <a:latin typeface="Simplified Arabic" panose="02020603050405020304" pitchFamily="18" charset="-78"/>
              <a:cs typeface="Simplified Arabic" panose="02020603050405020304" pitchFamily="18" charset="-78"/>
            </a:endParaRPr>
          </a:p>
          <a:p>
            <a:pPr marL="0" indent="0" algn="just" rtl="1">
              <a:lnSpc>
                <a:spcPct val="100000"/>
              </a:lnSpc>
              <a:spcBef>
                <a:spcPct val="50000"/>
              </a:spcBef>
              <a:buNone/>
            </a:pPr>
            <a:endParaRPr lang="en-US" sz="2200" dirty="0">
              <a:latin typeface="Simplified Arabic" panose="02020603050405020304" pitchFamily="18" charset="-78"/>
              <a:cs typeface="Simplified Arabic" panose="02020603050405020304" pitchFamily="18" charset="-78"/>
            </a:endParaRPr>
          </a:p>
          <a:p>
            <a:pPr algn="just" rtl="1">
              <a:lnSpc>
                <a:spcPct val="100000"/>
              </a:lnSpc>
              <a:spcBef>
                <a:spcPct val="50000"/>
              </a:spcBef>
            </a:pPr>
            <a:endParaRPr lang="en-US" sz="2200" dirty="0">
              <a:latin typeface="Simplified Arabic" panose="02020603050405020304" pitchFamily="18" charset="-78"/>
              <a:cs typeface="Simplified Arabic" panose="02020603050405020304" pitchFamily="18" charset="-78"/>
            </a:endParaRPr>
          </a:p>
        </p:txBody>
      </p:sp>
      <p:sp>
        <p:nvSpPr>
          <p:cNvPr id="18" name="Content Placeholder 17">
            <a:extLst>
              <a:ext uri="{FF2B5EF4-FFF2-40B4-BE49-F238E27FC236}">
                <a16:creationId xmlns:a16="http://schemas.microsoft.com/office/drawing/2014/main" id="{CD6CEFA7-5AB5-47CF-83D8-F5F3DF38D2AF}"/>
              </a:ext>
            </a:extLst>
          </p:cNvPr>
          <p:cNvSpPr>
            <a:spLocks noGrp="1"/>
          </p:cNvSpPr>
          <p:nvPr>
            <p:ph sz="quarter" idx="14"/>
          </p:nvPr>
        </p:nvSpPr>
        <p:spPr/>
        <p:txBody>
          <a:bodyPr/>
          <a:lstStyle/>
          <a:p>
            <a:r>
              <a:rPr lang="en-US" dirty="0" smtClean="0"/>
              <a:t>PCBS</a:t>
            </a:r>
            <a:endParaRPr lang="en-US" dirty="0"/>
          </a:p>
        </p:txBody>
      </p:sp>
      <p:sp>
        <p:nvSpPr>
          <p:cNvPr id="5" name="Slide Number Placeholder 4">
            <a:extLst>
              <a:ext uri="{FF2B5EF4-FFF2-40B4-BE49-F238E27FC236}">
                <a16:creationId xmlns:a16="http://schemas.microsoft.com/office/drawing/2014/main" id="{ABBA3DB3-A445-4949-AB8E-8B2F3C33366B}"/>
              </a:ext>
            </a:extLst>
          </p:cNvPr>
          <p:cNvSpPr>
            <a:spLocks noGrp="1"/>
          </p:cNvSpPr>
          <p:nvPr>
            <p:ph type="sldNum" sz="quarter" idx="12"/>
          </p:nvPr>
        </p:nvSpPr>
        <p:spPr/>
        <p:txBody>
          <a:bodyPr/>
          <a:lstStyle/>
          <a:p>
            <a:fld id="{48BB047D-A6CD-43AB-96F0-683C726B586B}" type="slidenum">
              <a:rPr lang="en-US" smtClean="0"/>
              <a:pPr/>
              <a:t>14</a:t>
            </a:fld>
            <a:endParaRPr lang="en-US" dirty="0"/>
          </a:p>
        </p:txBody>
      </p:sp>
    </p:spTree>
    <p:extLst>
      <p:ext uri="{BB962C8B-B14F-4D97-AF65-F5344CB8AC3E}">
        <p14:creationId xmlns:p14="http://schemas.microsoft.com/office/powerpoint/2010/main" val="14737870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A02A293F-91B7-40E6-B378-A5EED474FFBA}"/>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129020" y="1988695"/>
            <a:ext cx="5553383" cy="3615691"/>
          </a:xfrm>
        </p:spPr>
      </p:pic>
      <p:sp>
        <p:nvSpPr>
          <p:cNvPr id="6" name="Title 5">
            <a:extLst>
              <a:ext uri="{FF2B5EF4-FFF2-40B4-BE49-F238E27FC236}">
                <a16:creationId xmlns:a16="http://schemas.microsoft.com/office/drawing/2014/main" id="{9DD519AC-7392-4C53-9E3F-08F1208BC2CB}"/>
              </a:ext>
            </a:extLst>
          </p:cNvPr>
          <p:cNvSpPr>
            <a:spLocks noGrp="1"/>
          </p:cNvSpPr>
          <p:nvPr>
            <p:ph type="title"/>
          </p:nvPr>
        </p:nvSpPr>
        <p:spPr/>
        <p:txBody>
          <a:bodyPr/>
          <a:lstStyle/>
          <a:p>
            <a:r>
              <a:rPr lang="en-US" dirty="0"/>
              <a:t>Thank You</a:t>
            </a:r>
          </a:p>
        </p:txBody>
      </p:sp>
      <p:sp>
        <p:nvSpPr>
          <p:cNvPr id="8" name="Subtitle 7">
            <a:extLst>
              <a:ext uri="{FF2B5EF4-FFF2-40B4-BE49-F238E27FC236}">
                <a16:creationId xmlns:a16="http://schemas.microsoft.com/office/drawing/2014/main" id="{9A294210-0A3A-40B7-8019-FDFD9DA7592B}"/>
              </a:ext>
            </a:extLst>
          </p:cNvPr>
          <p:cNvSpPr>
            <a:spLocks noGrp="1"/>
          </p:cNvSpPr>
          <p:nvPr>
            <p:ph type="subTitle" idx="1"/>
          </p:nvPr>
        </p:nvSpPr>
        <p:spPr/>
        <p:txBody>
          <a:bodyPr/>
          <a:lstStyle/>
          <a:p>
            <a:r>
              <a:rPr lang="en-US" dirty="0" smtClean="0"/>
              <a:t>NIDALO@pcbs.gov.ps</a:t>
            </a:r>
            <a:endParaRPr lang="en-US" dirty="0"/>
          </a:p>
        </p:txBody>
      </p:sp>
      <p:sp>
        <p:nvSpPr>
          <p:cNvPr id="9" name="Content Placeholder 8">
            <a:extLst>
              <a:ext uri="{FF2B5EF4-FFF2-40B4-BE49-F238E27FC236}">
                <a16:creationId xmlns:a16="http://schemas.microsoft.com/office/drawing/2014/main" id="{6ABAD79F-DC94-4F5D-8A43-C69B1B426660}"/>
              </a:ext>
            </a:extLst>
          </p:cNvPr>
          <p:cNvSpPr>
            <a:spLocks noGrp="1"/>
          </p:cNvSpPr>
          <p:nvPr>
            <p:ph sz="quarter" idx="15"/>
          </p:nvPr>
        </p:nvSpPr>
        <p:spPr/>
        <p:txBody>
          <a:bodyPr>
            <a:normAutofit fontScale="92500"/>
          </a:bodyPr>
          <a:lstStyle/>
          <a:p>
            <a:r>
              <a:rPr lang="en-US" dirty="0"/>
              <a:t>https://www.pcbs.gov.ps/default.aspx</a:t>
            </a:r>
          </a:p>
        </p:txBody>
      </p:sp>
    </p:spTree>
    <p:extLst>
      <p:ext uri="{BB962C8B-B14F-4D97-AF65-F5344CB8AC3E}">
        <p14:creationId xmlns:p14="http://schemas.microsoft.com/office/powerpoint/2010/main" val="1044043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Placeholder 22">
            <a:extLst>
              <a:ext uri="{FF2B5EF4-FFF2-40B4-BE49-F238E27FC236}">
                <a16:creationId xmlns:a16="http://schemas.microsoft.com/office/drawing/2014/main" id="{D4E7378D-0752-482D-BA2B-045B98982FED}"/>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534346" y="14751"/>
            <a:ext cx="3926862" cy="2064771"/>
          </a:xfrm>
        </p:spPr>
      </p:pic>
      <p:sp>
        <p:nvSpPr>
          <p:cNvPr id="9" name="Title 8">
            <a:extLst>
              <a:ext uri="{FF2B5EF4-FFF2-40B4-BE49-F238E27FC236}">
                <a16:creationId xmlns:a16="http://schemas.microsoft.com/office/drawing/2014/main" id="{E68E31FD-BE74-4CB3-A5A5-652148351F11}"/>
              </a:ext>
            </a:extLst>
          </p:cNvPr>
          <p:cNvSpPr>
            <a:spLocks noGrp="1"/>
          </p:cNvSpPr>
          <p:nvPr>
            <p:ph type="title"/>
          </p:nvPr>
        </p:nvSpPr>
        <p:spPr>
          <a:xfrm>
            <a:off x="5324168" y="269798"/>
            <a:ext cx="6023282" cy="823232"/>
          </a:xfrm>
        </p:spPr>
        <p:txBody>
          <a:bodyPr/>
          <a:lstStyle/>
          <a:p>
            <a:pPr algn="r"/>
            <a:r>
              <a:rPr lang="ar-JO" dirty="0" smtClean="0"/>
              <a:t>نبذة تعريفية</a:t>
            </a:r>
            <a:endParaRPr lang="en-US" dirty="0"/>
          </a:p>
        </p:txBody>
      </p:sp>
      <p:sp>
        <p:nvSpPr>
          <p:cNvPr id="10" name="Text Placeholder 9">
            <a:extLst>
              <a:ext uri="{FF2B5EF4-FFF2-40B4-BE49-F238E27FC236}">
                <a16:creationId xmlns:a16="http://schemas.microsoft.com/office/drawing/2014/main" id="{939EAE20-443B-4528-BBD6-32BD19163C1F}"/>
              </a:ext>
            </a:extLst>
          </p:cNvPr>
          <p:cNvSpPr>
            <a:spLocks noGrp="1"/>
          </p:cNvSpPr>
          <p:nvPr>
            <p:ph type="body" idx="1"/>
          </p:nvPr>
        </p:nvSpPr>
        <p:spPr>
          <a:xfrm>
            <a:off x="1076632" y="1578078"/>
            <a:ext cx="10270817" cy="4537496"/>
          </a:xfrm>
        </p:spPr>
        <p:txBody>
          <a:bodyPr/>
          <a:lstStyle/>
          <a:p>
            <a:pPr marL="398463" lvl="0" indent="-398463" algn="r" rtl="1">
              <a:buFont typeface="Wingdings" pitchFamily="2" charset="2"/>
              <a:buChar char="ü"/>
            </a:pPr>
            <a:r>
              <a:rPr lang="ar-SA" sz="2400" dirty="0" smtClean="0">
                <a:latin typeface="Simplified Arabic" panose="02020603050405020304" pitchFamily="18" charset="-78"/>
                <a:cs typeface="Simplified Arabic" panose="02020603050405020304" pitchFamily="18" charset="-78"/>
              </a:rPr>
              <a:t>تأسس قسم </a:t>
            </a:r>
            <a:r>
              <a:rPr lang="ar-SA" sz="2400" dirty="0" smtClean="0">
                <a:latin typeface="Simplified Arabic" panose="02020603050405020304" pitchFamily="18" charset="-78"/>
                <a:cs typeface="Simplified Arabic" panose="02020603050405020304" pitchFamily="18" charset="-78"/>
              </a:rPr>
              <a:t>إحصاءات </a:t>
            </a:r>
            <a:r>
              <a:rPr lang="ar-SA" sz="2400" dirty="0">
                <a:latin typeface="Simplified Arabic" panose="02020603050405020304" pitchFamily="18" charset="-78"/>
                <a:cs typeface="Simplified Arabic" panose="02020603050405020304" pitchFamily="18" charset="-78"/>
              </a:rPr>
              <a:t>الأمن </a:t>
            </a:r>
            <a:r>
              <a:rPr lang="ar-SA" sz="2400">
                <a:latin typeface="Simplified Arabic" panose="02020603050405020304" pitchFamily="18" charset="-78"/>
                <a:cs typeface="Simplified Arabic" panose="02020603050405020304" pitchFamily="18" charset="-78"/>
              </a:rPr>
              <a:t>والعدالة </a:t>
            </a:r>
            <a:r>
              <a:rPr lang="ar-SA" sz="2400" smtClean="0">
                <a:latin typeface="Simplified Arabic" panose="02020603050405020304" pitchFamily="18" charset="-78"/>
                <a:cs typeface="Simplified Arabic" panose="02020603050405020304" pitchFamily="18" charset="-78"/>
              </a:rPr>
              <a:t>انطلاقا من ادراك الجهاز </a:t>
            </a:r>
            <a:r>
              <a:rPr lang="ar-SA" sz="2400" dirty="0">
                <a:latin typeface="Simplified Arabic" panose="02020603050405020304" pitchFamily="18" charset="-78"/>
                <a:cs typeface="Simplified Arabic" panose="02020603050405020304" pitchFamily="18" charset="-78"/>
              </a:rPr>
              <a:t>المركزي </a:t>
            </a:r>
            <a:r>
              <a:rPr lang="en-US"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للإحصاء </a:t>
            </a:r>
            <a:r>
              <a:rPr lang="ar-SA" sz="2400" dirty="0">
                <a:latin typeface="Simplified Arabic" panose="02020603050405020304" pitchFamily="18" charset="-78"/>
                <a:cs typeface="Simplified Arabic" panose="02020603050405020304" pitchFamily="18" charset="-78"/>
              </a:rPr>
              <a:t>الفلسطيني، التي تقوم على إعداد بيانات إحصائية حديثة وشاملة حول </a:t>
            </a:r>
            <a:r>
              <a:rPr lang="en-US" sz="2400" dirty="0" smtClean="0">
                <a:latin typeface="Simplified Arabic" panose="02020603050405020304" pitchFamily="18" charset="-78"/>
                <a:cs typeface="Simplified Arabic" panose="02020603050405020304" pitchFamily="18" charset="-78"/>
              </a:rPr>
              <a:t>                </a:t>
            </a:r>
            <a:r>
              <a:rPr lang="ar-SA" sz="2400" dirty="0" smtClean="0">
                <a:latin typeface="Simplified Arabic" panose="02020603050405020304" pitchFamily="18" charset="-78"/>
                <a:cs typeface="Simplified Arabic" panose="02020603050405020304" pitchFamily="18" charset="-78"/>
              </a:rPr>
              <a:t>مختلف </a:t>
            </a:r>
            <a:r>
              <a:rPr lang="ar-SA" sz="2400" dirty="0">
                <a:latin typeface="Simplified Arabic" panose="02020603050405020304" pitchFamily="18" charset="-78"/>
                <a:cs typeface="Simplified Arabic" panose="02020603050405020304" pitchFamily="18" charset="-78"/>
              </a:rPr>
              <a:t>جوانب الحياة </a:t>
            </a:r>
            <a:r>
              <a:rPr lang="ar-SA" sz="2400" dirty="0" smtClean="0">
                <a:latin typeface="Simplified Arabic" panose="02020603050405020304" pitchFamily="18" charset="-78"/>
                <a:cs typeface="Simplified Arabic" panose="02020603050405020304" pitchFamily="18" charset="-78"/>
              </a:rPr>
              <a:t>الفلسطينية</a:t>
            </a:r>
            <a:endParaRPr lang="en-US" sz="2400" dirty="0" smtClean="0">
              <a:latin typeface="Simplified Arabic" panose="02020603050405020304" pitchFamily="18" charset="-78"/>
              <a:cs typeface="Simplified Arabic" panose="02020603050405020304" pitchFamily="18" charset="-78"/>
            </a:endParaRPr>
          </a:p>
          <a:p>
            <a:pPr lvl="0" algn="r" rtl="1">
              <a:buFont typeface="Wingdings" pitchFamily="2" charset="2"/>
              <a:buChar char="ü"/>
            </a:pPr>
            <a:endParaRPr lang="ar-SA" sz="105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r>
              <a:rPr lang="ar-SA" sz="2400" dirty="0" smtClean="0">
                <a:latin typeface="Simplified Arabic" panose="02020603050405020304" pitchFamily="18" charset="-78"/>
                <a:cs typeface="Simplified Arabic" panose="02020603050405020304" pitchFamily="18" charset="-78"/>
              </a:rPr>
              <a:t>بدأ </a:t>
            </a:r>
            <a:r>
              <a:rPr lang="ar-SA" sz="2400" dirty="0">
                <a:latin typeface="Simplified Arabic" panose="02020603050405020304" pitchFamily="18" charset="-78"/>
                <a:cs typeface="Simplified Arabic" panose="02020603050405020304" pitchFamily="18" charset="-78"/>
              </a:rPr>
              <a:t>قسم إحصاءات الأمن والعدالة أعماله في النصف الثاني من عام 1996.</a:t>
            </a:r>
            <a:endParaRPr lang="en-US" sz="240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endParaRPr lang="en-US" sz="105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r>
              <a:rPr lang="ar-SA" sz="2400" dirty="0">
                <a:latin typeface="Simplified Arabic" panose="02020603050405020304" pitchFamily="18" charset="-78"/>
                <a:cs typeface="Simplified Arabic" panose="02020603050405020304" pitchFamily="18" charset="-78"/>
              </a:rPr>
              <a:t>يتم اشتقاق إحصاءات الامن والعدالة من السجلات الإدارية حول إحصاءات الأمن والعدالة والقضاء، والتي مصدرها بيانات السجلات الإدارية المتوفرة في وزارات ومؤسسات السلطة الوطنية الفلسطينية</a:t>
            </a:r>
            <a:endParaRPr lang="en-US" sz="240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endParaRPr lang="en-US" sz="105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r>
              <a:rPr lang="ar-SA" sz="2400" dirty="0">
                <a:latin typeface="Simplified Arabic" panose="02020603050405020304" pitchFamily="18" charset="-78"/>
                <a:cs typeface="Simplified Arabic" panose="02020603050405020304" pitchFamily="18" charset="-78"/>
              </a:rPr>
              <a:t>تستخدم هذه الاحصاءات  من قبل متخذي القرار والمخططين الذين يحتاجون إلى بيانات حديثة حول الأمن والعدالة، تستخدمها الصحافة والأشخاص ومؤسسات البحوث الذين يتابعون اتجاهات الجريمة في المجتمع الفلسطيني</a:t>
            </a:r>
            <a:r>
              <a:rPr lang="en-US" sz="2400" dirty="0">
                <a:latin typeface="Simplified Arabic" panose="02020603050405020304" pitchFamily="18" charset="-78"/>
                <a:cs typeface="Simplified Arabic" panose="02020603050405020304" pitchFamily="18" charset="-78"/>
              </a:rPr>
              <a:t>.</a:t>
            </a:r>
            <a:endParaRPr lang="en-GB" sz="2400" dirty="0">
              <a:latin typeface="Simplified Arabic" panose="02020603050405020304" pitchFamily="18" charset="-78"/>
              <a:cs typeface="Simplified Arabic" panose="02020603050405020304" pitchFamily="18" charset="-78"/>
            </a:endParaRPr>
          </a:p>
          <a:p>
            <a:pPr marL="398463" indent="-398463" algn="r" rtl="1">
              <a:buFont typeface="Wingdings" pitchFamily="2" charset="2"/>
              <a:buChar char="ü"/>
            </a:pPr>
            <a:endParaRPr lang="ar-JO" sz="2400" dirty="0">
              <a:latin typeface="Simplified Arabic" panose="02020603050405020304" pitchFamily="18" charset="-78"/>
              <a:cs typeface="Simplified Arabic" panose="02020603050405020304" pitchFamily="18" charset="-78"/>
            </a:endParaRPr>
          </a:p>
          <a:p>
            <a:pPr lvl="0" algn="r" rtl="1">
              <a:buFont typeface="Wingdings" pitchFamily="2" charset="2"/>
              <a:buChar char="ü"/>
            </a:pPr>
            <a:endParaRPr lang="ar-SA" sz="2400" dirty="0">
              <a:latin typeface="Simplified Arabic" panose="02020603050405020304" pitchFamily="18" charset="-78"/>
              <a:cs typeface="Simplified Arabic" panose="02020603050405020304" pitchFamily="18" charset="-78"/>
            </a:endParaRPr>
          </a:p>
        </p:txBody>
      </p:sp>
      <p:sp>
        <p:nvSpPr>
          <p:cNvPr id="13" name="Content Placeholder 12">
            <a:extLst>
              <a:ext uri="{FF2B5EF4-FFF2-40B4-BE49-F238E27FC236}">
                <a16:creationId xmlns:a16="http://schemas.microsoft.com/office/drawing/2014/main" id="{7378E833-4562-4660-94DC-D642C584CBF1}"/>
              </a:ext>
            </a:extLst>
          </p:cNvPr>
          <p:cNvSpPr>
            <a:spLocks noGrp="1"/>
          </p:cNvSpPr>
          <p:nvPr>
            <p:ph sz="quarter" idx="14"/>
          </p:nvPr>
        </p:nvSpPr>
        <p:spPr/>
        <p:txBody>
          <a:bodyPr/>
          <a:lstStyle/>
          <a:p>
            <a:r>
              <a:rPr lang="en-US" dirty="0" smtClean="0"/>
              <a:t>PCBS</a:t>
            </a:r>
            <a:endParaRPr lang="en-US" dirty="0"/>
          </a:p>
        </p:txBody>
      </p:sp>
      <p:sp>
        <p:nvSpPr>
          <p:cNvPr id="4" name="Slide Number Placeholder 3">
            <a:extLst>
              <a:ext uri="{FF2B5EF4-FFF2-40B4-BE49-F238E27FC236}">
                <a16:creationId xmlns:a16="http://schemas.microsoft.com/office/drawing/2014/main" id="{828341D9-3B78-467A-9828-B85D230F5398}"/>
              </a:ext>
            </a:extLst>
          </p:cNvPr>
          <p:cNvSpPr>
            <a:spLocks noGrp="1"/>
          </p:cNvSpPr>
          <p:nvPr>
            <p:ph type="sldNum" sz="quarter" idx="12"/>
          </p:nvPr>
        </p:nvSpPr>
        <p:spPr/>
        <p:txBody>
          <a:bodyPr/>
          <a:lstStyle/>
          <a:p>
            <a:fld id="{48BB047D-A6CD-43AB-96F0-683C726B586B}" type="slidenum">
              <a:rPr lang="en-US" smtClean="0"/>
              <a:pPr/>
              <a:t>2</a:t>
            </a:fld>
            <a:endParaRPr lang="en-US" dirty="0"/>
          </a:p>
        </p:txBody>
      </p:sp>
    </p:spTree>
    <p:extLst>
      <p:ext uri="{BB962C8B-B14F-4D97-AF65-F5344CB8AC3E}">
        <p14:creationId xmlns:p14="http://schemas.microsoft.com/office/powerpoint/2010/main" val="9045452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Placeholder 17">
            <a:extLst>
              <a:ext uri="{FF2B5EF4-FFF2-40B4-BE49-F238E27FC236}">
                <a16:creationId xmlns:a16="http://schemas.microsoft.com/office/drawing/2014/main" id="{86E11806-F302-4002-BC05-308E87F6B5B7}"/>
              </a:ext>
            </a:extLst>
          </p:cNvPr>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6994889" y="375444"/>
            <a:ext cx="5210175" cy="5210175"/>
          </a:xfrm>
        </p:spPr>
      </p:pic>
      <p:sp>
        <p:nvSpPr>
          <p:cNvPr id="4" name="Title 3">
            <a:extLst>
              <a:ext uri="{FF2B5EF4-FFF2-40B4-BE49-F238E27FC236}">
                <a16:creationId xmlns:a16="http://schemas.microsoft.com/office/drawing/2014/main" id="{402C0A42-6D1B-4B6E-959B-1609A38258E9}"/>
              </a:ext>
            </a:extLst>
          </p:cNvPr>
          <p:cNvSpPr>
            <a:spLocks noGrp="1"/>
          </p:cNvSpPr>
          <p:nvPr>
            <p:ph type="title"/>
          </p:nvPr>
        </p:nvSpPr>
        <p:spPr>
          <a:xfrm>
            <a:off x="1375157" y="1001918"/>
            <a:ext cx="5445369" cy="1114784"/>
          </a:xfrm>
        </p:spPr>
        <p:txBody>
          <a:bodyPr/>
          <a:lstStyle/>
          <a:p>
            <a:pPr algn="r" rtl="1"/>
            <a:r>
              <a:rPr lang="ar-JO" dirty="0" smtClean="0"/>
              <a:t>أهداف احصاءات الأمن والعدالة</a:t>
            </a:r>
            <a:endParaRPr lang="en-US" dirty="0"/>
          </a:p>
        </p:txBody>
      </p:sp>
      <p:sp>
        <p:nvSpPr>
          <p:cNvPr id="5" name="Content Placeholder 4">
            <a:extLst>
              <a:ext uri="{FF2B5EF4-FFF2-40B4-BE49-F238E27FC236}">
                <a16:creationId xmlns:a16="http://schemas.microsoft.com/office/drawing/2014/main" id="{BDE42C9A-B4DC-4A46-A073-8421E387B2B7}"/>
              </a:ext>
            </a:extLst>
          </p:cNvPr>
          <p:cNvSpPr>
            <a:spLocks noGrp="1"/>
          </p:cNvSpPr>
          <p:nvPr>
            <p:ph idx="1"/>
          </p:nvPr>
        </p:nvSpPr>
        <p:spPr>
          <a:xfrm>
            <a:off x="473622" y="2506540"/>
            <a:ext cx="5927178" cy="3454523"/>
          </a:xfrm>
          <a:solidFill>
            <a:schemeClr val="bg1"/>
          </a:solidFill>
        </p:spPr>
        <p:txBody>
          <a:bodyPr/>
          <a:lstStyle/>
          <a:p>
            <a:pPr marL="0" indent="0" algn="just" rtl="1">
              <a:lnSpc>
                <a:spcPct val="150000"/>
              </a:lnSpc>
              <a:buNone/>
            </a:pPr>
            <a:r>
              <a:rPr lang="ar-JO" sz="2400" dirty="0">
                <a:latin typeface="Simplified Arabic" panose="02020603050405020304" pitchFamily="18" charset="-78"/>
                <a:cs typeface="Simplified Arabic" panose="02020603050405020304" pitchFamily="18" charset="-78"/>
              </a:rPr>
              <a:t> توفير البيانات الأساسية اللازمة لوضع الخطط والسياسات الضرورية لمواجهة ظاهرة انتشار الجريمة في المجتمع من خلال توفير الأدوات والمصادر الضرورية لرصد هذه الظاهرة عن قرب، وذلك عن طريق تحليل اتجاهات الجريمة السائدة في المجتمع، ووضع حد لانتشارها بهدف الوصول لمجتمع يسوده الأمن والأمان على المستوى الوطني.</a:t>
            </a:r>
            <a:endParaRPr lang="en-US" sz="2400" dirty="0">
              <a:latin typeface="Simplified Arabic" panose="02020603050405020304" pitchFamily="18" charset="-78"/>
              <a:cs typeface="Simplified Arabic" panose="02020603050405020304" pitchFamily="18" charset="-78"/>
            </a:endParaRPr>
          </a:p>
        </p:txBody>
      </p:sp>
      <p:sp>
        <p:nvSpPr>
          <p:cNvPr id="6" name="Content Placeholder 5">
            <a:extLst>
              <a:ext uri="{FF2B5EF4-FFF2-40B4-BE49-F238E27FC236}">
                <a16:creationId xmlns:a16="http://schemas.microsoft.com/office/drawing/2014/main" id="{388E3AC1-D7A5-40C2-92D8-C386497C9010}"/>
              </a:ext>
            </a:extLst>
          </p:cNvPr>
          <p:cNvSpPr>
            <a:spLocks noGrp="1"/>
          </p:cNvSpPr>
          <p:nvPr>
            <p:ph sz="quarter" idx="14"/>
          </p:nvPr>
        </p:nvSpPr>
        <p:spPr/>
        <p:txBody>
          <a:bodyPr/>
          <a:lstStyle/>
          <a:p>
            <a:r>
              <a:rPr lang="en-US" dirty="0" smtClean="0"/>
              <a:t>PCBS</a:t>
            </a:r>
            <a:endParaRPr lang="en-US" dirty="0"/>
          </a:p>
        </p:txBody>
      </p:sp>
      <p:sp>
        <p:nvSpPr>
          <p:cNvPr id="8" name="Slide Number Placeholder 7">
            <a:extLst>
              <a:ext uri="{FF2B5EF4-FFF2-40B4-BE49-F238E27FC236}">
                <a16:creationId xmlns:a16="http://schemas.microsoft.com/office/drawing/2014/main" id="{D2888EF7-DDB5-41D0-A1B0-B012ABC94D85}"/>
              </a:ext>
            </a:extLst>
          </p:cNvPr>
          <p:cNvSpPr>
            <a:spLocks noGrp="1"/>
          </p:cNvSpPr>
          <p:nvPr>
            <p:ph type="sldNum" sz="quarter" idx="12"/>
          </p:nvPr>
        </p:nvSpPr>
        <p:spPr/>
        <p:txBody>
          <a:bodyPr/>
          <a:lstStyle/>
          <a:p>
            <a:fld id="{48BB047D-A6CD-43AB-96F0-683C726B586B}" type="slidenum">
              <a:rPr lang="en-US" smtClean="0"/>
              <a:pPr/>
              <a:t>3</a:t>
            </a:fld>
            <a:endParaRPr lang="en-US" dirty="0"/>
          </a:p>
        </p:txBody>
      </p:sp>
    </p:spTree>
    <p:extLst>
      <p:ext uri="{BB962C8B-B14F-4D97-AF65-F5344CB8AC3E}">
        <p14:creationId xmlns:p14="http://schemas.microsoft.com/office/powerpoint/2010/main" val="21669634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09E-D17D-4F20-A6D0-C685853DE76E}"/>
              </a:ext>
            </a:extLst>
          </p:cNvPr>
          <p:cNvSpPr>
            <a:spLocks noGrp="1"/>
          </p:cNvSpPr>
          <p:nvPr>
            <p:ph type="title"/>
          </p:nvPr>
        </p:nvSpPr>
        <p:spPr/>
        <p:txBody>
          <a:bodyPr/>
          <a:lstStyle/>
          <a:p>
            <a:pPr algn="r" rtl="1"/>
            <a:r>
              <a:rPr lang="ar-JO" dirty="0" smtClean="0"/>
              <a:t>مصادر البيانات </a:t>
            </a:r>
            <a:endParaRPr lang="en-US" dirty="0"/>
          </a:p>
        </p:txBody>
      </p:sp>
      <p:pic>
        <p:nvPicPr>
          <p:cNvPr id="15" name="Picture Placeholder 14" descr="Handshake">
            <a:extLst>
              <a:ext uri="{FF2B5EF4-FFF2-40B4-BE49-F238E27FC236}">
                <a16:creationId xmlns:a16="http://schemas.microsoft.com/office/drawing/2014/main" id="{81D3A918-98A7-4066-B28E-B473663F8F30}"/>
              </a:ext>
            </a:extLst>
          </p:cNvPr>
          <p:cNvPicPr>
            <a:picLocks noGrp="1" noChangeAspect="1"/>
          </p:cNvPicPr>
          <p:nvPr>
            <p:ph type="pic" sz="quarter" idx="18"/>
          </p:nvPr>
        </p:nvPicPr>
        <p:blipFill>
          <a:blip r:embed="rId3">
            <a:extLst>
              <a:ext uri="{28A0092B-C50C-407E-A947-70E740481C1C}">
                <a14:useLocalDpi xmlns:a14="http://schemas.microsoft.com/office/drawing/2010/main"/>
              </a:ext>
              <a:ext uri="{96DAC541-7B7A-43D3-8B79-37D633B846F1}">
                <asvg:svgBlip xmlns:asvg="http://schemas.microsoft.com/office/drawing/2016/SVG/main" xmlns="" r:embed="rId4"/>
              </a:ext>
            </a:extLst>
          </a:blip>
          <a:srcRect/>
          <a:stretch>
            <a:fillRect/>
          </a:stretch>
        </p:blipFill>
        <p:spPr>
          <a:xfrm flipH="1">
            <a:off x="4293784" y="763986"/>
            <a:ext cx="587932" cy="587932"/>
          </a:xfrm>
        </p:spPr>
      </p:pic>
      <p:sp>
        <p:nvSpPr>
          <p:cNvPr id="3" name="Text Placeholder 2">
            <a:extLst>
              <a:ext uri="{FF2B5EF4-FFF2-40B4-BE49-F238E27FC236}">
                <a16:creationId xmlns:a16="http://schemas.microsoft.com/office/drawing/2014/main" id="{8A1B14A5-E7B8-4F35-8378-DB748F6A6CEF}"/>
              </a:ext>
            </a:extLst>
          </p:cNvPr>
          <p:cNvSpPr>
            <a:spLocks noGrp="1"/>
          </p:cNvSpPr>
          <p:nvPr>
            <p:ph type="body" idx="1"/>
          </p:nvPr>
        </p:nvSpPr>
        <p:spPr>
          <a:xfrm flipH="1">
            <a:off x="1873282" y="1477016"/>
            <a:ext cx="3008434" cy="601087"/>
          </a:xfrm>
        </p:spPr>
        <p:txBody>
          <a:bodyPr/>
          <a:lstStyle/>
          <a:p>
            <a:pPr algn="r" rtl="1"/>
            <a:r>
              <a:rPr lang="ar-JO" dirty="0" smtClean="0">
                <a:solidFill>
                  <a:schemeClr val="accent1"/>
                </a:solidFill>
              </a:rPr>
              <a:t>مسح الضحية</a:t>
            </a:r>
            <a:endParaRPr lang="en-US" dirty="0">
              <a:solidFill>
                <a:schemeClr val="accent1"/>
              </a:solidFill>
            </a:endParaRPr>
          </a:p>
        </p:txBody>
      </p:sp>
      <p:sp>
        <p:nvSpPr>
          <p:cNvPr id="4" name="Content Placeholder 3">
            <a:extLst>
              <a:ext uri="{FF2B5EF4-FFF2-40B4-BE49-F238E27FC236}">
                <a16:creationId xmlns:a16="http://schemas.microsoft.com/office/drawing/2014/main" id="{54E05A85-0100-4B67-A2A5-22134AD6255A}"/>
              </a:ext>
            </a:extLst>
          </p:cNvPr>
          <p:cNvSpPr>
            <a:spLocks noGrp="1"/>
          </p:cNvSpPr>
          <p:nvPr>
            <p:ph sz="half" idx="2"/>
          </p:nvPr>
        </p:nvSpPr>
        <p:spPr>
          <a:xfrm flipH="1">
            <a:off x="516194" y="2507766"/>
            <a:ext cx="4365522" cy="3091961"/>
          </a:xfrm>
          <a:solidFill>
            <a:schemeClr val="bg1"/>
          </a:solidFill>
        </p:spPr>
        <p:txBody>
          <a:bodyPr vert="horz" lIns="0" tIns="0" rIns="0" bIns="0" rtlCol="0">
            <a:noAutofit/>
          </a:bodyPr>
          <a:lstStyle/>
          <a:p>
            <a:pPr marL="0" indent="0" algn="just" rtl="1">
              <a:lnSpc>
                <a:spcPct val="100000"/>
              </a:lnSpc>
              <a:spcBef>
                <a:spcPct val="50000"/>
              </a:spcBef>
              <a:buNone/>
            </a:pPr>
            <a:r>
              <a:rPr lang="ar-SA" sz="2200" dirty="0">
                <a:latin typeface="Simplified Arabic" panose="02020603050405020304" pitchFamily="18" charset="-78"/>
                <a:cs typeface="Simplified Arabic" panose="02020603050405020304" pitchFamily="18" charset="-78"/>
              </a:rPr>
              <a:t>تنص التوصيات الدولية بأن يكون هناك مسح للضحية كل عامين أو ثلاثة، وذلك على اعتبار أن الجرائم التي تحصل في أي مجتمع ويتم التبليغ عنها، ونحصل عليها من بيانات السجلات الإدارية والتي تسمى الجرائم الظاهرة </a:t>
            </a:r>
            <a:r>
              <a:rPr lang="en-US" sz="2200" dirty="0">
                <a:latin typeface="Simplified Arabic" panose="02020603050405020304" pitchFamily="18" charset="-78"/>
                <a:cs typeface="Simplified Arabic" panose="02020603050405020304" pitchFamily="18" charset="-78"/>
              </a:rPr>
              <a:t>(Visible Crimes)</a:t>
            </a:r>
            <a:r>
              <a:rPr lang="ar-SA" sz="2200" dirty="0">
                <a:latin typeface="Simplified Arabic" panose="02020603050405020304" pitchFamily="18" charset="-78"/>
                <a:cs typeface="Simplified Arabic" panose="02020603050405020304" pitchFamily="18" charset="-78"/>
              </a:rPr>
              <a:t> لا تمثل إلا حوالي ثلث العدد الحقيقي للجرائم التي ترتكب في المجتمع، ولذلك يكون من الضروري القيام بمسح يعنى بالجزء المتبقي من هذه الجرائم وهو ما يسمى بالجرائم المخفية </a:t>
            </a:r>
            <a:r>
              <a:rPr lang="en-US" sz="2200" dirty="0">
                <a:latin typeface="Simplified Arabic" panose="02020603050405020304" pitchFamily="18" charset="-78"/>
                <a:cs typeface="Simplified Arabic" panose="02020603050405020304" pitchFamily="18" charset="-78"/>
              </a:rPr>
              <a:t> ( Hidden Crime )</a:t>
            </a:r>
            <a:r>
              <a:rPr lang="ar-SA" sz="2200" dirty="0">
                <a:latin typeface="Simplified Arabic" panose="02020603050405020304" pitchFamily="18" charset="-78"/>
                <a:cs typeface="Simplified Arabic" panose="02020603050405020304" pitchFamily="18" charset="-78"/>
              </a:rPr>
              <a:t> حيث يتم التوجه إلى عينة من المجتمع المقصود وسؤالهم إن كانوا قد وقعوا ضحايا لأفعال إجرامية خلال الـ 12 شهر السابقة للمسح.</a:t>
            </a:r>
            <a:endParaRPr lang="en-US" sz="2200" dirty="0">
              <a:latin typeface="Simplified Arabic" panose="02020603050405020304" pitchFamily="18" charset="-78"/>
              <a:cs typeface="Simplified Arabic" panose="02020603050405020304" pitchFamily="18" charset="-78"/>
            </a:endParaRPr>
          </a:p>
        </p:txBody>
      </p:sp>
      <p:pic>
        <p:nvPicPr>
          <p:cNvPr id="17" name="Picture Placeholder 16" descr="Download from cloud">
            <a:extLst>
              <a:ext uri="{FF2B5EF4-FFF2-40B4-BE49-F238E27FC236}">
                <a16:creationId xmlns:a16="http://schemas.microsoft.com/office/drawing/2014/main" id="{DEA952AA-034C-46B7-999E-31F46E9F36FC}"/>
              </a:ext>
            </a:extLst>
          </p:cNvPr>
          <p:cNvPicPr>
            <a:picLocks noGrp="1" noChangeAspect="1"/>
          </p:cNvPicPr>
          <p:nvPr>
            <p:ph type="pic" sz="quarter" idx="19"/>
          </p:nvPr>
        </p:nvPicPr>
        <p:blipFill>
          <a:blip r:embed="rId5">
            <a:extLst>
              <a:ext uri="{28A0092B-C50C-407E-A947-70E740481C1C}">
                <a14:useLocalDpi xmlns:a14="http://schemas.microsoft.com/office/drawing/2010/main"/>
              </a:ext>
              <a:ext uri="{96DAC541-7B7A-43D3-8B79-37D633B846F1}">
                <asvg:svgBlip xmlns:asvg="http://schemas.microsoft.com/office/drawing/2016/SVG/main" xmlns="" r:embed="rId6"/>
              </a:ext>
            </a:extLst>
          </a:blip>
          <a:srcRect/>
          <a:stretch>
            <a:fillRect/>
          </a:stretch>
        </p:blipFill>
        <p:spPr>
          <a:xfrm>
            <a:off x="7849204" y="840897"/>
            <a:ext cx="587932" cy="587932"/>
          </a:xfrm>
        </p:spPr>
      </p:pic>
      <p:sp>
        <p:nvSpPr>
          <p:cNvPr id="7" name="Text Placeholder 6">
            <a:extLst>
              <a:ext uri="{FF2B5EF4-FFF2-40B4-BE49-F238E27FC236}">
                <a16:creationId xmlns:a16="http://schemas.microsoft.com/office/drawing/2014/main" id="{B0BBB0D3-F4B5-4146-8064-6CACD6B0C1A1}"/>
              </a:ext>
            </a:extLst>
          </p:cNvPr>
          <p:cNvSpPr>
            <a:spLocks noGrp="1"/>
          </p:cNvSpPr>
          <p:nvPr>
            <p:ph type="body" idx="15"/>
          </p:nvPr>
        </p:nvSpPr>
        <p:spPr>
          <a:xfrm>
            <a:off x="5428702" y="1477016"/>
            <a:ext cx="3008434" cy="601087"/>
          </a:xfrm>
        </p:spPr>
        <p:txBody>
          <a:bodyPr/>
          <a:lstStyle/>
          <a:p>
            <a:pPr algn="r" rtl="1"/>
            <a:r>
              <a:rPr lang="ar-JO" dirty="0" smtClean="0"/>
              <a:t>السجلات الإدارية</a:t>
            </a:r>
            <a:endParaRPr lang="en-US" dirty="0">
              <a:solidFill>
                <a:schemeClr val="accent1"/>
              </a:solidFill>
            </a:endParaRPr>
          </a:p>
        </p:txBody>
      </p:sp>
      <p:sp>
        <p:nvSpPr>
          <p:cNvPr id="8" name="Content Placeholder 7">
            <a:extLst>
              <a:ext uri="{FF2B5EF4-FFF2-40B4-BE49-F238E27FC236}">
                <a16:creationId xmlns:a16="http://schemas.microsoft.com/office/drawing/2014/main" id="{6FD8FA4C-5CEC-4227-AE41-276B750EFDF0}"/>
              </a:ext>
            </a:extLst>
          </p:cNvPr>
          <p:cNvSpPr>
            <a:spLocks noGrp="1"/>
          </p:cNvSpPr>
          <p:nvPr>
            <p:ph sz="half" idx="16"/>
          </p:nvPr>
        </p:nvSpPr>
        <p:spPr>
          <a:xfrm>
            <a:off x="5428702" y="2507767"/>
            <a:ext cx="3008434" cy="3091961"/>
          </a:xfrm>
        </p:spPr>
        <p:txBody>
          <a:bodyPr/>
          <a:lstStyle/>
          <a:p>
            <a:pPr marL="0" indent="0" algn="just" rtl="1">
              <a:lnSpc>
                <a:spcPct val="100000"/>
              </a:lnSpc>
              <a:spcBef>
                <a:spcPct val="50000"/>
              </a:spcBef>
              <a:buNone/>
            </a:pPr>
            <a:r>
              <a:rPr lang="ar-SA" sz="2200" dirty="0">
                <a:latin typeface="Simplified Arabic" panose="02020603050405020304" pitchFamily="18" charset="-78"/>
                <a:cs typeface="Simplified Arabic" panose="02020603050405020304" pitchFamily="18" charset="-78"/>
              </a:rPr>
              <a:t>تشمل إحصاءات الامن والعدالة بيانات شاملة حول الأفعال الإجرامية المبلغ عنها في المجتمع الفلسطيني، كما تشير إلى عدد  الموقوفين والمحكومين في السجون وقضايا المحاكم والنيابة والأحداث الجانحين وضحايا حوادث السير.  كما توفر إحصائيات حديثة حول أعداد العاملين في أجهزة العدالة الجنائية من قضاة ومدعين عامين ومحامين</a:t>
            </a:r>
            <a:r>
              <a:rPr lang="en-US" sz="2200" dirty="0">
                <a:latin typeface="Simplified Arabic" panose="02020603050405020304" pitchFamily="18" charset="-78"/>
                <a:cs typeface="Simplified Arabic" panose="02020603050405020304" pitchFamily="18" charset="-78"/>
              </a:rPr>
              <a:t>.</a:t>
            </a:r>
            <a:endParaRPr lang="en-US" sz="2200" b="1" dirty="0">
              <a:latin typeface="Simplified Arabic" panose="02020603050405020304" pitchFamily="18" charset="-78"/>
              <a:cs typeface="Simplified Arabic" panose="02020603050405020304" pitchFamily="18" charset="-78"/>
            </a:endParaRPr>
          </a:p>
        </p:txBody>
      </p:sp>
      <p:sp>
        <p:nvSpPr>
          <p:cNvPr id="18" name="Content Placeholder 17">
            <a:extLst>
              <a:ext uri="{FF2B5EF4-FFF2-40B4-BE49-F238E27FC236}">
                <a16:creationId xmlns:a16="http://schemas.microsoft.com/office/drawing/2014/main" id="{CD6CEFA7-5AB5-47CF-83D8-F5F3DF38D2AF}"/>
              </a:ext>
            </a:extLst>
          </p:cNvPr>
          <p:cNvSpPr>
            <a:spLocks noGrp="1"/>
          </p:cNvSpPr>
          <p:nvPr>
            <p:ph sz="quarter" idx="14"/>
          </p:nvPr>
        </p:nvSpPr>
        <p:spPr/>
        <p:txBody>
          <a:bodyPr/>
          <a:lstStyle/>
          <a:p>
            <a:r>
              <a:rPr lang="en-US" dirty="0" smtClean="0"/>
              <a:t>PCBS</a:t>
            </a:r>
            <a:endParaRPr lang="en-US" dirty="0"/>
          </a:p>
        </p:txBody>
      </p:sp>
      <p:sp>
        <p:nvSpPr>
          <p:cNvPr id="5" name="Slide Number Placeholder 4">
            <a:extLst>
              <a:ext uri="{FF2B5EF4-FFF2-40B4-BE49-F238E27FC236}">
                <a16:creationId xmlns:a16="http://schemas.microsoft.com/office/drawing/2014/main" id="{ABBA3DB3-A445-4949-AB8E-8B2F3C33366B}"/>
              </a:ext>
            </a:extLst>
          </p:cNvPr>
          <p:cNvSpPr>
            <a:spLocks noGrp="1"/>
          </p:cNvSpPr>
          <p:nvPr>
            <p:ph type="sldNum" sz="quarter" idx="12"/>
          </p:nvPr>
        </p:nvSpPr>
        <p:spPr/>
        <p:txBody>
          <a:bodyPr/>
          <a:lstStyle/>
          <a:p>
            <a:fld id="{48BB047D-A6CD-43AB-96F0-683C726B586B}" type="slidenum">
              <a:rPr lang="en-US" smtClean="0"/>
              <a:pPr/>
              <a:t>4</a:t>
            </a:fld>
            <a:endParaRPr lang="en-US" dirty="0"/>
          </a:p>
        </p:txBody>
      </p:sp>
      <p:sp>
        <p:nvSpPr>
          <p:cNvPr id="12" name="Content Placeholder 7">
            <a:extLst>
              <a:ext uri="{FF2B5EF4-FFF2-40B4-BE49-F238E27FC236}">
                <a16:creationId xmlns:a16="http://schemas.microsoft.com/office/drawing/2014/main" id="{6FD8FA4C-5CEC-4227-AE41-276B750EFDF0}"/>
              </a:ext>
            </a:extLst>
          </p:cNvPr>
          <p:cNvSpPr txBox="1">
            <a:spLocks/>
          </p:cNvSpPr>
          <p:nvPr/>
        </p:nvSpPr>
        <p:spPr>
          <a:xfrm>
            <a:off x="8858853" y="1676296"/>
            <a:ext cx="3008434" cy="4502019"/>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يعتمد الجهاز في جمع بيانات الأمن والعدالة على السجلات الادارية ومسح الضحية  </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913037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8BB047D-A6CD-43AB-96F0-683C726B586B}" type="slidenum">
              <a:rPr lang="en-US" noProof="0" smtClean="0"/>
              <a:pPr/>
              <a:t>5</a:t>
            </a:fld>
            <a:endParaRPr lang="en-US" noProof="0" dirty="0"/>
          </a:p>
        </p:txBody>
      </p:sp>
      <p:sp>
        <p:nvSpPr>
          <p:cNvPr id="3" name="Title 2"/>
          <p:cNvSpPr>
            <a:spLocks noGrp="1"/>
          </p:cNvSpPr>
          <p:nvPr>
            <p:ph type="title"/>
          </p:nvPr>
        </p:nvSpPr>
        <p:spPr/>
        <p:txBody>
          <a:bodyPr/>
          <a:lstStyle/>
          <a:p>
            <a:pPr algn="r" rtl="1"/>
            <a:r>
              <a:rPr lang="ar-JO" dirty="0" smtClean="0"/>
              <a:t>مسح الضحية </a:t>
            </a:r>
            <a:endParaRPr lang="en-US" dirty="0"/>
          </a:p>
        </p:txBody>
      </p:sp>
      <p:sp>
        <p:nvSpPr>
          <p:cNvPr id="4" name="Text Placeholder 3"/>
          <p:cNvSpPr>
            <a:spLocks noGrp="1"/>
          </p:cNvSpPr>
          <p:nvPr>
            <p:ph type="body" idx="1"/>
          </p:nvPr>
        </p:nvSpPr>
        <p:spPr/>
        <p:txBody>
          <a:bodyPr/>
          <a:lstStyle/>
          <a:p>
            <a:pPr algn="r" rtl="1"/>
            <a:endParaRPr lang="ar-JO" dirty="0" smtClean="0">
              <a:latin typeface="Simplified Arabic" panose="02020603050405020304" pitchFamily="18" charset="-78"/>
              <a:cs typeface="Simplified Arabic" panose="02020603050405020304" pitchFamily="18" charset="-78"/>
            </a:endParaRPr>
          </a:p>
          <a:p>
            <a:pPr algn="r" rtl="1"/>
            <a:r>
              <a:rPr lang="ar-JO" dirty="0" smtClean="0">
                <a:latin typeface="Simplified Arabic" panose="02020603050405020304" pitchFamily="18" charset="-78"/>
                <a:cs typeface="Simplified Arabic" panose="02020603050405020304" pitchFamily="18" charset="-78"/>
              </a:rPr>
              <a:t>من المسوح الأساسية المنفذة في الجهاز </a:t>
            </a:r>
          </a:p>
          <a:p>
            <a:pPr marL="0" indent="0" algn="r" rtl="1">
              <a:buNone/>
            </a:pPr>
            <a:endParaRPr lang="en-US" dirty="0">
              <a:latin typeface="Simplified Arabic" panose="02020603050405020304" pitchFamily="18" charset="-78"/>
              <a:cs typeface="Simplified Arabic" panose="02020603050405020304" pitchFamily="18" charset="-78"/>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8129" y="2302593"/>
            <a:ext cx="6489285" cy="3650223"/>
          </a:xfrm>
          <a:prstGeom prst="rect">
            <a:avLst/>
          </a:prstGeom>
        </p:spPr>
      </p:pic>
    </p:spTree>
    <p:extLst>
      <p:ext uri="{BB962C8B-B14F-4D97-AF65-F5344CB8AC3E}">
        <p14:creationId xmlns:p14="http://schemas.microsoft.com/office/powerpoint/2010/main" val="37273786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F209E-D17D-4F20-A6D0-C685853DE76E}"/>
              </a:ext>
            </a:extLst>
          </p:cNvPr>
          <p:cNvSpPr>
            <a:spLocks noGrp="1"/>
          </p:cNvSpPr>
          <p:nvPr>
            <p:ph type="title"/>
          </p:nvPr>
        </p:nvSpPr>
        <p:spPr/>
        <p:txBody>
          <a:bodyPr/>
          <a:lstStyle/>
          <a:p>
            <a:pPr algn="r" rtl="1"/>
            <a:r>
              <a:rPr lang="ar-JO" dirty="0" smtClean="0"/>
              <a:t>مسح الضحية</a:t>
            </a:r>
            <a:endParaRPr lang="en-US" dirty="0"/>
          </a:p>
        </p:txBody>
      </p:sp>
      <p:sp>
        <p:nvSpPr>
          <p:cNvPr id="3" name="Text Placeholder 2">
            <a:extLst>
              <a:ext uri="{FF2B5EF4-FFF2-40B4-BE49-F238E27FC236}">
                <a16:creationId xmlns:a16="http://schemas.microsoft.com/office/drawing/2014/main" id="{8A1B14A5-E7B8-4F35-8378-DB748F6A6CEF}"/>
              </a:ext>
            </a:extLst>
          </p:cNvPr>
          <p:cNvSpPr>
            <a:spLocks noGrp="1"/>
          </p:cNvSpPr>
          <p:nvPr>
            <p:ph type="body" idx="1"/>
          </p:nvPr>
        </p:nvSpPr>
        <p:spPr>
          <a:xfrm flipH="1">
            <a:off x="5486637" y="1576741"/>
            <a:ext cx="3008434" cy="601087"/>
          </a:xfrm>
        </p:spPr>
        <p:txBody>
          <a:bodyPr/>
          <a:lstStyle/>
          <a:p>
            <a:pPr algn="r" rtl="1"/>
            <a:r>
              <a:rPr lang="ar-JO" dirty="0" smtClean="0">
                <a:solidFill>
                  <a:schemeClr val="accent1"/>
                </a:solidFill>
              </a:rPr>
              <a:t>أهداف المسح</a:t>
            </a:r>
            <a:endParaRPr lang="en-US" dirty="0">
              <a:solidFill>
                <a:schemeClr val="accent1"/>
              </a:solidFill>
            </a:endParaRPr>
          </a:p>
        </p:txBody>
      </p:sp>
      <p:sp>
        <p:nvSpPr>
          <p:cNvPr id="4" name="Content Placeholder 3">
            <a:extLst>
              <a:ext uri="{FF2B5EF4-FFF2-40B4-BE49-F238E27FC236}">
                <a16:creationId xmlns:a16="http://schemas.microsoft.com/office/drawing/2014/main" id="{54E05A85-0100-4B67-A2A5-22134AD6255A}"/>
              </a:ext>
            </a:extLst>
          </p:cNvPr>
          <p:cNvSpPr>
            <a:spLocks noGrp="1"/>
          </p:cNvSpPr>
          <p:nvPr>
            <p:ph sz="half" idx="2"/>
          </p:nvPr>
        </p:nvSpPr>
        <p:spPr>
          <a:xfrm flipH="1">
            <a:off x="516192" y="2230656"/>
            <a:ext cx="7978878" cy="4125900"/>
          </a:xfrm>
          <a:solidFill>
            <a:schemeClr val="bg1"/>
          </a:solidFill>
        </p:spPr>
        <p:txBody>
          <a:bodyPr vert="horz" lIns="0" tIns="0" rIns="0" bIns="0" rtlCol="0">
            <a:noAutofit/>
          </a:bodyPr>
          <a:lstStyle/>
          <a:p>
            <a:pPr algn="r" rtl="1">
              <a:lnSpc>
                <a:spcPct val="100000"/>
              </a:lnSpc>
              <a:spcBef>
                <a:spcPct val="50000"/>
              </a:spcBef>
            </a:pPr>
            <a:r>
              <a:rPr lang="ar-SA" sz="2200" dirty="0">
                <a:latin typeface="Simplified Arabic" panose="02020603050405020304" pitchFamily="18" charset="-78"/>
                <a:cs typeface="Simplified Arabic" panose="02020603050405020304" pitchFamily="18" charset="-78"/>
              </a:rPr>
              <a:t>التعرف على </a:t>
            </a:r>
            <a:r>
              <a:rPr lang="ar-SA" sz="2200" dirty="0"/>
              <a:t>بخصائص الضحايا والجناة والأحداث </a:t>
            </a:r>
            <a:r>
              <a:rPr lang="ar-SA" sz="2200" dirty="0" smtClean="0"/>
              <a:t>الإجرامية </a:t>
            </a:r>
            <a:r>
              <a:rPr lang="ar-SA" sz="2200" dirty="0" smtClean="0">
                <a:latin typeface="Simplified Arabic" panose="02020603050405020304" pitchFamily="18" charset="-78"/>
                <a:cs typeface="Simplified Arabic" panose="02020603050405020304" pitchFamily="18" charset="-78"/>
              </a:rPr>
              <a:t>في </a:t>
            </a:r>
            <a:r>
              <a:rPr lang="ar-SA" sz="2200" dirty="0">
                <a:latin typeface="Simplified Arabic" panose="02020603050405020304" pitchFamily="18" charset="-78"/>
                <a:cs typeface="Simplified Arabic" panose="02020603050405020304" pitchFamily="18" charset="-78"/>
              </a:rPr>
              <a:t>المجتمع </a:t>
            </a:r>
            <a:r>
              <a:rPr lang="ar-SA" sz="2200" dirty="0" smtClean="0">
                <a:latin typeface="Simplified Arabic" panose="02020603050405020304" pitchFamily="18" charset="-78"/>
                <a:cs typeface="Simplified Arabic" panose="02020603050405020304" pitchFamily="18" charset="-78"/>
              </a:rPr>
              <a:t>الفلسطيني.</a:t>
            </a:r>
            <a:endParaRPr lang="ar-JO" sz="2200" dirty="0" smtClean="0">
              <a:latin typeface="Simplified Arabic" panose="02020603050405020304" pitchFamily="18" charset="-78"/>
              <a:cs typeface="Simplified Arabic" panose="02020603050405020304" pitchFamily="18" charset="-78"/>
            </a:endParaRPr>
          </a:p>
          <a:p>
            <a:pPr algn="r" rtl="1">
              <a:lnSpc>
                <a:spcPct val="100000"/>
              </a:lnSpc>
              <a:spcBef>
                <a:spcPct val="50000"/>
              </a:spcBef>
            </a:pPr>
            <a:r>
              <a:rPr lang="ar-SA" sz="2000" dirty="0" smtClean="0">
                <a:latin typeface="Simplified Arabic" panose="02020603050405020304" pitchFamily="18" charset="-78"/>
                <a:cs typeface="Simplified Arabic" panose="02020603050405020304" pitchFamily="18" charset="-78"/>
              </a:rPr>
              <a:t>توفير </a:t>
            </a:r>
            <a:r>
              <a:rPr lang="ar-SA" sz="2000" dirty="0">
                <a:latin typeface="Simplified Arabic" panose="02020603050405020304" pitchFamily="18" charset="-78"/>
                <a:cs typeface="Simplified Arabic" panose="02020603050405020304" pitchFamily="18" charset="-78"/>
              </a:rPr>
              <a:t>البيانات الكافية والضرورية لمتخذي القرار والمخططين لرسم السياسات المناسبة حول سبل مكافحة الجريمة</a:t>
            </a:r>
            <a:r>
              <a:rPr lang="ar-SA" sz="2000" dirty="0" smtClean="0">
                <a:latin typeface="Simplified Arabic" panose="02020603050405020304" pitchFamily="18" charset="-78"/>
                <a:cs typeface="Simplified Arabic" panose="02020603050405020304" pitchFamily="18" charset="-78"/>
              </a:rPr>
              <a:t>.</a:t>
            </a:r>
            <a:endParaRPr lang="ar-JO" sz="2000" dirty="0" smtClean="0">
              <a:latin typeface="Simplified Arabic" panose="02020603050405020304" pitchFamily="18" charset="-78"/>
              <a:cs typeface="Simplified Arabic" panose="02020603050405020304" pitchFamily="18" charset="-78"/>
            </a:endParaRPr>
          </a:p>
          <a:p>
            <a:pPr algn="r" rtl="1">
              <a:lnSpc>
                <a:spcPct val="100000"/>
              </a:lnSpc>
              <a:spcBef>
                <a:spcPct val="50000"/>
              </a:spcBef>
            </a:pPr>
            <a:r>
              <a:rPr lang="ar-SA" sz="2000" dirty="0">
                <a:latin typeface="Simplified Arabic" panose="02020603050405020304" pitchFamily="18" charset="-78"/>
                <a:cs typeface="Simplified Arabic" panose="02020603050405020304" pitchFamily="18" charset="-78"/>
              </a:rPr>
              <a:t> التعرف على اتجاهات الجريمة </a:t>
            </a:r>
            <a:r>
              <a:rPr lang="ar-SA" sz="2000" dirty="0" smtClean="0">
                <a:latin typeface="Simplified Arabic" panose="02020603050405020304" pitchFamily="18" charset="-78"/>
                <a:cs typeface="Simplified Arabic" panose="02020603050405020304" pitchFamily="18" charset="-78"/>
              </a:rPr>
              <a:t>وأنماطها وتحركاتها </a:t>
            </a:r>
            <a:r>
              <a:rPr lang="ar-SA" sz="2000" dirty="0">
                <a:latin typeface="Simplified Arabic" panose="02020603050405020304" pitchFamily="18" charset="-78"/>
                <a:cs typeface="Simplified Arabic" panose="02020603050405020304" pitchFamily="18" charset="-78"/>
              </a:rPr>
              <a:t>في المجتمع </a:t>
            </a:r>
            <a:r>
              <a:rPr lang="ar-JO" sz="2000" dirty="0" smtClean="0">
                <a:latin typeface="Simplified Arabic" panose="02020603050405020304" pitchFamily="18" charset="-78"/>
                <a:cs typeface="Simplified Arabic" panose="02020603050405020304" pitchFamily="18" charset="-78"/>
              </a:rPr>
              <a:t>ا</a:t>
            </a:r>
            <a:r>
              <a:rPr lang="ar-SA" sz="2000" dirty="0" smtClean="0">
                <a:latin typeface="Simplified Arabic" panose="02020603050405020304" pitchFamily="18" charset="-78"/>
                <a:cs typeface="Simplified Arabic" panose="02020603050405020304" pitchFamily="18" charset="-78"/>
              </a:rPr>
              <a:t>لفلسطيني </a:t>
            </a:r>
            <a:endParaRPr lang="ar-JO" sz="2000" dirty="0" smtClean="0">
              <a:latin typeface="Simplified Arabic" panose="02020603050405020304" pitchFamily="18" charset="-78"/>
              <a:cs typeface="Simplified Arabic" panose="02020603050405020304" pitchFamily="18" charset="-78"/>
            </a:endParaRPr>
          </a:p>
          <a:p>
            <a:pPr algn="r" rtl="1">
              <a:lnSpc>
                <a:spcPct val="100000"/>
              </a:lnSpc>
              <a:spcBef>
                <a:spcPct val="50000"/>
              </a:spcBef>
            </a:pPr>
            <a:r>
              <a:rPr lang="ar-SA" sz="2000" dirty="0" smtClean="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فحص مدى التوجه للتبليغ عن الأفعال الإجرامية التي يتعرض لها الأفراد  والأسر في المجتمع الفلسطيني</a:t>
            </a:r>
            <a:r>
              <a:rPr lang="ar-SA" sz="2000" dirty="0" smtClean="0">
                <a:latin typeface="Simplified Arabic" panose="02020603050405020304" pitchFamily="18" charset="-78"/>
                <a:cs typeface="Simplified Arabic" panose="02020603050405020304" pitchFamily="18" charset="-78"/>
              </a:rPr>
              <a:t>.</a:t>
            </a:r>
            <a:endParaRPr lang="ar-JO" sz="2000" dirty="0" smtClean="0">
              <a:latin typeface="Simplified Arabic" panose="02020603050405020304" pitchFamily="18" charset="-78"/>
              <a:cs typeface="Simplified Arabic" panose="02020603050405020304" pitchFamily="18" charset="-78"/>
            </a:endParaRPr>
          </a:p>
          <a:p>
            <a:pPr algn="r" rtl="1">
              <a:lnSpc>
                <a:spcPct val="100000"/>
              </a:lnSpc>
              <a:spcBef>
                <a:spcPct val="50000"/>
              </a:spcBef>
            </a:pPr>
            <a:r>
              <a:rPr lang="ar-SA" sz="2000" dirty="0" smtClean="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بناء سلسلة بيانات يتم مقارنتها عبر الزمن ورصد </a:t>
            </a:r>
            <a:r>
              <a:rPr lang="ar-SA" sz="2000" dirty="0" smtClean="0">
                <a:latin typeface="Simplified Arabic" panose="02020603050405020304" pitchFamily="18" charset="-78"/>
                <a:cs typeface="Simplified Arabic" panose="02020603050405020304" pitchFamily="18" charset="-78"/>
              </a:rPr>
              <a:t>التغيرات</a:t>
            </a:r>
            <a:endParaRPr lang="ar-JO" sz="2000" dirty="0" smtClean="0">
              <a:latin typeface="Simplified Arabic" panose="02020603050405020304" pitchFamily="18" charset="-78"/>
              <a:cs typeface="Simplified Arabic" panose="02020603050405020304" pitchFamily="18" charset="-78"/>
            </a:endParaRPr>
          </a:p>
          <a:p>
            <a:pPr algn="r" rtl="1">
              <a:lnSpc>
                <a:spcPct val="100000"/>
              </a:lnSpc>
              <a:spcBef>
                <a:spcPct val="50000"/>
              </a:spcBef>
            </a:pPr>
            <a:r>
              <a:rPr lang="ar-SA" sz="2000" dirty="0" smtClean="0">
                <a:latin typeface="Simplified Arabic" panose="02020603050405020304" pitchFamily="18" charset="-78"/>
                <a:cs typeface="Simplified Arabic" panose="02020603050405020304" pitchFamily="18" charset="-78"/>
              </a:rPr>
              <a:t>توفير </a:t>
            </a:r>
            <a:r>
              <a:rPr lang="ar-SA" sz="2000" dirty="0">
                <a:latin typeface="Simplified Arabic" panose="02020603050405020304" pitchFamily="18" charset="-78"/>
                <a:cs typeface="Simplified Arabic" panose="02020603050405020304" pitchFamily="18" charset="-78"/>
              </a:rPr>
              <a:t>بيانات حديثة حول الجريمة والضحية ممكن أن تستخدمها الصحافة والأشخاص والمؤسسات الذين يتابعون إتجاهات الجريمة في المجتمع </a:t>
            </a:r>
            <a:r>
              <a:rPr lang="ar-SA" sz="2000" dirty="0" smtClean="0">
                <a:latin typeface="Simplified Arabic" panose="02020603050405020304" pitchFamily="18" charset="-78"/>
                <a:cs typeface="Simplified Arabic" panose="02020603050405020304" pitchFamily="18" charset="-78"/>
              </a:rPr>
              <a:t>الفلسطيني.</a:t>
            </a:r>
          </a:p>
          <a:p>
            <a:pPr algn="r" rtl="1">
              <a:lnSpc>
                <a:spcPct val="100000"/>
              </a:lnSpc>
              <a:spcBef>
                <a:spcPct val="50000"/>
              </a:spcBef>
            </a:pPr>
            <a:r>
              <a:rPr lang="ar-SA" sz="2000" dirty="0" smtClean="0">
                <a:latin typeface="Simplified Arabic" panose="02020603050405020304" pitchFamily="18" charset="-78"/>
                <a:cs typeface="Simplified Arabic" panose="02020603050405020304" pitchFamily="18" charset="-78"/>
              </a:rPr>
              <a:t>تلبية بعض مؤشرات التنمية المستدامة الهدف 16</a:t>
            </a:r>
            <a:endParaRPr lang="en-US" sz="2000" dirty="0">
              <a:latin typeface="Simplified Arabic" panose="02020603050405020304" pitchFamily="18" charset="-78"/>
              <a:cs typeface="Simplified Arabic" panose="02020603050405020304" pitchFamily="18" charset="-78"/>
            </a:endParaRPr>
          </a:p>
        </p:txBody>
      </p:sp>
      <p:sp>
        <p:nvSpPr>
          <p:cNvPr id="7" name="Text Placeholder 6">
            <a:extLst>
              <a:ext uri="{FF2B5EF4-FFF2-40B4-BE49-F238E27FC236}">
                <a16:creationId xmlns:a16="http://schemas.microsoft.com/office/drawing/2014/main" id="{B0BBB0D3-F4B5-4146-8064-6CACD6B0C1A1}"/>
              </a:ext>
            </a:extLst>
          </p:cNvPr>
          <p:cNvSpPr>
            <a:spLocks noGrp="1"/>
          </p:cNvSpPr>
          <p:nvPr>
            <p:ph type="body" idx="15"/>
          </p:nvPr>
        </p:nvSpPr>
        <p:spPr>
          <a:xfrm>
            <a:off x="8952767" y="1629568"/>
            <a:ext cx="3008434" cy="601087"/>
          </a:xfrm>
        </p:spPr>
        <p:txBody>
          <a:bodyPr/>
          <a:lstStyle/>
          <a:p>
            <a:pPr algn="r" rtl="1"/>
            <a:r>
              <a:rPr lang="ar-JO" dirty="0" smtClean="0"/>
              <a:t>نبذة تعريفية </a:t>
            </a:r>
            <a:endParaRPr lang="en-US" dirty="0">
              <a:solidFill>
                <a:schemeClr val="accent1"/>
              </a:solidFill>
            </a:endParaRPr>
          </a:p>
        </p:txBody>
      </p:sp>
      <p:sp>
        <p:nvSpPr>
          <p:cNvPr id="8" name="Content Placeholder 7">
            <a:extLst>
              <a:ext uri="{FF2B5EF4-FFF2-40B4-BE49-F238E27FC236}">
                <a16:creationId xmlns:a16="http://schemas.microsoft.com/office/drawing/2014/main" id="{6FD8FA4C-5CEC-4227-AE41-276B750EFDF0}"/>
              </a:ext>
            </a:extLst>
          </p:cNvPr>
          <p:cNvSpPr>
            <a:spLocks noGrp="1"/>
          </p:cNvSpPr>
          <p:nvPr>
            <p:ph sz="half" idx="16"/>
          </p:nvPr>
        </p:nvSpPr>
        <p:spPr>
          <a:xfrm>
            <a:off x="8825047" y="2508306"/>
            <a:ext cx="3136154" cy="3091961"/>
          </a:xfrm>
        </p:spPr>
        <p:txBody>
          <a:bodyPr/>
          <a:lstStyle/>
          <a:p>
            <a:pPr marL="0" indent="0" algn="just" rtl="1">
              <a:lnSpc>
                <a:spcPct val="100000"/>
              </a:lnSpc>
              <a:spcBef>
                <a:spcPct val="50000"/>
              </a:spcBef>
              <a:buNone/>
            </a:pPr>
            <a:r>
              <a:rPr lang="ar-SA" sz="2000" dirty="0">
                <a:latin typeface="Simplified Arabic" panose="02020603050405020304" pitchFamily="18" charset="-78"/>
                <a:cs typeface="Simplified Arabic" panose="02020603050405020304" pitchFamily="18" charset="-78"/>
              </a:rPr>
              <a:t>تم تنفيذ مسح الضحية ست مرات في الأعوام 1996، 1999، 2004، 2008، 2012، 2016، 2020 وذلك عن طريق دراسة المؤشرات الأساسية التي تنص عليها التوصيات الدولية وتجارب الدول الأخرى وتوصيات الخبراء الذين قدموا إلى الجهاز، والتي تبين مدى تعرض الأسر والأفراد في المجتمع الفلسطيني لأفعال إجرامية، وكذلك دراسة المواصفات العامة للضحية في المجتمع الفلسطيني </a:t>
            </a:r>
            <a:endParaRPr lang="en-US" sz="2000" b="1" dirty="0">
              <a:latin typeface="Simplified Arabic" panose="02020603050405020304" pitchFamily="18" charset="-78"/>
              <a:cs typeface="Simplified Arabic" panose="02020603050405020304" pitchFamily="18" charset="-78"/>
            </a:endParaRPr>
          </a:p>
        </p:txBody>
      </p:sp>
      <p:sp>
        <p:nvSpPr>
          <p:cNvPr id="18" name="Content Placeholder 17">
            <a:extLst>
              <a:ext uri="{FF2B5EF4-FFF2-40B4-BE49-F238E27FC236}">
                <a16:creationId xmlns:a16="http://schemas.microsoft.com/office/drawing/2014/main" id="{CD6CEFA7-5AB5-47CF-83D8-F5F3DF38D2AF}"/>
              </a:ext>
            </a:extLst>
          </p:cNvPr>
          <p:cNvSpPr>
            <a:spLocks noGrp="1"/>
          </p:cNvSpPr>
          <p:nvPr>
            <p:ph sz="quarter" idx="14"/>
          </p:nvPr>
        </p:nvSpPr>
        <p:spPr/>
        <p:txBody>
          <a:bodyPr/>
          <a:lstStyle/>
          <a:p>
            <a:r>
              <a:rPr lang="en-US" dirty="0" smtClean="0"/>
              <a:t>PCBS</a:t>
            </a:r>
            <a:endParaRPr lang="en-US" dirty="0"/>
          </a:p>
        </p:txBody>
      </p:sp>
      <p:sp>
        <p:nvSpPr>
          <p:cNvPr id="5" name="Slide Number Placeholder 4">
            <a:extLst>
              <a:ext uri="{FF2B5EF4-FFF2-40B4-BE49-F238E27FC236}">
                <a16:creationId xmlns:a16="http://schemas.microsoft.com/office/drawing/2014/main" id="{ABBA3DB3-A445-4949-AB8E-8B2F3C33366B}"/>
              </a:ext>
            </a:extLst>
          </p:cNvPr>
          <p:cNvSpPr>
            <a:spLocks noGrp="1"/>
          </p:cNvSpPr>
          <p:nvPr>
            <p:ph type="sldNum" sz="quarter" idx="12"/>
          </p:nvPr>
        </p:nvSpPr>
        <p:spPr/>
        <p:txBody>
          <a:bodyPr/>
          <a:lstStyle/>
          <a:p>
            <a:fld id="{48BB047D-A6CD-43AB-96F0-683C726B586B}" type="slidenum">
              <a:rPr lang="en-US" smtClean="0"/>
              <a:pPr/>
              <a:t>6</a:t>
            </a:fld>
            <a:endParaRPr lang="en-US" dirty="0"/>
          </a:p>
        </p:txBody>
      </p:sp>
    </p:spTree>
    <p:extLst>
      <p:ext uri="{BB962C8B-B14F-4D97-AF65-F5344CB8AC3E}">
        <p14:creationId xmlns:p14="http://schemas.microsoft.com/office/powerpoint/2010/main" val="1613079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1435157521"/>
              </p:ext>
            </p:extLst>
          </p:nvPr>
        </p:nvGraphicFramePr>
        <p:xfrm>
          <a:off x="392911" y="2391810"/>
          <a:ext cx="11435672" cy="224976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algn="r"/>
                      <a:r>
                        <a:rPr lang="ar-JO" sz="2000" dirty="0" smtClean="0">
                          <a:latin typeface="Simplified Arabic" panose="02020603050405020304" pitchFamily="18" charset="-78"/>
                          <a:cs typeface="Simplified Arabic" panose="02020603050405020304" pitchFamily="18" charset="-78"/>
                        </a:rPr>
                        <a:t>نسبة الأسر التي هي ضحايا الأفعال الإجرامية حسب المنطقة ونوع الفعل الإجرامي </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algn="r"/>
                      <a:r>
                        <a:rPr lang="ar-JO" sz="2000" dirty="0" smtClean="0">
                          <a:latin typeface="Simplified Arabic" panose="02020603050405020304" pitchFamily="18" charset="-78"/>
                          <a:cs typeface="Simplified Arabic" panose="02020603050405020304" pitchFamily="18" charset="-78"/>
                        </a:rPr>
                        <a:t>نسبة الأسر التي هي  ضحايا الأفعال الإجرامية حسب نوع الفعل الإجرامي وعدد أفراد الأسرة</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ar-JO" sz="2000" dirty="0" smtClean="0">
                          <a:latin typeface="Simplified Arabic" panose="02020603050405020304" pitchFamily="18" charset="-78"/>
                          <a:cs typeface="Simplified Arabic" panose="02020603050405020304" pitchFamily="18" charset="-78"/>
                        </a:rPr>
                        <a:t>نسبة الأسر التي هي  ضحايا الأفعال الإجرامية حسب نوع الفعل الإجرامي ومهنة رب الأسرة</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7</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الأسر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92015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1329892718"/>
              </p:ext>
            </p:extLst>
          </p:nvPr>
        </p:nvGraphicFramePr>
        <p:xfrm>
          <a:off x="392911" y="2391810"/>
          <a:ext cx="11435672" cy="398712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المنطقة  نوع الفعل الإجرامي.</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الفعل الإجرامي ونوع التجمع السكاني</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بعض المتغيرات ونوع الفعل الإجرامي </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الفعل الإجرامي ووقت حصول الجريمة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34055162"/>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التبليغ عن الجريمة ونوع الفعل الإجرامي</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28872451"/>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مكان حصول الجريمة ونوع الفعل الإجرامي </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1638862"/>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8</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الأفراد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875841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9737-6B13-46AD-93F6-FE801BC76D26}"/>
              </a:ext>
            </a:extLst>
          </p:cNvPr>
          <p:cNvSpPr>
            <a:spLocks noGrp="1"/>
          </p:cNvSpPr>
          <p:nvPr>
            <p:ph type="title"/>
          </p:nvPr>
        </p:nvSpPr>
        <p:spPr/>
        <p:txBody>
          <a:bodyPr/>
          <a:lstStyle/>
          <a:p>
            <a:pPr algn="r" rtl="1"/>
            <a:r>
              <a:rPr lang="ar-JO" dirty="0" smtClean="0"/>
              <a:t>مؤشرات مسح  الضحية </a:t>
            </a:r>
            <a:endParaRPr lang="en-US" dirty="0"/>
          </a:p>
        </p:txBody>
      </p:sp>
      <p:graphicFrame>
        <p:nvGraphicFramePr>
          <p:cNvPr id="3" name="Table 2">
            <a:extLst>
              <a:ext uri="{FF2B5EF4-FFF2-40B4-BE49-F238E27FC236}">
                <a16:creationId xmlns:a16="http://schemas.microsoft.com/office/drawing/2014/main" id="{BEE52E89-C526-4F73-86FB-0EB31587CD33}"/>
              </a:ext>
            </a:extLst>
          </p:cNvPr>
          <p:cNvGraphicFramePr>
            <a:graphicFrameLocks noGrp="1"/>
          </p:cNvGraphicFramePr>
          <p:nvPr>
            <p:extLst>
              <p:ext uri="{D42A27DB-BD31-4B8C-83A1-F6EECF244321}">
                <p14:modId xmlns:p14="http://schemas.microsoft.com/office/powerpoint/2010/main" val="3471668975"/>
              </p:ext>
            </p:extLst>
          </p:nvPr>
        </p:nvGraphicFramePr>
        <p:xfrm>
          <a:off x="392911" y="2391810"/>
          <a:ext cx="11435672" cy="3987124"/>
        </p:xfrm>
        <a:graphic>
          <a:graphicData uri="http://schemas.openxmlformats.org/drawingml/2006/table">
            <a:tbl>
              <a:tblPr firstRow="1" bandRow="1">
                <a:tableStyleId>{5C22544A-7EE6-4342-B048-85BDC9FD1C3A}</a:tableStyleId>
              </a:tblPr>
              <a:tblGrid>
                <a:gridCol w="11435672">
                  <a:extLst>
                    <a:ext uri="{9D8B030D-6E8A-4147-A177-3AD203B41FA5}">
                      <a16:colId xmlns:a16="http://schemas.microsoft.com/office/drawing/2014/main" val="2785900615"/>
                    </a:ext>
                  </a:extLst>
                </a:gridCol>
              </a:tblGrid>
              <a:tr h="512404">
                <a:tc>
                  <a:txBody>
                    <a:bodyPr/>
                    <a:lstStyle/>
                    <a:p>
                      <a:pPr algn="ctr"/>
                      <a:r>
                        <a:rPr lang="ar-JO" sz="2000" dirty="0" smtClean="0">
                          <a:latin typeface="Simplified Arabic" panose="02020603050405020304" pitchFamily="18" charset="-78"/>
                          <a:cs typeface="Simplified Arabic" panose="02020603050405020304" pitchFamily="18" charset="-78"/>
                        </a:rPr>
                        <a:t>أبرز المؤشرات </a:t>
                      </a:r>
                      <a:endParaRPr lang="en-IN" sz="2000" dirty="0">
                        <a:latin typeface="Simplified Arabic" panose="02020603050405020304" pitchFamily="18" charset="-78"/>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7730668"/>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منفذ الجريمة ونوع الفعل الإجرامي</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3205186774"/>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حصول مواجهة ونوع الفعل الإجرامي</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2960814750"/>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نوع الفعل الإجرامي والأضرار البشرية الناجمة</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186541597"/>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الأضرار المادية الناجمة ونوع الفعل الإجرامي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334055162"/>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الجهة التي تحملت عبء الأضرار المادية ونوع الفعل الإجرامي </a:t>
                      </a: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1928872451"/>
                  </a:ext>
                </a:extLst>
              </a:tr>
              <a:tr h="579120">
                <a:tc>
                  <a: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lang="ar-SA" sz="2000" kern="1200" noProof="0" dirty="0" smtClean="0">
                          <a:solidFill>
                            <a:schemeClr val="dk1"/>
                          </a:solidFill>
                          <a:latin typeface="Simplified Arabic" panose="02020603050405020304" pitchFamily="18" charset="-78"/>
                          <a:ea typeface="+mn-ea"/>
                          <a:cs typeface="Simplified Arabic" panose="02020603050405020304" pitchFamily="18" charset="-78"/>
                        </a:rPr>
                        <a:t>التوزيع النسبي للأفراد الذين هم ضحايا الأفعال الإجرامية حسب التبليغ عن الجريمة ونوع المسروقات </a:t>
                      </a:r>
                      <a:endParaRPr lang="en-GB" sz="2000" kern="1200" noProof="0" dirty="0" smtClean="0">
                        <a:solidFill>
                          <a:schemeClr val="dk1"/>
                        </a:solidFill>
                        <a:latin typeface="Simplified Arabic" panose="02020603050405020304" pitchFamily="18" charset="-78"/>
                        <a:ea typeface="+mn-ea"/>
                        <a:cs typeface="Simplified Arabic" panose="02020603050405020304" pitchFamily="18" charset="-78"/>
                      </a:endParaRPr>
                    </a:p>
                  </a:txBody>
                  <a:tcPr anchor="ctr">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21638862"/>
                  </a:ext>
                </a:extLst>
              </a:tr>
            </a:tbl>
          </a:graphicData>
        </a:graphic>
      </p:graphicFrame>
      <p:sp>
        <p:nvSpPr>
          <p:cNvPr id="10" name="Content Placeholder 9">
            <a:extLst>
              <a:ext uri="{FF2B5EF4-FFF2-40B4-BE49-F238E27FC236}">
                <a16:creationId xmlns:a16="http://schemas.microsoft.com/office/drawing/2014/main" id="{0F790F4A-2237-4C80-9628-48AC69754F0F}"/>
              </a:ext>
            </a:extLst>
          </p:cNvPr>
          <p:cNvSpPr>
            <a:spLocks noGrp="1"/>
          </p:cNvSpPr>
          <p:nvPr>
            <p:ph sz="quarter" idx="4294967295"/>
          </p:nvPr>
        </p:nvSpPr>
        <p:spPr>
          <a:xfrm>
            <a:off x="363416" y="6462713"/>
            <a:ext cx="2262187" cy="249237"/>
          </a:xfrm>
        </p:spPr>
        <p:txBody>
          <a:bodyPr>
            <a:normAutofit fontScale="77500" lnSpcReduction="20000"/>
          </a:bodyPr>
          <a:lstStyle/>
          <a:p>
            <a:r>
              <a:rPr lang="en-US" dirty="0" smtClean="0"/>
              <a:t>PCBS</a:t>
            </a:r>
            <a:endParaRPr lang="en-US" dirty="0"/>
          </a:p>
        </p:txBody>
      </p:sp>
      <p:sp>
        <p:nvSpPr>
          <p:cNvPr id="7" name="Slide Number Placeholder 6">
            <a:extLst>
              <a:ext uri="{FF2B5EF4-FFF2-40B4-BE49-F238E27FC236}">
                <a16:creationId xmlns:a16="http://schemas.microsoft.com/office/drawing/2014/main" id="{92278B5B-9720-4024-9F7A-8708A62D8A05}"/>
              </a:ext>
            </a:extLst>
          </p:cNvPr>
          <p:cNvSpPr>
            <a:spLocks noGrp="1"/>
          </p:cNvSpPr>
          <p:nvPr>
            <p:ph type="sldNum" sz="quarter" idx="12"/>
          </p:nvPr>
        </p:nvSpPr>
        <p:spPr/>
        <p:txBody>
          <a:bodyPr/>
          <a:lstStyle/>
          <a:p>
            <a:fld id="{48BB047D-A6CD-43AB-96F0-683C726B586B}" type="slidenum">
              <a:rPr lang="en-US" smtClean="0"/>
              <a:pPr/>
              <a:t>9</a:t>
            </a:fld>
            <a:endParaRPr lang="en-US" dirty="0"/>
          </a:p>
        </p:txBody>
      </p:sp>
      <p:sp>
        <p:nvSpPr>
          <p:cNvPr id="6" name="Content Placeholder 7">
            <a:extLst>
              <a:ext uri="{FF2B5EF4-FFF2-40B4-BE49-F238E27FC236}">
                <a16:creationId xmlns:a16="http://schemas.microsoft.com/office/drawing/2014/main" id="{6FD8FA4C-5CEC-4227-AE41-276B750EFDF0}"/>
              </a:ext>
            </a:extLst>
          </p:cNvPr>
          <p:cNvSpPr txBox="1">
            <a:spLocks/>
          </p:cNvSpPr>
          <p:nvPr/>
        </p:nvSpPr>
        <p:spPr>
          <a:xfrm>
            <a:off x="392911" y="1573061"/>
            <a:ext cx="11503872" cy="4917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1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Font typeface="Arial" panose="020B0604020202020204" pitchFamily="34" charset="0"/>
              <a:buNone/>
            </a:pPr>
            <a:r>
              <a:rPr lang="ar-JO" sz="2000" dirty="0" smtClean="0">
                <a:latin typeface="Simplified Arabic" panose="02020603050405020304" pitchFamily="18" charset="-78"/>
                <a:cs typeface="Simplified Arabic" panose="02020603050405020304" pitchFamily="18" charset="-78"/>
              </a:rPr>
              <a:t>الأفراد ضحايا الأفعال الاجرامية</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74429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ustom 6">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468121_Coastal presentation_RVA_v5" id="{5B652A6C-03CB-4457-ADFC-1C5BB6605FEF}" vid="{F00112C4-F9F0-4BD0-BC95-5242C8B0F7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0D46D58D-B27D-4B23-AEA1-AE974AB62218}">
  <ds:schemaRefs>
    <ds:schemaRef ds:uri="http://schemas.microsoft.com/sharepoint/v3/contenttype/forms"/>
  </ds:schemaRefs>
</ds:datastoreItem>
</file>

<file path=customXml/itemProps2.xml><?xml version="1.0" encoding="utf-8"?>
<ds:datastoreItem xmlns:ds="http://schemas.openxmlformats.org/officeDocument/2006/customXml" ds:itemID="{F2949B46-24C4-420B-AB49-DDC88FEB99B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CE401-796E-4493-905E-4DDA5AF62AB4}">
  <ds:schemaRefs>
    <ds:schemaRef ds:uri="71af3243-3dd4-4a8d-8c0d-dd76da1f02a5"/>
    <ds:schemaRef ds:uri="http://purl.org/dc/terms/"/>
    <ds:schemaRef ds:uri="http://schemas.microsoft.com/office/2006/documentManagement/types"/>
    <ds:schemaRef ds:uri="http://schemas.openxmlformats.org/package/2006/metadata/core-properties"/>
    <ds:schemaRef ds:uri="16c05727-aa75-4e4a-9b5f-8a80a1165891"/>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Coastal presentation</Template>
  <TotalTime>0</TotalTime>
  <Words>1229</Words>
  <Application>Microsoft Office PowerPoint</Application>
  <PresentationFormat>Widescreen</PresentationFormat>
  <Paragraphs>142</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Simplified Arabic</vt:lpstr>
      <vt:lpstr>Wingdings</vt:lpstr>
      <vt:lpstr>Office Theme</vt:lpstr>
      <vt:lpstr>احصاءات الأمن والعدالة</vt:lpstr>
      <vt:lpstr>نبذة تعريفية</vt:lpstr>
      <vt:lpstr>أهداف احصاءات الأمن والعدالة</vt:lpstr>
      <vt:lpstr>مصادر البيانات </vt:lpstr>
      <vt:lpstr>مسح الضحية </vt:lpstr>
      <vt:lpstr>مسح الضحية</vt:lpstr>
      <vt:lpstr>مؤشرات مسح  الضحية </vt:lpstr>
      <vt:lpstr>مؤشرات مسح  الضحية </vt:lpstr>
      <vt:lpstr>مؤشرات مسح  الضحية </vt:lpstr>
      <vt:lpstr>مؤشرات مسح  الضحية </vt:lpstr>
      <vt:lpstr>مؤشرات مسح  الضحية </vt:lpstr>
      <vt:lpstr>مؤشرات مسح  الضحية </vt:lpstr>
      <vt:lpstr>مسح الضحية</vt:lpstr>
      <vt:lpstr>مسح الضحية</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2023-06-19T13:47:06Z</dcterms:created>
  <dcterms:modified xsi:type="dcterms:W3CDTF">2023-06-21T05:56:23Z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