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20"/>
  </p:notesMasterIdLst>
  <p:handoutMasterIdLst>
    <p:handoutMasterId r:id="rId21"/>
  </p:handoutMasterIdLst>
  <p:sldIdLst>
    <p:sldId id="256" r:id="rId5"/>
    <p:sldId id="258" r:id="rId6"/>
    <p:sldId id="260" r:id="rId7"/>
    <p:sldId id="264" r:id="rId8"/>
    <p:sldId id="274" r:id="rId9"/>
    <p:sldId id="275" r:id="rId10"/>
    <p:sldId id="263" r:id="rId11"/>
    <p:sldId id="277" r:id="rId12"/>
    <p:sldId id="278" r:id="rId13"/>
    <p:sldId id="279" r:id="rId14"/>
    <p:sldId id="280" r:id="rId15"/>
    <p:sldId id="281" r:id="rId16"/>
    <p:sldId id="282" r:id="rId17"/>
    <p:sldId id="284" r:id="rId18"/>
    <p:sldId id="265" r:id="rId19"/>
  </p:sldIdLst>
  <p:sldSz cx="12192000" cy="6858000"/>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0"/>
    <a:srgbClr val="7030A0"/>
    <a:srgbClr val="00B0F0"/>
    <a:srgbClr val="0070C0"/>
    <a:srgbClr val="37CB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343" autoAdjust="0"/>
  </p:normalViewPr>
  <p:slideViewPr>
    <p:cSldViewPr snapToGrid="0" showGuides="1">
      <p:cViewPr varScale="1">
        <p:scale>
          <a:sx n="109" d="100"/>
          <a:sy n="109" d="100"/>
        </p:scale>
        <p:origin x="672" y="78"/>
      </p:cViewPr>
      <p:guideLst>
        <p:guide orient="horz" pos="2160"/>
        <p:guide pos="3840"/>
      </p:guideLst>
    </p:cSldViewPr>
  </p:slideViewPr>
  <p:notesTextViewPr>
    <p:cViewPr>
      <p:scale>
        <a:sx n="1" d="1"/>
        <a:sy n="1" d="1"/>
      </p:scale>
      <p:origin x="0" y="0"/>
    </p:cViewPr>
  </p:notesTextViewPr>
  <p:sorterViewPr>
    <p:cViewPr>
      <p:scale>
        <a:sx n="98" d="100"/>
        <a:sy n="98" d="100"/>
      </p:scale>
      <p:origin x="0" y="0"/>
    </p:cViewPr>
  </p:sorterViewPr>
  <p:notesViewPr>
    <p:cSldViewPr snapToGrid="0" showGuides="1">
      <p:cViewPr>
        <p:scale>
          <a:sx n="50" d="100"/>
          <a:sy n="50" d="100"/>
        </p:scale>
        <p:origin x="2640" y="33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AFA8042-29A1-4486-A765-755269840617}"/>
              </a:ext>
            </a:extLst>
          </p:cNvPr>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08D8449A-A734-4B2E-9806-61303F24B60B}"/>
              </a:ext>
            </a:extLst>
          </p:cNvPr>
          <p:cNvSpPr>
            <a:spLocks noGrp="1"/>
          </p:cNvSpPr>
          <p:nvPr>
            <p:ph type="dt" sz="quarter" idx="1"/>
          </p:nvPr>
        </p:nvSpPr>
        <p:spPr>
          <a:xfrm>
            <a:off x="3851342" y="0"/>
            <a:ext cx="2946347" cy="498215"/>
          </a:xfrm>
          <a:prstGeom prst="rect">
            <a:avLst/>
          </a:prstGeom>
        </p:spPr>
        <p:txBody>
          <a:bodyPr vert="horz" lIns="91440" tIns="45720" rIns="91440" bIns="45720" rtlCol="0"/>
          <a:lstStyle>
            <a:lvl1pPr algn="r">
              <a:defRPr sz="1200"/>
            </a:lvl1pPr>
          </a:lstStyle>
          <a:p>
            <a:fld id="{C9249263-8DF9-4907-970E-1CFD040DC73A}" type="datetimeFigureOut">
              <a:rPr lang="en-US" smtClean="0"/>
              <a:t>6/20/2023</a:t>
            </a:fld>
            <a:endParaRPr lang="en-US" dirty="0"/>
          </a:p>
        </p:txBody>
      </p:sp>
      <p:sp>
        <p:nvSpPr>
          <p:cNvPr id="4" name="Footer Placeholder 3">
            <a:extLst>
              <a:ext uri="{FF2B5EF4-FFF2-40B4-BE49-F238E27FC236}">
                <a16:creationId xmlns:a16="http://schemas.microsoft.com/office/drawing/2014/main" id="{F6605C2A-990C-4531-8CBF-BC3BEC0AF344}"/>
              </a:ext>
            </a:extLst>
          </p:cNvPr>
          <p:cNvSpPr>
            <a:spLocks noGrp="1"/>
          </p:cNvSpPr>
          <p:nvPr>
            <p:ph type="ftr" sz="quarter" idx="2"/>
          </p:nvPr>
        </p:nvSpPr>
        <p:spPr>
          <a:xfrm>
            <a:off x="0" y="9431600"/>
            <a:ext cx="2946347" cy="498214"/>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0D7358FE-F7D5-4C85-B0FD-2394F7F87740}"/>
              </a:ext>
            </a:extLst>
          </p:cNvPr>
          <p:cNvSpPr>
            <a:spLocks noGrp="1"/>
          </p:cNvSpPr>
          <p:nvPr>
            <p:ph type="sldNum" sz="quarter" idx="3"/>
          </p:nvPr>
        </p:nvSpPr>
        <p:spPr>
          <a:xfrm>
            <a:off x="3851342" y="9431600"/>
            <a:ext cx="2946347" cy="498214"/>
          </a:xfrm>
          <a:prstGeom prst="rect">
            <a:avLst/>
          </a:prstGeom>
        </p:spPr>
        <p:txBody>
          <a:bodyPr vert="horz" lIns="91440" tIns="45720" rIns="91440" bIns="45720" rtlCol="0" anchor="b"/>
          <a:lstStyle>
            <a:lvl1pPr algn="r">
              <a:defRPr sz="1200"/>
            </a:lvl1pPr>
          </a:lstStyle>
          <a:p>
            <a:fld id="{C5BAE485-B3C6-4830-BBC8-C6E008BDD690}" type="slidenum">
              <a:rPr lang="en-US" smtClean="0"/>
              <a:t>‹#›</a:t>
            </a:fld>
            <a:endParaRPr lang="en-US" dirty="0"/>
          </a:p>
        </p:txBody>
      </p:sp>
    </p:spTree>
    <p:extLst>
      <p:ext uri="{BB962C8B-B14F-4D97-AF65-F5344CB8AC3E}">
        <p14:creationId xmlns:p14="http://schemas.microsoft.com/office/powerpoint/2010/main" val="41216289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endParaRPr lang="en-US" noProof="0" dirty="0"/>
          </a:p>
        </p:txBody>
      </p:sp>
      <p:sp>
        <p:nvSpPr>
          <p:cNvPr id="3" name="Date Placeholder 2"/>
          <p:cNvSpPr>
            <a:spLocks noGrp="1"/>
          </p:cNvSpPr>
          <p:nvPr>
            <p:ph type="dt" idx="1"/>
          </p:nvPr>
        </p:nvSpPr>
        <p:spPr>
          <a:xfrm>
            <a:off x="3851342" y="0"/>
            <a:ext cx="2946347" cy="498215"/>
          </a:xfrm>
          <a:prstGeom prst="rect">
            <a:avLst/>
          </a:prstGeom>
        </p:spPr>
        <p:txBody>
          <a:bodyPr vert="horz" lIns="91440" tIns="45720" rIns="91440" bIns="45720" rtlCol="0"/>
          <a:lstStyle>
            <a:lvl1pPr algn="r">
              <a:defRPr sz="1200"/>
            </a:lvl1pPr>
          </a:lstStyle>
          <a:p>
            <a:fld id="{3C70B412-7BFF-46C7-AB5E-DE35F66C9933}" type="datetimeFigureOut">
              <a:rPr lang="en-US" noProof="0" smtClean="0"/>
              <a:t>6/20/2023</a:t>
            </a:fld>
            <a:endParaRPr lang="en-US" noProof="0" dirty="0"/>
          </a:p>
        </p:txBody>
      </p:sp>
      <p:sp>
        <p:nvSpPr>
          <p:cNvPr id="4" name="Slide Image Placeholder 3"/>
          <p:cNvSpPr>
            <a:spLocks noGrp="1" noRot="1" noChangeAspect="1"/>
          </p:cNvSpPr>
          <p:nvPr>
            <p:ph type="sldImg" idx="2"/>
          </p:nvPr>
        </p:nvSpPr>
        <p:spPr>
          <a:xfrm>
            <a:off x="422275" y="1241425"/>
            <a:ext cx="5954713" cy="3351213"/>
          </a:xfrm>
          <a:prstGeom prst="rect">
            <a:avLst/>
          </a:prstGeom>
          <a:noFill/>
          <a:ln w="12700">
            <a:solidFill>
              <a:prstClr val="black"/>
            </a:solidFill>
          </a:ln>
        </p:spPr>
        <p:txBody>
          <a:bodyPr vert="horz" lIns="91440" tIns="45720" rIns="91440" bIns="45720" rtlCol="0" anchor="ctr"/>
          <a:lstStyle/>
          <a:p>
            <a:endParaRPr lang="en-US" noProof="0" dirty="0"/>
          </a:p>
        </p:txBody>
      </p:sp>
      <p:sp>
        <p:nvSpPr>
          <p:cNvPr id="5" name="Notes Placeholder 4"/>
          <p:cNvSpPr>
            <a:spLocks noGrp="1"/>
          </p:cNvSpPr>
          <p:nvPr>
            <p:ph type="body" sz="quarter" idx="3"/>
          </p:nvPr>
        </p:nvSpPr>
        <p:spPr>
          <a:xfrm>
            <a:off x="679927" y="4778722"/>
            <a:ext cx="5439410" cy="3909864"/>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431600"/>
            <a:ext cx="2946347" cy="498214"/>
          </a:xfrm>
          <a:prstGeom prst="rect">
            <a:avLst/>
          </a:prstGeom>
        </p:spPr>
        <p:txBody>
          <a:bodyPr vert="horz" lIns="91440" tIns="45720" rIns="91440" bIns="45720" rtlCol="0" anchor="b"/>
          <a:lstStyle>
            <a:lvl1pPr algn="l">
              <a:defRPr sz="1200"/>
            </a:lvl1pPr>
          </a:lstStyle>
          <a:p>
            <a:endParaRPr lang="en-US" noProof="0" dirty="0"/>
          </a:p>
        </p:txBody>
      </p:sp>
      <p:sp>
        <p:nvSpPr>
          <p:cNvPr id="7" name="Slide Number Placeholder 6"/>
          <p:cNvSpPr>
            <a:spLocks noGrp="1"/>
          </p:cNvSpPr>
          <p:nvPr>
            <p:ph type="sldNum" sz="quarter" idx="5"/>
          </p:nvPr>
        </p:nvSpPr>
        <p:spPr>
          <a:xfrm>
            <a:off x="3851342" y="9431600"/>
            <a:ext cx="2946347" cy="498214"/>
          </a:xfrm>
          <a:prstGeom prst="rect">
            <a:avLst/>
          </a:prstGeom>
        </p:spPr>
        <p:txBody>
          <a:bodyPr vert="horz" lIns="91440" tIns="45720" rIns="91440" bIns="45720" rtlCol="0" anchor="b"/>
          <a:lstStyle>
            <a:lvl1pPr algn="r">
              <a:defRPr sz="1200"/>
            </a:lvl1pPr>
          </a:lstStyle>
          <a:p>
            <a:fld id="{385ACE04-E13C-4837-B6DD-B388E7CAA05E}" type="slidenum">
              <a:rPr lang="en-US" noProof="0" smtClean="0"/>
              <a:t>‹#›</a:t>
            </a:fld>
            <a:endParaRPr lang="en-US" noProof="0" dirty="0"/>
          </a:p>
        </p:txBody>
      </p:sp>
    </p:spTree>
    <p:extLst>
      <p:ext uri="{BB962C8B-B14F-4D97-AF65-F5344CB8AC3E}">
        <p14:creationId xmlns:p14="http://schemas.microsoft.com/office/powerpoint/2010/main" val="18504410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5ACE04-E13C-4837-B6DD-B388E7CAA05E}" type="slidenum">
              <a:rPr lang="en-US" smtClean="0"/>
              <a:t>1</a:t>
            </a:fld>
            <a:endParaRPr lang="en-US"/>
          </a:p>
        </p:txBody>
      </p:sp>
    </p:spTree>
    <p:extLst>
      <p:ext uri="{BB962C8B-B14F-4D97-AF65-F5344CB8AC3E}">
        <p14:creationId xmlns:p14="http://schemas.microsoft.com/office/powerpoint/2010/main" val="3699232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85ACE04-E13C-4837-B6DD-B388E7CAA05E}" type="slidenum">
              <a:rPr lang="en-US" noProof="0" smtClean="0"/>
              <a:t>11</a:t>
            </a:fld>
            <a:endParaRPr lang="en-US" noProof="0" dirty="0"/>
          </a:p>
        </p:txBody>
      </p:sp>
    </p:spTree>
    <p:extLst>
      <p:ext uri="{BB962C8B-B14F-4D97-AF65-F5344CB8AC3E}">
        <p14:creationId xmlns:p14="http://schemas.microsoft.com/office/powerpoint/2010/main" val="1040918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85ACE04-E13C-4837-B6DD-B388E7CAA05E}" type="slidenum">
              <a:rPr lang="en-US" noProof="0" smtClean="0"/>
              <a:t>12</a:t>
            </a:fld>
            <a:endParaRPr lang="en-US" noProof="0" dirty="0"/>
          </a:p>
        </p:txBody>
      </p:sp>
    </p:spTree>
    <p:extLst>
      <p:ext uri="{BB962C8B-B14F-4D97-AF65-F5344CB8AC3E}">
        <p14:creationId xmlns:p14="http://schemas.microsoft.com/office/powerpoint/2010/main" val="20572887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85ACE04-E13C-4837-B6DD-B388E7CAA05E}" type="slidenum">
              <a:rPr lang="en-US" noProof="0" smtClean="0"/>
              <a:t>13</a:t>
            </a:fld>
            <a:endParaRPr lang="en-US" noProof="0" dirty="0"/>
          </a:p>
        </p:txBody>
      </p:sp>
    </p:spTree>
    <p:extLst>
      <p:ext uri="{BB962C8B-B14F-4D97-AF65-F5344CB8AC3E}">
        <p14:creationId xmlns:p14="http://schemas.microsoft.com/office/powerpoint/2010/main" val="2876016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85ACE04-E13C-4837-B6DD-B388E7CAA05E}" type="slidenum">
              <a:rPr lang="en-US" noProof="0" smtClean="0"/>
              <a:t>14</a:t>
            </a:fld>
            <a:endParaRPr lang="en-US" noProof="0" dirty="0"/>
          </a:p>
        </p:txBody>
      </p:sp>
    </p:spTree>
    <p:extLst>
      <p:ext uri="{BB962C8B-B14F-4D97-AF65-F5344CB8AC3E}">
        <p14:creationId xmlns:p14="http://schemas.microsoft.com/office/powerpoint/2010/main" val="1891251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85ACE04-E13C-4837-B6DD-B388E7CAA05E}" type="slidenum">
              <a:rPr lang="en-US" noProof="0" smtClean="0"/>
              <a:t>15</a:t>
            </a:fld>
            <a:endParaRPr lang="en-US" noProof="0" dirty="0"/>
          </a:p>
        </p:txBody>
      </p:sp>
    </p:spTree>
    <p:extLst>
      <p:ext uri="{BB962C8B-B14F-4D97-AF65-F5344CB8AC3E}">
        <p14:creationId xmlns:p14="http://schemas.microsoft.com/office/powerpoint/2010/main" val="26411979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5ACE04-E13C-4837-B6DD-B388E7CAA05E}" type="slidenum">
              <a:rPr lang="en-US" smtClean="0"/>
              <a:t>2</a:t>
            </a:fld>
            <a:endParaRPr lang="en-US"/>
          </a:p>
        </p:txBody>
      </p:sp>
    </p:spTree>
    <p:extLst>
      <p:ext uri="{BB962C8B-B14F-4D97-AF65-F5344CB8AC3E}">
        <p14:creationId xmlns:p14="http://schemas.microsoft.com/office/powerpoint/2010/main" val="8424250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5ACE04-E13C-4837-B6DD-B388E7CAA05E}" type="slidenum">
              <a:rPr lang="en-US" smtClean="0"/>
              <a:t>3</a:t>
            </a:fld>
            <a:endParaRPr lang="en-US"/>
          </a:p>
        </p:txBody>
      </p:sp>
    </p:spTree>
    <p:extLst>
      <p:ext uri="{BB962C8B-B14F-4D97-AF65-F5344CB8AC3E}">
        <p14:creationId xmlns:p14="http://schemas.microsoft.com/office/powerpoint/2010/main" val="36048334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85ACE04-E13C-4837-B6DD-B388E7CAA05E}" type="slidenum">
              <a:rPr lang="en-US" noProof="0" smtClean="0"/>
              <a:t>4</a:t>
            </a:fld>
            <a:endParaRPr lang="en-US" noProof="0" dirty="0"/>
          </a:p>
        </p:txBody>
      </p:sp>
    </p:spTree>
    <p:extLst>
      <p:ext uri="{BB962C8B-B14F-4D97-AF65-F5344CB8AC3E}">
        <p14:creationId xmlns:p14="http://schemas.microsoft.com/office/powerpoint/2010/main" val="4295241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85ACE04-E13C-4837-B6DD-B388E7CAA05E}" type="slidenum">
              <a:rPr lang="en-US" noProof="0" smtClean="0"/>
              <a:t>6</a:t>
            </a:fld>
            <a:endParaRPr lang="en-US" noProof="0" dirty="0"/>
          </a:p>
        </p:txBody>
      </p:sp>
    </p:spTree>
    <p:extLst>
      <p:ext uri="{BB962C8B-B14F-4D97-AF65-F5344CB8AC3E}">
        <p14:creationId xmlns:p14="http://schemas.microsoft.com/office/powerpoint/2010/main" val="20131148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85ACE04-E13C-4837-B6DD-B388E7CAA05E}" type="slidenum">
              <a:rPr lang="en-US" noProof="0" smtClean="0"/>
              <a:t>7</a:t>
            </a:fld>
            <a:endParaRPr lang="en-US" noProof="0" dirty="0"/>
          </a:p>
        </p:txBody>
      </p:sp>
    </p:spTree>
    <p:extLst>
      <p:ext uri="{BB962C8B-B14F-4D97-AF65-F5344CB8AC3E}">
        <p14:creationId xmlns:p14="http://schemas.microsoft.com/office/powerpoint/2010/main" val="8826717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85ACE04-E13C-4837-B6DD-B388E7CAA05E}" type="slidenum">
              <a:rPr lang="en-US" noProof="0" smtClean="0"/>
              <a:t>8</a:t>
            </a:fld>
            <a:endParaRPr lang="en-US" noProof="0" dirty="0"/>
          </a:p>
        </p:txBody>
      </p:sp>
    </p:spTree>
    <p:extLst>
      <p:ext uri="{BB962C8B-B14F-4D97-AF65-F5344CB8AC3E}">
        <p14:creationId xmlns:p14="http://schemas.microsoft.com/office/powerpoint/2010/main" val="34862100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85ACE04-E13C-4837-B6DD-B388E7CAA05E}" type="slidenum">
              <a:rPr lang="en-US" noProof="0" smtClean="0"/>
              <a:t>9</a:t>
            </a:fld>
            <a:endParaRPr lang="en-US" noProof="0" dirty="0"/>
          </a:p>
        </p:txBody>
      </p:sp>
    </p:spTree>
    <p:extLst>
      <p:ext uri="{BB962C8B-B14F-4D97-AF65-F5344CB8AC3E}">
        <p14:creationId xmlns:p14="http://schemas.microsoft.com/office/powerpoint/2010/main" val="33301449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85ACE04-E13C-4837-B6DD-B388E7CAA05E}" type="slidenum">
              <a:rPr lang="en-US" noProof="0" smtClean="0"/>
              <a:t>10</a:t>
            </a:fld>
            <a:endParaRPr lang="en-US" noProof="0" dirty="0"/>
          </a:p>
        </p:txBody>
      </p:sp>
    </p:spTree>
    <p:extLst>
      <p:ext uri="{BB962C8B-B14F-4D97-AF65-F5344CB8AC3E}">
        <p14:creationId xmlns:p14="http://schemas.microsoft.com/office/powerpoint/2010/main" val="16789735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ith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582E5-8FA2-4056-805F-EF36F7066893}"/>
              </a:ext>
            </a:extLst>
          </p:cNvPr>
          <p:cNvSpPr>
            <a:spLocks noGrp="1"/>
          </p:cNvSpPr>
          <p:nvPr>
            <p:ph type="ctrTitle" hasCustomPrompt="1"/>
          </p:nvPr>
        </p:nvSpPr>
        <p:spPr>
          <a:xfrm>
            <a:off x="359954" y="2726872"/>
            <a:ext cx="7233557" cy="832077"/>
          </a:xfrm>
        </p:spPr>
        <p:txBody>
          <a:bodyPr anchor="b">
            <a:normAutofit/>
          </a:bodyPr>
          <a:lstStyle>
            <a:lvl1pPr algn="l">
              <a:defRPr sz="4800" b="1" cap="all" baseline="0">
                <a:solidFill>
                  <a:schemeClr val="tx1"/>
                </a:solidFill>
              </a:defRPr>
            </a:lvl1pPr>
          </a:lstStyle>
          <a:p>
            <a:r>
              <a:rPr lang="en-US" noProof="0"/>
              <a:t>Presentation title</a:t>
            </a:r>
          </a:p>
        </p:txBody>
      </p:sp>
      <p:sp>
        <p:nvSpPr>
          <p:cNvPr id="3" name="Subtitle 2">
            <a:extLst>
              <a:ext uri="{FF2B5EF4-FFF2-40B4-BE49-F238E27FC236}">
                <a16:creationId xmlns:a16="http://schemas.microsoft.com/office/drawing/2014/main" id="{1C085D6F-874B-44F8-B241-51EF13CA9C8B}"/>
              </a:ext>
            </a:extLst>
          </p:cNvPr>
          <p:cNvSpPr>
            <a:spLocks noGrp="1"/>
          </p:cNvSpPr>
          <p:nvPr>
            <p:ph type="subTitle" idx="1"/>
          </p:nvPr>
        </p:nvSpPr>
        <p:spPr>
          <a:xfrm>
            <a:off x="359954" y="3569380"/>
            <a:ext cx="7233557" cy="365125"/>
          </a:xfrm>
        </p:spPr>
        <p:txBody>
          <a:bodyPr lIns="0">
            <a:normAutofit/>
          </a:bodyPr>
          <a:lstStyle>
            <a:lvl1pPr marL="0" indent="0" algn="l">
              <a:buNone/>
              <a:defRPr sz="1800" b="0" cap="all"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dirty="0" smtClean="0"/>
              <a:t>Click to edit Master subtitle style</a:t>
            </a:r>
            <a:endParaRPr lang="en-US" noProof="0" dirty="0"/>
          </a:p>
        </p:txBody>
      </p:sp>
      <p:sp>
        <p:nvSpPr>
          <p:cNvPr id="4" name="Date Placeholder 3">
            <a:extLst>
              <a:ext uri="{FF2B5EF4-FFF2-40B4-BE49-F238E27FC236}">
                <a16:creationId xmlns:a16="http://schemas.microsoft.com/office/drawing/2014/main" id="{ABDE5D2F-535D-4D7C-9BE1-84BFEC7A6547}"/>
              </a:ext>
            </a:extLst>
          </p:cNvPr>
          <p:cNvSpPr>
            <a:spLocks noGrp="1"/>
          </p:cNvSpPr>
          <p:nvPr>
            <p:ph type="dt" sz="half" idx="10"/>
          </p:nvPr>
        </p:nvSpPr>
        <p:spPr>
          <a:xfrm>
            <a:off x="9149708" y="6356350"/>
            <a:ext cx="2743200" cy="365125"/>
          </a:xfrm>
          <a:prstGeom prst="rect">
            <a:avLst/>
          </a:prstGeom>
        </p:spPr>
        <p:txBody>
          <a:bodyPr/>
          <a:lstStyle/>
          <a:p>
            <a:fld id="{C1F93407-1483-4B80-86DE-DAE1D4D89093}" type="datetimeFigureOut">
              <a:rPr lang="en-US" noProof="0" smtClean="0"/>
              <a:t>6/20/2023</a:t>
            </a:fld>
            <a:endParaRPr lang="en-US" noProof="0" dirty="0"/>
          </a:p>
        </p:txBody>
      </p:sp>
      <p:cxnSp>
        <p:nvCxnSpPr>
          <p:cNvPr id="7" name="Straight Connector 6">
            <a:extLst>
              <a:ext uri="{FF2B5EF4-FFF2-40B4-BE49-F238E27FC236}">
                <a16:creationId xmlns:a16="http://schemas.microsoft.com/office/drawing/2014/main" id="{64363625-95D4-4DF0-A1AA-D060728EC426}"/>
              </a:ext>
            </a:extLst>
          </p:cNvPr>
          <p:cNvCxnSpPr>
            <a:cxnSpLocks/>
          </p:cNvCxnSpPr>
          <p:nvPr userDrawn="1"/>
        </p:nvCxnSpPr>
        <p:spPr>
          <a:xfrm>
            <a:off x="6133544" y="4144828"/>
            <a:ext cx="1488621"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Picture Placeholder 13">
            <a:extLst>
              <a:ext uri="{FF2B5EF4-FFF2-40B4-BE49-F238E27FC236}">
                <a16:creationId xmlns:a16="http://schemas.microsoft.com/office/drawing/2014/main" id="{F0C7F772-E2DA-4B13-AC2E-28A0EE6D8465}"/>
              </a:ext>
            </a:extLst>
          </p:cNvPr>
          <p:cNvSpPr>
            <a:spLocks noGrp="1"/>
          </p:cNvSpPr>
          <p:nvPr userDrawn="1">
            <p:ph type="pic" sz="quarter" idx="13"/>
          </p:nvPr>
        </p:nvSpPr>
        <p:spPr>
          <a:xfrm>
            <a:off x="7767637" y="0"/>
            <a:ext cx="4424363" cy="6858000"/>
          </a:xfrm>
          <a:solidFill>
            <a:schemeClr val="bg2"/>
          </a:solidFill>
        </p:spPr>
        <p:txBody>
          <a:bodyPr anchor="ctr"/>
          <a:lstStyle>
            <a:lvl1pPr marL="0" indent="0" algn="ctr">
              <a:buNone/>
              <a:defRPr/>
            </a:lvl1pPr>
          </a:lstStyle>
          <a:p>
            <a:r>
              <a:rPr lang="en-US" noProof="0" smtClean="0"/>
              <a:t>Click icon to add picture</a:t>
            </a:r>
            <a:endParaRPr lang="en-US" noProof="0" dirty="0"/>
          </a:p>
        </p:txBody>
      </p:sp>
      <p:grpSp>
        <p:nvGrpSpPr>
          <p:cNvPr id="6" name="Group 5"/>
          <p:cNvGrpSpPr/>
          <p:nvPr userDrawn="1"/>
        </p:nvGrpSpPr>
        <p:grpSpPr>
          <a:xfrm flipH="1">
            <a:off x="467128" y="2475187"/>
            <a:ext cx="7126383" cy="5231899"/>
            <a:chOff x="4793474" y="2475187"/>
            <a:chExt cx="7126383" cy="5231899"/>
          </a:xfrm>
        </p:grpSpPr>
        <p:sp>
          <p:nvSpPr>
            <p:cNvPr id="9" name="Oval 8">
              <a:extLst>
                <a:ext uri="{FF2B5EF4-FFF2-40B4-BE49-F238E27FC236}">
                  <a16:creationId xmlns:a16="http://schemas.microsoft.com/office/drawing/2014/main" id="{479C2256-8A0F-4625-86F0-FB439F3EAD4E}"/>
                </a:ext>
              </a:extLst>
            </p:cNvPr>
            <p:cNvSpPr/>
            <p:nvPr/>
          </p:nvSpPr>
          <p:spPr>
            <a:xfrm>
              <a:off x="4793474" y="2475187"/>
              <a:ext cx="134113" cy="13411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Oval 9">
              <a:extLst>
                <a:ext uri="{FF2B5EF4-FFF2-40B4-BE49-F238E27FC236}">
                  <a16:creationId xmlns:a16="http://schemas.microsoft.com/office/drawing/2014/main" id="{253CF488-6D31-4B63-A3C6-C4D838C23FCE}"/>
                </a:ext>
              </a:extLst>
            </p:cNvPr>
            <p:cNvSpPr/>
            <p:nvPr/>
          </p:nvSpPr>
          <p:spPr>
            <a:xfrm>
              <a:off x="4992343" y="2475187"/>
              <a:ext cx="134113" cy="134113"/>
            </a:xfrm>
            <a:prstGeom prst="ellipse">
              <a:avLst/>
            </a:prstGeom>
            <a:solidFill>
              <a:schemeClr val="accent4">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Oval 10">
              <a:extLst>
                <a:ext uri="{FF2B5EF4-FFF2-40B4-BE49-F238E27FC236}">
                  <a16:creationId xmlns:a16="http://schemas.microsoft.com/office/drawing/2014/main" id="{E32985B6-7260-445A-A580-6993E0DEBFD9}"/>
                </a:ext>
              </a:extLst>
            </p:cNvPr>
            <p:cNvSpPr/>
            <p:nvPr/>
          </p:nvSpPr>
          <p:spPr>
            <a:xfrm>
              <a:off x="5200251" y="2475187"/>
              <a:ext cx="134113" cy="13411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sp>
          <p:nvSpPr>
            <p:cNvPr id="12" name="Oval 11">
              <a:extLst>
                <a:ext uri="{FF2B5EF4-FFF2-40B4-BE49-F238E27FC236}">
                  <a16:creationId xmlns:a16="http://schemas.microsoft.com/office/drawing/2014/main" id="{3BC682E1-4E5D-4006-81EA-550DD98166E4}"/>
                </a:ext>
              </a:extLst>
            </p:cNvPr>
            <p:cNvSpPr/>
            <p:nvPr/>
          </p:nvSpPr>
          <p:spPr>
            <a:xfrm>
              <a:off x="5408159" y="2475187"/>
              <a:ext cx="134113" cy="13411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grpSp>
          <p:nvGrpSpPr>
            <p:cNvPr id="5" name="Group 4"/>
            <p:cNvGrpSpPr/>
            <p:nvPr userDrawn="1"/>
          </p:nvGrpSpPr>
          <p:grpSpPr>
            <a:xfrm>
              <a:off x="8303078" y="4184310"/>
              <a:ext cx="3616779" cy="3522776"/>
              <a:chOff x="8303078" y="4184310"/>
              <a:chExt cx="3616779" cy="3522776"/>
            </a:xfrm>
          </p:grpSpPr>
          <p:sp>
            <p:nvSpPr>
              <p:cNvPr id="15" name="Oval 14">
                <a:extLst>
                  <a:ext uri="{FF2B5EF4-FFF2-40B4-BE49-F238E27FC236}">
                    <a16:creationId xmlns:a16="http://schemas.microsoft.com/office/drawing/2014/main" id="{47953C80-71A5-4AA2-AEAD-21948D1AA6DC}"/>
                  </a:ext>
                </a:extLst>
              </p:cNvPr>
              <p:cNvSpPr/>
              <p:nvPr userDrawn="1"/>
            </p:nvSpPr>
            <p:spPr>
              <a:xfrm>
                <a:off x="8621485" y="4408714"/>
                <a:ext cx="3298372" cy="3298372"/>
              </a:xfrm>
              <a:prstGeom prst="ellipse">
                <a:avLst/>
              </a:prstGeom>
              <a:no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Oval 15">
                <a:extLst>
                  <a:ext uri="{FF2B5EF4-FFF2-40B4-BE49-F238E27FC236}">
                    <a16:creationId xmlns:a16="http://schemas.microsoft.com/office/drawing/2014/main" id="{9C4582D1-F710-4E2F-9868-CB89116D5932}"/>
                  </a:ext>
                </a:extLst>
              </p:cNvPr>
              <p:cNvSpPr/>
              <p:nvPr userDrawn="1"/>
            </p:nvSpPr>
            <p:spPr>
              <a:xfrm>
                <a:off x="8303078" y="4184310"/>
                <a:ext cx="1268186" cy="1268186"/>
              </a:xfrm>
              <a:prstGeom prst="ellipse">
                <a:avLst/>
              </a:prstGeom>
              <a:no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spTree>
    <p:extLst>
      <p:ext uri="{BB962C8B-B14F-4D97-AF65-F5344CB8AC3E}">
        <p14:creationId xmlns:p14="http://schemas.microsoft.com/office/powerpoint/2010/main" val="8994553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Slide Number Placeholder 5">
            <a:extLst>
              <a:ext uri="{FF2B5EF4-FFF2-40B4-BE49-F238E27FC236}">
                <a16:creationId xmlns:a16="http://schemas.microsoft.com/office/drawing/2014/main" id="{99564622-96D9-48C4-BB60-87F3F7C8E122}"/>
              </a:ext>
            </a:extLst>
          </p:cNvPr>
          <p:cNvSpPr>
            <a:spLocks noGrp="1"/>
          </p:cNvSpPr>
          <p:nvPr>
            <p:ph type="sldNum" sz="quarter" idx="12"/>
          </p:nvPr>
        </p:nvSpPr>
        <p:spPr>
          <a:xfrm>
            <a:off x="9085384" y="6463207"/>
            <a:ext cx="2743200" cy="249385"/>
          </a:xfrm>
        </p:spPr>
        <p:txBody>
          <a:bodyPr/>
          <a:lstStyle>
            <a:lvl1pPr algn="r">
              <a:defRPr sz="900">
                <a:solidFill>
                  <a:schemeClr val="accent3"/>
                </a:solidFill>
              </a:defRPr>
            </a:lvl1pPr>
          </a:lstStyle>
          <a:p>
            <a:fld id="{48BB047D-A6CD-43AB-96F0-683C726B586B}" type="slidenum">
              <a:rPr lang="en-US" noProof="0" smtClean="0"/>
              <a:pPr/>
              <a:t>‹#›</a:t>
            </a:fld>
            <a:endParaRPr lang="en-US" noProof="0" dirty="0"/>
          </a:p>
        </p:txBody>
      </p:sp>
      <p:cxnSp>
        <p:nvCxnSpPr>
          <p:cNvPr id="12" name="Straight Connector 11">
            <a:extLst>
              <a:ext uri="{FF2B5EF4-FFF2-40B4-BE49-F238E27FC236}">
                <a16:creationId xmlns:a16="http://schemas.microsoft.com/office/drawing/2014/main" id="{D9C089FD-3BC7-434F-810A-04F78AFC84D2}"/>
              </a:ext>
            </a:extLst>
          </p:cNvPr>
          <p:cNvCxnSpPr>
            <a:cxnSpLocks/>
          </p:cNvCxnSpPr>
          <p:nvPr userDrawn="1"/>
        </p:nvCxnSpPr>
        <p:spPr>
          <a:xfrm>
            <a:off x="-24055" y="1452565"/>
            <a:ext cx="1717831"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EF7AC837-D78F-424C-9FDC-C3A445A5E0B6}"/>
              </a:ext>
            </a:extLst>
          </p:cNvPr>
          <p:cNvCxnSpPr>
            <a:cxnSpLocks/>
          </p:cNvCxnSpPr>
          <p:nvPr userDrawn="1"/>
        </p:nvCxnSpPr>
        <p:spPr>
          <a:xfrm>
            <a:off x="1804745" y="1452565"/>
            <a:ext cx="545734"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6831C4EF-58CF-4AEC-9F81-CB38D946A457}"/>
              </a:ext>
            </a:extLst>
          </p:cNvPr>
          <p:cNvCxnSpPr>
            <a:cxnSpLocks/>
          </p:cNvCxnSpPr>
          <p:nvPr userDrawn="1"/>
        </p:nvCxnSpPr>
        <p:spPr>
          <a:xfrm flipV="1">
            <a:off x="2454442" y="1429119"/>
            <a:ext cx="9737558" cy="15383"/>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19" name="Group 18">
            <a:extLst>
              <a:ext uri="{FF2B5EF4-FFF2-40B4-BE49-F238E27FC236}">
                <a16:creationId xmlns:a16="http://schemas.microsoft.com/office/drawing/2014/main" id="{EC7CCE55-AF4E-4245-BFBC-DEC36E1D4A47}"/>
              </a:ext>
            </a:extLst>
          </p:cNvPr>
          <p:cNvGrpSpPr/>
          <p:nvPr userDrawn="1"/>
        </p:nvGrpSpPr>
        <p:grpSpPr>
          <a:xfrm>
            <a:off x="363416" y="421045"/>
            <a:ext cx="748798" cy="134113"/>
            <a:chOff x="4827813" y="2534636"/>
            <a:chExt cx="996651" cy="178504"/>
          </a:xfrm>
        </p:grpSpPr>
        <p:sp>
          <p:nvSpPr>
            <p:cNvPr id="20" name="Oval 19">
              <a:extLst>
                <a:ext uri="{FF2B5EF4-FFF2-40B4-BE49-F238E27FC236}">
                  <a16:creationId xmlns:a16="http://schemas.microsoft.com/office/drawing/2014/main" id="{A13A9D50-C6EA-F04C-BB84-891959D759F9}"/>
                </a:ext>
              </a:extLst>
            </p:cNvPr>
            <p:cNvSpPr/>
            <p:nvPr/>
          </p:nvSpPr>
          <p:spPr>
            <a:xfrm>
              <a:off x="4827813" y="2534636"/>
              <a:ext cx="178504" cy="17850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1" name="Oval 20">
              <a:extLst>
                <a:ext uri="{FF2B5EF4-FFF2-40B4-BE49-F238E27FC236}">
                  <a16:creationId xmlns:a16="http://schemas.microsoft.com/office/drawing/2014/main" id="{2790B908-BCFE-FA4B-B5E3-36C62E088DE9}"/>
                </a:ext>
              </a:extLst>
            </p:cNvPr>
            <p:cNvSpPr/>
            <p:nvPr/>
          </p:nvSpPr>
          <p:spPr>
            <a:xfrm>
              <a:off x="5092508" y="2534636"/>
              <a:ext cx="178504" cy="178504"/>
            </a:xfrm>
            <a:prstGeom prst="ellipse">
              <a:avLst/>
            </a:prstGeom>
            <a:solidFill>
              <a:schemeClr val="accent4">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3" name="Oval 22">
              <a:extLst>
                <a:ext uri="{FF2B5EF4-FFF2-40B4-BE49-F238E27FC236}">
                  <a16:creationId xmlns:a16="http://schemas.microsoft.com/office/drawing/2014/main" id="{C96D4A9D-D054-044B-8920-BE06A68ED267}"/>
                </a:ext>
              </a:extLst>
            </p:cNvPr>
            <p:cNvSpPr/>
            <p:nvPr/>
          </p:nvSpPr>
          <p:spPr>
            <a:xfrm>
              <a:off x="5369234" y="2534636"/>
              <a:ext cx="178504" cy="17850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sp>
          <p:nvSpPr>
            <p:cNvPr id="24" name="Oval 23">
              <a:extLst>
                <a:ext uri="{FF2B5EF4-FFF2-40B4-BE49-F238E27FC236}">
                  <a16:creationId xmlns:a16="http://schemas.microsoft.com/office/drawing/2014/main" id="{843643B7-9DFD-8C46-881C-69B3D67CA91A}"/>
                </a:ext>
              </a:extLst>
            </p:cNvPr>
            <p:cNvSpPr/>
            <p:nvPr/>
          </p:nvSpPr>
          <p:spPr>
            <a:xfrm>
              <a:off x="5645960" y="2534636"/>
              <a:ext cx="178504" cy="17850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grpSp>
      <p:sp>
        <p:nvSpPr>
          <p:cNvPr id="15" name="Text Placeholder 2">
            <a:extLst>
              <a:ext uri="{FF2B5EF4-FFF2-40B4-BE49-F238E27FC236}">
                <a16:creationId xmlns:a16="http://schemas.microsoft.com/office/drawing/2014/main" id="{BE814D66-F00F-0D44-AD03-889FEE787EB6}"/>
              </a:ext>
            </a:extLst>
          </p:cNvPr>
          <p:cNvSpPr>
            <a:spLocks noGrp="1"/>
          </p:cNvSpPr>
          <p:nvPr>
            <p:ph idx="1" hasCustomPrompt="1"/>
          </p:nvPr>
        </p:nvSpPr>
        <p:spPr>
          <a:xfrm>
            <a:off x="363416" y="1825625"/>
            <a:ext cx="11465168" cy="4351338"/>
          </a:xfrm>
          <a:prstGeom prst="rect">
            <a:avLst/>
          </a:prstGeom>
        </p:spPr>
        <p:txBody>
          <a:bodyPr vert="horz" lIns="91440" tIns="45720" rIns="91440" bIns="45720" rtlCol="0">
            <a:normAutofit/>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 name="Title 2">
            <a:extLst>
              <a:ext uri="{FF2B5EF4-FFF2-40B4-BE49-F238E27FC236}">
                <a16:creationId xmlns:a16="http://schemas.microsoft.com/office/drawing/2014/main" id="{FF9B990C-5D9C-4A90-AC73-5889BC9F755C}"/>
              </a:ext>
            </a:extLst>
          </p:cNvPr>
          <p:cNvSpPr>
            <a:spLocks noGrp="1"/>
          </p:cNvSpPr>
          <p:nvPr>
            <p:ph type="title" hasCustomPrompt="1"/>
          </p:nvPr>
        </p:nvSpPr>
        <p:spPr/>
        <p:txBody>
          <a:bodyPr/>
          <a:lstStyle/>
          <a:p>
            <a:r>
              <a:rPr lang="en-US" noProof="0"/>
              <a:t>CLICK TO EDIT MASTER TITLE STYLE</a:t>
            </a:r>
          </a:p>
        </p:txBody>
      </p:sp>
      <p:sp>
        <p:nvSpPr>
          <p:cNvPr id="16" name="Oval 15">
            <a:extLst>
              <a:ext uri="{FF2B5EF4-FFF2-40B4-BE49-F238E27FC236}">
                <a16:creationId xmlns:a16="http://schemas.microsoft.com/office/drawing/2014/main" id="{44C85E5F-5B5E-48CC-8469-0263621D91FF}"/>
              </a:ext>
            </a:extLst>
          </p:cNvPr>
          <p:cNvSpPr/>
          <p:nvPr userDrawn="1"/>
        </p:nvSpPr>
        <p:spPr>
          <a:xfrm>
            <a:off x="4608159" y="4718683"/>
            <a:ext cx="3298372" cy="3298372"/>
          </a:xfrm>
          <a:prstGeom prst="ellipse">
            <a:avLst/>
          </a:prstGeom>
          <a:no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Oval 16">
            <a:extLst>
              <a:ext uri="{FF2B5EF4-FFF2-40B4-BE49-F238E27FC236}">
                <a16:creationId xmlns:a16="http://schemas.microsoft.com/office/drawing/2014/main" id="{7EE4E300-6C8E-4262-BE1D-587C7B70E7ED}"/>
              </a:ext>
            </a:extLst>
          </p:cNvPr>
          <p:cNvSpPr/>
          <p:nvPr userDrawn="1"/>
        </p:nvSpPr>
        <p:spPr>
          <a:xfrm>
            <a:off x="4289752" y="4494279"/>
            <a:ext cx="1268186" cy="1268186"/>
          </a:xfrm>
          <a:prstGeom prst="ellipse">
            <a:avLst/>
          </a:prstGeom>
          <a:no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3128970281"/>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237E7-A574-47D2-9624-D12F47560519}"/>
              </a:ext>
            </a:extLst>
          </p:cNvPr>
          <p:cNvSpPr>
            <a:spLocks noGrp="1"/>
          </p:cNvSpPr>
          <p:nvPr>
            <p:ph type="title"/>
          </p:nvPr>
        </p:nvSpPr>
        <p:spPr>
          <a:xfrm>
            <a:off x="363416" y="246186"/>
            <a:ext cx="11465168" cy="1037492"/>
          </a:xfrm>
        </p:spPr>
        <p:txBody>
          <a:bodyPr lIns="0" tIns="0" rIns="0" bIns="0" anchor="b">
            <a:noAutofit/>
          </a:bodyPr>
          <a:lstStyle>
            <a:lvl1pPr>
              <a:defRPr sz="3200" b="1" cap="all" baseline="0"/>
            </a:lvl1pPr>
          </a:lstStyle>
          <a:p>
            <a:r>
              <a:rPr lang="en-US" noProof="0" smtClean="0"/>
              <a:t>Click to edit Master title style</a:t>
            </a:r>
            <a:endParaRPr lang="en-US" noProof="0"/>
          </a:p>
        </p:txBody>
      </p:sp>
      <p:sp>
        <p:nvSpPr>
          <p:cNvPr id="10" name="Slide Number Placeholder 5">
            <a:extLst>
              <a:ext uri="{FF2B5EF4-FFF2-40B4-BE49-F238E27FC236}">
                <a16:creationId xmlns:a16="http://schemas.microsoft.com/office/drawing/2014/main" id="{99564622-96D9-48C4-BB60-87F3F7C8E122}"/>
              </a:ext>
            </a:extLst>
          </p:cNvPr>
          <p:cNvSpPr>
            <a:spLocks noGrp="1"/>
          </p:cNvSpPr>
          <p:nvPr>
            <p:ph type="sldNum" sz="quarter" idx="12"/>
          </p:nvPr>
        </p:nvSpPr>
        <p:spPr>
          <a:xfrm>
            <a:off x="9085384" y="6463207"/>
            <a:ext cx="2743200" cy="249385"/>
          </a:xfrm>
        </p:spPr>
        <p:txBody>
          <a:bodyPr/>
          <a:lstStyle>
            <a:lvl1pPr algn="r">
              <a:defRPr sz="900">
                <a:solidFill>
                  <a:schemeClr val="accent3"/>
                </a:solidFill>
              </a:defRPr>
            </a:lvl1pPr>
          </a:lstStyle>
          <a:p>
            <a:fld id="{48BB047D-A6CD-43AB-96F0-683C726B586B}" type="slidenum">
              <a:rPr lang="en-US" noProof="0" smtClean="0"/>
              <a:pPr/>
              <a:t>‹#›</a:t>
            </a:fld>
            <a:endParaRPr lang="en-US" noProof="0" dirty="0"/>
          </a:p>
        </p:txBody>
      </p:sp>
      <p:cxnSp>
        <p:nvCxnSpPr>
          <p:cNvPr id="12" name="Straight Connector 11">
            <a:extLst>
              <a:ext uri="{FF2B5EF4-FFF2-40B4-BE49-F238E27FC236}">
                <a16:creationId xmlns:a16="http://schemas.microsoft.com/office/drawing/2014/main" id="{D9C089FD-3BC7-434F-810A-04F78AFC84D2}"/>
              </a:ext>
            </a:extLst>
          </p:cNvPr>
          <p:cNvCxnSpPr>
            <a:cxnSpLocks/>
          </p:cNvCxnSpPr>
          <p:nvPr userDrawn="1"/>
        </p:nvCxnSpPr>
        <p:spPr>
          <a:xfrm>
            <a:off x="-24055" y="1452565"/>
            <a:ext cx="1717831"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EF7AC837-D78F-424C-9FDC-C3A445A5E0B6}"/>
              </a:ext>
            </a:extLst>
          </p:cNvPr>
          <p:cNvCxnSpPr>
            <a:cxnSpLocks/>
          </p:cNvCxnSpPr>
          <p:nvPr userDrawn="1"/>
        </p:nvCxnSpPr>
        <p:spPr>
          <a:xfrm>
            <a:off x="1804745" y="1452565"/>
            <a:ext cx="545734"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6831C4EF-58CF-4AEC-9F81-CB38D946A457}"/>
              </a:ext>
            </a:extLst>
          </p:cNvPr>
          <p:cNvCxnSpPr>
            <a:cxnSpLocks/>
          </p:cNvCxnSpPr>
          <p:nvPr userDrawn="1"/>
        </p:nvCxnSpPr>
        <p:spPr>
          <a:xfrm flipV="1">
            <a:off x="2454442" y="1429119"/>
            <a:ext cx="9737558" cy="15383"/>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19" name="Group 18">
            <a:extLst>
              <a:ext uri="{FF2B5EF4-FFF2-40B4-BE49-F238E27FC236}">
                <a16:creationId xmlns:a16="http://schemas.microsoft.com/office/drawing/2014/main" id="{EC7CCE55-AF4E-4245-BFBC-DEC36E1D4A47}"/>
              </a:ext>
            </a:extLst>
          </p:cNvPr>
          <p:cNvGrpSpPr/>
          <p:nvPr userDrawn="1"/>
        </p:nvGrpSpPr>
        <p:grpSpPr>
          <a:xfrm>
            <a:off x="363416" y="421045"/>
            <a:ext cx="748798" cy="134113"/>
            <a:chOff x="4827813" y="2534636"/>
            <a:chExt cx="996651" cy="178504"/>
          </a:xfrm>
        </p:grpSpPr>
        <p:sp>
          <p:nvSpPr>
            <p:cNvPr id="20" name="Oval 19">
              <a:extLst>
                <a:ext uri="{FF2B5EF4-FFF2-40B4-BE49-F238E27FC236}">
                  <a16:creationId xmlns:a16="http://schemas.microsoft.com/office/drawing/2014/main" id="{A13A9D50-C6EA-F04C-BB84-891959D759F9}"/>
                </a:ext>
              </a:extLst>
            </p:cNvPr>
            <p:cNvSpPr/>
            <p:nvPr/>
          </p:nvSpPr>
          <p:spPr>
            <a:xfrm>
              <a:off x="4827813" y="2534636"/>
              <a:ext cx="178504" cy="17850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1" name="Oval 20">
              <a:extLst>
                <a:ext uri="{FF2B5EF4-FFF2-40B4-BE49-F238E27FC236}">
                  <a16:creationId xmlns:a16="http://schemas.microsoft.com/office/drawing/2014/main" id="{2790B908-BCFE-FA4B-B5E3-36C62E088DE9}"/>
                </a:ext>
              </a:extLst>
            </p:cNvPr>
            <p:cNvSpPr/>
            <p:nvPr/>
          </p:nvSpPr>
          <p:spPr>
            <a:xfrm>
              <a:off x="5092508" y="2534636"/>
              <a:ext cx="178504" cy="178504"/>
            </a:xfrm>
            <a:prstGeom prst="ellipse">
              <a:avLst/>
            </a:prstGeom>
            <a:solidFill>
              <a:schemeClr val="accent4">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3" name="Oval 22">
              <a:extLst>
                <a:ext uri="{FF2B5EF4-FFF2-40B4-BE49-F238E27FC236}">
                  <a16:creationId xmlns:a16="http://schemas.microsoft.com/office/drawing/2014/main" id="{C96D4A9D-D054-044B-8920-BE06A68ED267}"/>
                </a:ext>
              </a:extLst>
            </p:cNvPr>
            <p:cNvSpPr/>
            <p:nvPr/>
          </p:nvSpPr>
          <p:spPr>
            <a:xfrm>
              <a:off x="5369234" y="2534636"/>
              <a:ext cx="178504" cy="17850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sp>
          <p:nvSpPr>
            <p:cNvPr id="24" name="Oval 23">
              <a:extLst>
                <a:ext uri="{FF2B5EF4-FFF2-40B4-BE49-F238E27FC236}">
                  <a16:creationId xmlns:a16="http://schemas.microsoft.com/office/drawing/2014/main" id="{843643B7-9DFD-8C46-881C-69B3D67CA91A}"/>
                </a:ext>
              </a:extLst>
            </p:cNvPr>
            <p:cNvSpPr/>
            <p:nvPr/>
          </p:nvSpPr>
          <p:spPr>
            <a:xfrm>
              <a:off x="5645960" y="2534636"/>
              <a:ext cx="178504" cy="17850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grpSp>
      <p:sp>
        <p:nvSpPr>
          <p:cNvPr id="16" name="Content Placeholder 3">
            <a:extLst>
              <a:ext uri="{FF2B5EF4-FFF2-40B4-BE49-F238E27FC236}">
                <a16:creationId xmlns:a16="http://schemas.microsoft.com/office/drawing/2014/main" id="{6E22FA8C-3243-4716-A6BD-F37D6058FB43}"/>
              </a:ext>
            </a:extLst>
          </p:cNvPr>
          <p:cNvSpPr>
            <a:spLocks noGrp="1"/>
          </p:cNvSpPr>
          <p:nvPr>
            <p:ph sz="half" idx="2" hasCustomPrompt="1"/>
          </p:nvPr>
        </p:nvSpPr>
        <p:spPr>
          <a:xfrm>
            <a:off x="6347381" y="1825625"/>
            <a:ext cx="5481203" cy="4351338"/>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7" name="Content Placeholder 2">
            <a:extLst>
              <a:ext uri="{FF2B5EF4-FFF2-40B4-BE49-F238E27FC236}">
                <a16:creationId xmlns:a16="http://schemas.microsoft.com/office/drawing/2014/main" id="{8ABE3FD8-339C-4F75-876F-8347ADE67E94}"/>
              </a:ext>
            </a:extLst>
          </p:cNvPr>
          <p:cNvSpPr>
            <a:spLocks noGrp="1"/>
          </p:cNvSpPr>
          <p:nvPr>
            <p:ph sz="half" idx="1" hasCustomPrompt="1"/>
          </p:nvPr>
        </p:nvSpPr>
        <p:spPr>
          <a:xfrm>
            <a:off x="363416" y="1825625"/>
            <a:ext cx="5481203" cy="4351338"/>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5" name="Oval 24">
            <a:extLst>
              <a:ext uri="{FF2B5EF4-FFF2-40B4-BE49-F238E27FC236}">
                <a16:creationId xmlns:a16="http://schemas.microsoft.com/office/drawing/2014/main" id="{E72FB389-5EA4-4084-B7A2-A4D0A43561F6}"/>
              </a:ext>
            </a:extLst>
          </p:cNvPr>
          <p:cNvSpPr/>
          <p:nvPr userDrawn="1"/>
        </p:nvSpPr>
        <p:spPr>
          <a:xfrm>
            <a:off x="4608159" y="4718683"/>
            <a:ext cx="3298372" cy="3298372"/>
          </a:xfrm>
          <a:prstGeom prst="ellipse">
            <a:avLst/>
          </a:prstGeom>
          <a:no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6" name="Oval 25">
            <a:extLst>
              <a:ext uri="{FF2B5EF4-FFF2-40B4-BE49-F238E27FC236}">
                <a16:creationId xmlns:a16="http://schemas.microsoft.com/office/drawing/2014/main" id="{F7783FE1-0115-4345-89B2-C073569FB8EE}"/>
              </a:ext>
            </a:extLst>
          </p:cNvPr>
          <p:cNvSpPr/>
          <p:nvPr userDrawn="1"/>
        </p:nvSpPr>
        <p:spPr>
          <a:xfrm>
            <a:off x="4289752" y="4494279"/>
            <a:ext cx="1268186" cy="1268186"/>
          </a:xfrm>
          <a:prstGeom prst="ellipse">
            <a:avLst/>
          </a:prstGeom>
          <a:no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273661461"/>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237E7-A574-47D2-9624-D12F47560519}"/>
              </a:ext>
            </a:extLst>
          </p:cNvPr>
          <p:cNvSpPr>
            <a:spLocks noGrp="1"/>
          </p:cNvSpPr>
          <p:nvPr>
            <p:ph type="title"/>
          </p:nvPr>
        </p:nvSpPr>
        <p:spPr>
          <a:xfrm>
            <a:off x="363416" y="246186"/>
            <a:ext cx="11465168" cy="1037492"/>
          </a:xfrm>
        </p:spPr>
        <p:txBody>
          <a:bodyPr lIns="0" tIns="0" rIns="0" bIns="0" anchor="b">
            <a:noAutofit/>
          </a:bodyPr>
          <a:lstStyle>
            <a:lvl1pPr>
              <a:defRPr sz="3200" b="1" cap="all" baseline="0"/>
            </a:lvl1pPr>
          </a:lstStyle>
          <a:p>
            <a:r>
              <a:rPr lang="en-US" noProof="0" smtClean="0"/>
              <a:t>Click to edit Master title style</a:t>
            </a:r>
            <a:endParaRPr lang="en-US" noProof="0"/>
          </a:p>
        </p:txBody>
      </p:sp>
      <p:sp>
        <p:nvSpPr>
          <p:cNvPr id="10" name="Slide Number Placeholder 5">
            <a:extLst>
              <a:ext uri="{FF2B5EF4-FFF2-40B4-BE49-F238E27FC236}">
                <a16:creationId xmlns:a16="http://schemas.microsoft.com/office/drawing/2014/main" id="{99564622-96D9-48C4-BB60-87F3F7C8E122}"/>
              </a:ext>
            </a:extLst>
          </p:cNvPr>
          <p:cNvSpPr>
            <a:spLocks noGrp="1"/>
          </p:cNvSpPr>
          <p:nvPr>
            <p:ph type="sldNum" sz="quarter" idx="12"/>
          </p:nvPr>
        </p:nvSpPr>
        <p:spPr>
          <a:xfrm>
            <a:off x="9085384" y="6463207"/>
            <a:ext cx="2743200" cy="249385"/>
          </a:xfrm>
        </p:spPr>
        <p:txBody>
          <a:bodyPr/>
          <a:lstStyle>
            <a:lvl1pPr algn="r">
              <a:defRPr sz="900">
                <a:solidFill>
                  <a:schemeClr val="accent3"/>
                </a:solidFill>
              </a:defRPr>
            </a:lvl1pPr>
          </a:lstStyle>
          <a:p>
            <a:fld id="{48BB047D-A6CD-43AB-96F0-683C726B586B}" type="slidenum">
              <a:rPr lang="en-US" noProof="0" smtClean="0"/>
              <a:pPr/>
              <a:t>‹#›</a:t>
            </a:fld>
            <a:endParaRPr lang="en-US" noProof="0" dirty="0"/>
          </a:p>
        </p:txBody>
      </p:sp>
      <p:cxnSp>
        <p:nvCxnSpPr>
          <p:cNvPr id="12" name="Straight Connector 11">
            <a:extLst>
              <a:ext uri="{FF2B5EF4-FFF2-40B4-BE49-F238E27FC236}">
                <a16:creationId xmlns:a16="http://schemas.microsoft.com/office/drawing/2014/main" id="{D9C089FD-3BC7-434F-810A-04F78AFC84D2}"/>
              </a:ext>
            </a:extLst>
          </p:cNvPr>
          <p:cNvCxnSpPr>
            <a:cxnSpLocks/>
          </p:cNvCxnSpPr>
          <p:nvPr userDrawn="1"/>
        </p:nvCxnSpPr>
        <p:spPr>
          <a:xfrm>
            <a:off x="-24055" y="1452565"/>
            <a:ext cx="1717831"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EF7AC837-D78F-424C-9FDC-C3A445A5E0B6}"/>
              </a:ext>
            </a:extLst>
          </p:cNvPr>
          <p:cNvCxnSpPr>
            <a:cxnSpLocks/>
          </p:cNvCxnSpPr>
          <p:nvPr userDrawn="1"/>
        </p:nvCxnSpPr>
        <p:spPr>
          <a:xfrm>
            <a:off x="1804745" y="1452565"/>
            <a:ext cx="545734"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6831C4EF-58CF-4AEC-9F81-CB38D946A457}"/>
              </a:ext>
            </a:extLst>
          </p:cNvPr>
          <p:cNvCxnSpPr>
            <a:cxnSpLocks/>
          </p:cNvCxnSpPr>
          <p:nvPr userDrawn="1"/>
        </p:nvCxnSpPr>
        <p:spPr>
          <a:xfrm flipV="1">
            <a:off x="2454442" y="1429119"/>
            <a:ext cx="9737558" cy="15383"/>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19" name="Group 18">
            <a:extLst>
              <a:ext uri="{FF2B5EF4-FFF2-40B4-BE49-F238E27FC236}">
                <a16:creationId xmlns:a16="http://schemas.microsoft.com/office/drawing/2014/main" id="{EC7CCE55-AF4E-4245-BFBC-DEC36E1D4A47}"/>
              </a:ext>
            </a:extLst>
          </p:cNvPr>
          <p:cNvGrpSpPr/>
          <p:nvPr userDrawn="1"/>
        </p:nvGrpSpPr>
        <p:grpSpPr>
          <a:xfrm>
            <a:off x="363416" y="421045"/>
            <a:ext cx="748798" cy="134113"/>
            <a:chOff x="4827813" y="2534636"/>
            <a:chExt cx="996651" cy="178504"/>
          </a:xfrm>
        </p:grpSpPr>
        <p:sp>
          <p:nvSpPr>
            <p:cNvPr id="20" name="Oval 19">
              <a:extLst>
                <a:ext uri="{FF2B5EF4-FFF2-40B4-BE49-F238E27FC236}">
                  <a16:creationId xmlns:a16="http://schemas.microsoft.com/office/drawing/2014/main" id="{A13A9D50-C6EA-F04C-BB84-891959D759F9}"/>
                </a:ext>
              </a:extLst>
            </p:cNvPr>
            <p:cNvSpPr/>
            <p:nvPr/>
          </p:nvSpPr>
          <p:spPr>
            <a:xfrm>
              <a:off x="4827813" y="2534636"/>
              <a:ext cx="178504" cy="17850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1" name="Oval 20">
              <a:extLst>
                <a:ext uri="{FF2B5EF4-FFF2-40B4-BE49-F238E27FC236}">
                  <a16:creationId xmlns:a16="http://schemas.microsoft.com/office/drawing/2014/main" id="{2790B908-BCFE-FA4B-B5E3-36C62E088DE9}"/>
                </a:ext>
              </a:extLst>
            </p:cNvPr>
            <p:cNvSpPr/>
            <p:nvPr/>
          </p:nvSpPr>
          <p:spPr>
            <a:xfrm>
              <a:off x="5092508" y="2534636"/>
              <a:ext cx="178504" cy="178504"/>
            </a:xfrm>
            <a:prstGeom prst="ellipse">
              <a:avLst/>
            </a:prstGeom>
            <a:solidFill>
              <a:schemeClr val="accent4">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3" name="Oval 22">
              <a:extLst>
                <a:ext uri="{FF2B5EF4-FFF2-40B4-BE49-F238E27FC236}">
                  <a16:creationId xmlns:a16="http://schemas.microsoft.com/office/drawing/2014/main" id="{C96D4A9D-D054-044B-8920-BE06A68ED267}"/>
                </a:ext>
              </a:extLst>
            </p:cNvPr>
            <p:cNvSpPr/>
            <p:nvPr/>
          </p:nvSpPr>
          <p:spPr>
            <a:xfrm>
              <a:off x="5369234" y="2534636"/>
              <a:ext cx="178504" cy="17850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sp>
          <p:nvSpPr>
            <p:cNvPr id="24" name="Oval 23">
              <a:extLst>
                <a:ext uri="{FF2B5EF4-FFF2-40B4-BE49-F238E27FC236}">
                  <a16:creationId xmlns:a16="http://schemas.microsoft.com/office/drawing/2014/main" id="{843643B7-9DFD-8C46-881C-69B3D67CA91A}"/>
                </a:ext>
              </a:extLst>
            </p:cNvPr>
            <p:cNvSpPr/>
            <p:nvPr/>
          </p:nvSpPr>
          <p:spPr>
            <a:xfrm>
              <a:off x="5645960" y="2534636"/>
              <a:ext cx="178504" cy="17850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grpSp>
      <p:sp>
        <p:nvSpPr>
          <p:cNvPr id="27" name="Text Placeholder 4">
            <a:extLst>
              <a:ext uri="{FF2B5EF4-FFF2-40B4-BE49-F238E27FC236}">
                <a16:creationId xmlns:a16="http://schemas.microsoft.com/office/drawing/2014/main" id="{9F73353B-C50B-4A8A-87CF-657C1EB8940F}"/>
              </a:ext>
            </a:extLst>
          </p:cNvPr>
          <p:cNvSpPr>
            <a:spLocks noGrp="1"/>
          </p:cNvSpPr>
          <p:nvPr>
            <p:ph type="body" sz="quarter" idx="3" hasCustomPrompt="1"/>
          </p:nvPr>
        </p:nvSpPr>
        <p:spPr>
          <a:xfrm>
            <a:off x="6347380" y="1681163"/>
            <a:ext cx="5481203"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28" name="Content Placeholder 5">
            <a:extLst>
              <a:ext uri="{FF2B5EF4-FFF2-40B4-BE49-F238E27FC236}">
                <a16:creationId xmlns:a16="http://schemas.microsoft.com/office/drawing/2014/main" id="{5EFF7F5E-3221-4390-9B17-D1944365BF12}"/>
              </a:ext>
            </a:extLst>
          </p:cNvPr>
          <p:cNvSpPr>
            <a:spLocks noGrp="1"/>
          </p:cNvSpPr>
          <p:nvPr>
            <p:ph sz="quarter" idx="4" hasCustomPrompt="1"/>
          </p:nvPr>
        </p:nvSpPr>
        <p:spPr>
          <a:xfrm>
            <a:off x="6347379" y="2586215"/>
            <a:ext cx="5481203" cy="3603448"/>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9" name="Text Placeholder 2">
            <a:extLst>
              <a:ext uri="{FF2B5EF4-FFF2-40B4-BE49-F238E27FC236}">
                <a16:creationId xmlns:a16="http://schemas.microsoft.com/office/drawing/2014/main" id="{9506B516-77C1-431B-A8A5-68FA5D4B6D7E}"/>
              </a:ext>
            </a:extLst>
          </p:cNvPr>
          <p:cNvSpPr>
            <a:spLocks noGrp="1"/>
          </p:cNvSpPr>
          <p:nvPr>
            <p:ph type="body" idx="1" hasCustomPrompt="1"/>
          </p:nvPr>
        </p:nvSpPr>
        <p:spPr>
          <a:xfrm>
            <a:off x="363416" y="1681163"/>
            <a:ext cx="54812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30" name="Content Placeholder 3">
            <a:extLst>
              <a:ext uri="{FF2B5EF4-FFF2-40B4-BE49-F238E27FC236}">
                <a16:creationId xmlns:a16="http://schemas.microsoft.com/office/drawing/2014/main" id="{860F1452-CAB9-4154-ADCC-9245E71D0D2C}"/>
              </a:ext>
            </a:extLst>
          </p:cNvPr>
          <p:cNvSpPr>
            <a:spLocks noGrp="1"/>
          </p:cNvSpPr>
          <p:nvPr>
            <p:ph sz="half" idx="2" hasCustomPrompt="1"/>
          </p:nvPr>
        </p:nvSpPr>
        <p:spPr>
          <a:xfrm>
            <a:off x="363416" y="2586215"/>
            <a:ext cx="5481202" cy="3603448"/>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1" name="Oval 30">
            <a:extLst>
              <a:ext uri="{FF2B5EF4-FFF2-40B4-BE49-F238E27FC236}">
                <a16:creationId xmlns:a16="http://schemas.microsoft.com/office/drawing/2014/main" id="{12892DF4-5A8A-4E92-A425-210ABE570F58}"/>
              </a:ext>
            </a:extLst>
          </p:cNvPr>
          <p:cNvSpPr/>
          <p:nvPr userDrawn="1"/>
        </p:nvSpPr>
        <p:spPr>
          <a:xfrm>
            <a:off x="4608159" y="4718683"/>
            <a:ext cx="3298372" cy="3298372"/>
          </a:xfrm>
          <a:prstGeom prst="ellipse">
            <a:avLst/>
          </a:prstGeom>
          <a:no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2" name="Oval 31">
            <a:extLst>
              <a:ext uri="{FF2B5EF4-FFF2-40B4-BE49-F238E27FC236}">
                <a16:creationId xmlns:a16="http://schemas.microsoft.com/office/drawing/2014/main" id="{99AE2680-A46C-4B06-9ED9-53E617C1F174}"/>
              </a:ext>
            </a:extLst>
          </p:cNvPr>
          <p:cNvSpPr/>
          <p:nvPr userDrawn="1"/>
        </p:nvSpPr>
        <p:spPr>
          <a:xfrm>
            <a:off x="4289752" y="4494279"/>
            <a:ext cx="1268186" cy="1268186"/>
          </a:xfrm>
          <a:prstGeom prst="ellipse">
            <a:avLst/>
          </a:prstGeom>
          <a:no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315527855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44E22-137C-4913-A29E-04F82EA87867}"/>
              </a:ext>
            </a:extLst>
          </p:cNvPr>
          <p:cNvSpPr>
            <a:spLocks noGrp="1"/>
          </p:cNvSpPr>
          <p:nvPr>
            <p:ph type="title" hasCustomPrompt="1"/>
          </p:nvPr>
        </p:nvSpPr>
        <p:spPr>
          <a:xfrm>
            <a:off x="831850" y="3794663"/>
            <a:ext cx="10515600" cy="823232"/>
          </a:xfrm>
        </p:spPr>
        <p:txBody>
          <a:bodyPr vert="horz" lIns="91440" tIns="45720" rIns="91440" bIns="45720" rtlCol="0" anchor="b">
            <a:noAutofit/>
          </a:bodyPr>
          <a:lstStyle>
            <a:lvl1pPr algn="ctr">
              <a:defRPr lang="en-IN" sz="3600" b="1" cap="all" baseline="0"/>
            </a:lvl1pPr>
          </a:lstStyle>
          <a:p>
            <a:pPr lvl="0"/>
            <a:r>
              <a:rPr lang="en-US" noProof="0"/>
              <a:t>TITLE HERE</a:t>
            </a:r>
          </a:p>
        </p:txBody>
      </p:sp>
      <p:sp>
        <p:nvSpPr>
          <p:cNvPr id="6" name="Slide Number Placeholder 5">
            <a:extLst>
              <a:ext uri="{FF2B5EF4-FFF2-40B4-BE49-F238E27FC236}">
                <a16:creationId xmlns:a16="http://schemas.microsoft.com/office/drawing/2014/main" id="{B44139FA-A83B-432B-9C7C-26634F4630E6}"/>
              </a:ext>
            </a:extLst>
          </p:cNvPr>
          <p:cNvSpPr>
            <a:spLocks noGrp="1"/>
          </p:cNvSpPr>
          <p:nvPr>
            <p:ph type="sldNum" sz="quarter" idx="12"/>
          </p:nvPr>
        </p:nvSpPr>
        <p:spPr>
          <a:xfrm>
            <a:off x="9085384" y="6463207"/>
            <a:ext cx="2743200" cy="249385"/>
          </a:xfrm>
        </p:spPr>
        <p:txBody>
          <a:bodyPr/>
          <a:lstStyle>
            <a:lvl1pPr algn="r">
              <a:defRPr sz="900">
                <a:solidFill>
                  <a:schemeClr val="accent3"/>
                </a:solidFill>
              </a:defRPr>
            </a:lvl1pPr>
          </a:lstStyle>
          <a:p>
            <a:fld id="{48BB047D-A6CD-43AB-96F0-683C726B586B}" type="slidenum">
              <a:rPr lang="en-US" noProof="0" smtClean="0"/>
              <a:pPr/>
              <a:t>‹#›</a:t>
            </a:fld>
            <a:endParaRPr lang="en-US" noProof="0" dirty="0"/>
          </a:p>
        </p:txBody>
      </p:sp>
      <p:cxnSp>
        <p:nvCxnSpPr>
          <p:cNvPr id="7" name="Straight Connector 6">
            <a:extLst>
              <a:ext uri="{FF2B5EF4-FFF2-40B4-BE49-F238E27FC236}">
                <a16:creationId xmlns:a16="http://schemas.microsoft.com/office/drawing/2014/main" id="{D93E40EC-FFAE-4BC0-932E-60CC9A1785C0}"/>
              </a:ext>
            </a:extLst>
          </p:cNvPr>
          <p:cNvCxnSpPr>
            <a:cxnSpLocks/>
          </p:cNvCxnSpPr>
          <p:nvPr userDrawn="1"/>
        </p:nvCxnSpPr>
        <p:spPr>
          <a:xfrm>
            <a:off x="5351690" y="3748188"/>
            <a:ext cx="1488621" cy="0"/>
          </a:xfrm>
          <a:prstGeom prst="line">
            <a:avLst/>
          </a:prstGeom>
          <a:ln w="13970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65844635-8274-49B1-BBEC-354A0872E526}"/>
              </a:ext>
            </a:extLst>
          </p:cNvPr>
          <p:cNvGrpSpPr/>
          <p:nvPr userDrawn="1"/>
        </p:nvGrpSpPr>
        <p:grpSpPr>
          <a:xfrm>
            <a:off x="5721601" y="4594679"/>
            <a:ext cx="748798" cy="134113"/>
            <a:chOff x="4827813" y="2534636"/>
            <a:chExt cx="996651" cy="178504"/>
          </a:xfrm>
        </p:grpSpPr>
        <p:sp>
          <p:nvSpPr>
            <p:cNvPr id="19" name="Oval 18">
              <a:extLst>
                <a:ext uri="{FF2B5EF4-FFF2-40B4-BE49-F238E27FC236}">
                  <a16:creationId xmlns:a16="http://schemas.microsoft.com/office/drawing/2014/main" id="{9754643C-5B30-4FC2-BFAC-4FD007AC9EC7}"/>
                </a:ext>
              </a:extLst>
            </p:cNvPr>
            <p:cNvSpPr/>
            <p:nvPr/>
          </p:nvSpPr>
          <p:spPr>
            <a:xfrm>
              <a:off x="4827813" y="2534636"/>
              <a:ext cx="178504" cy="17850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0" name="Oval 19">
              <a:extLst>
                <a:ext uri="{FF2B5EF4-FFF2-40B4-BE49-F238E27FC236}">
                  <a16:creationId xmlns:a16="http://schemas.microsoft.com/office/drawing/2014/main" id="{23FDDB55-6BA5-4489-9E37-4A76254A5CD7}"/>
                </a:ext>
              </a:extLst>
            </p:cNvPr>
            <p:cNvSpPr/>
            <p:nvPr/>
          </p:nvSpPr>
          <p:spPr>
            <a:xfrm>
              <a:off x="5092508" y="2534636"/>
              <a:ext cx="178504" cy="178504"/>
            </a:xfrm>
            <a:prstGeom prst="ellipse">
              <a:avLst/>
            </a:prstGeom>
            <a:solidFill>
              <a:schemeClr val="accent4">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1" name="Oval 20">
              <a:extLst>
                <a:ext uri="{FF2B5EF4-FFF2-40B4-BE49-F238E27FC236}">
                  <a16:creationId xmlns:a16="http://schemas.microsoft.com/office/drawing/2014/main" id="{DA023CF8-2471-40A5-B2EF-E9BF4DF2C0E1}"/>
                </a:ext>
              </a:extLst>
            </p:cNvPr>
            <p:cNvSpPr/>
            <p:nvPr/>
          </p:nvSpPr>
          <p:spPr>
            <a:xfrm>
              <a:off x="5369234" y="2534636"/>
              <a:ext cx="178504" cy="17850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sp>
          <p:nvSpPr>
            <p:cNvPr id="22" name="Oval 21">
              <a:extLst>
                <a:ext uri="{FF2B5EF4-FFF2-40B4-BE49-F238E27FC236}">
                  <a16:creationId xmlns:a16="http://schemas.microsoft.com/office/drawing/2014/main" id="{F9B0428F-5D1A-4CD3-BDA2-9CA7F5141455}"/>
                </a:ext>
              </a:extLst>
            </p:cNvPr>
            <p:cNvSpPr/>
            <p:nvPr/>
          </p:nvSpPr>
          <p:spPr>
            <a:xfrm>
              <a:off x="5645960" y="2534636"/>
              <a:ext cx="178504" cy="17850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grpSp>
      <p:sp>
        <p:nvSpPr>
          <p:cNvPr id="13" name="Text Placeholder 3">
            <a:extLst>
              <a:ext uri="{FF2B5EF4-FFF2-40B4-BE49-F238E27FC236}">
                <a16:creationId xmlns:a16="http://schemas.microsoft.com/office/drawing/2014/main" id="{86E0573A-023B-4D1C-8224-56A5D0DDF379}"/>
              </a:ext>
            </a:extLst>
          </p:cNvPr>
          <p:cNvSpPr>
            <a:spLocks noGrp="1"/>
          </p:cNvSpPr>
          <p:nvPr>
            <p:ph type="body" sz="half" idx="2" hasCustomPrompt="1"/>
          </p:nvPr>
        </p:nvSpPr>
        <p:spPr>
          <a:xfrm>
            <a:off x="839788" y="4839679"/>
            <a:ext cx="10507662" cy="1305379"/>
          </a:xfrm>
        </p:spPr>
        <p:txBody>
          <a:bodyPr vert="horz" lIns="91440" tIns="45720" rIns="91440" bIns="45720" rtlCol="0">
            <a:noAutofit/>
          </a:bodyPr>
          <a:lstStyle>
            <a:lvl1pPr marL="0" indent="0" algn="ctr">
              <a:buNone/>
              <a:defRPr lang="en-US" b="0" cap="none" baseline="0"/>
            </a:lvl1pPr>
          </a:lstStyle>
          <a:p>
            <a:pPr marL="228600" lvl="0" indent="-228600" algn="ctr">
              <a:lnSpc>
                <a:spcPct val="100000"/>
              </a:lnSpc>
            </a:pPr>
            <a:r>
              <a:rPr lang="en-US" noProof="0"/>
              <a:t>Edit Master text styles</a:t>
            </a:r>
          </a:p>
        </p:txBody>
      </p:sp>
      <p:sp>
        <p:nvSpPr>
          <p:cNvPr id="15" name="Picture Placeholder 2">
            <a:extLst>
              <a:ext uri="{FF2B5EF4-FFF2-40B4-BE49-F238E27FC236}">
                <a16:creationId xmlns:a16="http://schemas.microsoft.com/office/drawing/2014/main" id="{12087456-C0E8-4AA6-81E8-996CEC037E57}"/>
              </a:ext>
            </a:extLst>
          </p:cNvPr>
          <p:cNvSpPr>
            <a:spLocks noGrp="1"/>
          </p:cNvSpPr>
          <p:nvPr>
            <p:ph type="pic" idx="1"/>
          </p:nvPr>
        </p:nvSpPr>
        <p:spPr>
          <a:xfrm>
            <a:off x="0" y="1"/>
            <a:ext cx="12192000" cy="3713017"/>
          </a:xfrm>
          <a:solidFill>
            <a:schemeClr val="bg1">
              <a:lumMod val="85000"/>
            </a:schemeClr>
          </a:solidFill>
        </p:spPr>
        <p:txBody>
          <a:bodyPr vert="horz" lIns="91440" tIns="45720" rIns="91440" bIns="45720" rtlCol="0" anchor="ctr">
            <a:normAutofit/>
          </a:bodyPr>
          <a:lstStyle>
            <a:lvl1pPr>
              <a:defRPr lang="en-US" sz="2000" dirty="0"/>
            </a:lvl1pPr>
          </a:lstStyle>
          <a:p>
            <a:pPr marL="0" lvl="0" indent="0" algn="ctr">
              <a:buNone/>
            </a:pPr>
            <a:r>
              <a:rPr lang="en-US" noProof="0" smtClean="0"/>
              <a:t>Click icon to add picture</a:t>
            </a:r>
            <a:endParaRPr lang="en-US" noProof="0" dirty="0"/>
          </a:p>
        </p:txBody>
      </p:sp>
    </p:spTree>
    <p:extLst>
      <p:ext uri="{BB962C8B-B14F-4D97-AF65-F5344CB8AC3E}">
        <p14:creationId xmlns:p14="http://schemas.microsoft.com/office/powerpoint/2010/main" val="1821192149"/>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237E7-A574-47D2-9624-D12F47560519}"/>
              </a:ext>
            </a:extLst>
          </p:cNvPr>
          <p:cNvSpPr>
            <a:spLocks noGrp="1"/>
          </p:cNvSpPr>
          <p:nvPr>
            <p:ph type="title" hasCustomPrompt="1"/>
          </p:nvPr>
        </p:nvSpPr>
        <p:spPr>
          <a:xfrm>
            <a:off x="363416" y="246186"/>
            <a:ext cx="3206261" cy="1037492"/>
          </a:xfrm>
        </p:spPr>
        <p:txBody>
          <a:bodyPr lIns="0" tIns="0" rIns="0" bIns="0" anchor="b">
            <a:noAutofit/>
          </a:bodyPr>
          <a:lstStyle>
            <a:lvl1pPr>
              <a:defRPr sz="3200" b="1" cap="all" baseline="0"/>
            </a:lvl1pPr>
          </a:lstStyle>
          <a:p>
            <a:r>
              <a:rPr lang="en-US" noProof="0"/>
              <a:t>Title here</a:t>
            </a:r>
          </a:p>
        </p:txBody>
      </p:sp>
      <p:sp>
        <p:nvSpPr>
          <p:cNvPr id="10" name="Slide Number Placeholder 5">
            <a:extLst>
              <a:ext uri="{FF2B5EF4-FFF2-40B4-BE49-F238E27FC236}">
                <a16:creationId xmlns:a16="http://schemas.microsoft.com/office/drawing/2014/main" id="{99564622-96D9-48C4-BB60-87F3F7C8E122}"/>
              </a:ext>
            </a:extLst>
          </p:cNvPr>
          <p:cNvSpPr>
            <a:spLocks noGrp="1"/>
          </p:cNvSpPr>
          <p:nvPr>
            <p:ph type="sldNum" sz="quarter" idx="12"/>
          </p:nvPr>
        </p:nvSpPr>
        <p:spPr>
          <a:xfrm>
            <a:off x="9085384" y="6463207"/>
            <a:ext cx="2743200" cy="249385"/>
          </a:xfrm>
        </p:spPr>
        <p:txBody>
          <a:bodyPr/>
          <a:lstStyle>
            <a:lvl1pPr algn="r">
              <a:defRPr sz="900">
                <a:solidFill>
                  <a:schemeClr val="accent3"/>
                </a:solidFill>
              </a:defRPr>
            </a:lvl1pPr>
          </a:lstStyle>
          <a:p>
            <a:fld id="{48BB047D-A6CD-43AB-96F0-683C726B586B}" type="slidenum">
              <a:rPr lang="en-US" noProof="0" smtClean="0"/>
              <a:pPr/>
              <a:t>‹#›</a:t>
            </a:fld>
            <a:endParaRPr lang="en-US" noProof="0" dirty="0"/>
          </a:p>
        </p:txBody>
      </p:sp>
      <p:grpSp>
        <p:nvGrpSpPr>
          <p:cNvPr id="6" name="Group 5">
            <a:extLst>
              <a:ext uri="{FF2B5EF4-FFF2-40B4-BE49-F238E27FC236}">
                <a16:creationId xmlns:a16="http://schemas.microsoft.com/office/drawing/2014/main" id="{A6A27954-3A0E-430B-AD48-05A3F3278D70}"/>
              </a:ext>
            </a:extLst>
          </p:cNvPr>
          <p:cNvGrpSpPr/>
          <p:nvPr userDrawn="1"/>
        </p:nvGrpSpPr>
        <p:grpSpPr>
          <a:xfrm>
            <a:off x="-24056" y="1452564"/>
            <a:ext cx="3385227" cy="134113"/>
            <a:chOff x="-24055" y="1452565"/>
            <a:chExt cx="2374534" cy="0"/>
          </a:xfrm>
        </p:grpSpPr>
        <p:cxnSp>
          <p:nvCxnSpPr>
            <p:cNvPr id="12" name="Straight Connector 11">
              <a:extLst>
                <a:ext uri="{FF2B5EF4-FFF2-40B4-BE49-F238E27FC236}">
                  <a16:creationId xmlns:a16="http://schemas.microsoft.com/office/drawing/2014/main" id="{D9C089FD-3BC7-434F-810A-04F78AFC84D2}"/>
                </a:ext>
              </a:extLst>
            </p:cNvPr>
            <p:cNvCxnSpPr>
              <a:cxnSpLocks/>
            </p:cNvCxnSpPr>
            <p:nvPr userDrawn="1"/>
          </p:nvCxnSpPr>
          <p:spPr>
            <a:xfrm>
              <a:off x="-24055" y="1452565"/>
              <a:ext cx="1717831"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EF7AC837-D78F-424C-9FDC-C3A445A5E0B6}"/>
                </a:ext>
              </a:extLst>
            </p:cNvPr>
            <p:cNvCxnSpPr>
              <a:cxnSpLocks/>
            </p:cNvCxnSpPr>
            <p:nvPr userDrawn="1"/>
          </p:nvCxnSpPr>
          <p:spPr>
            <a:xfrm>
              <a:off x="1804745" y="1452565"/>
              <a:ext cx="545734"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25" name="Oval 24">
            <a:extLst>
              <a:ext uri="{FF2B5EF4-FFF2-40B4-BE49-F238E27FC236}">
                <a16:creationId xmlns:a16="http://schemas.microsoft.com/office/drawing/2014/main" id="{3F366940-FB5E-4B76-8829-80C14F137B3A}"/>
              </a:ext>
            </a:extLst>
          </p:cNvPr>
          <p:cNvSpPr/>
          <p:nvPr userDrawn="1"/>
        </p:nvSpPr>
        <p:spPr>
          <a:xfrm>
            <a:off x="10251393" y="555158"/>
            <a:ext cx="3298372" cy="3298372"/>
          </a:xfrm>
          <a:prstGeom prst="ellipse">
            <a:avLst/>
          </a:prstGeom>
          <a:no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6" name="Oval 25">
            <a:extLst>
              <a:ext uri="{FF2B5EF4-FFF2-40B4-BE49-F238E27FC236}">
                <a16:creationId xmlns:a16="http://schemas.microsoft.com/office/drawing/2014/main" id="{75486FFB-46EF-4E74-BFFF-7ED054DB0D9C}"/>
              </a:ext>
            </a:extLst>
          </p:cNvPr>
          <p:cNvSpPr/>
          <p:nvPr userDrawn="1"/>
        </p:nvSpPr>
        <p:spPr>
          <a:xfrm>
            <a:off x="9932986" y="330754"/>
            <a:ext cx="1268186" cy="1268186"/>
          </a:xfrm>
          <a:prstGeom prst="ellipse">
            <a:avLst/>
          </a:prstGeom>
          <a:noFill/>
          <a:ln w="31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27" name="Group 26">
            <a:extLst>
              <a:ext uri="{FF2B5EF4-FFF2-40B4-BE49-F238E27FC236}">
                <a16:creationId xmlns:a16="http://schemas.microsoft.com/office/drawing/2014/main" id="{6D35CCD2-B73F-944C-B572-7FBFC7DE22E4}"/>
              </a:ext>
            </a:extLst>
          </p:cNvPr>
          <p:cNvGrpSpPr/>
          <p:nvPr userDrawn="1"/>
        </p:nvGrpSpPr>
        <p:grpSpPr>
          <a:xfrm>
            <a:off x="363416" y="421045"/>
            <a:ext cx="748798" cy="134113"/>
            <a:chOff x="4827813" y="2534636"/>
            <a:chExt cx="996651" cy="178504"/>
          </a:xfrm>
        </p:grpSpPr>
        <p:sp>
          <p:nvSpPr>
            <p:cNvPr id="28" name="Oval 27">
              <a:extLst>
                <a:ext uri="{FF2B5EF4-FFF2-40B4-BE49-F238E27FC236}">
                  <a16:creationId xmlns:a16="http://schemas.microsoft.com/office/drawing/2014/main" id="{9D8F78D8-558F-3540-A5F4-B1AD8942B341}"/>
                </a:ext>
              </a:extLst>
            </p:cNvPr>
            <p:cNvSpPr/>
            <p:nvPr/>
          </p:nvSpPr>
          <p:spPr>
            <a:xfrm>
              <a:off x="4827813" y="2534636"/>
              <a:ext cx="178504" cy="17850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5" name="Oval 34">
              <a:extLst>
                <a:ext uri="{FF2B5EF4-FFF2-40B4-BE49-F238E27FC236}">
                  <a16:creationId xmlns:a16="http://schemas.microsoft.com/office/drawing/2014/main" id="{3F8F621A-F298-2B48-B7E0-8D9BEE8AA763}"/>
                </a:ext>
              </a:extLst>
            </p:cNvPr>
            <p:cNvSpPr/>
            <p:nvPr/>
          </p:nvSpPr>
          <p:spPr>
            <a:xfrm>
              <a:off x="5092508" y="2534636"/>
              <a:ext cx="178504" cy="178504"/>
            </a:xfrm>
            <a:prstGeom prst="ellipse">
              <a:avLst/>
            </a:prstGeom>
            <a:solidFill>
              <a:schemeClr val="accent4">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6" name="Oval 35">
              <a:extLst>
                <a:ext uri="{FF2B5EF4-FFF2-40B4-BE49-F238E27FC236}">
                  <a16:creationId xmlns:a16="http://schemas.microsoft.com/office/drawing/2014/main" id="{C17A3A3B-82AE-0A46-AE32-9B111F975BDB}"/>
                </a:ext>
              </a:extLst>
            </p:cNvPr>
            <p:cNvSpPr/>
            <p:nvPr/>
          </p:nvSpPr>
          <p:spPr>
            <a:xfrm>
              <a:off x="5369234" y="2534636"/>
              <a:ext cx="178504" cy="17850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sp>
          <p:nvSpPr>
            <p:cNvPr id="37" name="Oval 36">
              <a:extLst>
                <a:ext uri="{FF2B5EF4-FFF2-40B4-BE49-F238E27FC236}">
                  <a16:creationId xmlns:a16="http://schemas.microsoft.com/office/drawing/2014/main" id="{DF206CE3-6B94-C340-8BA3-A2A4E407E499}"/>
                </a:ext>
              </a:extLst>
            </p:cNvPr>
            <p:cNvSpPr/>
            <p:nvPr/>
          </p:nvSpPr>
          <p:spPr>
            <a:xfrm>
              <a:off x="5645960" y="2534636"/>
              <a:ext cx="178504" cy="17850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grpSp>
      <p:sp>
        <p:nvSpPr>
          <p:cNvPr id="30" name="Text Placeholder 3">
            <a:extLst>
              <a:ext uri="{FF2B5EF4-FFF2-40B4-BE49-F238E27FC236}">
                <a16:creationId xmlns:a16="http://schemas.microsoft.com/office/drawing/2014/main" id="{1B247C0B-04BA-4D5C-A41D-AEA60217241B}"/>
              </a:ext>
            </a:extLst>
          </p:cNvPr>
          <p:cNvSpPr>
            <a:spLocks noGrp="1"/>
          </p:cNvSpPr>
          <p:nvPr>
            <p:ph type="body" sz="half" idx="2" hasCustomPrompt="1"/>
          </p:nvPr>
        </p:nvSpPr>
        <p:spPr>
          <a:xfrm>
            <a:off x="363416" y="2057400"/>
            <a:ext cx="3206261"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Edit Master text styles</a:t>
            </a:r>
          </a:p>
        </p:txBody>
      </p:sp>
      <p:sp>
        <p:nvSpPr>
          <p:cNvPr id="31" name="Content Placeholder 2">
            <a:extLst>
              <a:ext uri="{FF2B5EF4-FFF2-40B4-BE49-F238E27FC236}">
                <a16:creationId xmlns:a16="http://schemas.microsoft.com/office/drawing/2014/main" id="{194C619D-34F6-4A29-857A-D76007218728}"/>
              </a:ext>
            </a:extLst>
          </p:cNvPr>
          <p:cNvSpPr>
            <a:spLocks noGrp="1"/>
          </p:cNvSpPr>
          <p:nvPr>
            <p:ph idx="1" hasCustomPrompt="1"/>
          </p:nvPr>
        </p:nvSpPr>
        <p:spPr>
          <a:xfrm>
            <a:off x="3888084" y="246187"/>
            <a:ext cx="7467304" cy="5614864"/>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1695175903"/>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237E7-A574-47D2-9624-D12F47560519}"/>
              </a:ext>
            </a:extLst>
          </p:cNvPr>
          <p:cNvSpPr>
            <a:spLocks noGrp="1"/>
          </p:cNvSpPr>
          <p:nvPr>
            <p:ph type="title"/>
          </p:nvPr>
        </p:nvSpPr>
        <p:spPr>
          <a:xfrm>
            <a:off x="363416" y="246186"/>
            <a:ext cx="11465168" cy="1037492"/>
          </a:xfrm>
        </p:spPr>
        <p:txBody>
          <a:bodyPr lIns="0" tIns="0" rIns="0" bIns="0" anchor="b">
            <a:noAutofit/>
          </a:bodyPr>
          <a:lstStyle>
            <a:lvl1pPr>
              <a:defRPr sz="3200" b="1" cap="all" baseline="0"/>
            </a:lvl1pPr>
          </a:lstStyle>
          <a:p>
            <a:r>
              <a:rPr lang="en-US" noProof="0" dirty="0" smtClean="0"/>
              <a:t>Click to edit Master title style</a:t>
            </a:r>
            <a:endParaRPr lang="en-US" noProof="0" dirty="0"/>
          </a:p>
        </p:txBody>
      </p:sp>
      <p:sp>
        <p:nvSpPr>
          <p:cNvPr id="10" name="Slide Number Placeholder 5">
            <a:extLst>
              <a:ext uri="{FF2B5EF4-FFF2-40B4-BE49-F238E27FC236}">
                <a16:creationId xmlns:a16="http://schemas.microsoft.com/office/drawing/2014/main" id="{99564622-96D9-48C4-BB60-87F3F7C8E122}"/>
              </a:ext>
            </a:extLst>
          </p:cNvPr>
          <p:cNvSpPr>
            <a:spLocks noGrp="1"/>
          </p:cNvSpPr>
          <p:nvPr>
            <p:ph type="sldNum" sz="quarter" idx="12"/>
          </p:nvPr>
        </p:nvSpPr>
        <p:spPr>
          <a:xfrm>
            <a:off x="9085384" y="6463207"/>
            <a:ext cx="2743200" cy="249385"/>
          </a:xfrm>
        </p:spPr>
        <p:txBody>
          <a:bodyPr/>
          <a:lstStyle>
            <a:lvl1pPr algn="r">
              <a:defRPr sz="900">
                <a:solidFill>
                  <a:schemeClr val="accent3"/>
                </a:solidFill>
              </a:defRPr>
            </a:lvl1pPr>
          </a:lstStyle>
          <a:p>
            <a:fld id="{48BB047D-A6CD-43AB-96F0-683C726B586B}" type="slidenum">
              <a:rPr lang="en-US" noProof="0" smtClean="0"/>
              <a:pPr/>
              <a:t>‹#›</a:t>
            </a:fld>
            <a:endParaRPr lang="en-US" noProof="0" dirty="0"/>
          </a:p>
        </p:txBody>
      </p:sp>
      <p:sp>
        <p:nvSpPr>
          <p:cNvPr id="13" name="Oval 12">
            <a:extLst>
              <a:ext uri="{FF2B5EF4-FFF2-40B4-BE49-F238E27FC236}">
                <a16:creationId xmlns:a16="http://schemas.microsoft.com/office/drawing/2014/main" id="{82D9D565-739D-4898-97BD-79EB8C7F91EC}"/>
              </a:ext>
            </a:extLst>
          </p:cNvPr>
          <p:cNvSpPr/>
          <p:nvPr userDrawn="1"/>
        </p:nvSpPr>
        <p:spPr>
          <a:xfrm>
            <a:off x="4608159" y="4718683"/>
            <a:ext cx="3298372" cy="3298372"/>
          </a:xfrm>
          <a:prstGeom prst="ellipse">
            <a:avLst/>
          </a:prstGeom>
          <a:no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4" name="Group 3"/>
          <p:cNvGrpSpPr/>
          <p:nvPr userDrawn="1"/>
        </p:nvGrpSpPr>
        <p:grpSpPr>
          <a:xfrm flipH="1">
            <a:off x="-24055" y="421045"/>
            <a:ext cx="12216055" cy="5341420"/>
            <a:chOff x="-24055" y="421045"/>
            <a:chExt cx="12216055" cy="5341420"/>
          </a:xfrm>
        </p:grpSpPr>
        <p:grpSp>
          <p:nvGrpSpPr>
            <p:cNvPr id="3" name="Group 2"/>
            <p:cNvGrpSpPr/>
            <p:nvPr userDrawn="1"/>
          </p:nvGrpSpPr>
          <p:grpSpPr>
            <a:xfrm>
              <a:off x="-24055" y="421045"/>
              <a:ext cx="12216055" cy="1031520"/>
              <a:chOff x="-24055" y="421045"/>
              <a:chExt cx="12216055" cy="1031520"/>
            </a:xfrm>
          </p:grpSpPr>
          <p:cxnSp>
            <p:nvCxnSpPr>
              <p:cNvPr id="12" name="Straight Connector 11">
                <a:extLst>
                  <a:ext uri="{FF2B5EF4-FFF2-40B4-BE49-F238E27FC236}">
                    <a16:creationId xmlns:a16="http://schemas.microsoft.com/office/drawing/2014/main" id="{D9C089FD-3BC7-434F-810A-04F78AFC84D2}"/>
                  </a:ext>
                </a:extLst>
              </p:cNvPr>
              <p:cNvCxnSpPr>
                <a:cxnSpLocks/>
              </p:cNvCxnSpPr>
              <p:nvPr userDrawn="1"/>
            </p:nvCxnSpPr>
            <p:spPr>
              <a:xfrm>
                <a:off x="-24055" y="1452565"/>
                <a:ext cx="1717831"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EF7AC837-D78F-424C-9FDC-C3A445A5E0B6}"/>
                  </a:ext>
                </a:extLst>
              </p:cNvPr>
              <p:cNvCxnSpPr>
                <a:cxnSpLocks/>
              </p:cNvCxnSpPr>
              <p:nvPr userDrawn="1"/>
            </p:nvCxnSpPr>
            <p:spPr>
              <a:xfrm>
                <a:off x="1804745" y="1452565"/>
                <a:ext cx="545734"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6831C4EF-58CF-4AEC-9F81-CB38D946A457}"/>
                  </a:ext>
                </a:extLst>
              </p:cNvPr>
              <p:cNvCxnSpPr>
                <a:cxnSpLocks/>
              </p:cNvCxnSpPr>
              <p:nvPr userDrawn="1"/>
            </p:nvCxnSpPr>
            <p:spPr>
              <a:xfrm flipV="1">
                <a:off x="2454442" y="1429119"/>
                <a:ext cx="9737558" cy="15383"/>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19" name="Group 18">
                <a:extLst>
                  <a:ext uri="{FF2B5EF4-FFF2-40B4-BE49-F238E27FC236}">
                    <a16:creationId xmlns:a16="http://schemas.microsoft.com/office/drawing/2014/main" id="{EC7CCE55-AF4E-4245-BFBC-DEC36E1D4A47}"/>
                  </a:ext>
                </a:extLst>
              </p:cNvPr>
              <p:cNvGrpSpPr/>
              <p:nvPr userDrawn="1"/>
            </p:nvGrpSpPr>
            <p:grpSpPr>
              <a:xfrm>
                <a:off x="363416" y="421045"/>
                <a:ext cx="748798" cy="134113"/>
                <a:chOff x="4827813" y="2534636"/>
                <a:chExt cx="996651" cy="178504"/>
              </a:xfrm>
            </p:grpSpPr>
            <p:sp>
              <p:nvSpPr>
                <p:cNvPr id="20" name="Oval 19">
                  <a:extLst>
                    <a:ext uri="{FF2B5EF4-FFF2-40B4-BE49-F238E27FC236}">
                      <a16:creationId xmlns:a16="http://schemas.microsoft.com/office/drawing/2014/main" id="{A13A9D50-C6EA-F04C-BB84-891959D759F9}"/>
                    </a:ext>
                  </a:extLst>
                </p:cNvPr>
                <p:cNvSpPr/>
                <p:nvPr/>
              </p:nvSpPr>
              <p:spPr>
                <a:xfrm>
                  <a:off x="4827813" y="2534636"/>
                  <a:ext cx="178504" cy="17850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1" name="Oval 20">
                  <a:extLst>
                    <a:ext uri="{FF2B5EF4-FFF2-40B4-BE49-F238E27FC236}">
                      <a16:creationId xmlns:a16="http://schemas.microsoft.com/office/drawing/2014/main" id="{2790B908-BCFE-FA4B-B5E3-36C62E088DE9}"/>
                    </a:ext>
                  </a:extLst>
                </p:cNvPr>
                <p:cNvSpPr/>
                <p:nvPr/>
              </p:nvSpPr>
              <p:spPr>
                <a:xfrm>
                  <a:off x="5092508" y="2534636"/>
                  <a:ext cx="178504" cy="178504"/>
                </a:xfrm>
                <a:prstGeom prst="ellipse">
                  <a:avLst/>
                </a:prstGeom>
                <a:solidFill>
                  <a:schemeClr val="accent4">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3" name="Oval 22">
                  <a:extLst>
                    <a:ext uri="{FF2B5EF4-FFF2-40B4-BE49-F238E27FC236}">
                      <a16:creationId xmlns:a16="http://schemas.microsoft.com/office/drawing/2014/main" id="{C96D4A9D-D054-044B-8920-BE06A68ED267}"/>
                    </a:ext>
                  </a:extLst>
                </p:cNvPr>
                <p:cNvSpPr/>
                <p:nvPr/>
              </p:nvSpPr>
              <p:spPr>
                <a:xfrm>
                  <a:off x="5369234" y="2534636"/>
                  <a:ext cx="178504" cy="17850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sp>
              <p:nvSpPr>
                <p:cNvPr id="24" name="Oval 23">
                  <a:extLst>
                    <a:ext uri="{FF2B5EF4-FFF2-40B4-BE49-F238E27FC236}">
                      <a16:creationId xmlns:a16="http://schemas.microsoft.com/office/drawing/2014/main" id="{843643B7-9DFD-8C46-881C-69B3D67CA91A}"/>
                    </a:ext>
                  </a:extLst>
                </p:cNvPr>
                <p:cNvSpPr/>
                <p:nvPr/>
              </p:nvSpPr>
              <p:spPr>
                <a:xfrm>
                  <a:off x="5645960" y="2534636"/>
                  <a:ext cx="178504" cy="17850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grpSp>
        </p:grpSp>
        <p:sp>
          <p:nvSpPr>
            <p:cNvPr id="14" name="Oval 13">
              <a:extLst>
                <a:ext uri="{FF2B5EF4-FFF2-40B4-BE49-F238E27FC236}">
                  <a16:creationId xmlns:a16="http://schemas.microsoft.com/office/drawing/2014/main" id="{620FADA3-E777-489C-976D-0B0C4FD31310}"/>
                </a:ext>
              </a:extLst>
            </p:cNvPr>
            <p:cNvSpPr/>
            <p:nvPr userDrawn="1"/>
          </p:nvSpPr>
          <p:spPr>
            <a:xfrm>
              <a:off x="4289752" y="4494279"/>
              <a:ext cx="1268186" cy="1268186"/>
            </a:xfrm>
            <a:prstGeom prst="ellipse">
              <a:avLst/>
            </a:prstGeom>
            <a:no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Tree>
    <p:extLst>
      <p:ext uri="{BB962C8B-B14F-4D97-AF65-F5344CB8AC3E}">
        <p14:creationId xmlns:p14="http://schemas.microsoft.com/office/powerpoint/2010/main" val="2436514738"/>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0" name="Slide Number Placeholder 5">
            <a:extLst>
              <a:ext uri="{FF2B5EF4-FFF2-40B4-BE49-F238E27FC236}">
                <a16:creationId xmlns:a16="http://schemas.microsoft.com/office/drawing/2014/main" id="{99564622-96D9-48C4-BB60-87F3F7C8E122}"/>
              </a:ext>
            </a:extLst>
          </p:cNvPr>
          <p:cNvSpPr>
            <a:spLocks noGrp="1"/>
          </p:cNvSpPr>
          <p:nvPr>
            <p:ph type="sldNum" sz="quarter" idx="12"/>
          </p:nvPr>
        </p:nvSpPr>
        <p:spPr>
          <a:xfrm>
            <a:off x="9085384" y="6463207"/>
            <a:ext cx="2743200" cy="249385"/>
          </a:xfrm>
        </p:spPr>
        <p:txBody>
          <a:bodyPr/>
          <a:lstStyle>
            <a:lvl1pPr algn="r">
              <a:defRPr sz="900">
                <a:solidFill>
                  <a:schemeClr val="accent3"/>
                </a:solidFill>
              </a:defRPr>
            </a:lvl1pPr>
          </a:lstStyle>
          <a:p>
            <a:fld id="{48BB047D-A6CD-43AB-96F0-683C726B586B}" type="slidenum">
              <a:rPr lang="en-US" noProof="0" smtClean="0"/>
              <a:pPr/>
              <a:t>‹#›</a:t>
            </a:fld>
            <a:endParaRPr lang="en-US" noProof="0" dirty="0"/>
          </a:p>
        </p:txBody>
      </p:sp>
      <p:grpSp>
        <p:nvGrpSpPr>
          <p:cNvPr id="4" name="Group 3">
            <a:extLst>
              <a:ext uri="{FF2B5EF4-FFF2-40B4-BE49-F238E27FC236}">
                <a16:creationId xmlns:a16="http://schemas.microsoft.com/office/drawing/2014/main" id="{8DCE8039-0D05-4A75-878A-907B8D44B9E7}"/>
              </a:ext>
            </a:extLst>
          </p:cNvPr>
          <p:cNvGrpSpPr/>
          <p:nvPr userDrawn="1"/>
        </p:nvGrpSpPr>
        <p:grpSpPr>
          <a:xfrm>
            <a:off x="363416" y="421045"/>
            <a:ext cx="748798" cy="134113"/>
            <a:chOff x="4827813" y="2534636"/>
            <a:chExt cx="996651" cy="178504"/>
          </a:xfrm>
        </p:grpSpPr>
        <p:sp>
          <p:nvSpPr>
            <p:cNvPr id="5" name="Oval 4">
              <a:extLst>
                <a:ext uri="{FF2B5EF4-FFF2-40B4-BE49-F238E27FC236}">
                  <a16:creationId xmlns:a16="http://schemas.microsoft.com/office/drawing/2014/main" id="{C1402252-45E8-45B3-BA5E-DFA33A45474E}"/>
                </a:ext>
              </a:extLst>
            </p:cNvPr>
            <p:cNvSpPr/>
            <p:nvPr/>
          </p:nvSpPr>
          <p:spPr>
            <a:xfrm>
              <a:off x="4827813" y="2534636"/>
              <a:ext cx="178504" cy="17850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 name="Oval 5">
              <a:extLst>
                <a:ext uri="{FF2B5EF4-FFF2-40B4-BE49-F238E27FC236}">
                  <a16:creationId xmlns:a16="http://schemas.microsoft.com/office/drawing/2014/main" id="{1300C883-1ACE-4AF3-9875-792A769588D5}"/>
                </a:ext>
              </a:extLst>
            </p:cNvPr>
            <p:cNvSpPr/>
            <p:nvPr/>
          </p:nvSpPr>
          <p:spPr>
            <a:xfrm>
              <a:off x="5092508" y="2534636"/>
              <a:ext cx="178504" cy="178504"/>
            </a:xfrm>
            <a:prstGeom prst="ellipse">
              <a:avLst/>
            </a:prstGeom>
            <a:solidFill>
              <a:schemeClr val="accent4">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 name="Oval 6">
              <a:extLst>
                <a:ext uri="{FF2B5EF4-FFF2-40B4-BE49-F238E27FC236}">
                  <a16:creationId xmlns:a16="http://schemas.microsoft.com/office/drawing/2014/main" id="{E75483D7-E612-43D2-9B0E-C69356C160DA}"/>
                </a:ext>
              </a:extLst>
            </p:cNvPr>
            <p:cNvSpPr/>
            <p:nvPr/>
          </p:nvSpPr>
          <p:spPr>
            <a:xfrm>
              <a:off x="5369234" y="2534636"/>
              <a:ext cx="178504" cy="17850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sp>
          <p:nvSpPr>
            <p:cNvPr id="8" name="Oval 7">
              <a:extLst>
                <a:ext uri="{FF2B5EF4-FFF2-40B4-BE49-F238E27FC236}">
                  <a16:creationId xmlns:a16="http://schemas.microsoft.com/office/drawing/2014/main" id="{F279C5F2-4C7F-4470-A44F-E8AD69AC9FA0}"/>
                </a:ext>
              </a:extLst>
            </p:cNvPr>
            <p:cNvSpPr/>
            <p:nvPr/>
          </p:nvSpPr>
          <p:spPr>
            <a:xfrm>
              <a:off x="5645960" y="2534636"/>
              <a:ext cx="178504" cy="17850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grpSp>
    </p:spTree>
    <p:extLst>
      <p:ext uri="{BB962C8B-B14F-4D97-AF65-F5344CB8AC3E}">
        <p14:creationId xmlns:p14="http://schemas.microsoft.com/office/powerpoint/2010/main" val="3875061161"/>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Content, and Large Phot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16441-0F1F-453B-BACF-543CEDE2AE72}"/>
              </a:ext>
            </a:extLst>
          </p:cNvPr>
          <p:cNvSpPr>
            <a:spLocks noGrp="1"/>
          </p:cNvSpPr>
          <p:nvPr>
            <p:ph type="title"/>
          </p:nvPr>
        </p:nvSpPr>
        <p:spPr>
          <a:xfrm>
            <a:off x="490254" y="1046163"/>
            <a:ext cx="5445369" cy="1114784"/>
          </a:xfrm>
        </p:spPr>
        <p:txBody>
          <a:bodyPr lIns="0" tIns="0" rIns="0" bIns="0" anchor="b">
            <a:noAutofit/>
          </a:bodyPr>
          <a:lstStyle>
            <a:lvl1pPr>
              <a:defRPr sz="3200" b="1" cap="all" baseline="0"/>
            </a:lvl1pPr>
          </a:lstStyle>
          <a:p>
            <a:r>
              <a:rPr lang="en-US" noProof="0" dirty="0" smtClean="0"/>
              <a:t>Click to edit Master title style</a:t>
            </a:r>
            <a:endParaRPr lang="en-US" noProof="0" dirty="0"/>
          </a:p>
        </p:txBody>
      </p:sp>
      <p:sp>
        <p:nvSpPr>
          <p:cNvPr id="3" name="Content Placeholder 2">
            <a:extLst>
              <a:ext uri="{FF2B5EF4-FFF2-40B4-BE49-F238E27FC236}">
                <a16:creationId xmlns:a16="http://schemas.microsoft.com/office/drawing/2014/main" id="{61EC9302-80D9-4A88-8591-DE2D4BA1F91A}"/>
              </a:ext>
            </a:extLst>
          </p:cNvPr>
          <p:cNvSpPr>
            <a:spLocks noGrp="1"/>
          </p:cNvSpPr>
          <p:nvPr>
            <p:ph idx="1" hasCustomPrompt="1"/>
          </p:nvPr>
        </p:nvSpPr>
        <p:spPr>
          <a:xfrm>
            <a:off x="490254" y="2506662"/>
            <a:ext cx="5445370" cy="3454523"/>
          </a:xfrm>
        </p:spPr>
        <p:txBody>
          <a:bodyPr lIns="0" tIns="0" rIns="0" bIns="0">
            <a:noAutofit/>
          </a:bodyPr>
          <a:lstStyle>
            <a:lvl1pPr>
              <a:lnSpc>
                <a:spcPct val="100000"/>
              </a:lnSpc>
              <a:buClr>
                <a:schemeClr val="accent1"/>
              </a:buClr>
              <a:defRPr sz="1800"/>
            </a:lvl1pPr>
            <a:lvl2pPr>
              <a:lnSpc>
                <a:spcPct val="100000"/>
              </a:lnSpc>
              <a:buClr>
                <a:schemeClr val="accent1"/>
              </a:buClr>
              <a:defRPr sz="1600"/>
            </a:lvl2pPr>
            <a:lvl3pPr>
              <a:lnSpc>
                <a:spcPct val="100000"/>
              </a:lnSpc>
              <a:buClr>
                <a:schemeClr val="accent1"/>
              </a:buClr>
              <a:defRPr sz="1400"/>
            </a:lvl3pPr>
            <a:lvl4pPr>
              <a:lnSpc>
                <a:spcPct val="100000"/>
              </a:lnSpc>
              <a:buClr>
                <a:schemeClr val="accent1"/>
              </a:buClr>
              <a:defRPr sz="1200"/>
            </a:lvl4pPr>
            <a:lvl5pPr>
              <a:lnSpc>
                <a:spcPct val="100000"/>
              </a:lnSpc>
              <a:buClr>
                <a:schemeClr val="accent1"/>
              </a:buClr>
              <a:defRPr sz="1200"/>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Slide Number Placeholder 5">
            <a:extLst>
              <a:ext uri="{FF2B5EF4-FFF2-40B4-BE49-F238E27FC236}">
                <a16:creationId xmlns:a16="http://schemas.microsoft.com/office/drawing/2014/main" id="{2C89B828-B338-413C-B008-0A8566F4881D}"/>
              </a:ext>
            </a:extLst>
          </p:cNvPr>
          <p:cNvSpPr>
            <a:spLocks noGrp="1"/>
          </p:cNvSpPr>
          <p:nvPr>
            <p:ph type="sldNum" sz="quarter" idx="12"/>
          </p:nvPr>
        </p:nvSpPr>
        <p:spPr>
          <a:xfrm>
            <a:off x="473622" y="6463207"/>
            <a:ext cx="2743200" cy="249385"/>
          </a:xfrm>
        </p:spPr>
        <p:txBody>
          <a:bodyPr/>
          <a:lstStyle>
            <a:lvl1pPr algn="r">
              <a:defRPr sz="900">
                <a:solidFill>
                  <a:schemeClr val="accent3"/>
                </a:solidFill>
              </a:defRPr>
            </a:lvl1pPr>
          </a:lstStyle>
          <a:p>
            <a:fld id="{48BB047D-A6CD-43AB-96F0-683C726B586B}" type="slidenum">
              <a:rPr lang="en-US" noProof="0" smtClean="0"/>
              <a:pPr/>
              <a:t>‹#›</a:t>
            </a:fld>
            <a:endParaRPr lang="en-US" noProof="0" dirty="0"/>
          </a:p>
        </p:txBody>
      </p:sp>
      <p:sp>
        <p:nvSpPr>
          <p:cNvPr id="8" name="Content Placeholder 16">
            <a:extLst>
              <a:ext uri="{FF2B5EF4-FFF2-40B4-BE49-F238E27FC236}">
                <a16:creationId xmlns:a16="http://schemas.microsoft.com/office/drawing/2014/main" id="{6AEAE6ED-58FA-4039-939A-E4032520CB3C}"/>
              </a:ext>
            </a:extLst>
          </p:cNvPr>
          <p:cNvSpPr>
            <a:spLocks noGrp="1"/>
          </p:cNvSpPr>
          <p:nvPr>
            <p:ph sz="quarter" idx="14" hasCustomPrompt="1"/>
          </p:nvPr>
        </p:nvSpPr>
        <p:spPr>
          <a:xfrm>
            <a:off x="9589324" y="6462713"/>
            <a:ext cx="2262187" cy="249237"/>
          </a:xfrm>
        </p:spPr>
        <p:txBody>
          <a:bodyPr>
            <a:noAutofit/>
          </a:bodyPr>
          <a:lstStyle>
            <a:lvl1pPr marL="0" indent="0">
              <a:buNone/>
              <a:defRPr sz="1400" b="1" cap="all" baseline="0">
                <a:solidFill>
                  <a:schemeClr val="tx1">
                    <a:lumMod val="50000"/>
                    <a:lumOff val="50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noProof="0" dirty="0" smtClean="0"/>
              <a:t>PCBS</a:t>
            </a:r>
            <a:endParaRPr lang="en-US" noProof="0" dirty="0"/>
          </a:p>
        </p:txBody>
      </p:sp>
      <p:sp>
        <p:nvSpPr>
          <p:cNvPr id="10" name="Picture Placeholder 9">
            <a:extLst>
              <a:ext uri="{FF2B5EF4-FFF2-40B4-BE49-F238E27FC236}">
                <a16:creationId xmlns:a16="http://schemas.microsoft.com/office/drawing/2014/main" id="{4502AABE-45EB-48A5-AD25-47BD8B79DF61}"/>
              </a:ext>
            </a:extLst>
          </p:cNvPr>
          <p:cNvSpPr>
            <a:spLocks noGrp="1"/>
          </p:cNvSpPr>
          <p:nvPr>
            <p:ph type="pic" sz="quarter" idx="15"/>
          </p:nvPr>
        </p:nvSpPr>
        <p:spPr>
          <a:xfrm>
            <a:off x="6965393" y="0"/>
            <a:ext cx="5210175" cy="5961063"/>
          </a:xfrm>
          <a:solidFill>
            <a:schemeClr val="bg1">
              <a:lumMod val="85000"/>
            </a:schemeClr>
          </a:solidFill>
        </p:spPr>
        <p:txBody>
          <a:bodyPr anchor="ctr"/>
          <a:lstStyle>
            <a:lvl1pPr marL="0" indent="0" algn="ctr">
              <a:buNone/>
              <a:defRPr/>
            </a:lvl1pPr>
          </a:lstStyle>
          <a:p>
            <a:r>
              <a:rPr lang="en-US" noProof="0" smtClean="0"/>
              <a:t>Click icon to add picture</a:t>
            </a:r>
            <a:endParaRPr lang="en-US" noProof="0" dirty="0"/>
          </a:p>
        </p:txBody>
      </p:sp>
      <p:cxnSp>
        <p:nvCxnSpPr>
          <p:cNvPr id="11" name="Straight Connector 10">
            <a:extLst>
              <a:ext uri="{FF2B5EF4-FFF2-40B4-BE49-F238E27FC236}">
                <a16:creationId xmlns:a16="http://schemas.microsoft.com/office/drawing/2014/main" id="{8888A4FD-81F4-4588-9E6D-70E57577D8BF}"/>
              </a:ext>
            </a:extLst>
          </p:cNvPr>
          <p:cNvCxnSpPr>
            <a:cxnSpLocks/>
          </p:cNvCxnSpPr>
          <p:nvPr userDrawn="1"/>
        </p:nvCxnSpPr>
        <p:spPr>
          <a:xfrm>
            <a:off x="5106011" y="2286312"/>
            <a:ext cx="1717831"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7" name="Oval 16">
            <a:extLst>
              <a:ext uri="{FF2B5EF4-FFF2-40B4-BE49-F238E27FC236}">
                <a16:creationId xmlns:a16="http://schemas.microsoft.com/office/drawing/2014/main" id="{8725921A-0ED5-431E-899C-28A6920B5029}"/>
              </a:ext>
            </a:extLst>
          </p:cNvPr>
          <p:cNvSpPr/>
          <p:nvPr userDrawn="1"/>
        </p:nvSpPr>
        <p:spPr>
          <a:xfrm>
            <a:off x="-1684127" y="896815"/>
            <a:ext cx="3298372" cy="3298372"/>
          </a:xfrm>
          <a:prstGeom prst="ellipse">
            <a:avLst/>
          </a:prstGeom>
          <a:no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4" name="Group 3"/>
          <p:cNvGrpSpPr/>
          <p:nvPr userDrawn="1"/>
        </p:nvGrpSpPr>
        <p:grpSpPr>
          <a:xfrm flipH="1">
            <a:off x="588586" y="421045"/>
            <a:ext cx="4320564" cy="1865267"/>
            <a:chOff x="7508020" y="421045"/>
            <a:chExt cx="4320564" cy="1865267"/>
          </a:xfrm>
        </p:grpSpPr>
        <p:grpSp>
          <p:nvGrpSpPr>
            <p:cNvPr id="12" name="Group 11">
              <a:extLst>
                <a:ext uri="{FF2B5EF4-FFF2-40B4-BE49-F238E27FC236}">
                  <a16:creationId xmlns:a16="http://schemas.microsoft.com/office/drawing/2014/main" id="{4CF1D2ED-7B25-4251-BF07-47FBAA534810}"/>
                </a:ext>
              </a:extLst>
            </p:cNvPr>
            <p:cNvGrpSpPr/>
            <p:nvPr userDrawn="1"/>
          </p:nvGrpSpPr>
          <p:grpSpPr>
            <a:xfrm>
              <a:off x="11079786" y="421045"/>
              <a:ext cx="748798" cy="134113"/>
              <a:chOff x="4827813" y="2534636"/>
              <a:chExt cx="996651" cy="178504"/>
            </a:xfrm>
          </p:grpSpPr>
          <p:sp>
            <p:nvSpPr>
              <p:cNvPr id="13" name="Oval 12">
                <a:extLst>
                  <a:ext uri="{FF2B5EF4-FFF2-40B4-BE49-F238E27FC236}">
                    <a16:creationId xmlns:a16="http://schemas.microsoft.com/office/drawing/2014/main" id="{E397537E-DF51-4990-9447-2DAE98ABC683}"/>
                  </a:ext>
                </a:extLst>
              </p:cNvPr>
              <p:cNvSpPr/>
              <p:nvPr/>
            </p:nvSpPr>
            <p:spPr>
              <a:xfrm>
                <a:off x="4827813" y="2534636"/>
                <a:ext cx="178504" cy="17850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Oval 13">
                <a:extLst>
                  <a:ext uri="{FF2B5EF4-FFF2-40B4-BE49-F238E27FC236}">
                    <a16:creationId xmlns:a16="http://schemas.microsoft.com/office/drawing/2014/main" id="{3E99CAB5-81F4-4EA8-8B36-4A70C59861FD}"/>
                  </a:ext>
                </a:extLst>
              </p:cNvPr>
              <p:cNvSpPr/>
              <p:nvPr/>
            </p:nvSpPr>
            <p:spPr>
              <a:xfrm>
                <a:off x="5092508" y="2534636"/>
                <a:ext cx="178504" cy="178504"/>
              </a:xfrm>
              <a:prstGeom prst="ellipse">
                <a:avLst/>
              </a:prstGeom>
              <a:solidFill>
                <a:schemeClr val="accent4">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Oval 14">
                <a:extLst>
                  <a:ext uri="{FF2B5EF4-FFF2-40B4-BE49-F238E27FC236}">
                    <a16:creationId xmlns:a16="http://schemas.microsoft.com/office/drawing/2014/main" id="{16AADF9A-A507-4453-8CE3-3F78BB303FA4}"/>
                  </a:ext>
                </a:extLst>
              </p:cNvPr>
              <p:cNvSpPr/>
              <p:nvPr/>
            </p:nvSpPr>
            <p:spPr>
              <a:xfrm>
                <a:off x="5369234" y="2534636"/>
                <a:ext cx="178504" cy="17850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sp>
            <p:nvSpPr>
              <p:cNvPr id="16" name="Oval 15">
                <a:extLst>
                  <a:ext uri="{FF2B5EF4-FFF2-40B4-BE49-F238E27FC236}">
                    <a16:creationId xmlns:a16="http://schemas.microsoft.com/office/drawing/2014/main" id="{C33AA69F-C4B8-479C-9F0F-69C184D0611F}"/>
                  </a:ext>
                </a:extLst>
              </p:cNvPr>
              <p:cNvSpPr/>
              <p:nvPr/>
            </p:nvSpPr>
            <p:spPr>
              <a:xfrm>
                <a:off x="5645960" y="2534636"/>
                <a:ext cx="178504" cy="17850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grpSp>
        <p:sp>
          <p:nvSpPr>
            <p:cNvPr id="18" name="Oval 17">
              <a:extLst>
                <a:ext uri="{FF2B5EF4-FFF2-40B4-BE49-F238E27FC236}">
                  <a16:creationId xmlns:a16="http://schemas.microsoft.com/office/drawing/2014/main" id="{EE8B169A-8A2F-4425-A9A1-1B828428B434}"/>
                </a:ext>
              </a:extLst>
            </p:cNvPr>
            <p:cNvSpPr/>
            <p:nvPr userDrawn="1"/>
          </p:nvSpPr>
          <p:spPr>
            <a:xfrm>
              <a:off x="9720923" y="672411"/>
              <a:ext cx="1268186" cy="1268186"/>
            </a:xfrm>
            <a:prstGeom prst="ellipse">
              <a:avLst/>
            </a:prstGeom>
            <a:no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20" name="Straight Connector 19">
              <a:extLst>
                <a:ext uri="{FF2B5EF4-FFF2-40B4-BE49-F238E27FC236}">
                  <a16:creationId xmlns:a16="http://schemas.microsoft.com/office/drawing/2014/main" id="{43B45974-F6C7-40D3-9399-E05FA19C565E}"/>
                </a:ext>
              </a:extLst>
            </p:cNvPr>
            <p:cNvCxnSpPr>
              <a:cxnSpLocks/>
            </p:cNvCxnSpPr>
            <p:nvPr userDrawn="1"/>
          </p:nvCxnSpPr>
          <p:spPr>
            <a:xfrm>
              <a:off x="7508020" y="2286312"/>
              <a:ext cx="545734"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901847650"/>
      </p:ext>
    </p:extLst>
  </p:cSld>
  <p:clrMapOvr>
    <a:masterClrMapping/>
  </p:clrMapOvr>
  <p:timing>
    <p:tnLst>
      <p:par>
        <p:cTn id="1" dur="indefinite" restart="never" nodeType="tmRoot"/>
      </p:par>
    </p:tn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Content, and Three Photo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16441-0F1F-453B-BACF-543CEDE2AE72}"/>
              </a:ext>
            </a:extLst>
          </p:cNvPr>
          <p:cNvSpPr>
            <a:spLocks noGrp="1"/>
          </p:cNvSpPr>
          <p:nvPr>
            <p:ph type="title"/>
          </p:nvPr>
        </p:nvSpPr>
        <p:spPr>
          <a:xfrm>
            <a:off x="363416" y="1046163"/>
            <a:ext cx="5445369" cy="1114784"/>
          </a:xfrm>
        </p:spPr>
        <p:txBody>
          <a:bodyPr lIns="0" tIns="0" rIns="0" bIns="0" anchor="b">
            <a:noAutofit/>
          </a:bodyPr>
          <a:lstStyle>
            <a:lvl1pPr>
              <a:defRPr sz="3200" b="1" cap="all" baseline="0"/>
            </a:lvl1pPr>
          </a:lstStyle>
          <a:p>
            <a:r>
              <a:rPr lang="en-US" noProof="0" smtClean="0"/>
              <a:t>Click to edit Master title style</a:t>
            </a:r>
            <a:endParaRPr lang="en-US" noProof="0"/>
          </a:p>
        </p:txBody>
      </p:sp>
      <p:sp>
        <p:nvSpPr>
          <p:cNvPr id="3" name="Content Placeholder 2">
            <a:extLst>
              <a:ext uri="{FF2B5EF4-FFF2-40B4-BE49-F238E27FC236}">
                <a16:creationId xmlns:a16="http://schemas.microsoft.com/office/drawing/2014/main" id="{61EC9302-80D9-4A88-8591-DE2D4BA1F91A}"/>
              </a:ext>
            </a:extLst>
          </p:cNvPr>
          <p:cNvSpPr>
            <a:spLocks noGrp="1"/>
          </p:cNvSpPr>
          <p:nvPr>
            <p:ph idx="1" hasCustomPrompt="1"/>
          </p:nvPr>
        </p:nvSpPr>
        <p:spPr>
          <a:xfrm>
            <a:off x="363416" y="2506662"/>
            <a:ext cx="5445370" cy="3454523"/>
          </a:xfrm>
        </p:spPr>
        <p:txBody>
          <a:bodyPr lIns="0" tIns="0" rIns="0" bIns="0">
            <a:noAutofit/>
          </a:bodyPr>
          <a:lstStyle>
            <a:lvl1pPr>
              <a:lnSpc>
                <a:spcPct val="100000"/>
              </a:lnSpc>
              <a:defRPr sz="1800"/>
            </a:lvl1pPr>
            <a:lvl2pPr>
              <a:lnSpc>
                <a:spcPct val="100000"/>
              </a:lnSpc>
              <a:defRPr sz="1600"/>
            </a:lvl2pPr>
            <a:lvl3pPr>
              <a:lnSpc>
                <a:spcPct val="100000"/>
              </a:lnSpc>
              <a:defRPr sz="1400"/>
            </a:lvl3pPr>
            <a:lvl4pPr>
              <a:lnSpc>
                <a:spcPct val="100000"/>
              </a:lnSpc>
              <a:defRPr sz="1200"/>
            </a:lvl4pPr>
            <a:lvl5pPr>
              <a:lnSpc>
                <a:spcPct val="100000"/>
              </a:lnSpc>
              <a:defRPr sz="1200"/>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Slide Number Placeholder 5">
            <a:extLst>
              <a:ext uri="{FF2B5EF4-FFF2-40B4-BE49-F238E27FC236}">
                <a16:creationId xmlns:a16="http://schemas.microsoft.com/office/drawing/2014/main" id="{2C89B828-B338-413C-B008-0A8566F4881D}"/>
              </a:ext>
            </a:extLst>
          </p:cNvPr>
          <p:cNvSpPr>
            <a:spLocks noGrp="1"/>
          </p:cNvSpPr>
          <p:nvPr>
            <p:ph type="sldNum" sz="quarter" idx="12"/>
          </p:nvPr>
        </p:nvSpPr>
        <p:spPr>
          <a:xfrm>
            <a:off x="9085384" y="6463207"/>
            <a:ext cx="2743200" cy="249385"/>
          </a:xfrm>
        </p:spPr>
        <p:txBody>
          <a:bodyPr/>
          <a:lstStyle>
            <a:lvl1pPr algn="r">
              <a:defRPr sz="900">
                <a:solidFill>
                  <a:schemeClr val="accent3"/>
                </a:solidFill>
              </a:defRPr>
            </a:lvl1pPr>
          </a:lstStyle>
          <a:p>
            <a:fld id="{48BB047D-A6CD-43AB-96F0-683C726B586B}" type="slidenum">
              <a:rPr lang="en-US" noProof="0" smtClean="0"/>
              <a:pPr/>
              <a:t>‹#›</a:t>
            </a:fld>
            <a:endParaRPr lang="en-US" noProof="0" dirty="0"/>
          </a:p>
        </p:txBody>
      </p:sp>
      <p:sp>
        <p:nvSpPr>
          <p:cNvPr id="8" name="Content Placeholder 16">
            <a:extLst>
              <a:ext uri="{FF2B5EF4-FFF2-40B4-BE49-F238E27FC236}">
                <a16:creationId xmlns:a16="http://schemas.microsoft.com/office/drawing/2014/main" id="{6AEAE6ED-58FA-4039-939A-E4032520CB3C}"/>
              </a:ext>
            </a:extLst>
          </p:cNvPr>
          <p:cNvSpPr>
            <a:spLocks noGrp="1"/>
          </p:cNvSpPr>
          <p:nvPr>
            <p:ph sz="quarter" idx="14" hasCustomPrompt="1"/>
          </p:nvPr>
        </p:nvSpPr>
        <p:spPr>
          <a:xfrm>
            <a:off x="363416" y="6462713"/>
            <a:ext cx="2262187" cy="249237"/>
          </a:xfrm>
        </p:spPr>
        <p:txBody>
          <a:bodyPr>
            <a:noAutofit/>
          </a:bodyPr>
          <a:lstStyle>
            <a:lvl1pPr marL="0" indent="0">
              <a:buNone/>
              <a:defRPr sz="1400" b="1" cap="all" baseline="0">
                <a:solidFill>
                  <a:schemeClr val="accent3"/>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noProof="0" dirty="0" smtClean="0"/>
              <a:t>PCBS</a:t>
            </a:r>
            <a:endParaRPr lang="en-US" noProof="0" dirty="0"/>
          </a:p>
        </p:txBody>
      </p:sp>
      <p:sp>
        <p:nvSpPr>
          <p:cNvPr id="10" name="Picture Placeholder 9">
            <a:extLst>
              <a:ext uri="{FF2B5EF4-FFF2-40B4-BE49-F238E27FC236}">
                <a16:creationId xmlns:a16="http://schemas.microsoft.com/office/drawing/2014/main" id="{4502AABE-45EB-48A5-AD25-47BD8B79DF61}"/>
              </a:ext>
            </a:extLst>
          </p:cNvPr>
          <p:cNvSpPr>
            <a:spLocks noGrp="1"/>
          </p:cNvSpPr>
          <p:nvPr>
            <p:ph type="pic" sz="quarter" idx="15"/>
          </p:nvPr>
        </p:nvSpPr>
        <p:spPr>
          <a:xfrm>
            <a:off x="5919755" y="1"/>
            <a:ext cx="3430408" cy="4091942"/>
          </a:xfrm>
          <a:solidFill>
            <a:schemeClr val="bg1">
              <a:lumMod val="85000"/>
            </a:schemeClr>
          </a:solidFill>
        </p:spPr>
        <p:txBody>
          <a:bodyPr anchor="ctr"/>
          <a:lstStyle>
            <a:lvl1pPr marL="0" indent="0" algn="ctr">
              <a:buNone/>
              <a:defRPr/>
            </a:lvl1pPr>
          </a:lstStyle>
          <a:p>
            <a:r>
              <a:rPr lang="en-US" noProof="0" smtClean="0"/>
              <a:t>Click icon to add picture</a:t>
            </a:r>
            <a:endParaRPr lang="en-US" noProof="0" dirty="0"/>
          </a:p>
        </p:txBody>
      </p:sp>
      <p:cxnSp>
        <p:nvCxnSpPr>
          <p:cNvPr id="11" name="Straight Connector 10">
            <a:extLst>
              <a:ext uri="{FF2B5EF4-FFF2-40B4-BE49-F238E27FC236}">
                <a16:creationId xmlns:a16="http://schemas.microsoft.com/office/drawing/2014/main" id="{8888A4FD-81F4-4588-9E6D-70E57577D8BF}"/>
              </a:ext>
            </a:extLst>
          </p:cNvPr>
          <p:cNvCxnSpPr>
            <a:cxnSpLocks/>
          </p:cNvCxnSpPr>
          <p:nvPr userDrawn="1"/>
        </p:nvCxnSpPr>
        <p:spPr>
          <a:xfrm>
            <a:off x="-24055" y="2286312"/>
            <a:ext cx="1717831"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4CF1D2ED-7B25-4251-BF07-47FBAA534810}"/>
              </a:ext>
            </a:extLst>
          </p:cNvPr>
          <p:cNvGrpSpPr/>
          <p:nvPr userDrawn="1"/>
        </p:nvGrpSpPr>
        <p:grpSpPr>
          <a:xfrm>
            <a:off x="363416" y="421045"/>
            <a:ext cx="748798" cy="134113"/>
            <a:chOff x="4827813" y="2534636"/>
            <a:chExt cx="996651" cy="178504"/>
          </a:xfrm>
        </p:grpSpPr>
        <p:sp>
          <p:nvSpPr>
            <p:cNvPr id="13" name="Oval 12">
              <a:extLst>
                <a:ext uri="{FF2B5EF4-FFF2-40B4-BE49-F238E27FC236}">
                  <a16:creationId xmlns:a16="http://schemas.microsoft.com/office/drawing/2014/main" id="{E397537E-DF51-4990-9447-2DAE98ABC683}"/>
                </a:ext>
              </a:extLst>
            </p:cNvPr>
            <p:cNvSpPr/>
            <p:nvPr/>
          </p:nvSpPr>
          <p:spPr>
            <a:xfrm>
              <a:off x="4827813" y="2534636"/>
              <a:ext cx="178504" cy="17850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Oval 13">
              <a:extLst>
                <a:ext uri="{FF2B5EF4-FFF2-40B4-BE49-F238E27FC236}">
                  <a16:creationId xmlns:a16="http://schemas.microsoft.com/office/drawing/2014/main" id="{3E99CAB5-81F4-4EA8-8B36-4A70C59861FD}"/>
                </a:ext>
              </a:extLst>
            </p:cNvPr>
            <p:cNvSpPr/>
            <p:nvPr/>
          </p:nvSpPr>
          <p:spPr>
            <a:xfrm>
              <a:off x="5092508" y="2534636"/>
              <a:ext cx="178504" cy="178504"/>
            </a:xfrm>
            <a:prstGeom prst="ellipse">
              <a:avLst/>
            </a:prstGeom>
            <a:solidFill>
              <a:schemeClr val="accent4">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Oval 14">
              <a:extLst>
                <a:ext uri="{FF2B5EF4-FFF2-40B4-BE49-F238E27FC236}">
                  <a16:creationId xmlns:a16="http://schemas.microsoft.com/office/drawing/2014/main" id="{16AADF9A-A507-4453-8CE3-3F78BB303FA4}"/>
                </a:ext>
              </a:extLst>
            </p:cNvPr>
            <p:cNvSpPr/>
            <p:nvPr/>
          </p:nvSpPr>
          <p:spPr>
            <a:xfrm>
              <a:off x="5369234" y="2534636"/>
              <a:ext cx="178504" cy="17850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sp>
          <p:nvSpPr>
            <p:cNvPr id="16" name="Oval 15">
              <a:extLst>
                <a:ext uri="{FF2B5EF4-FFF2-40B4-BE49-F238E27FC236}">
                  <a16:creationId xmlns:a16="http://schemas.microsoft.com/office/drawing/2014/main" id="{C33AA69F-C4B8-479C-9F0F-69C184D0611F}"/>
                </a:ext>
              </a:extLst>
            </p:cNvPr>
            <p:cNvSpPr/>
            <p:nvPr/>
          </p:nvSpPr>
          <p:spPr>
            <a:xfrm>
              <a:off x="5645960" y="2534636"/>
              <a:ext cx="178504" cy="17850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grpSp>
      <p:sp>
        <p:nvSpPr>
          <p:cNvPr id="17" name="Oval 16">
            <a:extLst>
              <a:ext uri="{FF2B5EF4-FFF2-40B4-BE49-F238E27FC236}">
                <a16:creationId xmlns:a16="http://schemas.microsoft.com/office/drawing/2014/main" id="{8725921A-0ED5-431E-899C-28A6920B5029}"/>
              </a:ext>
            </a:extLst>
          </p:cNvPr>
          <p:cNvSpPr/>
          <p:nvPr userDrawn="1"/>
        </p:nvSpPr>
        <p:spPr>
          <a:xfrm>
            <a:off x="4608159" y="4718683"/>
            <a:ext cx="3298372" cy="3298372"/>
          </a:xfrm>
          <a:prstGeom prst="ellipse">
            <a:avLst/>
          </a:prstGeom>
          <a:no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Oval 17">
            <a:extLst>
              <a:ext uri="{FF2B5EF4-FFF2-40B4-BE49-F238E27FC236}">
                <a16:creationId xmlns:a16="http://schemas.microsoft.com/office/drawing/2014/main" id="{EE8B169A-8A2F-4425-A9A1-1B828428B434}"/>
              </a:ext>
            </a:extLst>
          </p:cNvPr>
          <p:cNvSpPr/>
          <p:nvPr userDrawn="1"/>
        </p:nvSpPr>
        <p:spPr>
          <a:xfrm>
            <a:off x="4289752" y="4494279"/>
            <a:ext cx="1268186" cy="1268186"/>
          </a:xfrm>
          <a:prstGeom prst="ellipse">
            <a:avLst/>
          </a:prstGeom>
          <a:no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20" name="Straight Connector 19">
            <a:extLst>
              <a:ext uri="{FF2B5EF4-FFF2-40B4-BE49-F238E27FC236}">
                <a16:creationId xmlns:a16="http://schemas.microsoft.com/office/drawing/2014/main" id="{43B45974-F6C7-40D3-9399-E05FA19C565E}"/>
              </a:ext>
            </a:extLst>
          </p:cNvPr>
          <p:cNvCxnSpPr>
            <a:cxnSpLocks/>
          </p:cNvCxnSpPr>
          <p:nvPr userDrawn="1"/>
        </p:nvCxnSpPr>
        <p:spPr>
          <a:xfrm>
            <a:off x="1804745" y="2286312"/>
            <a:ext cx="545734"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9" name="Picture Placeholder 9">
            <a:extLst>
              <a:ext uri="{FF2B5EF4-FFF2-40B4-BE49-F238E27FC236}">
                <a16:creationId xmlns:a16="http://schemas.microsoft.com/office/drawing/2014/main" id="{63A2A33D-4D91-454D-A35B-6DA97069EC3F}"/>
              </a:ext>
            </a:extLst>
          </p:cNvPr>
          <p:cNvSpPr>
            <a:spLocks noGrp="1"/>
          </p:cNvSpPr>
          <p:nvPr>
            <p:ph type="pic" sz="quarter" idx="16"/>
          </p:nvPr>
        </p:nvSpPr>
        <p:spPr>
          <a:xfrm>
            <a:off x="9542186" y="555157"/>
            <a:ext cx="2649814" cy="4298197"/>
          </a:xfrm>
          <a:solidFill>
            <a:schemeClr val="bg1">
              <a:lumMod val="85000"/>
            </a:schemeClr>
          </a:solidFill>
        </p:spPr>
        <p:txBody>
          <a:bodyPr anchor="ctr"/>
          <a:lstStyle>
            <a:lvl1pPr marL="0" indent="0" algn="ctr">
              <a:buNone/>
              <a:defRPr/>
            </a:lvl1pPr>
          </a:lstStyle>
          <a:p>
            <a:r>
              <a:rPr lang="en-US" noProof="0" smtClean="0"/>
              <a:t>Click icon to add picture</a:t>
            </a:r>
            <a:endParaRPr lang="en-US" noProof="0" dirty="0"/>
          </a:p>
        </p:txBody>
      </p:sp>
      <p:sp>
        <p:nvSpPr>
          <p:cNvPr id="21" name="Picture Placeholder 9">
            <a:extLst>
              <a:ext uri="{FF2B5EF4-FFF2-40B4-BE49-F238E27FC236}">
                <a16:creationId xmlns:a16="http://schemas.microsoft.com/office/drawing/2014/main" id="{7EC67FB7-777C-473E-95B8-585AA8E66406}"/>
              </a:ext>
            </a:extLst>
          </p:cNvPr>
          <p:cNvSpPr>
            <a:spLocks noGrp="1"/>
          </p:cNvSpPr>
          <p:nvPr>
            <p:ph type="pic" sz="quarter" idx="17"/>
          </p:nvPr>
        </p:nvSpPr>
        <p:spPr>
          <a:xfrm>
            <a:off x="5919754" y="4289110"/>
            <a:ext cx="3430407" cy="1672075"/>
          </a:xfrm>
          <a:solidFill>
            <a:schemeClr val="bg1">
              <a:lumMod val="85000"/>
            </a:schemeClr>
          </a:solidFill>
        </p:spPr>
        <p:txBody>
          <a:bodyPr anchor="ctr"/>
          <a:lstStyle>
            <a:lvl1pPr marL="0" indent="0" algn="ctr">
              <a:buNone/>
              <a:defRPr/>
            </a:lvl1pPr>
          </a:lstStyle>
          <a:p>
            <a:r>
              <a:rPr lang="en-US" noProof="0" smtClean="0"/>
              <a:t>Click icon to add picture</a:t>
            </a:r>
            <a:endParaRPr lang="en-US" noProof="0" dirty="0"/>
          </a:p>
        </p:txBody>
      </p:sp>
    </p:spTree>
    <p:extLst>
      <p:ext uri="{BB962C8B-B14F-4D97-AF65-F5344CB8AC3E}">
        <p14:creationId xmlns:p14="http://schemas.microsoft.com/office/powerpoint/2010/main" val="234058956"/>
      </p:ext>
    </p:extLst>
  </p:cSld>
  <p:clrMapOvr>
    <a:masterClrMapping/>
  </p:clrMapOvr>
  <p:timing>
    <p:tnLst>
      <p:par>
        <p:cTn id="1" dur="indefinite" restart="never" nodeType="tmRoot"/>
      </p:par>
    </p:tnLst>
  </p:timing>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alf Image Horizont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44E22-137C-4913-A29E-04F82EA87867}"/>
              </a:ext>
            </a:extLst>
          </p:cNvPr>
          <p:cNvSpPr>
            <a:spLocks noGrp="1"/>
          </p:cNvSpPr>
          <p:nvPr>
            <p:ph type="title" hasCustomPrompt="1"/>
          </p:nvPr>
        </p:nvSpPr>
        <p:spPr>
          <a:xfrm>
            <a:off x="5718412" y="89049"/>
            <a:ext cx="6300210" cy="823232"/>
          </a:xfrm>
        </p:spPr>
        <p:txBody>
          <a:bodyPr vert="horz" lIns="91440" tIns="45720" rIns="91440" bIns="45720" rtlCol="0" anchor="b">
            <a:noAutofit/>
          </a:bodyPr>
          <a:lstStyle>
            <a:lvl1pPr algn="ctr">
              <a:defRPr lang="en-IN" sz="3600" b="1" cap="all" baseline="0"/>
            </a:lvl1pPr>
          </a:lstStyle>
          <a:p>
            <a:pPr lvl="0"/>
            <a:r>
              <a:rPr lang="en-US" noProof="0" dirty="0"/>
              <a:t>TITLE HERE</a:t>
            </a:r>
          </a:p>
        </p:txBody>
      </p:sp>
      <p:sp>
        <p:nvSpPr>
          <p:cNvPr id="3" name="Text Placeholder 2">
            <a:extLst>
              <a:ext uri="{FF2B5EF4-FFF2-40B4-BE49-F238E27FC236}">
                <a16:creationId xmlns:a16="http://schemas.microsoft.com/office/drawing/2014/main" id="{6E8BFC94-FFEC-4290-AC27-760323F21BA3}"/>
              </a:ext>
            </a:extLst>
          </p:cNvPr>
          <p:cNvSpPr>
            <a:spLocks noGrp="1"/>
          </p:cNvSpPr>
          <p:nvPr>
            <p:ph type="body" idx="1" hasCustomPrompt="1"/>
          </p:nvPr>
        </p:nvSpPr>
        <p:spPr>
          <a:xfrm>
            <a:off x="831850" y="4839691"/>
            <a:ext cx="10515600" cy="1305379"/>
          </a:xfrm>
        </p:spPr>
        <p:txBody>
          <a:bodyPr vert="horz" lIns="91440" tIns="45720" rIns="91440" bIns="45720" rtlCol="0">
            <a:noAutofit/>
          </a:bodyPr>
          <a:lstStyle>
            <a:lvl1pPr marL="0" indent="0" algn="ctr">
              <a:lnSpc>
                <a:spcPct val="100000"/>
              </a:lnSpc>
              <a:buNone/>
              <a:defRPr lang="en-US" sz="1800" b="0" cap="none" baseline="0" dirty="0" smtClean="0"/>
            </a:lvl1pPr>
          </a:lstStyle>
          <a:p>
            <a:pPr marL="228600" lvl="0" indent="-228600"/>
            <a:r>
              <a:rPr lang="en-US" noProof="0"/>
              <a:t>Edit Master text styles</a:t>
            </a:r>
          </a:p>
        </p:txBody>
      </p:sp>
      <p:sp>
        <p:nvSpPr>
          <p:cNvPr id="6" name="Slide Number Placeholder 5">
            <a:extLst>
              <a:ext uri="{FF2B5EF4-FFF2-40B4-BE49-F238E27FC236}">
                <a16:creationId xmlns:a16="http://schemas.microsoft.com/office/drawing/2014/main" id="{B44139FA-A83B-432B-9C7C-26634F4630E6}"/>
              </a:ext>
            </a:extLst>
          </p:cNvPr>
          <p:cNvSpPr>
            <a:spLocks noGrp="1"/>
          </p:cNvSpPr>
          <p:nvPr>
            <p:ph type="sldNum" sz="quarter" idx="12"/>
          </p:nvPr>
        </p:nvSpPr>
        <p:spPr>
          <a:xfrm>
            <a:off x="9085384" y="6463207"/>
            <a:ext cx="2743200" cy="249385"/>
          </a:xfrm>
        </p:spPr>
        <p:txBody>
          <a:bodyPr/>
          <a:lstStyle>
            <a:lvl1pPr algn="r">
              <a:defRPr sz="900">
                <a:solidFill>
                  <a:schemeClr val="accent3"/>
                </a:solidFill>
              </a:defRPr>
            </a:lvl1pPr>
          </a:lstStyle>
          <a:p>
            <a:fld id="{48BB047D-A6CD-43AB-96F0-683C726B586B}" type="slidenum">
              <a:rPr lang="en-US" noProof="0" smtClean="0"/>
              <a:pPr/>
              <a:t>‹#›</a:t>
            </a:fld>
            <a:endParaRPr lang="en-US" noProof="0" dirty="0"/>
          </a:p>
        </p:txBody>
      </p:sp>
      <p:sp>
        <p:nvSpPr>
          <p:cNvPr id="14" name="Picture Placeholder 13">
            <a:extLst>
              <a:ext uri="{FF2B5EF4-FFF2-40B4-BE49-F238E27FC236}">
                <a16:creationId xmlns:a16="http://schemas.microsoft.com/office/drawing/2014/main" id="{A7389277-B3D3-4AEE-8BE0-0559A7396981}"/>
              </a:ext>
            </a:extLst>
          </p:cNvPr>
          <p:cNvSpPr>
            <a:spLocks noGrp="1"/>
          </p:cNvSpPr>
          <p:nvPr>
            <p:ph type="pic" sz="quarter" idx="13"/>
          </p:nvPr>
        </p:nvSpPr>
        <p:spPr>
          <a:xfrm>
            <a:off x="0" y="0"/>
            <a:ext cx="4694830" cy="2142699"/>
          </a:xfrm>
          <a:solidFill>
            <a:schemeClr val="bg1">
              <a:lumMod val="85000"/>
            </a:schemeClr>
          </a:solidFill>
        </p:spPr>
        <p:txBody>
          <a:bodyPr anchor="ctr">
            <a:normAutofit/>
          </a:bodyPr>
          <a:lstStyle>
            <a:lvl1pPr marL="0" indent="0" algn="ctr">
              <a:buNone/>
              <a:defRPr sz="2000"/>
            </a:lvl1pPr>
          </a:lstStyle>
          <a:p>
            <a:r>
              <a:rPr lang="en-US" noProof="0" smtClean="0"/>
              <a:t>Click icon to add picture</a:t>
            </a:r>
            <a:endParaRPr lang="en-US" noProof="0" dirty="0"/>
          </a:p>
        </p:txBody>
      </p:sp>
      <p:cxnSp>
        <p:nvCxnSpPr>
          <p:cNvPr id="7" name="Straight Connector 6">
            <a:extLst>
              <a:ext uri="{FF2B5EF4-FFF2-40B4-BE49-F238E27FC236}">
                <a16:creationId xmlns:a16="http://schemas.microsoft.com/office/drawing/2014/main" id="{D93E40EC-FFAE-4BC0-932E-60CC9A1785C0}"/>
              </a:ext>
            </a:extLst>
          </p:cNvPr>
          <p:cNvCxnSpPr>
            <a:cxnSpLocks/>
          </p:cNvCxnSpPr>
          <p:nvPr userDrawn="1"/>
        </p:nvCxnSpPr>
        <p:spPr>
          <a:xfrm>
            <a:off x="1612204" y="2115404"/>
            <a:ext cx="1488621" cy="0"/>
          </a:xfrm>
          <a:prstGeom prst="line">
            <a:avLst/>
          </a:prstGeom>
          <a:ln w="139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7" name="Content Placeholder 16">
            <a:extLst>
              <a:ext uri="{FF2B5EF4-FFF2-40B4-BE49-F238E27FC236}">
                <a16:creationId xmlns:a16="http://schemas.microsoft.com/office/drawing/2014/main" id="{B34A1799-63F2-4B23-A188-7BAB23FB821F}"/>
              </a:ext>
            </a:extLst>
          </p:cNvPr>
          <p:cNvSpPr>
            <a:spLocks noGrp="1"/>
          </p:cNvSpPr>
          <p:nvPr>
            <p:ph sz="quarter" idx="14" hasCustomPrompt="1"/>
          </p:nvPr>
        </p:nvSpPr>
        <p:spPr>
          <a:xfrm>
            <a:off x="363416" y="6462713"/>
            <a:ext cx="2262187" cy="249237"/>
          </a:xfrm>
        </p:spPr>
        <p:txBody>
          <a:bodyPr>
            <a:noAutofit/>
          </a:bodyPr>
          <a:lstStyle>
            <a:lvl1pPr marL="0" indent="0">
              <a:buNone/>
              <a:defRPr sz="1400" b="1" cap="all" baseline="0">
                <a:solidFill>
                  <a:schemeClr val="tx1">
                    <a:lumMod val="50000"/>
                    <a:lumOff val="50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noProof="0" dirty="0" smtClean="0"/>
              <a:t>PCBS</a:t>
            </a:r>
            <a:endParaRPr lang="en-US" noProof="0" dirty="0"/>
          </a:p>
        </p:txBody>
      </p:sp>
      <p:grpSp>
        <p:nvGrpSpPr>
          <p:cNvPr id="18" name="Group 17">
            <a:extLst>
              <a:ext uri="{FF2B5EF4-FFF2-40B4-BE49-F238E27FC236}">
                <a16:creationId xmlns:a16="http://schemas.microsoft.com/office/drawing/2014/main" id="{65844635-8274-49B1-BBEC-354A0872E526}"/>
              </a:ext>
            </a:extLst>
          </p:cNvPr>
          <p:cNvGrpSpPr/>
          <p:nvPr userDrawn="1"/>
        </p:nvGrpSpPr>
        <p:grpSpPr>
          <a:xfrm>
            <a:off x="10598652" y="1071349"/>
            <a:ext cx="748798" cy="134113"/>
            <a:chOff x="4827813" y="2534636"/>
            <a:chExt cx="996651" cy="178504"/>
          </a:xfrm>
        </p:grpSpPr>
        <p:sp>
          <p:nvSpPr>
            <p:cNvPr id="19" name="Oval 18">
              <a:extLst>
                <a:ext uri="{FF2B5EF4-FFF2-40B4-BE49-F238E27FC236}">
                  <a16:creationId xmlns:a16="http://schemas.microsoft.com/office/drawing/2014/main" id="{9754643C-5B30-4FC2-BFAC-4FD007AC9EC7}"/>
                </a:ext>
              </a:extLst>
            </p:cNvPr>
            <p:cNvSpPr/>
            <p:nvPr/>
          </p:nvSpPr>
          <p:spPr>
            <a:xfrm>
              <a:off x="4827813" y="2534636"/>
              <a:ext cx="178504" cy="17850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0" name="Oval 19">
              <a:extLst>
                <a:ext uri="{FF2B5EF4-FFF2-40B4-BE49-F238E27FC236}">
                  <a16:creationId xmlns:a16="http://schemas.microsoft.com/office/drawing/2014/main" id="{23FDDB55-6BA5-4489-9E37-4A76254A5CD7}"/>
                </a:ext>
              </a:extLst>
            </p:cNvPr>
            <p:cNvSpPr/>
            <p:nvPr/>
          </p:nvSpPr>
          <p:spPr>
            <a:xfrm>
              <a:off x="5092508" y="2534636"/>
              <a:ext cx="178504" cy="178504"/>
            </a:xfrm>
            <a:prstGeom prst="ellipse">
              <a:avLst/>
            </a:prstGeom>
            <a:solidFill>
              <a:schemeClr val="accent4">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1" name="Oval 20">
              <a:extLst>
                <a:ext uri="{FF2B5EF4-FFF2-40B4-BE49-F238E27FC236}">
                  <a16:creationId xmlns:a16="http://schemas.microsoft.com/office/drawing/2014/main" id="{DA023CF8-2471-40A5-B2EF-E9BF4DF2C0E1}"/>
                </a:ext>
              </a:extLst>
            </p:cNvPr>
            <p:cNvSpPr/>
            <p:nvPr/>
          </p:nvSpPr>
          <p:spPr>
            <a:xfrm>
              <a:off x="5369234" y="2534636"/>
              <a:ext cx="178504" cy="17850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sp>
          <p:nvSpPr>
            <p:cNvPr id="22" name="Oval 21">
              <a:extLst>
                <a:ext uri="{FF2B5EF4-FFF2-40B4-BE49-F238E27FC236}">
                  <a16:creationId xmlns:a16="http://schemas.microsoft.com/office/drawing/2014/main" id="{F9B0428F-5D1A-4CD3-BDA2-9CA7F5141455}"/>
                </a:ext>
              </a:extLst>
            </p:cNvPr>
            <p:cNvSpPr/>
            <p:nvPr/>
          </p:nvSpPr>
          <p:spPr>
            <a:xfrm>
              <a:off x="5645960" y="2534636"/>
              <a:ext cx="178504" cy="17850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grpSp>
      <p:cxnSp>
        <p:nvCxnSpPr>
          <p:cNvPr id="13" name="Straight Connector 12">
            <a:extLst>
              <a:ext uri="{FF2B5EF4-FFF2-40B4-BE49-F238E27FC236}">
                <a16:creationId xmlns:a16="http://schemas.microsoft.com/office/drawing/2014/main" id="{D93E40EC-FFAE-4BC0-932E-60CC9A1785C0}"/>
              </a:ext>
            </a:extLst>
          </p:cNvPr>
          <p:cNvCxnSpPr>
            <a:cxnSpLocks/>
          </p:cNvCxnSpPr>
          <p:nvPr userDrawn="1"/>
        </p:nvCxnSpPr>
        <p:spPr>
          <a:xfrm rot="16200000">
            <a:off x="2702817" y="1071348"/>
            <a:ext cx="1488621" cy="0"/>
          </a:xfrm>
          <a:prstGeom prst="line">
            <a:avLst/>
          </a:prstGeom>
          <a:ln w="139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78063850"/>
      </p:ext>
    </p:extLst>
  </p:cSld>
  <p:clrMapOvr>
    <a:masterClrMapping/>
  </p:clrMapOvr>
  <p:timing>
    <p:tnLst>
      <p:par>
        <p:cTn id="1" dur="indefinite" restart="never" nodeType="tmRoot"/>
      </p:par>
    </p:tnLst>
  </p:timing>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mp; Content 0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237E7-A574-47D2-9624-D12F47560519}"/>
              </a:ext>
            </a:extLst>
          </p:cNvPr>
          <p:cNvSpPr>
            <a:spLocks noGrp="1"/>
          </p:cNvSpPr>
          <p:nvPr>
            <p:ph type="title" hasCustomPrompt="1"/>
          </p:nvPr>
        </p:nvSpPr>
        <p:spPr>
          <a:xfrm>
            <a:off x="8825047" y="314426"/>
            <a:ext cx="3206261" cy="1037492"/>
          </a:xfrm>
        </p:spPr>
        <p:txBody>
          <a:bodyPr lIns="0" tIns="0" rIns="0" bIns="0" anchor="b">
            <a:noAutofit/>
          </a:bodyPr>
          <a:lstStyle>
            <a:lvl1pPr>
              <a:defRPr sz="3200" b="1" cap="all" baseline="0"/>
            </a:lvl1pPr>
          </a:lstStyle>
          <a:p>
            <a:r>
              <a:rPr lang="en-US" noProof="0"/>
              <a:t>Title here</a:t>
            </a:r>
          </a:p>
        </p:txBody>
      </p:sp>
      <p:sp>
        <p:nvSpPr>
          <p:cNvPr id="3" name="Text Placeholder 2">
            <a:extLst>
              <a:ext uri="{FF2B5EF4-FFF2-40B4-BE49-F238E27FC236}">
                <a16:creationId xmlns:a16="http://schemas.microsoft.com/office/drawing/2014/main" id="{712D9B6D-CE43-4FB1-87C0-D3565E730242}"/>
              </a:ext>
            </a:extLst>
          </p:cNvPr>
          <p:cNvSpPr>
            <a:spLocks noGrp="1"/>
          </p:cNvSpPr>
          <p:nvPr>
            <p:ph type="body" idx="1" hasCustomPrompt="1"/>
          </p:nvPr>
        </p:nvSpPr>
        <p:spPr>
          <a:xfrm flipH="1">
            <a:off x="969286" y="2426274"/>
            <a:ext cx="3008434" cy="601087"/>
          </a:xfrm>
        </p:spPr>
        <p:txBody>
          <a:bodyPr lIns="0" tIns="0" rIns="0" bIns="0" anchor="b">
            <a:noAutofit/>
          </a:bodyPr>
          <a:lstStyle>
            <a:lvl1pPr marL="0" indent="0">
              <a:buNone/>
              <a:defRPr sz="1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4" name="Content Placeholder 3">
            <a:extLst>
              <a:ext uri="{FF2B5EF4-FFF2-40B4-BE49-F238E27FC236}">
                <a16:creationId xmlns:a16="http://schemas.microsoft.com/office/drawing/2014/main" id="{249D73CD-EB11-4ED6-80CF-B68320D57E91}"/>
              </a:ext>
            </a:extLst>
          </p:cNvPr>
          <p:cNvSpPr>
            <a:spLocks noGrp="1"/>
          </p:cNvSpPr>
          <p:nvPr>
            <p:ph sz="half" idx="2" hasCustomPrompt="1"/>
          </p:nvPr>
        </p:nvSpPr>
        <p:spPr>
          <a:xfrm flipH="1">
            <a:off x="969286" y="3097702"/>
            <a:ext cx="3008434" cy="3091961"/>
          </a:xfrm>
        </p:spPr>
        <p:txBody>
          <a:bodyPr lIns="0" tIns="0" rIns="0" bIns="0">
            <a:noAutofit/>
          </a:bodyPr>
          <a:lstStyle>
            <a:lvl1pPr>
              <a:defRPr sz="1600"/>
            </a:lvl1pPr>
            <a:lvl2pPr>
              <a:defRPr sz="1400"/>
            </a:lvl2pPr>
            <a:lvl3pPr>
              <a:defRPr sz="1200"/>
            </a:lvl3pPr>
            <a:lvl4pPr>
              <a:defRPr sz="1100"/>
            </a:lvl4pPr>
            <a:lvl5pPr>
              <a:defRPr sz="1100"/>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Slide Number Placeholder 5">
            <a:extLst>
              <a:ext uri="{FF2B5EF4-FFF2-40B4-BE49-F238E27FC236}">
                <a16:creationId xmlns:a16="http://schemas.microsoft.com/office/drawing/2014/main" id="{99564622-96D9-48C4-BB60-87F3F7C8E122}"/>
              </a:ext>
            </a:extLst>
          </p:cNvPr>
          <p:cNvSpPr>
            <a:spLocks noGrp="1"/>
          </p:cNvSpPr>
          <p:nvPr>
            <p:ph type="sldNum" sz="quarter" idx="12"/>
          </p:nvPr>
        </p:nvSpPr>
        <p:spPr>
          <a:xfrm>
            <a:off x="9085384" y="6463207"/>
            <a:ext cx="2743200" cy="249385"/>
          </a:xfrm>
        </p:spPr>
        <p:txBody>
          <a:bodyPr/>
          <a:lstStyle>
            <a:lvl1pPr algn="r">
              <a:defRPr sz="900">
                <a:solidFill>
                  <a:schemeClr val="accent3"/>
                </a:solidFill>
              </a:defRPr>
            </a:lvl1pPr>
          </a:lstStyle>
          <a:p>
            <a:fld id="{48BB047D-A6CD-43AB-96F0-683C726B586B}" type="slidenum">
              <a:rPr lang="en-US" noProof="0" smtClean="0"/>
              <a:pPr/>
              <a:t>‹#›</a:t>
            </a:fld>
            <a:endParaRPr lang="en-US" noProof="0" dirty="0"/>
          </a:p>
        </p:txBody>
      </p:sp>
      <p:sp>
        <p:nvSpPr>
          <p:cNvPr id="11" name="Content Placeholder 16">
            <a:extLst>
              <a:ext uri="{FF2B5EF4-FFF2-40B4-BE49-F238E27FC236}">
                <a16:creationId xmlns:a16="http://schemas.microsoft.com/office/drawing/2014/main" id="{57889B18-CC7E-47A7-B83B-45D7871D298A}"/>
              </a:ext>
            </a:extLst>
          </p:cNvPr>
          <p:cNvSpPr>
            <a:spLocks noGrp="1"/>
          </p:cNvSpPr>
          <p:nvPr>
            <p:ph sz="quarter" idx="14" hasCustomPrompt="1"/>
          </p:nvPr>
        </p:nvSpPr>
        <p:spPr>
          <a:xfrm>
            <a:off x="363416" y="6462713"/>
            <a:ext cx="2262187" cy="249237"/>
          </a:xfrm>
        </p:spPr>
        <p:txBody>
          <a:bodyPr>
            <a:noAutofit/>
          </a:bodyPr>
          <a:lstStyle>
            <a:lvl1pPr marL="0" indent="0">
              <a:buNone/>
              <a:defRPr sz="1400" b="1" cap="all" baseline="0">
                <a:solidFill>
                  <a:schemeClr val="tx1">
                    <a:lumMod val="50000"/>
                    <a:lumOff val="50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noProof="0" dirty="0" smtClean="0"/>
              <a:t>PCBS</a:t>
            </a:r>
            <a:endParaRPr lang="en-US" noProof="0" dirty="0"/>
          </a:p>
        </p:txBody>
      </p:sp>
      <p:cxnSp>
        <p:nvCxnSpPr>
          <p:cNvPr id="22" name="Straight Connector 21">
            <a:extLst>
              <a:ext uri="{FF2B5EF4-FFF2-40B4-BE49-F238E27FC236}">
                <a16:creationId xmlns:a16="http://schemas.microsoft.com/office/drawing/2014/main" id="{6831C4EF-58CF-4AEC-9F81-CB38D946A457}"/>
              </a:ext>
            </a:extLst>
          </p:cNvPr>
          <p:cNvCxnSpPr>
            <a:cxnSpLocks/>
          </p:cNvCxnSpPr>
          <p:nvPr userDrawn="1"/>
        </p:nvCxnSpPr>
        <p:spPr>
          <a:xfrm flipV="1">
            <a:off x="8634579" y="421045"/>
            <a:ext cx="0" cy="5768619"/>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9" name="Text Placeholder 2">
            <a:extLst>
              <a:ext uri="{FF2B5EF4-FFF2-40B4-BE49-F238E27FC236}">
                <a16:creationId xmlns:a16="http://schemas.microsoft.com/office/drawing/2014/main" id="{A09F60F9-61AE-4464-B369-1CF86DB708DA}"/>
              </a:ext>
            </a:extLst>
          </p:cNvPr>
          <p:cNvSpPr>
            <a:spLocks noGrp="1"/>
          </p:cNvSpPr>
          <p:nvPr>
            <p:ph type="body" idx="15" hasCustomPrompt="1"/>
          </p:nvPr>
        </p:nvSpPr>
        <p:spPr>
          <a:xfrm>
            <a:off x="4840770" y="2426274"/>
            <a:ext cx="3008434" cy="601087"/>
          </a:xfrm>
        </p:spPr>
        <p:txBody>
          <a:bodyPr lIns="0" tIns="0" rIns="0" bIns="0" anchor="b">
            <a:noAutofit/>
          </a:bodyPr>
          <a:lstStyle>
            <a:lvl1pPr marL="0" indent="0">
              <a:buNone/>
              <a:defRPr sz="1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20" name="Content Placeholder 3">
            <a:extLst>
              <a:ext uri="{FF2B5EF4-FFF2-40B4-BE49-F238E27FC236}">
                <a16:creationId xmlns:a16="http://schemas.microsoft.com/office/drawing/2014/main" id="{124CEF01-2C7C-4568-8A45-5F5A058ECFC1}"/>
              </a:ext>
            </a:extLst>
          </p:cNvPr>
          <p:cNvSpPr>
            <a:spLocks noGrp="1"/>
          </p:cNvSpPr>
          <p:nvPr>
            <p:ph sz="half" idx="16" hasCustomPrompt="1"/>
          </p:nvPr>
        </p:nvSpPr>
        <p:spPr>
          <a:xfrm>
            <a:off x="4840770" y="3097702"/>
            <a:ext cx="3008434" cy="3091961"/>
          </a:xfrm>
        </p:spPr>
        <p:txBody>
          <a:bodyPr lIns="0" tIns="0" rIns="0" bIns="0">
            <a:noAutofit/>
          </a:bodyPr>
          <a:lstStyle>
            <a:lvl1pPr>
              <a:defRPr sz="1600"/>
            </a:lvl1pPr>
            <a:lvl2pPr>
              <a:defRPr sz="1400"/>
            </a:lvl2pPr>
            <a:lvl3pPr>
              <a:defRPr sz="1200"/>
            </a:lvl3pPr>
            <a:lvl4pPr>
              <a:defRPr sz="1100"/>
            </a:lvl4pPr>
            <a:lvl5pPr>
              <a:defRPr sz="1100"/>
            </a:lvl5pPr>
          </a:lstStyle>
          <a:p>
            <a:pPr lvl="0"/>
            <a:r>
              <a:rPr lang="en-US" noProof="0" dirty="0"/>
              <a:t>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23" name="Picture Placeholder 8">
            <a:extLst>
              <a:ext uri="{FF2B5EF4-FFF2-40B4-BE49-F238E27FC236}">
                <a16:creationId xmlns:a16="http://schemas.microsoft.com/office/drawing/2014/main" id="{BAF86618-E012-4E70-91E3-A72E71C63E64}"/>
              </a:ext>
            </a:extLst>
          </p:cNvPr>
          <p:cNvSpPr>
            <a:spLocks noGrp="1"/>
          </p:cNvSpPr>
          <p:nvPr>
            <p:ph type="pic" sz="quarter" idx="18" hasCustomPrompt="1"/>
          </p:nvPr>
        </p:nvSpPr>
        <p:spPr>
          <a:xfrm flipH="1">
            <a:off x="3384942" y="1676296"/>
            <a:ext cx="587932" cy="587932"/>
          </a:xfrm>
          <a:noFill/>
        </p:spPr>
        <p:txBody>
          <a:bodyPr anchor="ctr">
            <a:noAutofit/>
          </a:bodyPr>
          <a:lstStyle>
            <a:lvl1pPr marL="0" indent="0" algn="ctr">
              <a:buNone/>
              <a:defRPr sz="1400">
                <a:solidFill>
                  <a:schemeClr val="tx1"/>
                </a:solidFill>
              </a:defRPr>
            </a:lvl1pPr>
          </a:lstStyle>
          <a:p>
            <a:r>
              <a:rPr lang="en-US" noProof="0" dirty="0"/>
              <a:t>Icon Here</a:t>
            </a:r>
          </a:p>
        </p:txBody>
      </p:sp>
      <p:sp>
        <p:nvSpPr>
          <p:cNvPr id="24" name="Picture Placeholder 8">
            <a:extLst>
              <a:ext uri="{FF2B5EF4-FFF2-40B4-BE49-F238E27FC236}">
                <a16:creationId xmlns:a16="http://schemas.microsoft.com/office/drawing/2014/main" id="{4FF378B9-734E-4C43-836C-CB80566DDB15}"/>
              </a:ext>
            </a:extLst>
          </p:cNvPr>
          <p:cNvSpPr>
            <a:spLocks noGrp="1"/>
          </p:cNvSpPr>
          <p:nvPr>
            <p:ph type="pic" sz="quarter" idx="19" hasCustomPrompt="1"/>
          </p:nvPr>
        </p:nvSpPr>
        <p:spPr>
          <a:xfrm>
            <a:off x="7267504" y="1676296"/>
            <a:ext cx="587932" cy="587932"/>
          </a:xfrm>
          <a:noFill/>
        </p:spPr>
        <p:txBody>
          <a:bodyPr anchor="ctr">
            <a:noAutofit/>
          </a:bodyPr>
          <a:lstStyle>
            <a:lvl1pPr marL="0" indent="0" algn="ctr">
              <a:buNone/>
              <a:defRPr sz="1400">
                <a:solidFill>
                  <a:schemeClr val="tx1"/>
                </a:solidFill>
              </a:defRPr>
            </a:lvl1pPr>
          </a:lstStyle>
          <a:p>
            <a:r>
              <a:rPr lang="en-US" noProof="0" dirty="0"/>
              <a:t>Icon Here</a:t>
            </a:r>
          </a:p>
        </p:txBody>
      </p:sp>
      <p:grpSp>
        <p:nvGrpSpPr>
          <p:cNvPr id="7" name="Group 6"/>
          <p:cNvGrpSpPr/>
          <p:nvPr userDrawn="1"/>
        </p:nvGrpSpPr>
        <p:grpSpPr>
          <a:xfrm flipH="1">
            <a:off x="-1572108" y="330754"/>
            <a:ext cx="3616779" cy="3522776"/>
            <a:chOff x="9932986" y="330754"/>
            <a:chExt cx="3616779" cy="3522776"/>
          </a:xfrm>
        </p:grpSpPr>
        <p:sp>
          <p:nvSpPr>
            <p:cNvPr id="25" name="Oval 24">
              <a:extLst>
                <a:ext uri="{FF2B5EF4-FFF2-40B4-BE49-F238E27FC236}">
                  <a16:creationId xmlns:a16="http://schemas.microsoft.com/office/drawing/2014/main" id="{3F366940-FB5E-4B76-8829-80C14F137B3A}"/>
                </a:ext>
              </a:extLst>
            </p:cNvPr>
            <p:cNvSpPr/>
            <p:nvPr userDrawn="1"/>
          </p:nvSpPr>
          <p:spPr>
            <a:xfrm>
              <a:off x="10251393" y="555158"/>
              <a:ext cx="3298372" cy="3298372"/>
            </a:xfrm>
            <a:prstGeom prst="ellipse">
              <a:avLst/>
            </a:prstGeom>
            <a:no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6" name="Oval 25">
              <a:extLst>
                <a:ext uri="{FF2B5EF4-FFF2-40B4-BE49-F238E27FC236}">
                  <a16:creationId xmlns:a16="http://schemas.microsoft.com/office/drawing/2014/main" id="{75486FFB-46EF-4E74-BFFF-7ED054DB0D9C}"/>
                </a:ext>
              </a:extLst>
            </p:cNvPr>
            <p:cNvSpPr/>
            <p:nvPr userDrawn="1"/>
          </p:nvSpPr>
          <p:spPr>
            <a:xfrm>
              <a:off x="9932986" y="330754"/>
              <a:ext cx="1268186" cy="1268186"/>
            </a:xfrm>
            <a:prstGeom prst="ellipse">
              <a:avLst/>
            </a:prstGeom>
            <a:noFill/>
            <a:ln w="31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9" name="Text Placeholder 2">
            <a:extLst>
              <a:ext uri="{FF2B5EF4-FFF2-40B4-BE49-F238E27FC236}">
                <a16:creationId xmlns:a16="http://schemas.microsoft.com/office/drawing/2014/main" id="{76F2CCF2-293A-49CA-B2A9-134BB5DEF98E}"/>
              </a:ext>
            </a:extLst>
          </p:cNvPr>
          <p:cNvSpPr>
            <a:spLocks noGrp="1"/>
          </p:cNvSpPr>
          <p:nvPr>
            <p:ph type="body" idx="20" hasCustomPrompt="1"/>
          </p:nvPr>
        </p:nvSpPr>
        <p:spPr>
          <a:xfrm>
            <a:off x="1365081" y="480157"/>
            <a:ext cx="6944563" cy="823912"/>
          </a:xfrm>
        </p:spPr>
        <p:txBody>
          <a:bodyPr lIns="0" tIns="0" rIns="0" bIns="0" anchor="ctr">
            <a:noAutofit/>
          </a:bodyPr>
          <a:lstStyle>
            <a:lvl1pPr marL="0" indent="0">
              <a:buNone/>
              <a:defRPr sz="2000" b="1">
                <a:solidFill>
                  <a:schemeClr val="tx1">
                    <a:lumMod val="50000"/>
                    <a:lumOff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grpSp>
        <p:nvGrpSpPr>
          <p:cNvPr id="5" name="Group 4"/>
          <p:cNvGrpSpPr/>
          <p:nvPr userDrawn="1"/>
        </p:nvGrpSpPr>
        <p:grpSpPr>
          <a:xfrm flipH="1">
            <a:off x="8696885" y="421045"/>
            <a:ext cx="3385227" cy="1165632"/>
            <a:chOff x="-24056" y="421045"/>
            <a:chExt cx="3385227" cy="1165632"/>
          </a:xfrm>
        </p:grpSpPr>
        <p:grpSp>
          <p:nvGrpSpPr>
            <p:cNvPr id="6" name="Group 5">
              <a:extLst>
                <a:ext uri="{FF2B5EF4-FFF2-40B4-BE49-F238E27FC236}">
                  <a16:creationId xmlns:a16="http://schemas.microsoft.com/office/drawing/2014/main" id="{A6A27954-3A0E-430B-AD48-05A3F3278D70}"/>
                </a:ext>
              </a:extLst>
            </p:cNvPr>
            <p:cNvGrpSpPr/>
            <p:nvPr userDrawn="1"/>
          </p:nvGrpSpPr>
          <p:grpSpPr>
            <a:xfrm>
              <a:off x="-24056" y="1452564"/>
              <a:ext cx="3385227" cy="134113"/>
              <a:chOff x="-24055" y="1452565"/>
              <a:chExt cx="2374534" cy="0"/>
            </a:xfrm>
          </p:grpSpPr>
          <p:cxnSp>
            <p:nvCxnSpPr>
              <p:cNvPr id="12" name="Straight Connector 11">
                <a:extLst>
                  <a:ext uri="{FF2B5EF4-FFF2-40B4-BE49-F238E27FC236}">
                    <a16:creationId xmlns:a16="http://schemas.microsoft.com/office/drawing/2014/main" id="{D9C089FD-3BC7-434F-810A-04F78AFC84D2}"/>
                  </a:ext>
                </a:extLst>
              </p:cNvPr>
              <p:cNvCxnSpPr>
                <a:cxnSpLocks/>
              </p:cNvCxnSpPr>
              <p:nvPr userDrawn="1"/>
            </p:nvCxnSpPr>
            <p:spPr>
              <a:xfrm>
                <a:off x="-24055" y="1452565"/>
                <a:ext cx="1717831"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EF7AC837-D78F-424C-9FDC-C3A445A5E0B6}"/>
                  </a:ext>
                </a:extLst>
              </p:cNvPr>
              <p:cNvCxnSpPr>
                <a:cxnSpLocks/>
              </p:cNvCxnSpPr>
              <p:nvPr userDrawn="1"/>
            </p:nvCxnSpPr>
            <p:spPr>
              <a:xfrm>
                <a:off x="1804745" y="1452565"/>
                <a:ext cx="545734"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27" name="Group 26">
              <a:extLst>
                <a:ext uri="{FF2B5EF4-FFF2-40B4-BE49-F238E27FC236}">
                  <a16:creationId xmlns:a16="http://schemas.microsoft.com/office/drawing/2014/main" id="{6D35CCD2-B73F-944C-B572-7FBFC7DE22E4}"/>
                </a:ext>
              </a:extLst>
            </p:cNvPr>
            <p:cNvGrpSpPr/>
            <p:nvPr userDrawn="1"/>
          </p:nvGrpSpPr>
          <p:grpSpPr>
            <a:xfrm>
              <a:off x="363416" y="421045"/>
              <a:ext cx="748798" cy="134113"/>
              <a:chOff x="4827813" y="2534636"/>
              <a:chExt cx="996651" cy="178504"/>
            </a:xfrm>
          </p:grpSpPr>
          <p:sp>
            <p:nvSpPr>
              <p:cNvPr id="28" name="Oval 27">
                <a:extLst>
                  <a:ext uri="{FF2B5EF4-FFF2-40B4-BE49-F238E27FC236}">
                    <a16:creationId xmlns:a16="http://schemas.microsoft.com/office/drawing/2014/main" id="{9D8F78D8-558F-3540-A5F4-B1AD8942B341}"/>
                  </a:ext>
                </a:extLst>
              </p:cNvPr>
              <p:cNvSpPr/>
              <p:nvPr/>
            </p:nvSpPr>
            <p:spPr>
              <a:xfrm>
                <a:off x="4827813" y="2534636"/>
                <a:ext cx="178504" cy="17850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5" name="Oval 34">
                <a:extLst>
                  <a:ext uri="{FF2B5EF4-FFF2-40B4-BE49-F238E27FC236}">
                    <a16:creationId xmlns:a16="http://schemas.microsoft.com/office/drawing/2014/main" id="{3F8F621A-F298-2B48-B7E0-8D9BEE8AA763}"/>
                  </a:ext>
                </a:extLst>
              </p:cNvPr>
              <p:cNvSpPr/>
              <p:nvPr/>
            </p:nvSpPr>
            <p:spPr>
              <a:xfrm>
                <a:off x="5092508" y="2534636"/>
                <a:ext cx="178504" cy="178504"/>
              </a:xfrm>
              <a:prstGeom prst="ellipse">
                <a:avLst/>
              </a:prstGeom>
              <a:solidFill>
                <a:schemeClr val="accent4">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6" name="Oval 35">
                <a:extLst>
                  <a:ext uri="{FF2B5EF4-FFF2-40B4-BE49-F238E27FC236}">
                    <a16:creationId xmlns:a16="http://schemas.microsoft.com/office/drawing/2014/main" id="{C17A3A3B-82AE-0A46-AE32-9B111F975BDB}"/>
                  </a:ext>
                </a:extLst>
              </p:cNvPr>
              <p:cNvSpPr/>
              <p:nvPr/>
            </p:nvSpPr>
            <p:spPr>
              <a:xfrm>
                <a:off x="5369234" y="2534636"/>
                <a:ext cx="178504" cy="17850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sp>
            <p:nvSpPr>
              <p:cNvPr id="37" name="Oval 36">
                <a:extLst>
                  <a:ext uri="{FF2B5EF4-FFF2-40B4-BE49-F238E27FC236}">
                    <a16:creationId xmlns:a16="http://schemas.microsoft.com/office/drawing/2014/main" id="{DF206CE3-6B94-C340-8BA3-A2A4E407E499}"/>
                  </a:ext>
                </a:extLst>
              </p:cNvPr>
              <p:cNvSpPr/>
              <p:nvPr/>
            </p:nvSpPr>
            <p:spPr>
              <a:xfrm>
                <a:off x="5645960" y="2534636"/>
                <a:ext cx="178504" cy="17850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grpSp>
      </p:grpSp>
    </p:spTree>
    <p:extLst>
      <p:ext uri="{BB962C8B-B14F-4D97-AF65-F5344CB8AC3E}">
        <p14:creationId xmlns:p14="http://schemas.microsoft.com/office/powerpoint/2010/main" val="3219051630"/>
      </p:ext>
    </p:extLst>
  </p:cSld>
  <p:clrMapOvr>
    <a:masterClrMapping/>
  </p:clrMapOvr>
  <p:timing>
    <p:tnLst>
      <p:par>
        <p:cTn id="1" dur="indefinite" restart="never" nodeType="tmRoot"/>
      </p:par>
    </p:tnLst>
  </p:timing>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alf Image Vertical Purple">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A7389277-B3D3-4AEE-8BE0-0559A7396981}"/>
              </a:ext>
            </a:extLst>
          </p:cNvPr>
          <p:cNvSpPr>
            <a:spLocks noGrp="1"/>
          </p:cNvSpPr>
          <p:nvPr>
            <p:ph type="pic" sz="quarter" idx="13"/>
          </p:nvPr>
        </p:nvSpPr>
        <p:spPr>
          <a:xfrm>
            <a:off x="5316488" y="0"/>
            <a:ext cx="6875511" cy="6858000"/>
          </a:xfrm>
          <a:solidFill>
            <a:schemeClr val="bg1">
              <a:lumMod val="85000"/>
            </a:schemeClr>
          </a:solidFill>
        </p:spPr>
        <p:txBody>
          <a:bodyPr anchor="ctr">
            <a:normAutofit/>
          </a:bodyPr>
          <a:lstStyle>
            <a:lvl1pPr marL="0" indent="0" algn="ctr">
              <a:buNone/>
              <a:defRPr sz="2000"/>
            </a:lvl1pPr>
          </a:lstStyle>
          <a:p>
            <a:r>
              <a:rPr lang="en-US" noProof="0" smtClean="0"/>
              <a:t>Click icon to add picture</a:t>
            </a:r>
            <a:endParaRPr lang="en-US" noProof="0" dirty="0"/>
          </a:p>
        </p:txBody>
      </p:sp>
      <p:sp>
        <p:nvSpPr>
          <p:cNvPr id="4" name="Rectangle 3">
            <a:extLst>
              <a:ext uri="{FF2B5EF4-FFF2-40B4-BE49-F238E27FC236}">
                <a16:creationId xmlns:a16="http://schemas.microsoft.com/office/drawing/2014/main" id="{9536DA47-61AF-4CF1-8DF3-3721934D13E3}"/>
              </a:ext>
            </a:extLst>
          </p:cNvPr>
          <p:cNvSpPr/>
          <p:nvPr userDrawn="1"/>
        </p:nvSpPr>
        <p:spPr>
          <a:xfrm>
            <a:off x="0" y="0"/>
            <a:ext cx="5316488" cy="685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Rectangle 4">
            <a:extLst>
              <a:ext uri="{FF2B5EF4-FFF2-40B4-BE49-F238E27FC236}">
                <a16:creationId xmlns:a16="http://schemas.microsoft.com/office/drawing/2014/main" id="{056FD760-FBDC-4410-A039-469F7931D3A3}"/>
              </a:ext>
            </a:extLst>
          </p:cNvPr>
          <p:cNvSpPr/>
          <p:nvPr userDrawn="1"/>
        </p:nvSpPr>
        <p:spPr>
          <a:xfrm>
            <a:off x="831850" y="1723292"/>
            <a:ext cx="5307246" cy="37455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BCD44E22-137C-4913-A29E-04F82EA87867}"/>
              </a:ext>
            </a:extLst>
          </p:cNvPr>
          <p:cNvSpPr>
            <a:spLocks noGrp="1"/>
          </p:cNvSpPr>
          <p:nvPr>
            <p:ph type="title" hasCustomPrompt="1"/>
          </p:nvPr>
        </p:nvSpPr>
        <p:spPr>
          <a:xfrm>
            <a:off x="384651" y="1087907"/>
            <a:ext cx="4468698" cy="1444275"/>
          </a:xfrm>
        </p:spPr>
        <p:txBody>
          <a:bodyPr vert="horz" lIns="91440" tIns="792000" rIns="91440" bIns="45720" rtlCol="0" anchor="t">
            <a:noAutofit/>
          </a:bodyPr>
          <a:lstStyle>
            <a:lvl1pPr algn="l">
              <a:defRPr lang="en-IN" sz="3600" b="1" cap="all" baseline="0">
                <a:solidFill>
                  <a:schemeClr val="bg1"/>
                </a:solidFill>
              </a:defRPr>
            </a:lvl1pPr>
          </a:lstStyle>
          <a:p>
            <a:pPr lvl="0"/>
            <a:r>
              <a:rPr lang="en-US" noProof="0"/>
              <a:t>TITLE HERE</a:t>
            </a:r>
          </a:p>
        </p:txBody>
      </p:sp>
      <p:sp>
        <p:nvSpPr>
          <p:cNvPr id="3" name="Text Placeholder 2">
            <a:extLst>
              <a:ext uri="{FF2B5EF4-FFF2-40B4-BE49-F238E27FC236}">
                <a16:creationId xmlns:a16="http://schemas.microsoft.com/office/drawing/2014/main" id="{6E8BFC94-FFEC-4290-AC27-760323F21BA3}"/>
              </a:ext>
            </a:extLst>
          </p:cNvPr>
          <p:cNvSpPr>
            <a:spLocks noGrp="1"/>
          </p:cNvSpPr>
          <p:nvPr>
            <p:ph type="body" idx="1" hasCustomPrompt="1"/>
          </p:nvPr>
        </p:nvSpPr>
        <p:spPr>
          <a:xfrm>
            <a:off x="368711" y="2552611"/>
            <a:ext cx="4097778" cy="1992819"/>
          </a:xfrm>
        </p:spPr>
        <p:txBody>
          <a:bodyPr vert="horz" lIns="91440" tIns="45720" rIns="91440" bIns="45720" rtlCol="0">
            <a:noAutofit/>
          </a:bodyPr>
          <a:lstStyle>
            <a:lvl1pPr marL="0" indent="0" algn="l">
              <a:lnSpc>
                <a:spcPct val="100000"/>
              </a:lnSpc>
              <a:buNone/>
              <a:defRPr lang="en-US" sz="1800" b="0" cap="none" baseline="0" dirty="0" smtClean="0">
                <a:solidFill>
                  <a:schemeClr val="bg1"/>
                </a:solidFill>
              </a:defRPr>
            </a:lvl1pPr>
          </a:lstStyle>
          <a:p>
            <a:pPr marL="228600" lvl="0" indent="-228600"/>
            <a:r>
              <a:rPr lang="en-US" noProof="0"/>
              <a:t>Edit Master text styles</a:t>
            </a:r>
          </a:p>
        </p:txBody>
      </p:sp>
      <p:sp>
        <p:nvSpPr>
          <p:cNvPr id="6" name="Slide Number Placeholder 5">
            <a:extLst>
              <a:ext uri="{FF2B5EF4-FFF2-40B4-BE49-F238E27FC236}">
                <a16:creationId xmlns:a16="http://schemas.microsoft.com/office/drawing/2014/main" id="{B44139FA-A83B-432B-9C7C-26634F4630E6}"/>
              </a:ext>
            </a:extLst>
          </p:cNvPr>
          <p:cNvSpPr>
            <a:spLocks noGrp="1"/>
          </p:cNvSpPr>
          <p:nvPr>
            <p:ph type="sldNum" sz="quarter" idx="12"/>
          </p:nvPr>
        </p:nvSpPr>
        <p:spPr>
          <a:xfrm>
            <a:off x="9085384" y="6463207"/>
            <a:ext cx="2743200" cy="249385"/>
          </a:xfrm>
        </p:spPr>
        <p:txBody>
          <a:bodyPr/>
          <a:lstStyle>
            <a:lvl1pPr algn="r">
              <a:defRPr sz="900">
                <a:solidFill>
                  <a:schemeClr val="accent3"/>
                </a:solidFill>
              </a:defRPr>
            </a:lvl1pPr>
          </a:lstStyle>
          <a:p>
            <a:fld id="{48BB047D-A6CD-43AB-96F0-683C726B586B}" type="slidenum">
              <a:rPr lang="en-US" noProof="0" smtClean="0"/>
              <a:pPr/>
              <a:t>‹#›</a:t>
            </a:fld>
            <a:endParaRPr lang="en-US" noProof="0" dirty="0"/>
          </a:p>
        </p:txBody>
      </p:sp>
      <p:cxnSp>
        <p:nvCxnSpPr>
          <p:cNvPr id="7" name="Straight Connector 6">
            <a:extLst>
              <a:ext uri="{FF2B5EF4-FFF2-40B4-BE49-F238E27FC236}">
                <a16:creationId xmlns:a16="http://schemas.microsoft.com/office/drawing/2014/main" id="{D93E40EC-FFAE-4BC0-932E-60CC9A1785C0}"/>
              </a:ext>
            </a:extLst>
          </p:cNvPr>
          <p:cNvCxnSpPr>
            <a:cxnSpLocks/>
          </p:cNvCxnSpPr>
          <p:nvPr userDrawn="1"/>
        </p:nvCxnSpPr>
        <p:spPr>
          <a:xfrm>
            <a:off x="454991" y="1620451"/>
            <a:ext cx="1488621"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Content Placeholder 16">
            <a:extLst>
              <a:ext uri="{FF2B5EF4-FFF2-40B4-BE49-F238E27FC236}">
                <a16:creationId xmlns:a16="http://schemas.microsoft.com/office/drawing/2014/main" id="{B34A1799-63F2-4B23-A188-7BAB23FB821F}"/>
              </a:ext>
            </a:extLst>
          </p:cNvPr>
          <p:cNvSpPr>
            <a:spLocks noGrp="1"/>
          </p:cNvSpPr>
          <p:nvPr>
            <p:ph sz="quarter" idx="14" hasCustomPrompt="1"/>
          </p:nvPr>
        </p:nvSpPr>
        <p:spPr>
          <a:xfrm>
            <a:off x="363416" y="6462713"/>
            <a:ext cx="2262187" cy="249237"/>
          </a:xfrm>
        </p:spPr>
        <p:txBody>
          <a:bodyPr>
            <a:noAutofit/>
          </a:bodyPr>
          <a:lstStyle>
            <a:lvl1pPr marL="0" indent="0">
              <a:buNone/>
              <a:defRPr sz="1400" b="1" cap="all" baseline="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noProof="0" dirty="0" smtClean="0"/>
              <a:t>PCBS</a:t>
            </a:r>
            <a:endParaRPr lang="en-US" noProof="0" dirty="0"/>
          </a:p>
        </p:txBody>
      </p:sp>
      <p:grpSp>
        <p:nvGrpSpPr>
          <p:cNvPr id="13" name="Group 12">
            <a:extLst>
              <a:ext uri="{FF2B5EF4-FFF2-40B4-BE49-F238E27FC236}">
                <a16:creationId xmlns:a16="http://schemas.microsoft.com/office/drawing/2014/main" id="{C5F2EA84-5150-479B-86D5-F4BAE1263488}"/>
              </a:ext>
            </a:extLst>
          </p:cNvPr>
          <p:cNvGrpSpPr/>
          <p:nvPr userDrawn="1"/>
        </p:nvGrpSpPr>
        <p:grpSpPr>
          <a:xfrm flipH="1">
            <a:off x="1130928" y="4803540"/>
            <a:ext cx="3616779" cy="3522776"/>
            <a:chOff x="2555621" y="3917613"/>
            <a:chExt cx="3616779" cy="3522776"/>
          </a:xfrm>
        </p:grpSpPr>
        <p:sp>
          <p:nvSpPr>
            <p:cNvPr id="15" name="Oval 14">
              <a:extLst>
                <a:ext uri="{FF2B5EF4-FFF2-40B4-BE49-F238E27FC236}">
                  <a16:creationId xmlns:a16="http://schemas.microsoft.com/office/drawing/2014/main" id="{C0699C4B-8D8E-47E2-A0C5-D71C25ABAC72}"/>
                </a:ext>
              </a:extLst>
            </p:cNvPr>
            <p:cNvSpPr/>
            <p:nvPr userDrawn="1"/>
          </p:nvSpPr>
          <p:spPr>
            <a:xfrm>
              <a:off x="2874028" y="4142017"/>
              <a:ext cx="3298372" cy="3298372"/>
            </a:xfrm>
            <a:prstGeom prst="ellipse">
              <a:avLst/>
            </a:prstGeom>
            <a:no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Oval 15">
              <a:extLst>
                <a:ext uri="{FF2B5EF4-FFF2-40B4-BE49-F238E27FC236}">
                  <a16:creationId xmlns:a16="http://schemas.microsoft.com/office/drawing/2014/main" id="{2F607AB9-31A7-4B79-9AFE-0DFDB792E20C}"/>
                </a:ext>
              </a:extLst>
            </p:cNvPr>
            <p:cNvSpPr/>
            <p:nvPr userDrawn="1"/>
          </p:nvSpPr>
          <p:spPr>
            <a:xfrm>
              <a:off x="2555621" y="3917613"/>
              <a:ext cx="1268186" cy="1268186"/>
            </a:xfrm>
            <a:prstGeom prst="ellipse">
              <a:avLst/>
            </a:prstGeom>
            <a:no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Tree>
    <p:extLst>
      <p:ext uri="{BB962C8B-B14F-4D97-AF65-F5344CB8AC3E}">
        <p14:creationId xmlns:p14="http://schemas.microsoft.com/office/powerpoint/2010/main" val="1941749301"/>
      </p:ext>
    </p:extLst>
  </p:cSld>
  <p:clrMapOvr>
    <a:masterClrMapping/>
  </p:clrMapOvr>
  <p:timing>
    <p:tnLst>
      <p:par>
        <p:cTn id="1" dur="indefinite" restart="never" nodeType="tmRoot"/>
      </p:par>
    </p:tnLst>
  </p:timing>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CABAC-B403-4354-A27F-4C38B08C1D3F}"/>
              </a:ext>
            </a:extLst>
          </p:cNvPr>
          <p:cNvSpPr>
            <a:spLocks noGrp="1"/>
          </p:cNvSpPr>
          <p:nvPr>
            <p:ph type="title" hasCustomPrompt="1"/>
          </p:nvPr>
        </p:nvSpPr>
        <p:spPr>
          <a:xfrm>
            <a:off x="4712885" y="2704121"/>
            <a:ext cx="6556248" cy="750278"/>
          </a:xfrm>
        </p:spPr>
        <p:txBody>
          <a:bodyPr/>
          <a:lstStyle>
            <a:lvl1pPr>
              <a:defRPr lang="en-US" sz="4800" b="1" kern="1200" cap="all" baseline="0" smtClean="0">
                <a:solidFill>
                  <a:schemeClr val="tx1"/>
                </a:solidFill>
                <a:latin typeface="+mn-lt"/>
                <a:ea typeface="+mn-ea"/>
                <a:cs typeface="+mn-cs"/>
              </a:defRPr>
            </a:lvl1pPr>
          </a:lstStyle>
          <a:p>
            <a:r>
              <a:rPr lang="en-US" noProof="0"/>
              <a:t>Thank You</a:t>
            </a:r>
          </a:p>
        </p:txBody>
      </p:sp>
      <p:sp>
        <p:nvSpPr>
          <p:cNvPr id="4" name="Date Placeholder 3">
            <a:extLst>
              <a:ext uri="{FF2B5EF4-FFF2-40B4-BE49-F238E27FC236}">
                <a16:creationId xmlns:a16="http://schemas.microsoft.com/office/drawing/2014/main" id="{ABDE5D2F-535D-4D7C-9BE1-84BFEC7A6547}"/>
              </a:ext>
            </a:extLst>
          </p:cNvPr>
          <p:cNvSpPr>
            <a:spLocks noGrp="1"/>
          </p:cNvSpPr>
          <p:nvPr>
            <p:ph type="dt" sz="half" idx="10"/>
          </p:nvPr>
        </p:nvSpPr>
        <p:spPr>
          <a:xfrm>
            <a:off x="838200" y="6356350"/>
            <a:ext cx="2743200" cy="365125"/>
          </a:xfrm>
          <a:prstGeom prst="rect">
            <a:avLst/>
          </a:prstGeom>
        </p:spPr>
        <p:txBody>
          <a:bodyPr/>
          <a:lstStyle/>
          <a:p>
            <a:fld id="{C1F93407-1483-4B80-86DE-DAE1D4D89093}" type="datetimeFigureOut">
              <a:rPr lang="en-US" noProof="0" smtClean="0"/>
              <a:t>6/20/2023</a:t>
            </a:fld>
            <a:endParaRPr lang="en-US" noProof="0" dirty="0"/>
          </a:p>
        </p:txBody>
      </p:sp>
      <p:cxnSp>
        <p:nvCxnSpPr>
          <p:cNvPr id="7" name="Straight Connector 6">
            <a:extLst>
              <a:ext uri="{FF2B5EF4-FFF2-40B4-BE49-F238E27FC236}">
                <a16:creationId xmlns:a16="http://schemas.microsoft.com/office/drawing/2014/main" id="{64363625-95D4-4DF0-A1AA-D060728EC426}"/>
              </a:ext>
            </a:extLst>
          </p:cNvPr>
          <p:cNvCxnSpPr>
            <a:cxnSpLocks/>
          </p:cNvCxnSpPr>
          <p:nvPr userDrawn="1"/>
        </p:nvCxnSpPr>
        <p:spPr>
          <a:xfrm>
            <a:off x="4827813" y="3760408"/>
            <a:ext cx="1488621"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Picture Placeholder 13">
            <a:extLst>
              <a:ext uri="{FF2B5EF4-FFF2-40B4-BE49-F238E27FC236}">
                <a16:creationId xmlns:a16="http://schemas.microsoft.com/office/drawing/2014/main" id="{F0C7F772-E2DA-4B13-AC2E-28A0EE6D8465}"/>
              </a:ext>
            </a:extLst>
          </p:cNvPr>
          <p:cNvSpPr>
            <a:spLocks noGrp="1"/>
          </p:cNvSpPr>
          <p:nvPr>
            <p:ph type="pic" sz="quarter" idx="13"/>
          </p:nvPr>
        </p:nvSpPr>
        <p:spPr>
          <a:xfrm>
            <a:off x="0" y="1"/>
            <a:ext cx="4424363" cy="6858000"/>
          </a:xfrm>
          <a:solidFill>
            <a:schemeClr val="bg2"/>
          </a:solidFill>
        </p:spPr>
        <p:txBody>
          <a:bodyPr anchor="ctr"/>
          <a:lstStyle>
            <a:lvl1pPr marL="0" indent="0" algn="ctr">
              <a:buNone/>
              <a:defRPr/>
            </a:lvl1pPr>
          </a:lstStyle>
          <a:p>
            <a:r>
              <a:rPr lang="en-US" noProof="0" smtClean="0"/>
              <a:t>Click icon to add picture</a:t>
            </a:r>
            <a:endParaRPr lang="en-US" noProof="0" dirty="0"/>
          </a:p>
        </p:txBody>
      </p:sp>
      <p:sp>
        <p:nvSpPr>
          <p:cNvPr id="15" name="Oval 14">
            <a:extLst>
              <a:ext uri="{FF2B5EF4-FFF2-40B4-BE49-F238E27FC236}">
                <a16:creationId xmlns:a16="http://schemas.microsoft.com/office/drawing/2014/main" id="{47953C80-71A5-4AA2-AEAD-21948D1AA6DC}"/>
              </a:ext>
            </a:extLst>
          </p:cNvPr>
          <p:cNvSpPr/>
          <p:nvPr userDrawn="1"/>
        </p:nvSpPr>
        <p:spPr>
          <a:xfrm>
            <a:off x="8621485" y="4408714"/>
            <a:ext cx="3298372" cy="3298372"/>
          </a:xfrm>
          <a:prstGeom prst="ellipse">
            <a:avLst/>
          </a:prstGeom>
          <a:no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Oval 15">
            <a:extLst>
              <a:ext uri="{FF2B5EF4-FFF2-40B4-BE49-F238E27FC236}">
                <a16:creationId xmlns:a16="http://schemas.microsoft.com/office/drawing/2014/main" id="{9C4582D1-F710-4E2F-9868-CB89116D5932}"/>
              </a:ext>
            </a:extLst>
          </p:cNvPr>
          <p:cNvSpPr/>
          <p:nvPr userDrawn="1"/>
        </p:nvSpPr>
        <p:spPr>
          <a:xfrm>
            <a:off x="8303078" y="4184310"/>
            <a:ext cx="1268186" cy="1268186"/>
          </a:xfrm>
          <a:prstGeom prst="ellipse">
            <a:avLst/>
          </a:prstGeom>
          <a:no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pic>
        <p:nvPicPr>
          <p:cNvPr id="23" name="Graphic 22" descr="Envelope">
            <a:extLst>
              <a:ext uri="{FF2B5EF4-FFF2-40B4-BE49-F238E27FC236}">
                <a16:creationId xmlns:a16="http://schemas.microsoft.com/office/drawing/2014/main" id="{3C32C7E5-809C-4E12-8962-1B868951E679}"/>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xmlns="" r:embed="rId3"/>
              </a:ext>
            </a:extLst>
          </a:blip>
          <a:stretch>
            <a:fillRect/>
          </a:stretch>
        </p:blipFill>
        <p:spPr>
          <a:xfrm>
            <a:off x="4834803" y="4029040"/>
            <a:ext cx="469232" cy="469232"/>
          </a:xfrm>
          <a:prstGeom prst="rect">
            <a:avLst/>
          </a:prstGeom>
        </p:spPr>
      </p:pic>
      <p:sp>
        <p:nvSpPr>
          <p:cNvPr id="34" name="Subtitle 2">
            <a:extLst>
              <a:ext uri="{FF2B5EF4-FFF2-40B4-BE49-F238E27FC236}">
                <a16:creationId xmlns:a16="http://schemas.microsoft.com/office/drawing/2014/main" id="{31AD270F-1692-4526-B979-6B5945A20D90}"/>
              </a:ext>
            </a:extLst>
          </p:cNvPr>
          <p:cNvSpPr>
            <a:spLocks noGrp="1"/>
          </p:cNvSpPr>
          <p:nvPr>
            <p:ph type="subTitle" idx="1"/>
          </p:nvPr>
        </p:nvSpPr>
        <p:spPr>
          <a:xfrm>
            <a:off x="5406809" y="4126311"/>
            <a:ext cx="3640478" cy="433938"/>
          </a:xfrm>
        </p:spPr>
        <p:txBody>
          <a:bodyPr>
            <a:normAutofit/>
          </a:bodyPr>
          <a:lstStyle>
            <a:lvl1pPr marL="0" indent="0" algn="l">
              <a:buNone/>
              <a:defRPr sz="1800" b="0" cap="none"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smtClean="0"/>
              <a:t>Click to edit Master subtitle style</a:t>
            </a:r>
            <a:endParaRPr lang="en-US" noProof="0"/>
          </a:p>
        </p:txBody>
      </p:sp>
      <p:sp>
        <p:nvSpPr>
          <p:cNvPr id="39" name="Content Placeholder 38">
            <a:extLst>
              <a:ext uri="{FF2B5EF4-FFF2-40B4-BE49-F238E27FC236}">
                <a16:creationId xmlns:a16="http://schemas.microsoft.com/office/drawing/2014/main" id="{382940E6-7963-411F-B35A-57121171A988}"/>
              </a:ext>
            </a:extLst>
          </p:cNvPr>
          <p:cNvSpPr>
            <a:spLocks noGrp="1"/>
          </p:cNvSpPr>
          <p:nvPr>
            <p:ph sz="quarter" idx="15" hasCustomPrompt="1"/>
          </p:nvPr>
        </p:nvSpPr>
        <p:spPr>
          <a:xfrm>
            <a:off x="5408614" y="4836222"/>
            <a:ext cx="3638674" cy="453938"/>
          </a:xfrm>
        </p:spPr>
        <p:txBody>
          <a:bodyPr vert="horz" lIns="91440" tIns="45720" rIns="91440" bIns="45720" rtlCol="0">
            <a:normAutofit/>
          </a:bodyPr>
          <a:lstStyle>
            <a:lvl1pPr marL="0" indent="0">
              <a:buNone/>
              <a:defRPr lang="en-US" sz="1800" b="0" cap="none" baseline="0" dirty="0" smtClean="0"/>
            </a:lvl1pPr>
            <a:lvl2pPr>
              <a:defRPr lang="en-US" sz="2000" dirty="0" smtClean="0"/>
            </a:lvl2pPr>
            <a:lvl3pPr>
              <a:defRPr lang="en-US" sz="1800" dirty="0" smtClean="0"/>
            </a:lvl3pPr>
            <a:lvl4pPr>
              <a:defRPr lang="en-US" sz="1600" dirty="0" smtClean="0"/>
            </a:lvl4pPr>
            <a:lvl5pPr>
              <a:defRPr lang="en-IN" sz="1600" dirty="0"/>
            </a:lvl5pPr>
          </a:lstStyle>
          <a:p>
            <a:pPr marL="228600" lvl="0" indent="-228600"/>
            <a:r>
              <a:rPr lang="en-US" noProof="0"/>
              <a:t>Edit Master text styles</a:t>
            </a:r>
          </a:p>
        </p:txBody>
      </p:sp>
      <p:grpSp>
        <p:nvGrpSpPr>
          <p:cNvPr id="20" name="Group 19">
            <a:extLst>
              <a:ext uri="{FF2B5EF4-FFF2-40B4-BE49-F238E27FC236}">
                <a16:creationId xmlns:a16="http://schemas.microsoft.com/office/drawing/2014/main" id="{1F8FC2D7-B114-3444-8684-995FC4D6D459}"/>
              </a:ext>
            </a:extLst>
          </p:cNvPr>
          <p:cNvGrpSpPr/>
          <p:nvPr userDrawn="1"/>
        </p:nvGrpSpPr>
        <p:grpSpPr>
          <a:xfrm>
            <a:off x="4793474" y="2475187"/>
            <a:ext cx="748798" cy="134113"/>
            <a:chOff x="4827813" y="2534636"/>
            <a:chExt cx="996651" cy="178504"/>
          </a:xfrm>
        </p:grpSpPr>
        <p:sp>
          <p:nvSpPr>
            <p:cNvPr id="21" name="Oval 20">
              <a:extLst>
                <a:ext uri="{FF2B5EF4-FFF2-40B4-BE49-F238E27FC236}">
                  <a16:creationId xmlns:a16="http://schemas.microsoft.com/office/drawing/2014/main" id="{CEE45073-ED8E-0544-85FA-9AF5A478417E}"/>
                </a:ext>
              </a:extLst>
            </p:cNvPr>
            <p:cNvSpPr/>
            <p:nvPr/>
          </p:nvSpPr>
          <p:spPr>
            <a:xfrm>
              <a:off x="4827813" y="2534636"/>
              <a:ext cx="178504" cy="17850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2" name="Oval 21">
              <a:extLst>
                <a:ext uri="{FF2B5EF4-FFF2-40B4-BE49-F238E27FC236}">
                  <a16:creationId xmlns:a16="http://schemas.microsoft.com/office/drawing/2014/main" id="{B8BAF06E-A8A8-484C-8F6C-E42EDC46BBCB}"/>
                </a:ext>
              </a:extLst>
            </p:cNvPr>
            <p:cNvSpPr/>
            <p:nvPr/>
          </p:nvSpPr>
          <p:spPr>
            <a:xfrm>
              <a:off x="5092508" y="2534636"/>
              <a:ext cx="178504" cy="178504"/>
            </a:xfrm>
            <a:prstGeom prst="ellipse">
              <a:avLst/>
            </a:prstGeom>
            <a:solidFill>
              <a:schemeClr val="accent4">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4" name="Oval 23">
              <a:extLst>
                <a:ext uri="{FF2B5EF4-FFF2-40B4-BE49-F238E27FC236}">
                  <a16:creationId xmlns:a16="http://schemas.microsoft.com/office/drawing/2014/main" id="{586EB62D-13C7-6E43-9D98-B706D2B9ADDF}"/>
                </a:ext>
              </a:extLst>
            </p:cNvPr>
            <p:cNvSpPr/>
            <p:nvPr/>
          </p:nvSpPr>
          <p:spPr>
            <a:xfrm>
              <a:off x="5369234" y="2534636"/>
              <a:ext cx="178504" cy="17850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sp>
          <p:nvSpPr>
            <p:cNvPr id="26" name="Oval 25">
              <a:extLst>
                <a:ext uri="{FF2B5EF4-FFF2-40B4-BE49-F238E27FC236}">
                  <a16:creationId xmlns:a16="http://schemas.microsoft.com/office/drawing/2014/main" id="{35CF3453-ED5A-024D-8815-C08EFA13D1A6}"/>
                </a:ext>
              </a:extLst>
            </p:cNvPr>
            <p:cNvSpPr/>
            <p:nvPr/>
          </p:nvSpPr>
          <p:spPr>
            <a:xfrm>
              <a:off x="5645960" y="2534636"/>
              <a:ext cx="178504" cy="17850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grpSp>
      <p:pic>
        <p:nvPicPr>
          <p:cNvPr id="3" name="Graphic 2" descr="Link">
            <a:extLst>
              <a:ext uri="{FF2B5EF4-FFF2-40B4-BE49-F238E27FC236}">
                <a16:creationId xmlns:a16="http://schemas.microsoft.com/office/drawing/2014/main" id="{16E3F5A0-978F-8D46-BBFB-19A7F7883D93}"/>
              </a:ext>
            </a:extLst>
          </p:cNvPr>
          <p:cNvPicPr>
            <a:picLocks noChangeAspect="1"/>
          </p:cNvPicPr>
          <p:nvPr userDrawn="1"/>
        </p:nvPicPr>
        <p:blipFill>
          <a:blip r:embed="rId4" cstate="screen">
            <a:extLst>
              <a:ext uri="{28A0092B-C50C-407E-A947-70E740481C1C}">
                <a14:useLocalDpi xmlns:a14="http://schemas.microsoft.com/office/drawing/2010/main"/>
              </a:ext>
              <a:ext uri="{96DAC541-7B7A-43D3-8B79-37D633B846F1}">
                <asvg:svgBlip xmlns:asvg="http://schemas.microsoft.com/office/drawing/2016/SVG/main" xmlns="" r:embed="rId5"/>
              </a:ext>
            </a:extLst>
          </a:blip>
          <a:stretch>
            <a:fillRect/>
          </a:stretch>
        </p:blipFill>
        <p:spPr>
          <a:xfrm>
            <a:off x="4787152" y="4809677"/>
            <a:ext cx="542081" cy="542081"/>
          </a:xfrm>
          <a:prstGeom prst="rect">
            <a:avLst/>
          </a:prstGeom>
        </p:spPr>
      </p:pic>
    </p:spTree>
    <p:extLst>
      <p:ext uri="{BB962C8B-B14F-4D97-AF65-F5344CB8AC3E}">
        <p14:creationId xmlns:p14="http://schemas.microsoft.com/office/powerpoint/2010/main" val="348435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582E5-8FA2-4056-805F-EF36F7066893}"/>
              </a:ext>
            </a:extLst>
          </p:cNvPr>
          <p:cNvSpPr>
            <a:spLocks noGrp="1"/>
          </p:cNvSpPr>
          <p:nvPr>
            <p:ph type="ctrTitle" hasCustomPrompt="1"/>
          </p:nvPr>
        </p:nvSpPr>
        <p:spPr>
          <a:xfrm>
            <a:off x="4686300" y="2726872"/>
            <a:ext cx="7233557" cy="832077"/>
          </a:xfrm>
        </p:spPr>
        <p:txBody>
          <a:bodyPr anchor="b">
            <a:normAutofit/>
          </a:bodyPr>
          <a:lstStyle>
            <a:lvl1pPr algn="l">
              <a:defRPr sz="4800" b="1" cap="all" baseline="0">
                <a:solidFill>
                  <a:schemeClr val="tx1"/>
                </a:solidFill>
              </a:defRPr>
            </a:lvl1pPr>
          </a:lstStyle>
          <a:p>
            <a:r>
              <a:rPr lang="en-US" noProof="0"/>
              <a:t>Presentation title</a:t>
            </a:r>
          </a:p>
        </p:txBody>
      </p:sp>
      <p:sp>
        <p:nvSpPr>
          <p:cNvPr id="3" name="Subtitle 2">
            <a:extLst>
              <a:ext uri="{FF2B5EF4-FFF2-40B4-BE49-F238E27FC236}">
                <a16:creationId xmlns:a16="http://schemas.microsoft.com/office/drawing/2014/main" id="{1C085D6F-874B-44F8-B241-51EF13CA9C8B}"/>
              </a:ext>
            </a:extLst>
          </p:cNvPr>
          <p:cNvSpPr>
            <a:spLocks noGrp="1"/>
          </p:cNvSpPr>
          <p:nvPr>
            <p:ph type="subTitle" idx="1"/>
          </p:nvPr>
        </p:nvSpPr>
        <p:spPr>
          <a:xfrm>
            <a:off x="4686300" y="3569380"/>
            <a:ext cx="7233557" cy="365125"/>
          </a:xfrm>
        </p:spPr>
        <p:txBody>
          <a:bodyPr lIns="0">
            <a:normAutofit/>
          </a:bodyPr>
          <a:lstStyle>
            <a:lvl1pPr marL="0" indent="0" algn="l">
              <a:buNone/>
              <a:defRPr sz="1800" b="0" cap="all"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smtClean="0"/>
              <a:t>Click to edit Master subtitle style</a:t>
            </a:r>
            <a:endParaRPr lang="en-US" noProof="0"/>
          </a:p>
        </p:txBody>
      </p:sp>
      <p:sp>
        <p:nvSpPr>
          <p:cNvPr id="4" name="Date Placeholder 3">
            <a:extLst>
              <a:ext uri="{FF2B5EF4-FFF2-40B4-BE49-F238E27FC236}">
                <a16:creationId xmlns:a16="http://schemas.microsoft.com/office/drawing/2014/main" id="{ABDE5D2F-535D-4D7C-9BE1-84BFEC7A6547}"/>
              </a:ext>
            </a:extLst>
          </p:cNvPr>
          <p:cNvSpPr>
            <a:spLocks noGrp="1"/>
          </p:cNvSpPr>
          <p:nvPr>
            <p:ph type="dt" sz="half" idx="10"/>
          </p:nvPr>
        </p:nvSpPr>
        <p:spPr>
          <a:xfrm>
            <a:off x="838200" y="6356350"/>
            <a:ext cx="2743200" cy="365125"/>
          </a:xfrm>
          <a:prstGeom prst="rect">
            <a:avLst/>
          </a:prstGeom>
        </p:spPr>
        <p:txBody>
          <a:bodyPr/>
          <a:lstStyle/>
          <a:p>
            <a:fld id="{C1F93407-1483-4B80-86DE-DAE1D4D89093}" type="datetimeFigureOut">
              <a:rPr lang="en-US" noProof="0" smtClean="0"/>
              <a:t>6/20/2023</a:t>
            </a:fld>
            <a:endParaRPr lang="en-US" noProof="0" dirty="0"/>
          </a:p>
        </p:txBody>
      </p:sp>
      <p:cxnSp>
        <p:nvCxnSpPr>
          <p:cNvPr id="7" name="Straight Connector 6">
            <a:extLst>
              <a:ext uri="{FF2B5EF4-FFF2-40B4-BE49-F238E27FC236}">
                <a16:creationId xmlns:a16="http://schemas.microsoft.com/office/drawing/2014/main" id="{64363625-95D4-4DF0-A1AA-D060728EC426}"/>
              </a:ext>
            </a:extLst>
          </p:cNvPr>
          <p:cNvCxnSpPr>
            <a:cxnSpLocks/>
          </p:cNvCxnSpPr>
          <p:nvPr userDrawn="1"/>
        </p:nvCxnSpPr>
        <p:spPr>
          <a:xfrm>
            <a:off x="4827813" y="4082142"/>
            <a:ext cx="1488621"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ECBCF8A4-C2B4-4945-8D79-C9D46B7FBECB}"/>
              </a:ext>
            </a:extLst>
          </p:cNvPr>
          <p:cNvGrpSpPr/>
          <p:nvPr userDrawn="1"/>
        </p:nvGrpSpPr>
        <p:grpSpPr>
          <a:xfrm>
            <a:off x="4793474" y="2475187"/>
            <a:ext cx="748798" cy="134113"/>
            <a:chOff x="4827813" y="2534636"/>
            <a:chExt cx="996651" cy="178504"/>
          </a:xfrm>
        </p:grpSpPr>
        <p:sp>
          <p:nvSpPr>
            <p:cNvPr id="9" name="Oval 8">
              <a:extLst>
                <a:ext uri="{FF2B5EF4-FFF2-40B4-BE49-F238E27FC236}">
                  <a16:creationId xmlns:a16="http://schemas.microsoft.com/office/drawing/2014/main" id="{479C2256-8A0F-4625-86F0-FB439F3EAD4E}"/>
                </a:ext>
              </a:extLst>
            </p:cNvPr>
            <p:cNvSpPr/>
            <p:nvPr/>
          </p:nvSpPr>
          <p:spPr>
            <a:xfrm>
              <a:off x="4827813" y="2534636"/>
              <a:ext cx="178504" cy="17850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Oval 9">
              <a:extLst>
                <a:ext uri="{FF2B5EF4-FFF2-40B4-BE49-F238E27FC236}">
                  <a16:creationId xmlns:a16="http://schemas.microsoft.com/office/drawing/2014/main" id="{253CF488-6D31-4B63-A3C6-C4D838C23FCE}"/>
                </a:ext>
              </a:extLst>
            </p:cNvPr>
            <p:cNvSpPr/>
            <p:nvPr/>
          </p:nvSpPr>
          <p:spPr>
            <a:xfrm>
              <a:off x="5092508" y="2534636"/>
              <a:ext cx="178504" cy="178504"/>
            </a:xfrm>
            <a:prstGeom prst="ellipse">
              <a:avLst/>
            </a:prstGeom>
            <a:solidFill>
              <a:schemeClr val="accent4">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Oval 10">
              <a:extLst>
                <a:ext uri="{FF2B5EF4-FFF2-40B4-BE49-F238E27FC236}">
                  <a16:creationId xmlns:a16="http://schemas.microsoft.com/office/drawing/2014/main" id="{E32985B6-7260-445A-A580-6993E0DEBFD9}"/>
                </a:ext>
              </a:extLst>
            </p:cNvPr>
            <p:cNvSpPr/>
            <p:nvPr/>
          </p:nvSpPr>
          <p:spPr>
            <a:xfrm>
              <a:off x="5369234" y="2534636"/>
              <a:ext cx="178504" cy="17850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sp>
          <p:nvSpPr>
            <p:cNvPr id="12" name="Oval 11">
              <a:extLst>
                <a:ext uri="{FF2B5EF4-FFF2-40B4-BE49-F238E27FC236}">
                  <a16:creationId xmlns:a16="http://schemas.microsoft.com/office/drawing/2014/main" id="{3BC682E1-4E5D-4006-81EA-550DD98166E4}"/>
                </a:ext>
              </a:extLst>
            </p:cNvPr>
            <p:cNvSpPr/>
            <p:nvPr/>
          </p:nvSpPr>
          <p:spPr>
            <a:xfrm>
              <a:off x="5645960" y="2534636"/>
              <a:ext cx="178504" cy="17850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grpSp>
      <p:sp>
        <p:nvSpPr>
          <p:cNvPr id="15" name="Oval 14">
            <a:extLst>
              <a:ext uri="{FF2B5EF4-FFF2-40B4-BE49-F238E27FC236}">
                <a16:creationId xmlns:a16="http://schemas.microsoft.com/office/drawing/2014/main" id="{47953C80-71A5-4AA2-AEAD-21948D1AA6DC}"/>
              </a:ext>
            </a:extLst>
          </p:cNvPr>
          <p:cNvSpPr/>
          <p:nvPr userDrawn="1"/>
        </p:nvSpPr>
        <p:spPr>
          <a:xfrm>
            <a:off x="8621485" y="4408714"/>
            <a:ext cx="3298372" cy="3298372"/>
          </a:xfrm>
          <a:prstGeom prst="ellipse">
            <a:avLst/>
          </a:prstGeom>
          <a:no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Oval 15">
            <a:extLst>
              <a:ext uri="{FF2B5EF4-FFF2-40B4-BE49-F238E27FC236}">
                <a16:creationId xmlns:a16="http://schemas.microsoft.com/office/drawing/2014/main" id="{9C4582D1-F710-4E2F-9868-CB89116D5932}"/>
              </a:ext>
            </a:extLst>
          </p:cNvPr>
          <p:cNvSpPr/>
          <p:nvPr userDrawn="1"/>
        </p:nvSpPr>
        <p:spPr>
          <a:xfrm>
            <a:off x="8303078" y="4184310"/>
            <a:ext cx="1268186" cy="1268186"/>
          </a:xfrm>
          <a:prstGeom prst="ellipse">
            <a:avLst/>
          </a:prstGeom>
          <a:no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Rectangle 16">
            <a:extLst>
              <a:ext uri="{FF2B5EF4-FFF2-40B4-BE49-F238E27FC236}">
                <a16:creationId xmlns:a16="http://schemas.microsoft.com/office/drawing/2014/main" id="{25F8A1A8-E078-4836-ABD1-CD4E75BBF58F}"/>
              </a:ext>
            </a:extLst>
          </p:cNvPr>
          <p:cNvSpPr/>
          <p:nvPr userDrawn="1"/>
        </p:nvSpPr>
        <p:spPr>
          <a:xfrm>
            <a:off x="0" y="0"/>
            <a:ext cx="4424363" cy="685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2961775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2C89B828-B338-413C-B008-0A8566F4881D}"/>
              </a:ext>
            </a:extLst>
          </p:cNvPr>
          <p:cNvSpPr>
            <a:spLocks noGrp="1"/>
          </p:cNvSpPr>
          <p:nvPr>
            <p:ph type="sldNum" sz="quarter" idx="12"/>
          </p:nvPr>
        </p:nvSpPr>
        <p:spPr>
          <a:xfrm>
            <a:off x="9085384" y="6463207"/>
            <a:ext cx="2743200" cy="249385"/>
          </a:xfrm>
        </p:spPr>
        <p:txBody>
          <a:bodyPr/>
          <a:lstStyle>
            <a:lvl1pPr algn="r">
              <a:defRPr sz="900">
                <a:solidFill>
                  <a:schemeClr val="accent3"/>
                </a:solidFill>
              </a:defRPr>
            </a:lvl1pPr>
          </a:lstStyle>
          <a:p>
            <a:fld id="{48BB047D-A6CD-43AB-96F0-683C726B586B}" type="slidenum">
              <a:rPr lang="en-US" noProof="0" smtClean="0"/>
              <a:pPr/>
              <a:t>‹#›</a:t>
            </a:fld>
            <a:endParaRPr lang="en-US" noProof="0" dirty="0"/>
          </a:p>
        </p:txBody>
      </p:sp>
      <p:cxnSp>
        <p:nvCxnSpPr>
          <p:cNvPr id="11" name="Straight Connector 10">
            <a:extLst>
              <a:ext uri="{FF2B5EF4-FFF2-40B4-BE49-F238E27FC236}">
                <a16:creationId xmlns:a16="http://schemas.microsoft.com/office/drawing/2014/main" id="{8888A4FD-81F4-4588-9E6D-70E57577D8BF}"/>
              </a:ext>
            </a:extLst>
          </p:cNvPr>
          <p:cNvCxnSpPr>
            <a:cxnSpLocks/>
          </p:cNvCxnSpPr>
          <p:nvPr userDrawn="1"/>
        </p:nvCxnSpPr>
        <p:spPr>
          <a:xfrm>
            <a:off x="5679220" y="2286312"/>
            <a:ext cx="1717831"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4CF1D2ED-7B25-4251-BF07-47FBAA534810}"/>
              </a:ext>
            </a:extLst>
          </p:cNvPr>
          <p:cNvGrpSpPr/>
          <p:nvPr userDrawn="1"/>
        </p:nvGrpSpPr>
        <p:grpSpPr>
          <a:xfrm>
            <a:off x="11079786" y="421045"/>
            <a:ext cx="748798" cy="134113"/>
            <a:chOff x="4827813" y="2534636"/>
            <a:chExt cx="996651" cy="178504"/>
          </a:xfrm>
        </p:grpSpPr>
        <p:sp>
          <p:nvSpPr>
            <p:cNvPr id="13" name="Oval 12">
              <a:extLst>
                <a:ext uri="{FF2B5EF4-FFF2-40B4-BE49-F238E27FC236}">
                  <a16:creationId xmlns:a16="http://schemas.microsoft.com/office/drawing/2014/main" id="{E397537E-DF51-4990-9447-2DAE98ABC683}"/>
                </a:ext>
              </a:extLst>
            </p:cNvPr>
            <p:cNvSpPr/>
            <p:nvPr/>
          </p:nvSpPr>
          <p:spPr>
            <a:xfrm>
              <a:off x="4827813" y="2534636"/>
              <a:ext cx="178504" cy="17850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Oval 13">
              <a:extLst>
                <a:ext uri="{FF2B5EF4-FFF2-40B4-BE49-F238E27FC236}">
                  <a16:creationId xmlns:a16="http://schemas.microsoft.com/office/drawing/2014/main" id="{3E99CAB5-81F4-4EA8-8B36-4A70C59861FD}"/>
                </a:ext>
              </a:extLst>
            </p:cNvPr>
            <p:cNvSpPr/>
            <p:nvPr/>
          </p:nvSpPr>
          <p:spPr>
            <a:xfrm>
              <a:off x="5092508" y="2534636"/>
              <a:ext cx="178504" cy="178504"/>
            </a:xfrm>
            <a:prstGeom prst="ellipse">
              <a:avLst/>
            </a:prstGeom>
            <a:solidFill>
              <a:schemeClr val="accent4">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Oval 14">
              <a:extLst>
                <a:ext uri="{FF2B5EF4-FFF2-40B4-BE49-F238E27FC236}">
                  <a16:creationId xmlns:a16="http://schemas.microsoft.com/office/drawing/2014/main" id="{16AADF9A-A507-4453-8CE3-3F78BB303FA4}"/>
                </a:ext>
              </a:extLst>
            </p:cNvPr>
            <p:cNvSpPr/>
            <p:nvPr/>
          </p:nvSpPr>
          <p:spPr>
            <a:xfrm>
              <a:off x="5369234" y="2534636"/>
              <a:ext cx="178504" cy="17850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sp>
          <p:nvSpPr>
            <p:cNvPr id="16" name="Oval 15">
              <a:extLst>
                <a:ext uri="{FF2B5EF4-FFF2-40B4-BE49-F238E27FC236}">
                  <a16:creationId xmlns:a16="http://schemas.microsoft.com/office/drawing/2014/main" id="{C33AA69F-C4B8-479C-9F0F-69C184D0611F}"/>
                </a:ext>
              </a:extLst>
            </p:cNvPr>
            <p:cNvSpPr/>
            <p:nvPr/>
          </p:nvSpPr>
          <p:spPr>
            <a:xfrm>
              <a:off x="5645960" y="2534636"/>
              <a:ext cx="178504" cy="17850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grpSp>
      <p:sp>
        <p:nvSpPr>
          <p:cNvPr id="17" name="Oval 16">
            <a:extLst>
              <a:ext uri="{FF2B5EF4-FFF2-40B4-BE49-F238E27FC236}">
                <a16:creationId xmlns:a16="http://schemas.microsoft.com/office/drawing/2014/main" id="{8725921A-0ED5-431E-899C-28A6920B5029}"/>
              </a:ext>
            </a:extLst>
          </p:cNvPr>
          <p:cNvSpPr/>
          <p:nvPr userDrawn="1"/>
        </p:nvSpPr>
        <p:spPr>
          <a:xfrm>
            <a:off x="10039330" y="896815"/>
            <a:ext cx="3298372" cy="3298372"/>
          </a:xfrm>
          <a:prstGeom prst="ellipse">
            <a:avLst/>
          </a:prstGeom>
          <a:no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Oval 17">
            <a:extLst>
              <a:ext uri="{FF2B5EF4-FFF2-40B4-BE49-F238E27FC236}">
                <a16:creationId xmlns:a16="http://schemas.microsoft.com/office/drawing/2014/main" id="{EE8B169A-8A2F-4425-A9A1-1B828428B434}"/>
              </a:ext>
            </a:extLst>
          </p:cNvPr>
          <p:cNvSpPr/>
          <p:nvPr userDrawn="1"/>
        </p:nvSpPr>
        <p:spPr>
          <a:xfrm>
            <a:off x="9720923" y="672411"/>
            <a:ext cx="1268186" cy="1268186"/>
          </a:xfrm>
          <a:prstGeom prst="ellipse">
            <a:avLst/>
          </a:prstGeom>
          <a:no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20" name="Straight Connector 19">
            <a:extLst>
              <a:ext uri="{FF2B5EF4-FFF2-40B4-BE49-F238E27FC236}">
                <a16:creationId xmlns:a16="http://schemas.microsoft.com/office/drawing/2014/main" id="{43B45974-F6C7-40D3-9399-E05FA19C565E}"/>
              </a:ext>
            </a:extLst>
          </p:cNvPr>
          <p:cNvCxnSpPr>
            <a:cxnSpLocks/>
          </p:cNvCxnSpPr>
          <p:nvPr userDrawn="1"/>
        </p:nvCxnSpPr>
        <p:spPr>
          <a:xfrm>
            <a:off x="7508020" y="2286312"/>
            <a:ext cx="545734"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9A55704E-D515-4774-90C6-5F887DDAE55E}"/>
              </a:ext>
            </a:extLst>
          </p:cNvPr>
          <p:cNvSpPr/>
          <p:nvPr userDrawn="1"/>
        </p:nvSpPr>
        <p:spPr>
          <a:xfrm>
            <a:off x="469044" y="1"/>
            <a:ext cx="5210176" cy="596106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23" name="Straight Connector 22">
            <a:extLst>
              <a:ext uri="{FF2B5EF4-FFF2-40B4-BE49-F238E27FC236}">
                <a16:creationId xmlns:a16="http://schemas.microsoft.com/office/drawing/2014/main" id="{84878778-0299-471F-A4C9-D0C1E82ED8D2}"/>
              </a:ext>
            </a:extLst>
          </p:cNvPr>
          <p:cNvCxnSpPr>
            <a:cxnSpLocks/>
          </p:cNvCxnSpPr>
          <p:nvPr userDrawn="1"/>
        </p:nvCxnSpPr>
        <p:spPr>
          <a:xfrm>
            <a:off x="1001746" y="1290512"/>
            <a:ext cx="1488621"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Title 3">
            <a:extLst>
              <a:ext uri="{FF2B5EF4-FFF2-40B4-BE49-F238E27FC236}">
                <a16:creationId xmlns:a16="http://schemas.microsoft.com/office/drawing/2014/main" id="{E39D1C78-6110-4052-8455-7E7893F7FCD3}"/>
              </a:ext>
            </a:extLst>
          </p:cNvPr>
          <p:cNvSpPr>
            <a:spLocks noGrp="1"/>
          </p:cNvSpPr>
          <p:nvPr>
            <p:ph type="title"/>
          </p:nvPr>
        </p:nvSpPr>
        <p:spPr>
          <a:xfrm>
            <a:off x="915466" y="1276857"/>
            <a:ext cx="4097778" cy="1255325"/>
          </a:xfrm>
        </p:spPr>
        <p:txBody>
          <a:bodyPr/>
          <a:lstStyle>
            <a:lvl1pPr>
              <a:defRPr lang="en-US" sz="3600" b="1" kern="1200" cap="all" baseline="0" smtClean="0">
                <a:solidFill>
                  <a:schemeClr val="bg1"/>
                </a:solidFill>
                <a:latin typeface="+mj-lt"/>
                <a:ea typeface="+mj-ea"/>
                <a:cs typeface="+mj-cs"/>
              </a:defRPr>
            </a:lvl1pPr>
          </a:lstStyle>
          <a:p>
            <a:r>
              <a:rPr lang="en-US" noProof="0" smtClean="0"/>
              <a:t>Click to edit Master title style</a:t>
            </a:r>
            <a:endParaRPr lang="en-US" noProof="0"/>
          </a:p>
        </p:txBody>
      </p:sp>
      <p:sp>
        <p:nvSpPr>
          <p:cNvPr id="24" name="Text Placeholder 2">
            <a:extLst>
              <a:ext uri="{FF2B5EF4-FFF2-40B4-BE49-F238E27FC236}">
                <a16:creationId xmlns:a16="http://schemas.microsoft.com/office/drawing/2014/main" id="{E3405997-7AE2-4C6E-8A7D-735F58A49D12}"/>
              </a:ext>
            </a:extLst>
          </p:cNvPr>
          <p:cNvSpPr>
            <a:spLocks noGrp="1"/>
          </p:cNvSpPr>
          <p:nvPr>
            <p:ph type="body" idx="1" hasCustomPrompt="1"/>
          </p:nvPr>
        </p:nvSpPr>
        <p:spPr>
          <a:xfrm>
            <a:off x="915467" y="2620651"/>
            <a:ext cx="4097778" cy="1933681"/>
          </a:xfrm>
        </p:spPr>
        <p:txBody>
          <a:bodyPr vert="horz" lIns="91440" tIns="45720" rIns="91440" bIns="45720" rtlCol="0">
            <a:noAutofit/>
          </a:bodyPr>
          <a:lstStyle>
            <a:lvl1pPr>
              <a:defRPr lang="en-US" b="0" cap="none" baseline="0">
                <a:solidFill>
                  <a:schemeClr val="bg1"/>
                </a:solidFill>
              </a:defRPr>
            </a:lvl1pPr>
          </a:lstStyle>
          <a:p>
            <a:pPr lvl="0">
              <a:lnSpc>
                <a:spcPct val="100000"/>
              </a:lnSpc>
              <a:buNone/>
            </a:pPr>
            <a:r>
              <a:rPr lang="en-US" noProof="0"/>
              <a:t>Edit Master text styles</a:t>
            </a:r>
          </a:p>
        </p:txBody>
      </p:sp>
    </p:spTree>
    <p:extLst>
      <p:ext uri="{BB962C8B-B14F-4D97-AF65-F5344CB8AC3E}">
        <p14:creationId xmlns:p14="http://schemas.microsoft.com/office/powerpoint/2010/main" val="2931533724"/>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40D79E1-5F46-41CA-85E7-44C2A6C62820}"/>
              </a:ext>
            </a:extLst>
          </p:cNvPr>
          <p:cNvSpPr>
            <a:spLocks noGrp="1"/>
          </p:cNvSpPr>
          <p:nvPr>
            <p:ph type="title"/>
          </p:nvPr>
        </p:nvSpPr>
        <p:spPr>
          <a:xfrm>
            <a:off x="363416" y="365125"/>
            <a:ext cx="11465168" cy="918553"/>
          </a:xfrm>
          <a:prstGeom prst="rect">
            <a:avLst/>
          </a:prstGeom>
        </p:spPr>
        <p:txBody>
          <a:bodyPr vert="horz" lIns="0" tIns="0" rIns="0" bIns="0" rtlCol="0" anchor="b">
            <a:normAutofit/>
          </a:bodyPr>
          <a:lstStyle/>
          <a:p>
            <a:r>
              <a:rPr lang="en-US" noProof="0" smtClean="0"/>
              <a:t>Click to edit Master title style</a:t>
            </a:r>
            <a:endParaRPr lang="en-US" noProof="0"/>
          </a:p>
        </p:txBody>
      </p:sp>
      <p:sp>
        <p:nvSpPr>
          <p:cNvPr id="3" name="Text Placeholder 2">
            <a:extLst>
              <a:ext uri="{FF2B5EF4-FFF2-40B4-BE49-F238E27FC236}">
                <a16:creationId xmlns:a16="http://schemas.microsoft.com/office/drawing/2014/main" id="{D7B0B511-05FD-459E-AC79-A87540961FC1}"/>
              </a:ext>
            </a:extLst>
          </p:cNvPr>
          <p:cNvSpPr>
            <a:spLocks noGrp="1"/>
          </p:cNvSpPr>
          <p:nvPr>
            <p:ph type="body" idx="1"/>
          </p:nvPr>
        </p:nvSpPr>
        <p:spPr>
          <a:xfrm>
            <a:off x="363416" y="1825625"/>
            <a:ext cx="11465168" cy="4351338"/>
          </a:xfrm>
          <a:prstGeom prst="rect">
            <a:avLst/>
          </a:prstGeom>
        </p:spPr>
        <p:txBody>
          <a:bodyPr vert="horz" lIns="91440" tIns="45720" rIns="91440" bIns="45720" rtlCol="0">
            <a:normAutofit/>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Footer Placeholder 4">
            <a:extLst>
              <a:ext uri="{FF2B5EF4-FFF2-40B4-BE49-F238E27FC236}">
                <a16:creationId xmlns:a16="http://schemas.microsoft.com/office/drawing/2014/main" id="{FC32B635-1E22-483C-94B9-F587908DE63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noProof="0" dirty="0"/>
          </a:p>
        </p:txBody>
      </p:sp>
      <p:sp>
        <p:nvSpPr>
          <p:cNvPr id="6" name="Slide Number Placeholder 5">
            <a:extLst>
              <a:ext uri="{FF2B5EF4-FFF2-40B4-BE49-F238E27FC236}">
                <a16:creationId xmlns:a16="http://schemas.microsoft.com/office/drawing/2014/main" id="{6DB98321-594C-4030-A2B0-3492F77EE03E}"/>
              </a:ext>
            </a:extLst>
          </p:cNvPr>
          <p:cNvSpPr>
            <a:spLocks noGrp="1"/>
          </p:cNvSpPr>
          <p:nvPr>
            <p:ph type="sldNum" sz="quarter" idx="4"/>
          </p:nvPr>
        </p:nvSpPr>
        <p:spPr>
          <a:xfrm>
            <a:off x="9085384" y="6463207"/>
            <a:ext cx="2743200" cy="258268"/>
          </a:xfrm>
          <a:prstGeom prst="rect">
            <a:avLst/>
          </a:prstGeom>
        </p:spPr>
        <p:txBody>
          <a:bodyPr vert="horz" lIns="91440" tIns="45720" rIns="91440" bIns="45720" rtlCol="0" anchor="ctr"/>
          <a:lstStyle>
            <a:lvl1pPr algn="r">
              <a:defRPr sz="900">
                <a:solidFill>
                  <a:schemeClr val="accent3"/>
                </a:solidFill>
              </a:defRPr>
            </a:lvl1pPr>
          </a:lstStyle>
          <a:p>
            <a:fld id="{48BB047D-A6CD-43AB-96F0-683C726B586B}" type="slidenum">
              <a:rPr lang="en-US" noProof="0" smtClean="0"/>
              <a:pPr/>
              <a:t>‹#›</a:t>
            </a:fld>
            <a:endParaRPr lang="en-US" noProof="0" dirty="0"/>
          </a:p>
        </p:txBody>
      </p:sp>
    </p:spTree>
    <p:extLst>
      <p:ext uri="{BB962C8B-B14F-4D97-AF65-F5344CB8AC3E}">
        <p14:creationId xmlns:p14="http://schemas.microsoft.com/office/powerpoint/2010/main" val="20536527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51" r:id="rId4"/>
    <p:sldLayoutId id="2147483662" r:id="rId5"/>
    <p:sldLayoutId id="2147483660" r:id="rId6"/>
    <p:sldLayoutId id="2147483663" r:id="rId7"/>
    <p:sldLayoutId id="2147483667" r:id="rId8"/>
    <p:sldLayoutId id="2147483668" r:id="rId9"/>
    <p:sldLayoutId id="2147483666" r:id="rId10"/>
    <p:sldLayoutId id="2147483669" r:id="rId11"/>
    <p:sldLayoutId id="2147483670" r:id="rId12"/>
    <p:sldLayoutId id="2147483671" r:id="rId13"/>
    <p:sldLayoutId id="2147483672" r:id="rId14"/>
    <p:sldLayoutId id="2147483664" r:id="rId15"/>
    <p:sldLayoutId id="2147483665" r:id="rId16"/>
  </p:sldLayoutIdLst>
  <p:timing>
    <p:tnLst>
      <p:par>
        <p:cTn id="1" dur="indefinite" restart="never" nodeType="tmRoot"/>
      </p:par>
    </p:tnLst>
  </p:timing>
  <p:txStyles>
    <p:titleStyle>
      <a:lvl1pPr algn="l" defTabSz="914400" rtl="0" eaLnBrk="1" latinLnBrk="0" hangingPunct="1">
        <a:lnSpc>
          <a:spcPct val="90000"/>
        </a:lnSpc>
        <a:spcBef>
          <a:spcPct val="0"/>
        </a:spcBef>
        <a:buNone/>
        <a:defRPr sz="32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image" Target="../media/image15.svg"/><Relationship Id="rId5" Type="http://schemas.openxmlformats.org/officeDocument/2006/relationships/image" Target="../media/image7.png"/><Relationship Id="rId4" Type="http://schemas.openxmlformats.org/officeDocument/2006/relationships/image" Target="../media/image13.svg"/></Relationships>
</file>

<file path=ppt/slides/_rels/slide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Placeholder 35">
            <a:extLst>
              <a:ext uri="{FF2B5EF4-FFF2-40B4-BE49-F238E27FC236}">
                <a16:creationId xmlns:a16="http://schemas.microsoft.com/office/drawing/2014/main" id="{F7CD9EDC-C949-4D72-B04B-A61A034595AC}"/>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7680574" y="1"/>
            <a:ext cx="7607924" cy="6858000"/>
          </a:xfrm>
        </p:spPr>
      </p:pic>
      <p:sp>
        <p:nvSpPr>
          <p:cNvPr id="2" name="Title 1">
            <a:extLst>
              <a:ext uri="{FF2B5EF4-FFF2-40B4-BE49-F238E27FC236}">
                <a16:creationId xmlns:a16="http://schemas.microsoft.com/office/drawing/2014/main" id="{B30359CD-8DFF-4AF2-B957-630ED2A60E8D}"/>
              </a:ext>
            </a:extLst>
          </p:cNvPr>
          <p:cNvSpPr>
            <a:spLocks noGrp="1"/>
          </p:cNvSpPr>
          <p:nvPr>
            <p:ph type="ctrTitle"/>
          </p:nvPr>
        </p:nvSpPr>
        <p:spPr/>
        <p:txBody>
          <a:bodyPr/>
          <a:lstStyle/>
          <a:p>
            <a:pPr algn="r" rtl="1"/>
            <a:r>
              <a:rPr lang="ar-JO" dirty="0" smtClean="0"/>
              <a:t>احصاءات الأمن والعدالة</a:t>
            </a:r>
            <a:endParaRPr lang="en-IN" dirty="0"/>
          </a:p>
        </p:txBody>
      </p:sp>
      <p:sp>
        <p:nvSpPr>
          <p:cNvPr id="3" name="Subtitle 2">
            <a:extLst>
              <a:ext uri="{FF2B5EF4-FFF2-40B4-BE49-F238E27FC236}">
                <a16:creationId xmlns:a16="http://schemas.microsoft.com/office/drawing/2014/main" id="{F1DF7D53-1D50-48D8-B3B4-B9632324B2AB}"/>
              </a:ext>
            </a:extLst>
          </p:cNvPr>
          <p:cNvSpPr>
            <a:spLocks noGrp="1"/>
          </p:cNvSpPr>
          <p:nvPr>
            <p:ph type="subTitle" idx="1"/>
          </p:nvPr>
        </p:nvSpPr>
        <p:spPr/>
        <p:txBody>
          <a:bodyPr/>
          <a:lstStyle/>
          <a:p>
            <a:pPr algn="r" rtl="1"/>
            <a:r>
              <a:rPr lang="ar-SA" dirty="0" smtClean="0"/>
              <a:t>  </a:t>
            </a:r>
            <a:r>
              <a:rPr lang="ar-JO" dirty="0" smtClean="0"/>
              <a:t>الجهاز </a:t>
            </a:r>
            <a:r>
              <a:rPr lang="ar-JO" dirty="0" smtClean="0"/>
              <a:t>المركزي للاحصاء الفلسطيني</a:t>
            </a:r>
            <a:endParaRPr lang="en-IN" dirty="0"/>
          </a:p>
        </p:txBody>
      </p:sp>
      <p:sp>
        <p:nvSpPr>
          <p:cNvPr id="5" name="Subtitle 2">
            <a:extLst>
              <a:ext uri="{FF2B5EF4-FFF2-40B4-BE49-F238E27FC236}">
                <a16:creationId xmlns:a16="http://schemas.microsoft.com/office/drawing/2014/main" id="{F1DF7D53-1D50-48D8-B3B4-B9632324B2AB}"/>
              </a:ext>
            </a:extLst>
          </p:cNvPr>
          <p:cNvSpPr txBox="1">
            <a:spLocks/>
          </p:cNvSpPr>
          <p:nvPr/>
        </p:nvSpPr>
        <p:spPr>
          <a:xfrm>
            <a:off x="3720975" y="4385458"/>
            <a:ext cx="3959600" cy="365125"/>
          </a:xfrm>
          <a:prstGeom prst="rect">
            <a:avLst/>
          </a:prstGeom>
        </p:spPr>
        <p:txBody>
          <a:bodyPr vert="horz" lIns="0" tIns="45720" rIns="91440" bIns="45720" rtlCol="0">
            <a:normAutofit/>
          </a:bodyPr>
          <a:lstStyle>
            <a:lvl1pPr marL="0" indent="0" algn="l" defTabSz="914400" rtl="0" eaLnBrk="1" latinLnBrk="0" hangingPunct="1">
              <a:lnSpc>
                <a:spcPct val="90000"/>
              </a:lnSpc>
              <a:spcBef>
                <a:spcPts val="1000"/>
              </a:spcBef>
              <a:buClr>
                <a:schemeClr val="accent1"/>
              </a:buClr>
              <a:buFont typeface="Arial" panose="020B0604020202020204" pitchFamily="34" charset="0"/>
              <a:buNone/>
              <a:defRPr sz="1800" b="0" kern="1200" cap="all" baseline="0">
                <a:solidFill>
                  <a:schemeClr val="tx1"/>
                </a:solidFill>
                <a:latin typeface="+mn-lt"/>
                <a:ea typeface="+mn-ea"/>
                <a:cs typeface="+mn-cs"/>
              </a:defRPr>
            </a:lvl1pPr>
            <a:lvl2pPr marL="457200" indent="0" algn="ctr" defTabSz="914400" rtl="0" eaLnBrk="1" latinLnBrk="0" hangingPunct="1">
              <a:lnSpc>
                <a:spcPct val="90000"/>
              </a:lnSpc>
              <a:spcBef>
                <a:spcPts val="500"/>
              </a:spcBef>
              <a:buClr>
                <a:schemeClr val="accent1"/>
              </a:buClr>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Clr>
                <a:schemeClr val="accent1"/>
              </a:buClr>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Clr>
                <a:schemeClr val="accent1"/>
              </a:buClr>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Clr>
                <a:schemeClr val="accent1"/>
              </a:buClr>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rtl="1"/>
            <a:r>
              <a:rPr lang="ar-SA" dirty="0" smtClean="0"/>
              <a:t>    تونس</a:t>
            </a:r>
            <a:r>
              <a:rPr lang="ar-JO" dirty="0" smtClean="0"/>
              <a:t>_ </a:t>
            </a:r>
            <a:r>
              <a:rPr lang="ar-JO" dirty="0" smtClean="0"/>
              <a:t>تموز، 2023</a:t>
            </a:r>
            <a:endParaRPr lang="en-IN" dirty="0"/>
          </a:p>
        </p:txBody>
      </p:sp>
    </p:spTree>
    <p:extLst>
      <p:ext uri="{BB962C8B-B14F-4D97-AF65-F5344CB8AC3E}">
        <p14:creationId xmlns:p14="http://schemas.microsoft.com/office/powerpoint/2010/main" val="20644069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59737-6B13-46AD-93F6-FE801BC76D26}"/>
              </a:ext>
            </a:extLst>
          </p:cNvPr>
          <p:cNvSpPr>
            <a:spLocks noGrp="1"/>
          </p:cNvSpPr>
          <p:nvPr>
            <p:ph type="title"/>
          </p:nvPr>
        </p:nvSpPr>
        <p:spPr/>
        <p:txBody>
          <a:bodyPr/>
          <a:lstStyle/>
          <a:p>
            <a:pPr algn="r" rtl="1"/>
            <a:r>
              <a:rPr lang="ar-JO" dirty="0" smtClean="0"/>
              <a:t>مؤشرات مسح  الضحية </a:t>
            </a:r>
            <a:endParaRPr lang="en-US" dirty="0"/>
          </a:p>
        </p:txBody>
      </p:sp>
      <p:graphicFrame>
        <p:nvGraphicFramePr>
          <p:cNvPr id="3" name="Table 2">
            <a:extLst>
              <a:ext uri="{FF2B5EF4-FFF2-40B4-BE49-F238E27FC236}">
                <a16:creationId xmlns:a16="http://schemas.microsoft.com/office/drawing/2014/main" id="{BEE52E89-C526-4F73-86FB-0EB31587CD33}"/>
              </a:ext>
            </a:extLst>
          </p:cNvPr>
          <p:cNvGraphicFramePr>
            <a:graphicFrameLocks noGrp="1"/>
          </p:cNvGraphicFramePr>
          <p:nvPr>
            <p:extLst>
              <p:ext uri="{D42A27DB-BD31-4B8C-83A1-F6EECF244321}">
                <p14:modId xmlns:p14="http://schemas.microsoft.com/office/powerpoint/2010/main" val="1499384940"/>
              </p:ext>
            </p:extLst>
          </p:nvPr>
        </p:nvGraphicFramePr>
        <p:xfrm>
          <a:off x="392911" y="2391810"/>
          <a:ext cx="11435672" cy="3987124"/>
        </p:xfrm>
        <a:graphic>
          <a:graphicData uri="http://schemas.openxmlformats.org/drawingml/2006/table">
            <a:tbl>
              <a:tblPr firstRow="1" bandRow="1">
                <a:tableStyleId>{5C22544A-7EE6-4342-B048-85BDC9FD1C3A}</a:tableStyleId>
              </a:tblPr>
              <a:tblGrid>
                <a:gridCol w="11435672">
                  <a:extLst>
                    <a:ext uri="{9D8B030D-6E8A-4147-A177-3AD203B41FA5}">
                      <a16:colId xmlns:a16="http://schemas.microsoft.com/office/drawing/2014/main" val="2785900615"/>
                    </a:ext>
                  </a:extLst>
                </a:gridCol>
              </a:tblGrid>
              <a:tr h="512404">
                <a:tc>
                  <a:txBody>
                    <a:bodyPr/>
                    <a:lstStyle/>
                    <a:p>
                      <a:pPr algn="ctr"/>
                      <a:r>
                        <a:rPr lang="ar-JO" sz="2000" dirty="0" smtClean="0">
                          <a:latin typeface="Simplified Arabic" panose="02020603050405020304" pitchFamily="18" charset="-78"/>
                          <a:cs typeface="Simplified Arabic" panose="02020603050405020304" pitchFamily="18" charset="-78"/>
                        </a:rPr>
                        <a:t>أبرز المؤشرات </a:t>
                      </a:r>
                      <a:endParaRPr lang="en-IN" sz="2000" dirty="0">
                        <a:latin typeface="Simplified Arabic" panose="02020603050405020304" pitchFamily="18" charset="-78"/>
                        <a:cs typeface="Simplified Arabic" panose="02020603050405020304" pitchFamily="18" charset="-78"/>
                      </a:endParaRPr>
                    </a:p>
                  </a:txBody>
                  <a:tcPr anchor="ctr">
                    <a:lnR w="6350" cap="flat" cmpd="sng" algn="ctr">
                      <a:solidFill>
                        <a:schemeClr val="bg1">
                          <a:lumMod val="65000"/>
                        </a:schemeClr>
                      </a:solidFill>
                      <a:prstDash val="solid"/>
                      <a:round/>
                      <a:headEnd type="none" w="med" len="med"/>
                      <a:tailEnd type="none" w="med" len="med"/>
                    </a:lnR>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7730668"/>
                  </a:ext>
                </a:extLst>
              </a:tr>
              <a:tr h="579120">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lang="ar-SA" sz="2000" kern="1200" noProof="0" dirty="0" smtClean="0">
                          <a:solidFill>
                            <a:schemeClr val="dk1"/>
                          </a:solidFill>
                          <a:latin typeface="Simplified Arabic" panose="02020603050405020304" pitchFamily="18" charset="-78"/>
                          <a:ea typeface="+mn-ea"/>
                          <a:cs typeface="Simplified Arabic" panose="02020603050405020304" pitchFamily="18" charset="-78"/>
                        </a:rPr>
                        <a:t>التوزيع النسبي للأفراد الذين هم  ضحايا الأفعال الإجرامية حسب مكان حصول الجريمة ونوع المسروقات </a:t>
                      </a:r>
                      <a:endParaRPr lang="en-GB" sz="2000" kern="1200" noProof="0" dirty="0" smtClean="0">
                        <a:solidFill>
                          <a:schemeClr val="dk1"/>
                        </a:solidFill>
                        <a:latin typeface="Simplified Arabic" panose="02020603050405020304" pitchFamily="18" charset="-78"/>
                        <a:ea typeface="+mn-ea"/>
                        <a:cs typeface="Simplified Arabic" panose="02020603050405020304" pitchFamily="18" charset="-78"/>
                      </a:endParaRPr>
                    </a:p>
                  </a:txBody>
                  <a:tcPr anchor="ctr">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3205186774"/>
                  </a:ext>
                </a:extLst>
              </a:tr>
              <a:tr h="579120">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lang="ar-SA" sz="2000" kern="1200" noProof="0" dirty="0" smtClean="0">
                          <a:solidFill>
                            <a:schemeClr val="dk1"/>
                          </a:solidFill>
                          <a:latin typeface="Simplified Arabic" panose="02020603050405020304" pitchFamily="18" charset="-78"/>
                          <a:ea typeface="+mn-ea"/>
                          <a:cs typeface="Simplified Arabic" panose="02020603050405020304" pitchFamily="18" charset="-78"/>
                        </a:rPr>
                        <a:t>الأفراد الذين هم  ضحايا الأفعال الإجرامية حسب حجم الأضرار المادية ونوع المسروقات </a:t>
                      </a:r>
                      <a:endParaRPr lang="en-GB" sz="2000" kern="1200" noProof="0" dirty="0" smtClean="0">
                        <a:solidFill>
                          <a:schemeClr val="dk1"/>
                        </a:solidFill>
                        <a:latin typeface="Simplified Arabic" panose="02020603050405020304" pitchFamily="18" charset="-78"/>
                        <a:ea typeface="+mn-ea"/>
                        <a:cs typeface="Simplified Arabic" panose="02020603050405020304" pitchFamily="18" charset="-78"/>
                      </a:endParaRPr>
                    </a:p>
                  </a:txBody>
                  <a:tcPr anchor="ctr">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2960814750"/>
                  </a:ext>
                </a:extLst>
              </a:tr>
              <a:tr h="579120">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lang="ar-SA" sz="2000" kern="1200" noProof="0" dirty="0" smtClean="0">
                          <a:solidFill>
                            <a:schemeClr val="dk1"/>
                          </a:solidFill>
                          <a:latin typeface="Simplified Arabic" panose="02020603050405020304" pitchFamily="18" charset="-78"/>
                          <a:ea typeface="+mn-ea"/>
                          <a:cs typeface="Simplified Arabic" panose="02020603050405020304" pitchFamily="18" charset="-78"/>
                        </a:rPr>
                        <a:t>التوزيع النسبي للأفراد الذين هم  ضحايا الأفعال الإجرامية حسب المنطقة ومكان حصول الجريمة</a:t>
                      </a:r>
                      <a:endParaRPr lang="en-GB" sz="2000" kern="1200" noProof="0" dirty="0" smtClean="0">
                        <a:solidFill>
                          <a:schemeClr val="dk1"/>
                        </a:solidFill>
                        <a:latin typeface="Simplified Arabic" panose="02020603050405020304" pitchFamily="18" charset="-78"/>
                        <a:ea typeface="+mn-ea"/>
                        <a:cs typeface="Simplified Arabic" panose="02020603050405020304" pitchFamily="18" charset="-78"/>
                      </a:endParaRPr>
                    </a:p>
                  </a:txBody>
                  <a:tcPr anchor="ctr">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4186541597"/>
                  </a:ext>
                </a:extLst>
              </a:tr>
              <a:tr h="579120">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lang="ar-SA" sz="2000" kern="1200" noProof="0" dirty="0" smtClean="0">
                          <a:solidFill>
                            <a:schemeClr val="dk1"/>
                          </a:solidFill>
                          <a:latin typeface="Simplified Arabic" panose="02020603050405020304" pitchFamily="18" charset="-78"/>
                          <a:ea typeface="+mn-ea"/>
                          <a:cs typeface="Simplified Arabic" panose="02020603050405020304" pitchFamily="18" charset="-78"/>
                        </a:rPr>
                        <a:t>التوزيع النسبي للأفراد الذين هم  ضحايا الأفعال الإجرامية حسب نوع التجمع السكاني</a:t>
                      </a:r>
                      <a:r>
                        <a:rPr lang="ar-JO" sz="2000" kern="1200" noProof="0" dirty="0" smtClean="0">
                          <a:solidFill>
                            <a:schemeClr val="dk1"/>
                          </a:solidFill>
                          <a:latin typeface="Simplified Arabic" panose="02020603050405020304" pitchFamily="18" charset="-78"/>
                          <a:ea typeface="+mn-ea"/>
                          <a:cs typeface="Simplified Arabic" panose="02020603050405020304" pitchFamily="18" charset="-78"/>
                        </a:rPr>
                        <a:t> </a:t>
                      </a:r>
                      <a:r>
                        <a:rPr lang="ar-SA" sz="2000" kern="1200" noProof="0" dirty="0" smtClean="0">
                          <a:solidFill>
                            <a:schemeClr val="dk1"/>
                          </a:solidFill>
                          <a:latin typeface="Simplified Arabic" panose="02020603050405020304" pitchFamily="18" charset="-78"/>
                          <a:ea typeface="+mn-ea"/>
                          <a:cs typeface="Simplified Arabic" panose="02020603050405020304" pitchFamily="18" charset="-78"/>
                        </a:rPr>
                        <a:t>ومكان حصول الجريمة </a:t>
                      </a:r>
                      <a:endParaRPr lang="en-GB" sz="2000" kern="1200" noProof="0" dirty="0" smtClean="0">
                        <a:solidFill>
                          <a:schemeClr val="dk1"/>
                        </a:solidFill>
                        <a:latin typeface="Simplified Arabic" panose="02020603050405020304" pitchFamily="18" charset="-78"/>
                        <a:ea typeface="+mn-ea"/>
                        <a:cs typeface="Simplified Arabic" panose="02020603050405020304" pitchFamily="18" charset="-78"/>
                      </a:endParaRPr>
                    </a:p>
                  </a:txBody>
                  <a:tcPr anchor="ctr">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334055162"/>
                  </a:ext>
                </a:extLst>
              </a:tr>
              <a:tr h="579120">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lang="ar-SA" sz="2000" kern="1200" noProof="0" dirty="0" smtClean="0">
                          <a:solidFill>
                            <a:schemeClr val="dk1"/>
                          </a:solidFill>
                          <a:latin typeface="Simplified Arabic" panose="02020603050405020304" pitchFamily="18" charset="-78"/>
                          <a:ea typeface="+mn-ea"/>
                          <a:cs typeface="Simplified Arabic" panose="02020603050405020304" pitchFamily="18" charset="-78"/>
                        </a:rPr>
                        <a:t>التوزيع النسبي للأفراد الذين هم  ضحايا الأفعال الإجرامية حسب نوع الفعل الإجرامي ومكان حصول الجريمة </a:t>
                      </a:r>
                      <a:endParaRPr lang="en-GB" sz="2000" kern="1200" noProof="0" dirty="0" smtClean="0">
                        <a:solidFill>
                          <a:schemeClr val="dk1"/>
                        </a:solidFill>
                        <a:latin typeface="Simplified Arabic" panose="02020603050405020304" pitchFamily="18" charset="-78"/>
                        <a:ea typeface="+mn-ea"/>
                        <a:cs typeface="Simplified Arabic" panose="02020603050405020304" pitchFamily="18" charset="-78"/>
                      </a:endParaRPr>
                    </a:p>
                  </a:txBody>
                  <a:tcPr anchor="ctr">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928872451"/>
                  </a:ext>
                </a:extLst>
              </a:tr>
              <a:tr h="579120">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lang="ar-SA" sz="2000" kern="1200" noProof="0" dirty="0" smtClean="0">
                          <a:solidFill>
                            <a:schemeClr val="dk1"/>
                          </a:solidFill>
                          <a:latin typeface="Simplified Arabic" panose="02020603050405020304" pitchFamily="18" charset="-78"/>
                          <a:ea typeface="+mn-ea"/>
                          <a:cs typeface="Simplified Arabic" panose="02020603050405020304" pitchFamily="18" charset="-78"/>
                        </a:rPr>
                        <a:t>الأفراد الذين هم  ضحايا الأفعال الإجرامية حسب نوع المسروقات ومكان حصول الجريمة </a:t>
                      </a:r>
                      <a:endParaRPr lang="en-GB" sz="2000" kern="1200" noProof="0" dirty="0" smtClean="0">
                        <a:solidFill>
                          <a:schemeClr val="dk1"/>
                        </a:solidFill>
                        <a:latin typeface="Simplified Arabic" panose="02020603050405020304" pitchFamily="18" charset="-78"/>
                        <a:ea typeface="+mn-ea"/>
                        <a:cs typeface="Simplified Arabic" panose="02020603050405020304" pitchFamily="18" charset="-78"/>
                      </a:endParaRPr>
                    </a:p>
                  </a:txBody>
                  <a:tcPr anchor="ctr">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421638862"/>
                  </a:ext>
                </a:extLst>
              </a:tr>
            </a:tbl>
          </a:graphicData>
        </a:graphic>
      </p:graphicFrame>
      <p:sp>
        <p:nvSpPr>
          <p:cNvPr id="10" name="Content Placeholder 9">
            <a:extLst>
              <a:ext uri="{FF2B5EF4-FFF2-40B4-BE49-F238E27FC236}">
                <a16:creationId xmlns:a16="http://schemas.microsoft.com/office/drawing/2014/main" id="{0F790F4A-2237-4C80-9628-48AC69754F0F}"/>
              </a:ext>
            </a:extLst>
          </p:cNvPr>
          <p:cNvSpPr>
            <a:spLocks noGrp="1"/>
          </p:cNvSpPr>
          <p:nvPr>
            <p:ph sz="quarter" idx="4294967295"/>
          </p:nvPr>
        </p:nvSpPr>
        <p:spPr>
          <a:xfrm>
            <a:off x="363416" y="6462713"/>
            <a:ext cx="2262187" cy="249237"/>
          </a:xfrm>
        </p:spPr>
        <p:txBody>
          <a:bodyPr>
            <a:normAutofit fontScale="77500" lnSpcReduction="20000"/>
          </a:bodyPr>
          <a:lstStyle/>
          <a:p>
            <a:r>
              <a:rPr lang="en-US" dirty="0" smtClean="0"/>
              <a:t>PCBS</a:t>
            </a:r>
            <a:endParaRPr lang="en-US" dirty="0"/>
          </a:p>
        </p:txBody>
      </p:sp>
      <p:sp>
        <p:nvSpPr>
          <p:cNvPr id="7" name="Slide Number Placeholder 6">
            <a:extLst>
              <a:ext uri="{FF2B5EF4-FFF2-40B4-BE49-F238E27FC236}">
                <a16:creationId xmlns:a16="http://schemas.microsoft.com/office/drawing/2014/main" id="{92278B5B-9720-4024-9F7A-8708A62D8A05}"/>
              </a:ext>
            </a:extLst>
          </p:cNvPr>
          <p:cNvSpPr>
            <a:spLocks noGrp="1"/>
          </p:cNvSpPr>
          <p:nvPr>
            <p:ph type="sldNum" sz="quarter" idx="12"/>
          </p:nvPr>
        </p:nvSpPr>
        <p:spPr/>
        <p:txBody>
          <a:bodyPr/>
          <a:lstStyle/>
          <a:p>
            <a:fld id="{48BB047D-A6CD-43AB-96F0-683C726B586B}" type="slidenum">
              <a:rPr lang="en-US" smtClean="0"/>
              <a:pPr/>
              <a:t>10</a:t>
            </a:fld>
            <a:endParaRPr lang="en-US" dirty="0"/>
          </a:p>
        </p:txBody>
      </p:sp>
      <p:sp>
        <p:nvSpPr>
          <p:cNvPr id="6" name="Content Placeholder 7">
            <a:extLst>
              <a:ext uri="{FF2B5EF4-FFF2-40B4-BE49-F238E27FC236}">
                <a16:creationId xmlns:a16="http://schemas.microsoft.com/office/drawing/2014/main" id="{6FD8FA4C-5CEC-4227-AE41-276B750EFDF0}"/>
              </a:ext>
            </a:extLst>
          </p:cNvPr>
          <p:cNvSpPr txBox="1">
            <a:spLocks/>
          </p:cNvSpPr>
          <p:nvPr/>
        </p:nvSpPr>
        <p:spPr>
          <a:xfrm>
            <a:off x="392911" y="1573061"/>
            <a:ext cx="11503872" cy="491716"/>
          </a:xfrm>
          <a:prstGeom prst="rect">
            <a:avLst/>
          </a:prstGeom>
        </p:spPr>
        <p:txBody>
          <a:bodyPr vert="horz" lIns="0" tIns="0" rIns="0" bIns="0" rtlCol="0">
            <a:noAutofit/>
          </a:bodyPr>
          <a:lst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1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12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1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rtl="1">
              <a:lnSpc>
                <a:spcPct val="150000"/>
              </a:lnSpc>
              <a:buFont typeface="Arial" panose="020B0604020202020204" pitchFamily="34" charset="0"/>
              <a:buNone/>
            </a:pPr>
            <a:r>
              <a:rPr lang="ar-JO" sz="2000" dirty="0" smtClean="0">
                <a:latin typeface="Simplified Arabic" panose="02020603050405020304" pitchFamily="18" charset="-78"/>
                <a:cs typeface="Simplified Arabic" panose="02020603050405020304" pitchFamily="18" charset="-78"/>
              </a:rPr>
              <a:t>الأفراد ضحايا الأفعال الاجرامية</a:t>
            </a:r>
            <a:endParaRPr lang="en-US" sz="20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5281418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59737-6B13-46AD-93F6-FE801BC76D26}"/>
              </a:ext>
            </a:extLst>
          </p:cNvPr>
          <p:cNvSpPr>
            <a:spLocks noGrp="1"/>
          </p:cNvSpPr>
          <p:nvPr>
            <p:ph type="title"/>
          </p:nvPr>
        </p:nvSpPr>
        <p:spPr/>
        <p:txBody>
          <a:bodyPr/>
          <a:lstStyle/>
          <a:p>
            <a:pPr algn="r" rtl="1"/>
            <a:r>
              <a:rPr lang="ar-JO" dirty="0" smtClean="0"/>
              <a:t>مؤشرات مسح  الضحية </a:t>
            </a:r>
            <a:endParaRPr lang="en-US" dirty="0"/>
          </a:p>
        </p:txBody>
      </p:sp>
      <p:graphicFrame>
        <p:nvGraphicFramePr>
          <p:cNvPr id="3" name="Table 2">
            <a:extLst>
              <a:ext uri="{FF2B5EF4-FFF2-40B4-BE49-F238E27FC236}">
                <a16:creationId xmlns:a16="http://schemas.microsoft.com/office/drawing/2014/main" id="{BEE52E89-C526-4F73-86FB-0EB31587CD33}"/>
              </a:ext>
            </a:extLst>
          </p:cNvPr>
          <p:cNvGraphicFramePr>
            <a:graphicFrameLocks noGrp="1"/>
          </p:cNvGraphicFramePr>
          <p:nvPr>
            <p:extLst>
              <p:ext uri="{D42A27DB-BD31-4B8C-83A1-F6EECF244321}">
                <p14:modId xmlns:p14="http://schemas.microsoft.com/office/powerpoint/2010/main" val="2954617195"/>
              </p:ext>
            </p:extLst>
          </p:nvPr>
        </p:nvGraphicFramePr>
        <p:xfrm>
          <a:off x="392911" y="2391810"/>
          <a:ext cx="11435672" cy="3987124"/>
        </p:xfrm>
        <a:graphic>
          <a:graphicData uri="http://schemas.openxmlformats.org/drawingml/2006/table">
            <a:tbl>
              <a:tblPr firstRow="1" bandRow="1">
                <a:tableStyleId>{5C22544A-7EE6-4342-B048-85BDC9FD1C3A}</a:tableStyleId>
              </a:tblPr>
              <a:tblGrid>
                <a:gridCol w="11435672">
                  <a:extLst>
                    <a:ext uri="{9D8B030D-6E8A-4147-A177-3AD203B41FA5}">
                      <a16:colId xmlns:a16="http://schemas.microsoft.com/office/drawing/2014/main" val="2785900615"/>
                    </a:ext>
                  </a:extLst>
                </a:gridCol>
              </a:tblGrid>
              <a:tr h="512404">
                <a:tc>
                  <a:txBody>
                    <a:bodyPr/>
                    <a:lstStyle/>
                    <a:p>
                      <a:pPr algn="ctr"/>
                      <a:r>
                        <a:rPr lang="ar-JO" sz="2000" dirty="0" smtClean="0">
                          <a:latin typeface="Simplified Arabic" panose="02020603050405020304" pitchFamily="18" charset="-78"/>
                          <a:cs typeface="Simplified Arabic" panose="02020603050405020304" pitchFamily="18" charset="-78"/>
                        </a:rPr>
                        <a:t>أبرز المؤشرات </a:t>
                      </a:r>
                      <a:endParaRPr lang="en-IN" sz="2000" dirty="0">
                        <a:latin typeface="Simplified Arabic" panose="02020603050405020304" pitchFamily="18" charset="-78"/>
                        <a:cs typeface="Simplified Arabic" panose="02020603050405020304" pitchFamily="18" charset="-78"/>
                      </a:endParaRPr>
                    </a:p>
                  </a:txBody>
                  <a:tcPr anchor="ctr">
                    <a:lnR w="6350" cap="flat" cmpd="sng" algn="ctr">
                      <a:solidFill>
                        <a:schemeClr val="bg1">
                          <a:lumMod val="65000"/>
                        </a:schemeClr>
                      </a:solidFill>
                      <a:prstDash val="solid"/>
                      <a:round/>
                      <a:headEnd type="none" w="med" len="med"/>
                      <a:tailEnd type="none" w="med" len="med"/>
                    </a:lnR>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7730668"/>
                  </a:ext>
                </a:extLst>
              </a:tr>
              <a:tr h="579120">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lang="ar-SA" sz="2000" kern="1200" dirty="0" smtClean="0">
                          <a:solidFill>
                            <a:schemeClr val="dk1"/>
                          </a:solidFill>
                          <a:latin typeface="Simplified Arabic" panose="02020603050405020304" pitchFamily="18" charset="-78"/>
                          <a:ea typeface="+mn-ea"/>
                          <a:cs typeface="Simplified Arabic" panose="02020603050405020304" pitchFamily="18" charset="-78"/>
                        </a:rPr>
                        <a:t>التوزيع النسبي للأفراد الذين هم  ضحايا الأفعال الإجرامية حسب الأضرار المادية ومكان حصول الجريمة </a:t>
                      </a:r>
                      <a:endParaRPr lang="en-GB" sz="2000" kern="1200" dirty="0" smtClean="0">
                        <a:solidFill>
                          <a:schemeClr val="dk1"/>
                        </a:solidFill>
                        <a:latin typeface="Simplified Arabic" panose="02020603050405020304" pitchFamily="18" charset="-78"/>
                        <a:ea typeface="+mn-ea"/>
                        <a:cs typeface="Simplified Arabic" panose="02020603050405020304" pitchFamily="18" charset="-78"/>
                      </a:endParaRPr>
                    </a:p>
                  </a:txBody>
                  <a:tcPr anchor="ctr">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3205186774"/>
                  </a:ext>
                </a:extLst>
              </a:tr>
              <a:tr h="579120">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lang="ar-SA" sz="2000" kern="1200" noProof="0" dirty="0" smtClean="0">
                          <a:solidFill>
                            <a:schemeClr val="dk1"/>
                          </a:solidFill>
                          <a:latin typeface="Simplified Arabic" panose="02020603050405020304" pitchFamily="18" charset="-78"/>
                          <a:ea typeface="+mn-ea"/>
                          <a:cs typeface="Simplified Arabic" panose="02020603050405020304" pitchFamily="18" charset="-78"/>
                        </a:rPr>
                        <a:t>التوزيع النسبي للأفراد الذين هم  ضحايا الأفعال الإجرامية حسب المنطقة والتبليغ عن الجريمة</a:t>
                      </a:r>
                      <a:endParaRPr lang="en-GB" sz="2000" kern="1200" noProof="0" dirty="0" smtClean="0">
                        <a:solidFill>
                          <a:schemeClr val="dk1"/>
                        </a:solidFill>
                        <a:latin typeface="Simplified Arabic" panose="02020603050405020304" pitchFamily="18" charset="-78"/>
                        <a:ea typeface="+mn-ea"/>
                        <a:cs typeface="Simplified Arabic" panose="02020603050405020304" pitchFamily="18" charset="-78"/>
                      </a:endParaRPr>
                    </a:p>
                  </a:txBody>
                  <a:tcPr anchor="ctr">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2960814750"/>
                  </a:ext>
                </a:extLst>
              </a:tr>
              <a:tr h="579120">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lang="ar-SA" sz="2000" kern="1200" noProof="0" dirty="0" smtClean="0">
                          <a:solidFill>
                            <a:schemeClr val="dk1"/>
                          </a:solidFill>
                          <a:latin typeface="Simplified Arabic" panose="02020603050405020304" pitchFamily="18" charset="-78"/>
                          <a:ea typeface="+mn-ea"/>
                          <a:cs typeface="Simplified Arabic" panose="02020603050405020304" pitchFamily="18" charset="-78"/>
                        </a:rPr>
                        <a:t>التوزيع النسبي للأفراد الذين هم  ضحايا الأفعال الإجرامية حسب المنطقة ومنفذ الجريمة</a:t>
                      </a:r>
                      <a:endParaRPr lang="en-GB" sz="2000" kern="1200" noProof="0" dirty="0" smtClean="0">
                        <a:solidFill>
                          <a:schemeClr val="dk1"/>
                        </a:solidFill>
                        <a:latin typeface="Simplified Arabic" panose="02020603050405020304" pitchFamily="18" charset="-78"/>
                        <a:ea typeface="+mn-ea"/>
                        <a:cs typeface="Simplified Arabic" panose="02020603050405020304" pitchFamily="18" charset="-78"/>
                      </a:endParaRPr>
                    </a:p>
                  </a:txBody>
                  <a:tcPr anchor="ctr">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4186541597"/>
                  </a:ext>
                </a:extLst>
              </a:tr>
              <a:tr h="579120">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lang="ar-SA" sz="2000" kern="1200" noProof="0" dirty="0" smtClean="0">
                          <a:solidFill>
                            <a:schemeClr val="dk1"/>
                          </a:solidFill>
                          <a:latin typeface="Simplified Arabic" panose="02020603050405020304" pitchFamily="18" charset="-78"/>
                          <a:ea typeface="+mn-ea"/>
                          <a:cs typeface="Simplified Arabic" panose="02020603050405020304" pitchFamily="18" charset="-78"/>
                        </a:rPr>
                        <a:t>التوزيع النسبي للأفراد الذين هم  ضحايا الأفعال الإجرامية حسب نوع التجمع السكاني  ومنفذ الجريمة </a:t>
                      </a:r>
                      <a:endParaRPr lang="en-GB" sz="2000" kern="1200" noProof="0" dirty="0" smtClean="0">
                        <a:solidFill>
                          <a:schemeClr val="dk1"/>
                        </a:solidFill>
                        <a:latin typeface="Simplified Arabic" panose="02020603050405020304" pitchFamily="18" charset="-78"/>
                        <a:ea typeface="+mn-ea"/>
                        <a:cs typeface="Simplified Arabic" panose="02020603050405020304" pitchFamily="18" charset="-78"/>
                      </a:endParaRPr>
                    </a:p>
                  </a:txBody>
                  <a:tcPr anchor="ctr">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334055162"/>
                  </a:ext>
                </a:extLst>
              </a:tr>
              <a:tr h="579120">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lang="ar-SA" sz="2000" kern="1200" noProof="0" dirty="0" smtClean="0">
                          <a:solidFill>
                            <a:schemeClr val="dk1"/>
                          </a:solidFill>
                          <a:latin typeface="Simplified Arabic" panose="02020603050405020304" pitchFamily="18" charset="-78"/>
                          <a:ea typeface="+mn-ea"/>
                          <a:cs typeface="Simplified Arabic" panose="02020603050405020304" pitchFamily="18" charset="-78"/>
                        </a:rPr>
                        <a:t>التوزيع النسبي للأفراد الذين هم  ضحايا الأفعال الإجرامية حسب نوع الفعل الإجرامي ومنفذ الجريمة </a:t>
                      </a:r>
                      <a:endParaRPr lang="en-GB" sz="2000" kern="1200" noProof="0" dirty="0" smtClean="0">
                        <a:solidFill>
                          <a:schemeClr val="dk1"/>
                        </a:solidFill>
                        <a:latin typeface="Simplified Arabic" panose="02020603050405020304" pitchFamily="18" charset="-78"/>
                        <a:ea typeface="+mn-ea"/>
                        <a:cs typeface="Simplified Arabic" panose="02020603050405020304" pitchFamily="18" charset="-78"/>
                      </a:endParaRPr>
                    </a:p>
                  </a:txBody>
                  <a:tcPr anchor="ctr">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928872451"/>
                  </a:ext>
                </a:extLst>
              </a:tr>
              <a:tr h="579120">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lang="ar-SA" sz="2000" kern="1200" noProof="0" dirty="0" smtClean="0">
                          <a:solidFill>
                            <a:schemeClr val="dk1"/>
                          </a:solidFill>
                          <a:latin typeface="Simplified Arabic" panose="02020603050405020304" pitchFamily="18" charset="-78"/>
                          <a:ea typeface="+mn-ea"/>
                          <a:cs typeface="Simplified Arabic" panose="02020603050405020304" pitchFamily="18" charset="-78"/>
                        </a:rPr>
                        <a:t>الأفراد الذين هم  ضحايا الأفعال الإجرامية حسب نوع المسروقات ومنفذ الجريمة </a:t>
                      </a:r>
                      <a:endParaRPr lang="en-GB" sz="2000" kern="1200" noProof="0" dirty="0" smtClean="0">
                        <a:solidFill>
                          <a:schemeClr val="dk1"/>
                        </a:solidFill>
                        <a:latin typeface="Simplified Arabic" panose="02020603050405020304" pitchFamily="18" charset="-78"/>
                        <a:ea typeface="+mn-ea"/>
                        <a:cs typeface="Simplified Arabic" panose="02020603050405020304" pitchFamily="18" charset="-78"/>
                      </a:endParaRPr>
                    </a:p>
                  </a:txBody>
                  <a:tcPr anchor="ctr">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421638862"/>
                  </a:ext>
                </a:extLst>
              </a:tr>
            </a:tbl>
          </a:graphicData>
        </a:graphic>
      </p:graphicFrame>
      <p:sp>
        <p:nvSpPr>
          <p:cNvPr id="10" name="Content Placeholder 9">
            <a:extLst>
              <a:ext uri="{FF2B5EF4-FFF2-40B4-BE49-F238E27FC236}">
                <a16:creationId xmlns:a16="http://schemas.microsoft.com/office/drawing/2014/main" id="{0F790F4A-2237-4C80-9628-48AC69754F0F}"/>
              </a:ext>
            </a:extLst>
          </p:cNvPr>
          <p:cNvSpPr>
            <a:spLocks noGrp="1"/>
          </p:cNvSpPr>
          <p:nvPr>
            <p:ph sz="quarter" idx="4294967295"/>
          </p:nvPr>
        </p:nvSpPr>
        <p:spPr>
          <a:xfrm>
            <a:off x="363416" y="6462713"/>
            <a:ext cx="2262187" cy="249237"/>
          </a:xfrm>
        </p:spPr>
        <p:txBody>
          <a:bodyPr>
            <a:normAutofit fontScale="77500" lnSpcReduction="20000"/>
          </a:bodyPr>
          <a:lstStyle/>
          <a:p>
            <a:r>
              <a:rPr lang="en-US" dirty="0" smtClean="0"/>
              <a:t>PCBS</a:t>
            </a:r>
            <a:endParaRPr lang="en-US" dirty="0"/>
          </a:p>
        </p:txBody>
      </p:sp>
      <p:sp>
        <p:nvSpPr>
          <p:cNvPr id="7" name="Slide Number Placeholder 6">
            <a:extLst>
              <a:ext uri="{FF2B5EF4-FFF2-40B4-BE49-F238E27FC236}">
                <a16:creationId xmlns:a16="http://schemas.microsoft.com/office/drawing/2014/main" id="{92278B5B-9720-4024-9F7A-8708A62D8A05}"/>
              </a:ext>
            </a:extLst>
          </p:cNvPr>
          <p:cNvSpPr>
            <a:spLocks noGrp="1"/>
          </p:cNvSpPr>
          <p:nvPr>
            <p:ph type="sldNum" sz="quarter" idx="12"/>
          </p:nvPr>
        </p:nvSpPr>
        <p:spPr/>
        <p:txBody>
          <a:bodyPr/>
          <a:lstStyle/>
          <a:p>
            <a:fld id="{48BB047D-A6CD-43AB-96F0-683C726B586B}" type="slidenum">
              <a:rPr lang="en-US" smtClean="0"/>
              <a:pPr/>
              <a:t>11</a:t>
            </a:fld>
            <a:endParaRPr lang="en-US" dirty="0"/>
          </a:p>
        </p:txBody>
      </p:sp>
      <p:sp>
        <p:nvSpPr>
          <p:cNvPr id="6" name="Content Placeholder 7">
            <a:extLst>
              <a:ext uri="{FF2B5EF4-FFF2-40B4-BE49-F238E27FC236}">
                <a16:creationId xmlns:a16="http://schemas.microsoft.com/office/drawing/2014/main" id="{6FD8FA4C-5CEC-4227-AE41-276B750EFDF0}"/>
              </a:ext>
            </a:extLst>
          </p:cNvPr>
          <p:cNvSpPr txBox="1">
            <a:spLocks/>
          </p:cNvSpPr>
          <p:nvPr/>
        </p:nvSpPr>
        <p:spPr>
          <a:xfrm>
            <a:off x="392911" y="1573061"/>
            <a:ext cx="11503872" cy="491716"/>
          </a:xfrm>
          <a:prstGeom prst="rect">
            <a:avLst/>
          </a:prstGeom>
        </p:spPr>
        <p:txBody>
          <a:bodyPr vert="horz" lIns="0" tIns="0" rIns="0" bIns="0" rtlCol="0">
            <a:noAutofit/>
          </a:bodyPr>
          <a:lst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1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12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1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rtl="1">
              <a:lnSpc>
                <a:spcPct val="150000"/>
              </a:lnSpc>
              <a:buFont typeface="Arial" panose="020B0604020202020204" pitchFamily="34" charset="0"/>
              <a:buNone/>
            </a:pPr>
            <a:r>
              <a:rPr lang="ar-JO" sz="2000" dirty="0" smtClean="0">
                <a:latin typeface="Simplified Arabic" panose="02020603050405020304" pitchFamily="18" charset="-78"/>
                <a:cs typeface="Simplified Arabic" panose="02020603050405020304" pitchFamily="18" charset="-78"/>
              </a:rPr>
              <a:t>الأفراد ضحايا الأفعال الاجرامية</a:t>
            </a:r>
            <a:endParaRPr lang="en-US" sz="20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653031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59737-6B13-46AD-93F6-FE801BC76D26}"/>
              </a:ext>
            </a:extLst>
          </p:cNvPr>
          <p:cNvSpPr>
            <a:spLocks noGrp="1"/>
          </p:cNvSpPr>
          <p:nvPr>
            <p:ph type="title"/>
          </p:nvPr>
        </p:nvSpPr>
        <p:spPr/>
        <p:txBody>
          <a:bodyPr/>
          <a:lstStyle/>
          <a:p>
            <a:pPr algn="r" rtl="1"/>
            <a:r>
              <a:rPr lang="ar-JO" dirty="0" smtClean="0"/>
              <a:t>مؤشرات مسح  الضحية </a:t>
            </a:r>
            <a:endParaRPr lang="en-US" dirty="0"/>
          </a:p>
        </p:txBody>
      </p:sp>
      <p:graphicFrame>
        <p:nvGraphicFramePr>
          <p:cNvPr id="3" name="Table 2">
            <a:extLst>
              <a:ext uri="{FF2B5EF4-FFF2-40B4-BE49-F238E27FC236}">
                <a16:creationId xmlns:a16="http://schemas.microsoft.com/office/drawing/2014/main" id="{BEE52E89-C526-4F73-86FB-0EB31587CD33}"/>
              </a:ext>
            </a:extLst>
          </p:cNvPr>
          <p:cNvGraphicFramePr>
            <a:graphicFrameLocks noGrp="1"/>
          </p:cNvGraphicFramePr>
          <p:nvPr>
            <p:extLst>
              <p:ext uri="{D42A27DB-BD31-4B8C-83A1-F6EECF244321}">
                <p14:modId xmlns:p14="http://schemas.microsoft.com/office/powerpoint/2010/main" val="1459971105"/>
              </p:ext>
            </p:extLst>
          </p:nvPr>
        </p:nvGraphicFramePr>
        <p:xfrm>
          <a:off x="392911" y="2391810"/>
          <a:ext cx="11435672" cy="3408004"/>
        </p:xfrm>
        <a:graphic>
          <a:graphicData uri="http://schemas.openxmlformats.org/drawingml/2006/table">
            <a:tbl>
              <a:tblPr firstRow="1" bandRow="1">
                <a:tableStyleId>{5C22544A-7EE6-4342-B048-85BDC9FD1C3A}</a:tableStyleId>
              </a:tblPr>
              <a:tblGrid>
                <a:gridCol w="11435672">
                  <a:extLst>
                    <a:ext uri="{9D8B030D-6E8A-4147-A177-3AD203B41FA5}">
                      <a16:colId xmlns:a16="http://schemas.microsoft.com/office/drawing/2014/main" val="2785900615"/>
                    </a:ext>
                  </a:extLst>
                </a:gridCol>
              </a:tblGrid>
              <a:tr h="512404">
                <a:tc>
                  <a:txBody>
                    <a:bodyPr/>
                    <a:lstStyle/>
                    <a:p>
                      <a:pPr algn="ctr"/>
                      <a:r>
                        <a:rPr lang="ar-JO" sz="2000" dirty="0" smtClean="0">
                          <a:latin typeface="Simplified Arabic" panose="02020603050405020304" pitchFamily="18" charset="-78"/>
                          <a:cs typeface="Simplified Arabic" panose="02020603050405020304" pitchFamily="18" charset="-78"/>
                        </a:rPr>
                        <a:t>أبرز المؤشرات </a:t>
                      </a:r>
                      <a:endParaRPr lang="en-IN" sz="2000" dirty="0">
                        <a:latin typeface="Simplified Arabic" panose="02020603050405020304" pitchFamily="18" charset="-78"/>
                        <a:cs typeface="Simplified Arabic" panose="02020603050405020304" pitchFamily="18" charset="-78"/>
                      </a:endParaRPr>
                    </a:p>
                  </a:txBody>
                  <a:tcPr anchor="ctr">
                    <a:lnR w="6350" cap="flat" cmpd="sng" algn="ctr">
                      <a:solidFill>
                        <a:schemeClr val="bg1">
                          <a:lumMod val="65000"/>
                        </a:schemeClr>
                      </a:solidFill>
                      <a:prstDash val="solid"/>
                      <a:round/>
                      <a:headEnd type="none" w="med" len="med"/>
                      <a:tailEnd type="none" w="med" len="med"/>
                    </a:lnR>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7730668"/>
                  </a:ext>
                </a:extLst>
              </a:tr>
              <a:tr h="579120">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lang="ar-SA" sz="2000" kern="1200" noProof="0" dirty="0" smtClean="0">
                          <a:solidFill>
                            <a:schemeClr val="dk1"/>
                          </a:solidFill>
                          <a:latin typeface="Simplified Arabic" panose="02020603050405020304" pitchFamily="18" charset="-78"/>
                          <a:ea typeface="+mn-ea"/>
                          <a:cs typeface="Simplified Arabic" panose="02020603050405020304" pitchFamily="18" charset="-78"/>
                        </a:rPr>
                        <a:t>التوزيع النسبي للأفراد الذين هم  ضحايا الأفعال الإجرامية حسب حصول مواجهة ومنفذ الجريمة</a:t>
                      </a:r>
                      <a:endParaRPr lang="en-GB" sz="2000" kern="1200" noProof="0" dirty="0" smtClean="0">
                        <a:solidFill>
                          <a:schemeClr val="dk1"/>
                        </a:solidFill>
                        <a:latin typeface="Simplified Arabic" panose="02020603050405020304" pitchFamily="18" charset="-78"/>
                        <a:ea typeface="+mn-ea"/>
                        <a:cs typeface="Simplified Arabic" panose="02020603050405020304" pitchFamily="18" charset="-78"/>
                      </a:endParaRPr>
                    </a:p>
                  </a:txBody>
                  <a:tcPr anchor="ctr">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3205186774"/>
                  </a:ext>
                </a:extLst>
              </a:tr>
              <a:tr h="579120">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lang="ar-SA" sz="2000" kern="1200" noProof="0" dirty="0" smtClean="0">
                          <a:solidFill>
                            <a:schemeClr val="dk1"/>
                          </a:solidFill>
                          <a:latin typeface="Simplified Arabic" panose="02020603050405020304" pitchFamily="18" charset="-78"/>
                          <a:ea typeface="+mn-ea"/>
                          <a:cs typeface="Simplified Arabic" panose="02020603050405020304" pitchFamily="18" charset="-78"/>
                        </a:rPr>
                        <a:t>التوزيع النسبي للأفراد الذين هم  ضحايا الأفعال الإجرامية حسب الأضرار البشرية ومنفذ الجريمة </a:t>
                      </a:r>
                      <a:endParaRPr lang="en-GB" sz="2000" kern="1200" noProof="0" dirty="0" smtClean="0">
                        <a:solidFill>
                          <a:schemeClr val="dk1"/>
                        </a:solidFill>
                        <a:latin typeface="Simplified Arabic" panose="02020603050405020304" pitchFamily="18" charset="-78"/>
                        <a:ea typeface="+mn-ea"/>
                        <a:cs typeface="Simplified Arabic" panose="02020603050405020304" pitchFamily="18" charset="-78"/>
                      </a:endParaRPr>
                    </a:p>
                  </a:txBody>
                  <a:tcPr anchor="ctr">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2960814750"/>
                  </a:ext>
                </a:extLst>
              </a:tr>
              <a:tr h="579120">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lang="ar-SA" sz="2000" kern="1200" noProof="0" dirty="0" smtClean="0">
                          <a:solidFill>
                            <a:schemeClr val="dk1"/>
                          </a:solidFill>
                          <a:latin typeface="Simplified Arabic" panose="02020603050405020304" pitchFamily="18" charset="-78"/>
                          <a:ea typeface="+mn-ea"/>
                          <a:cs typeface="Simplified Arabic" panose="02020603050405020304" pitchFamily="18" charset="-78"/>
                        </a:rPr>
                        <a:t>التوزيع النسبي للأفراد الذين هم ضحايا الأفعال الإجرامية حسب قيمة الأضرار المادية ومنفذ الجريمة </a:t>
                      </a:r>
                      <a:endParaRPr lang="en-GB" sz="2000" kern="1200" noProof="0" dirty="0" smtClean="0">
                        <a:solidFill>
                          <a:schemeClr val="dk1"/>
                        </a:solidFill>
                        <a:latin typeface="Simplified Arabic" panose="02020603050405020304" pitchFamily="18" charset="-78"/>
                        <a:ea typeface="+mn-ea"/>
                        <a:cs typeface="Simplified Arabic" panose="02020603050405020304" pitchFamily="18" charset="-78"/>
                      </a:endParaRPr>
                    </a:p>
                  </a:txBody>
                  <a:tcPr anchor="ctr">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4186541597"/>
                  </a:ext>
                </a:extLst>
              </a:tr>
              <a:tr h="579120">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lang="ar-SA" sz="2000" kern="1200" noProof="0" dirty="0" smtClean="0">
                          <a:solidFill>
                            <a:schemeClr val="dk1"/>
                          </a:solidFill>
                          <a:latin typeface="Simplified Arabic" panose="02020603050405020304" pitchFamily="18" charset="-78"/>
                          <a:ea typeface="+mn-ea"/>
                          <a:cs typeface="Simplified Arabic" panose="02020603050405020304" pitchFamily="18" charset="-78"/>
                        </a:rPr>
                        <a:t>التوزيع النسبي للأفراد الذين هم  ضحايا الأفعال الإجرامية حسب الجهة التي تحملت عبء الأضرار المادية ومنفذ الجريمة </a:t>
                      </a:r>
                    </a:p>
                  </a:txBody>
                  <a:tcPr anchor="ctr">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334055162"/>
                  </a:ext>
                </a:extLst>
              </a:tr>
              <a:tr h="579120">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lang="ar-SA" sz="2000" kern="1200" noProof="0" dirty="0" smtClean="0">
                          <a:solidFill>
                            <a:schemeClr val="dk1"/>
                          </a:solidFill>
                          <a:latin typeface="Simplified Arabic" panose="02020603050405020304" pitchFamily="18" charset="-78"/>
                          <a:ea typeface="+mn-ea"/>
                          <a:cs typeface="Simplified Arabic" panose="02020603050405020304" pitchFamily="18" charset="-78"/>
                        </a:rPr>
                        <a:t>التوزيع النسبي للأفراد الذين هم  ضحايا الأفعال الإجرامية حسب المنطقة والأضرار البشرية </a:t>
                      </a:r>
                      <a:endParaRPr lang="en-GB" sz="2000" kern="1200" noProof="0" dirty="0" smtClean="0">
                        <a:solidFill>
                          <a:schemeClr val="dk1"/>
                        </a:solidFill>
                        <a:latin typeface="Simplified Arabic" panose="02020603050405020304" pitchFamily="18" charset="-78"/>
                        <a:ea typeface="+mn-ea"/>
                        <a:cs typeface="Simplified Arabic" panose="02020603050405020304" pitchFamily="18" charset="-78"/>
                      </a:endParaRPr>
                    </a:p>
                  </a:txBody>
                  <a:tcPr anchor="ctr">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928872451"/>
                  </a:ext>
                </a:extLst>
              </a:tr>
            </a:tbl>
          </a:graphicData>
        </a:graphic>
      </p:graphicFrame>
      <p:sp>
        <p:nvSpPr>
          <p:cNvPr id="10" name="Content Placeholder 9">
            <a:extLst>
              <a:ext uri="{FF2B5EF4-FFF2-40B4-BE49-F238E27FC236}">
                <a16:creationId xmlns:a16="http://schemas.microsoft.com/office/drawing/2014/main" id="{0F790F4A-2237-4C80-9628-48AC69754F0F}"/>
              </a:ext>
            </a:extLst>
          </p:cNvPr>
          <p:cNvSpPr>
            <a:spLocks noGrp="1"/>
          </p:cNvSpPr>
          <p:nvPr>
            <p:ph sz="quarter" idx="4294967295"/>
          </p:nvPr>
        </p:nvSpPr>
        <p:spPr>
          <a:xfrm>
            <a:off x="363416" y="6462713"/>
            <a:ext cx="2262187" cy="249237"/>
          </a:xfrm>
        </p:spPr>
        <p:txBody>
          <a:bodyPr>
            <a:normAutofit fontScale="77500" lnSpcReduction="20000"/>
          </a:bodyPr>
          <a:lstStyle/>
          <a:p>
            <a:r>
              <a:rPr lang="en-US" dirty="0" smtClean="0"/>
              <a:t>PCBS</a:t>
            </a:r>
            <a:endParaRPr lang="en-US" dirty="0"/>
          </a:p>
        </p:txBody>
      </p:sp>
      <p:sp>
        <p:nvSpPr>
          <p:cNvPr id="7" name="Slide Number Placeholder 6">
            <a:extLst>
              <a:ext uri="{FF2B5EF4-FFF2-40B4-BE49-F238E27FC236}">
                <a16:creationId xmlns:a16="http://schemas.microsoft.com/office/drawing/2014/main" id="{92278B5B-9720-4024-9F7A-8708A62D8A05}"/>
              </a:ext>
            </a:extLst>
          </p:cNvPr>
          <p:cNvSpPr>
            <a:spLocks noGrp="1"/>
          </p:cNvSpPr>
          <p:nvPr>
            <p:ph type="sldNum" sz="quarter" idx="12"/>
          </p:nvPr>
        </p:nvSpPr>
        <p:spPr/>
        <p:txBody>
          <a:bodyPr/>
          <a:lstStyle/>
          <a:p>
            <a:fld id="{48BB047D-A6CD-43AB-96F0-683C726B586B}" type="slidenum">
              <a:rPr lang="en-US" smtClean="0"/>
              <a:pPr/>
              <a:t>12</a:t>
            </a:fld>
            <a:endParaRPr lang="en-US" dirty="0"/>
          </a:p>
        </p:txBody>
      </p:sp>
      <p:sp>
        <p:nvSpPr>
          <p:cNvPr id="6" name="Content Placeholder 7">
            <a:extLst>
              <a:ext uri="{FF2B5EF4-FFF2-40B4-BE49-F238E27FC236}">
                <a16:creationId xmlns:a16="http://schemas.microsoft.com/office/drawing/2014/main" id="{6FD8FA4C-5CEC-4227-AE41-276B750EFDF0}"/>
              </a:ext>
            </a:extLst>
          </p:cNvPr>
          <p:cNvSpPr txBox="1">
            <a:spLocks/>
          </p:cNvSpPr>
          <p:nvPr/>
        </p:nvSpPr>
        <p:spPr>
          <a:xfrm>
            <a:off x="392911" y="1573061"/>
            <a:ext cx="11503872" cy="491716"/>
          </a:xfrm>
          <a:prstGeom prst="rect">
            <a:avLst/>
          </a:prstGeom>
        </p:spPr>
        <p:txBody>
          <a:bodyPr vert="horz" lIns="0" tIns="0" rIns="0" bIns="0" rtlCol="0">
            <a:noAutofit/>
          </a:bodyPr>
          <a:lst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1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12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1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rtl="1">
              <a:lnSpc>
                <a:spcPct val="150000"/>
              </a:lnSpc>
              <a:buFont typeface="Arial" panose="020B0604020202020204" pitchFamily="34" charset="0"/>
              <a:buNone/>
            </a:pPr>
            <a:r>
              <a:rPr lang="ar-JO" sz="2000" dirty="0" smtClean="0">
                <a:latin typeface="Simplified Arabic" panose="02020603050405020304" pitchFamily="18" charset="-78"/>
                <a:cs typeface="Simplified Arabic" panose="02020603050405020304" pitchFamily="18" charset="-78"/>
              </a:rPr>
              <a:t>الأفراد ضحايا الأفعال الاجرامية</a:t>
            </a:r>
            <a:endParaRPr lang="en-US" sz="20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8579518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F209E-D17D-4F20-A6D0-C685853DE76E}"/>
              </a:ext>
            </a:extLst>
          </p:cNvPr>
          <p:cNvSpPr>
            <a:spLocks noGrp="1"/>
          </p:cNvSpPr>
          <p:nvPr>
            <p:ph type="title"/>
          </p:nvPr>
        </p:nvSpPr>
        <p:spPr/>
        <p:txBody>
          <a:bodyPr/>
          <a:lstStyle/>
          <a:p>
            <a:pPr algn="r" rtl="1"/>
            <a:r>
              <a:rPr lang="ar-JO" dirty="0" smtClean="0"/>
              <a:t>مسح </a:t>
            </a:r>
            <a:r>
              <a:rPr lang="ar-JO" dirty="0" smtClean="0"/>
              <a:t>الضحية</a:t>
            </a:r>
            <a:endParaRPr lang="en-US" dirty="0"/>
          </a:p>
        </p:txBody>
      </p:sp>
      <p:sp>
        <p:nvSpPr>
          <p:cNvPr id="3" name="Text Placeholder 2">
            <a:extLst>
              <a:ext uri="{FF2B5EF4-FFF2-40B4-BE49-F238E27FC236}">
                <a16:creationId xmlns:a16="http://schemas.microsoft.com/office/drawing/2014/main" id="{8A1B14A5-E7B8-4F35-8378-DB748F6A6CEF}"/>
              </a:ext>
            </a:extLst>
          </p:cNvPr>
          <p:cNvSpPr>
            <a:spLocks noGrp="1"/>
          </p:cNvSpPr>
          <p:nvPr>
            <p:ph type="body" idx="1"/>
          </p:nvPr>
        </p:nvSpPr>
        <p:spPr>
          <a:xfrm flipH="1">
            <a:off x="5486636" y="833172"/>
            <a:ext cx="3008434" cy="601087"/>
          </a:xfrm>
        </p:spPr>
        <p:txBody>
          <a:bodyPr/>
          <a:lstStyle/>
          <a:p>
            <a:pPr algn="r" rtl="1"/>
            <a:r>
              <a:rPr lang="ar-JO" dirty="0" smtClean="0">
                <a:solidFill>
                  <a:schemeClr val="accent1"/>
                </a:solidFill>
              </a:rPr>
              <a:t>اجراءات ضمان الجودة </a:t>
            </a:r>
            <a:endParaRPr lang="en-US" dirty="0">
              <a:solidFill>
                <a:schemeClr val="accent1"/>
              </a:solidFill>
            </a:endParaRPr>
          </a:p>
        </p:txBody>
      </p:sp>
      <p:sp>
        <p:nvSpPr>
          <p:cNvPr id="4" name="Content Placeholder 3">
            <a:extLst>
              <a:ext uri="{FF2B5EF4-FFF2-40B4-BE49-F238E27FC236}">
                <a16:creationId xmlns:a16="http://schemas.microsoft.com/office/drawing/2014/main" id="{54E05A85-0100-4B67-A2A5-22134AD6255A}"/>
              </a:ext>
            </a:extLst>
          </p:cNvPr>
          <p:cNvSpPr>
            <a:spLocks noGrp="1"/>
          </p:cNvSpPr>
          <p:nvPr>
            <p:ph sz="half" idx="2"/>
          </p:nvPr>
        </p:nvSpPr>
        <p:spPr>
          <a:xfrm flipH="1">
            <a:off x="516192" y="1637072"/>
            <a:ext cx="7978877" cy="4719484"/>
          </a:xfrm>
        </p:spPr>
        <p:txBody>
          <a:bodyPr vert="horz" lIns="0" tIns="0" rIns="0" bIns="0" rtlCol="0">
            <a:noAutofit/>
          </a:bodyPr>
          <a:lstStyle/>
          <a:p>
            <a:pPr algn="just" rtl="1">
              <a:lnSpc>
                <a:spcPct val="100000"/>
              </a:lnSpc>
              <a:spcBef>
                <a:spcPct val="50000"/>
              </a:spcBef>
            </a:pPr>
            <a:r>
              <a:rPr lang="ar-SA" sz="2200" dirty="0">
                <a:latin typeface="Simplified Arabic" panose="02020603050405020304" pitchFamily="18" charset="-78"/>
                <a:cs typeface="Simplified Arabic" panose="02020603050405020304" pitchFamily="18" charset="-78"/>
              </a:rPr>
              <a:t>يتم تدريب الباحثين الميدانيين بدقة على أساليب العمل الميداني وآلية استيفاء الاستمارة من الأسر، ويتم تزويدهم بكتيب دليل الباحث الميداني</a:t>
            </a:r>
            <a:endParaRPr lang="en-US" sz="2200" dirty="0">
              <a:latin typeface="Simplified Arabic" panose="02020603050405020304" pitchFamily="18" charset="-78"/>
              <a:cs typeface="Simplified Arabic" panose="02020603050405020304" pitchFamily="18" charset="-78"/>
            </a:endParaRPr>
          </a:p>
          <a:p>
            <a:pPr algn="just" rtl="1">
              <a:lnSpc>
                <a:spcPct val="100000"/>
              </a:lnSpc>
              <a:spcBef>
                <a:spcPct val="50000"/>
              </a:spcBef>
            </a:pPr>
            <a:r>
              <a:rPr lang="ar-SA" sz="2200" dirty="0">
                <a:latin typeface="Simplified Arabic" panose="02020603050405020304" pitchFamily="18" charset="-78"/>
                <a:cs typeface="Simplified Arabic" panose="02020603050405020304" pitchFamily="18" charset="-78"/>
              </a:rPr>
              <a:t>تنفيذ زيارات ميدانية من قبل إدارة المشروع والفنيين في الجهاز خلال فترة العمل الميداني.</a:t>
            </a:r>
            <a:endParaRPr lang="en-US" sz="2200" dirty="0">
              <a:latin typeface="Simplified Arabic" panose="02020603050405020304" pitchFamily="18" charset="-78"/>
              <a:cs typeface="Simplified Arabic" panose="02020603050405020304" pitchFamily="18" charset="-78"/>
            </a:endParaRPr>
          </a:p>
          <a:p>
            <a:pPr algn="just" rtl="1">
              <a:lnSpc>
                <a:spcPct val="100000"/>
              </a:lnSpc>
              <a:spcBef>
                <a:spcPct val="50000"/>
              </a:spcBef>
            </a:pPr>
            <a:r>
              <a:rPr lang="ar-SA" sz="2200" dirty="0">
                <a:latin typeface="Simplified Arabic" panose="02020603050405020304" pitchFamily="18" charset="-78"/>
                <a:cs typeface="Simplified Arabic" panose="02020603050405020304" pitchFamily="18" charset="-78"/>
              </a:rPr>
              <a:t>إرسال التعاميم اللازمة فور تدفق البيانات وتدقيقها او من خلال الزيارات الميدانية للتذكير ببعض الأمور إن لزم الأمر</a:t>
            </a:r>
            <a:endParaRPr lang="ar-JO" sz="2200" dirty="0">
              <a:latin typeface="Simplified Arabic" panose="02020603050405020304" pitchFamily="18" charset="-78"/>
              <a:cs typeface="Simplified Arabic" panose="02020603050405020304" pitchFamily="18" charset="-78"/>
            </a:endParaRPr>
          </a:p>
          <a:p>
            <a:pPr algn="just" rtl="1">
              <a:lnSpc>
                <a:spcPct val="100000"/>
              </a:lnSpc>
              <a:spcBef>
                <a:spcPct val="50000"/>
              </a:spcBef>
            </a:pPr>
            <a:r>
              <a:rPr lang="ar-SA" sz="2200" dirty="0">
                <a:latin typeface="Simplified Arabic" panose="02020603050405020304" pitchFamily="18" charset="-78"/>
                <a:cs typeface="Simplified Arabic" panose="02020603050405020304" pitchFamily="18" charset="-78"/>
              </a:rPr>
              <a:t>المتابعة التلفونية مع المكاتب اللوائية حول سير العمل. والاطلاع على المشاكل والعمل على حلها.</a:t>
            </a:r>
            <a:endParaRPr lang="en-US" sz="2200" dirty="0">
              <a:latin typeface="Simplified Arabic" panose="02020603050405020304" pitchFamily="18" charset="-78"/>
              <a:cs typeface="Simplified Arabic" panose="02020603050405020304" pitchFamily="18" charset="-78"/>
            </a:endParaRPr>
          </a:p>
          <a:p>
            <a:pPr algn="just" rtl="1">
              <a:lnSpc>
                <a:spcPct val="100000"/>
              </a:lnSpc>
              <a:spcBef>
                <a:spcPct val="50000"/>
              </a:spcBef>
            </a:pPr>
            <a:r>
              <a:rPr lang="ar-SA" sz="2200" dirty="0">
                <a:latin typeface="Simplified Arabic" panose="02020603050405020304" pitchFamily="18" charset="-78"/>
                <a:cs typeface="Simplified Arabic" panose="02020603050405020304" pitchFamily="18" charset="-78"/>
              </a:rPr>
              <a:t>آليات تدقيق مكتبي وآلي.</a:t>
            </a:r>
            <a:endParaRPr lang="en-US" sz="2200" dirty="0">
              <a:latin typeface="Simplified Arabic" panose="02020603050405020304" pitchFamily="18" charset="-78"/>
              <a:cs typeface="Simplified Arabic" panose="02020603050405020304" pitchFamily="18" charset="-78"/>
            </a:endParaRPr>
          </a:p>
          <a:p>
            <a:pPr algn="just" rtl="1">
              <a:lnSpc>
                <a:spcPct val="100000"/>
              </a:lnSpc>
              <a:spcBef>
                <a:spcPct val="50000"/>
              </a:spcBef>
            </a:pPr>
            <a:r>
              <a:rPr lang="ar-SA" sz="2200" dirty="0">
                <a:latin typeface="Simplified Arabic" panose="02020603050405020304" pitchFamily="18" charset="-78"/>
                <a:cs typeface="Simplified Arabic" panose="02020603050405020304" pitchFamily="18" charset="-78"/>
              </a:rPr>
              <a:t>فحص دوري للبيانات </a:t>
            </a:r>
            <a:r>
              <a:rPr lang="ar-SA" sz="2200" dirty="0" smtClean="0">
                <a:latin typeface="Simplified Arabic" panose="02020603050405020304" pitchFamily="18" charset="-78"/>
                <a:cs typeface="Simplified Arabic" panose="02020603050405020304" pitchFamily="18" charset="-78"/>
              </a:rPr>
              <a:t>المدخلة.</a:t>
            </a:r>
            <a:endParaRPr lang="ar-SA" sz="2200" dirty="0">
              <a:latin typeface="Simplified Arabic" panose="02020603050405020304" pitchFamily="18" charset="-78"/>
              <a:cs typeface="Simplified Arabic" panose="02020603050405020304" pitchFamily="18" charset="-78"/>
            </a:endParaRPr>
          </a:p>
          <a:p>
            <a:pPr algn="just" rtl="1">
              <a:lnSpc>
                <a:spcPct val="100000"/>
              </a:lnSpc>
              <a:spcBef>
                <a:spcPct val="50000"/>
              </a:spcBef>
            </a:pPr>
            <a:r>
              <a:rPr lang="ar-SA" sz="2200" dirty="0" smtClean="0"/>
              <a:t>أبعاد </a:t>
            </a:r>
            <a:r>
              <a:rPr lang="ar-SA" sz="2200" dirty="0"/>
              <a:t>للجودة الإحصائية: الصلة بالواقع، الدقة، الوقتية، إمكانية الوصول، القابلية للمقارنة، الاتساق، الاكتمال</a:t>
            </a:r>
            <a:r>
              <a:rPr lang="ar-SA" dirty="0"/>
              <a:t>.</a:t>
            </a:r>
            <a:endParaRPr lang="en-US" dirty="0"/>
          </a:p>
          <a:p>
            <a:pPr algn="just" rtl="1">
              <a:lnSpc>
                <a:spcPct val="100000"/>
              </a:lnSpc>
              <a:spcBef>
                <a:spcPct val="50000"/>
              </a:spcBef>
            </a:pPr>
            <a:endParaRPr lang="en-US" sz="2200" dirty="0">
              <a:latin typeface="Simplified Arabic" panose="02020603050405020304" pitchFamily="18" charset="-78"/>
              <a:cs typeface="Simplified Arabic" panose="02020603050405020304" pitchFamily="18" charset="-78"/>
            </a:endParaRPr>
          </a:p>
          <a:p>
            <a:pPr algn="just" rtl="1">
              <a:lnSpc>
                <a:spcPct val="100000"/>
              </a:lnSpc>
              <a:spcBef>
                <a:spcPct val="50000"/>
              </a:spcBef>
            </a:pPr>
            <a:endParaRPr lang="en-US" sz="2200" dirty="0">
              <a:latin typeface="Simplified Arabic" panose="02020603050405020304" pitchFamily="18" charset="-78"/>
              <a:cs typeface="Simplified Arabic" panose="02020603050405020304" pitchFamily="18" charset="-78"/>
            </a:endParaRPr>
          </a:p>
        </p:txBody>
      </p:sp>
      <p:sp>
        <p:nvSpPr>
          <p:cNvPr id="18" name="Content Placeholder 17">
            <a:extLst>
              <a:ext uri="{FF2B5EF4-FFF2-40B4-BE49-F238E27FC236}">
                <a16:creationId xmlns:a16="http://schemas.microsoft.com/office/drawing/2014/main" id="{CD6CEFA7-5AB5-47CF-83D8-F5F3DF38D2AF}"/>
              </a:ext>
            </a:extLst>
          </p:cNvPr>
          <p:cNvSpPr>
            <a:spLocks noGrp="1"/>
          </p:cNvSpPr>
          <p:nvPr>
            <p:ph sz="quarter" idx="14"/>
          </p:nvPr>
        </p:nvSpPr>
        <p:spPr/>
        <p:txBody>
          <a:bodyPr/>
          <a:lstStyle/>
          <a:p>
            <a:r>
              <a:rPr lang="en-US" dirty="0" smtClean="0"/>
              <a:t>PCBS</a:t>
            </a:r>
            <a:endParaRPr lang="en-US" dirty="0"/>
          </a:p>
        </p:txBody>
      </p:sp>
      <p:sp>
        <p:nvSpPr>
          <p:cNvPr id="5" name="Slide Number Placeholder 4">
            <a:extLst>
              <a:ext uri="{FF2B5EF4-FFF2-40B4-BE49-F238E27FC236}">
                <a16:creationId xmlns:a16="http://schemas.microsoft.com/office/drawing/2014/main" id="{ABBA3DB3-A445-4949-AB8E-8B2F3C33366B}"/>
              </a:ext>
            </a:extLst>
          </p:cNvPr>
          <p:cNvSpPr>
            <a:spLocks noGrp="1"/>
          </p:cNvSpPr>
          <p:nvPr>
            <p:ph type="sldNum" sz="quarter" idx="12"/>
          </p:nvPr>
        </p:nvSpPr>
        <p:spPr/>
        <p:txBody>
          <a:bodyPr/>
          <a:lstStyle/>
          <a:p>
            <a:fld id="{48BB047D-A6CD-43AB-96F0-683C726B586B}" type="slidenum">
              <a:rPr lang="en-US" smtClean="0"/>
              <a:pPr/>
              <a:t>13</a:t>
            </a:fld>
            <a:endParaRPr lang="en-US" dirty="0"/>
          </a:p>
        </p:txBody>
      </p:sp>
    </p:spTree>
    <p:extLst>
      <p:ext uri="{BB962C8B-B14F-4D97-AF65-F5344CB8AC3E}">
        <p14:creationId xmlns:p14="http://schemas.microsoft.com/office/powerpoint/2010/main" val="20215394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F209E-D17D-4F20-A6D0-C685853DE76E}"/>
              </a:ext>
            </a:extLst>
          </p:cNvPr>
          <p:cNvSpPr>
            <a:spLocks noGrp="1"/>
          </p:cNvSpPr>
          <p:nvPr>
            <p:ph type="title"/>
          </p:nvPr>
        </p:nvSpPr>
        <p:spPr/>
        <p:txBody>
          <a:bodyPr/>
          <a:lstStyle/>
          <a:p>
            <a:pPr algn="r" rtl="1"/>
            <a:r>
              <a:rPr lang="ar-JO" dirty="0" smtClean="0"/>
              <a:t>مسح </a:t>
            </a:r>
            <a:r>
              <a:rPr lang="ar-JO" dirty="0" smtClean="0"/>
              <a:t>الضحية</a:t>
            </a:r>
            <a:endParaRPr lang="en-US" dirty="0"/>
          </a:p>
        </p:txBody>
      </p:sp>
      <p:sp>
        <p:nvSpPr>
          <p:cNvPr id="3" name="Text Placeholder 2">
            <a:extLst>
              <a:ext uri="{FF2B5EF4-FFF2-40B4-BE49-F238E27FC236}">
                <a16:creationId xmlns:a16="http://schemas.microsoft.com/office/drawing/2014/main" id="{8A1B14A5-E7B8-4F35-8378-DB748F6A6CEF}"/>
              </a:ext>
            </a:extLst>
          </p:cNvPr>
          <p:cNvSpPr>
            <a:spLocks noGrp="1"/>
          </p:cNvSpPr>
          <p:nvPr>
            <p:ph type="body" idx="1"/>
          </p:nvPr>
        </p:nvSpPr>
        <p:spPr>
          <a:xfrm flipH="1">
            <a:off x="5486636" y="833172"/>
            <a:ext cx="3008434" cy="601087"/>
          </a:xfrm>
        </p:spPr>
        <p:txBody>
          <a:bodyPr/>
          <a:lstStyle/>
          <a:p>
            <a:pPr algn="r" rtl="1"/>
            <a:r>
              <a:rPr lang="ar-SA" sz="2400" dirty="0" smtClean="0">
                <a:solidFill>
                  <a:schemeClr val="accent1"/>
                </a:solidFill>
              </a:rPr>
              <a:t>التحديات</a:t>
            </a:r>
            <a:endParaRPr lang="en-US" sz="2400" dirty="0">
              <a:solidFill>
                <a:schemeClr val="accent1"/>
              </a:solidFill>
            </a:endParaRPr>
          </a:p>
        </p:txBody>
      </p:sp>
      <p:sp>
        <p:nvSpPr>
          <p:cNvPr id="4" name="Content Placeholder 3">
            <a:extLst>
              <a:ext uri="{FF2B5EF4-FFF2-40B4-BE49-F238E27FC236}">
                <a16:creationId xmlns:a16="http://schemas.microsoft.com/office/drawing/2014/main" id="{54E05A85-0100-4B67-A2A5-22134AD6255A}"/>
              </a:ext>
            </a:extLst>
          </p:cNvPr>
          <p:cNvSpPr>
            <a:spLocks noGrp="1"/>
          </p:cNvSpPr>
          <p:nvPr>
            <p:ph sz="half" idx="2"/>
          </p:nvPr>
        </p:nvSpPr>
        <p:spPr>
          <a:xfrm flipH="1">
            <a:off x="516192" y="1637072"/>
            <a:ext cx="7978877" cy="4719484"/>
          </a:xfrm>
        </p:spPr>
        <p:txBody>
          <a:bodyPr vert="horz" lIns="0" tIns="0" rIns="0" bIns="0" rtlCol="0">
            <a:noAutofit/>
          </a:bodyPr>
          <a:lstStyle/>
          <a:p>
            <a:pPr algn="just" rtl="1">
              <a:lnSpc>
                <a:spcPct val="100000"/>
              </a:lnSpc>
              <a:spcBef>
                <a:spcPct val="50000"/>
              </a:spcBef>
            </a:pPr>
            <a:r>
              <a:rPr lang="ar-SA" sz="2200" dirty="0" smtClean="0">
                <a:latin typeface="Simplified Arabic" panose="02020603050405020304" pitchFamily="18" charset="-78"/>
                <a:cs typeface="Simplified Arabic" panose="02020603050405020304" pitchFamily="18" charset="-78"/>
              </a:rPr>
              <a:t>تلبية احتياجات المستخدمين الحقيقية للبيانات</a:t>
            </a:r>
            <a:endParaRPr lang="ar-SA" sz="2200" dirty="0">
              <a:latin typeface="Simplified Arabic" panose="02020603050405020304" pitchFamily="18" charset="-78"/>
              <a:cs typeface="Simplified Arabic" panose="02020603050405020304" pitchFamily="18" charset="-78"/>
            </a:endParaRPr>
          </a:p>
          <a:p>
            <a:pPr algn="just" rtl="1">
              <a:lnSpc>
                <a:spcPct val="100000"/>
              </a:lnSpc>
              <a:spcBef>
                <a:spcPct val="50000"/>
              </a:spcBef>
            </a:pPr>
            <a:r>
              <a:rPr lang="ar-SA" sz="2200" dirty="0" smtClean="0"/>
              <a:t>مسح الضحية غير قابل للمقارنة </a:t>
            </a:r>
            <a:r>
              <a:rPr lang="ar-SA" sz="2200" dirty="0"/>
              <a:t>تمامًا مع </a:t>
            </a:r>
            <a:r>
              <a:rPr lang="ar-SA" sz="2200" dirty="0" smtClean="0"/>
              <a:t>بيانات السجلات، لكن يمكن أن يوفر بيانات </a:t>
            </a:r>
            <a:r>
              <a:rPr lang="ar-SA" sz="2200" dirty="0"/>
              <a:t>تكميلية لتقديم تحليل أكثر </a:t>
            </a:r>
            <a:r>
              <a:rPr lang="ar-SA" sz="2200" dirty="0" smtClean="0"/>
              <a:t>شمولاً للمهتمين بالجريمة</a:t>
            </a:r>
            <a:r>
              <a:rPr lang="en-US" sz="2200" dirty="0" smtClean="0"/>
              <a:t>.</a:t>
            </a:r>
            <a:endParaRPr lang="en-US" sz="2200" dirty="0"/>
          </a:p>
          <a:p>
            <a:pPr algn="just" rtl="1">
              <a:lnSpc>
                <a:spcPct val="100000"/>
              </a:lnSpc>
              <a:spcBef>
                <a:spcPct val="50000"/>
              </a:spcBef>
            </a:pPr>
            <a:r>
              <a:rPr lang="ar-SA" sz="2200" dirty="0" smtClean="0">
                <a:latin typeface="Simplified Arabic" panose="02020603050405020304" pitchFamily="18" charset="-78"/>
                <a:cs typeface="Simplified Arabic" panose="02020603050405020304" pitchFamily="18" charset="-78"/>
              </a:rPr>
              <a:t>خصوصية وحساسية المسح</a:t>
            </a:r>
            <a:endParaRPr lang="ar-JO" sz="2200" dirty="0">
              <a:latin typeface="Simplified Arabic" panose="02020603050405020304" pitchFamily="18" charset="-78"/>
              <a:cs typeface="Simplified Arabic" panose="02020603050405020304" pitchFamily="18" charset="-78"/>
            </a:endParaRPr>
          </a:p>
          <a:p>
            <a:pPr algn="just" rtl="1">
              <a:lnSpc>
                <a:spcPct val="100000"/>
              </a:lnSpc>
              <a:spcBef>
                <a:spcPct val="50000"/>
              </a:spcBef>
            </a:pPr>
            <a:r>
              <a:rPr lang="ar-SA" sz="2200" dirty="0" smtClean="0">
                <a:latin typeface="Simplified Arabic" panose="02020603050405020304" pitchFamily="18" charset="-78"/>
                <a:cs typeface="Simplified Arabic" panose="02020603050405020304" pitchFamily="18" charset="-78"/>
              </a:rPr>
              <a:t>الحفاظ على دقة وجودة البيانات والتقليل من أخطاء غير المعاينة (</a:t>
            </a:r>
            <a:r>
              <a:rPr lang="ar-SA" sz="2200" dirty="0" smtClean="0"/>
              <a:t>أخطاء </a:t>
            </a:r>
            <a:r>
              <a:rPr lang="ar-SA" sz="2200" dirty="0"/>
              <a:t>عدم الاستجابة، وأخطاء الاستجابة (المبحوث)، وأخطاء المقابلة (الباحث) وأخطاء إدخال البيانات. </a:t>
            </a:r>
            <a:endParaRPr lang="en-US" sz="2200" dirty="0">
              <a:latin typeface="Simplified Arabic" panose="02020603050405020304" pitchFamily="18" charset="-78"/>
              <a:cs typeface="Simplified Arabic" panose="02020603050405020304" pitchFamily="18" charset="-78"/>
            </a:endParaRPr>
          </a:p>
          <a:p>
            <a:pPr algn="just" rtl="1">
              <a:lnSpc>
                <a:spcPct val="100000"/>
              </a:lnSpc>
              <a:spcBef>
                <a:spcPct val="50000"/>
              </a:spcBef>
            </a:pPr>
            <a:r>
              <a:rPr lang="ar-SA" sz="2200" dirty="0" smtClean="0">
                <a:latin typeface="Simplified Arabic" panose="02020603050405020304" pitchFamily="18" charset="-78"/>
                <a:cs typeface="Simplified Arabic" panose="02020603050405020304" pitchFamily="18" charset="-78"/>
              </a:rPr>
              <a:t>التقليل من نسبة عدم الاستجابة.</a:t>
            </a:r>
          </a:p>
          <a:p>
            <a:pPr algn="just" rtl="1">
              <a:lnSpc>
                <a:spcPct val="100000"/>
              </a:lnSpc>
              <a:spcBef>
                <a:spcPct val="50000"/>
              </a:spcBef>
            </a:pPr>
            <a:r>
              <a:rPr lang="ar-SA" sz="2200" dirty="0" smtClean="0">
                <a:latin typeface="Simplified Arabic" panose="02020603050405020304" pitchFamily="18" charset="-78"/>
                <a:cs typeface="Simplified Arabic" panose="02020603050405020304" pitchFamily="18" charset="-78"/>
              </a:rPr>
              <a:t>عدم القدرة للوصول الى بعض المناطق مما يؤثر على وقتية انتاج البيانات</a:t>
            </a:r>
            <a:endParaRPr lang="en-US" sz="2200" dirty="0">
              <a:latin typeface="Simplified Arabic" panose="02020603050405020304" pitchFamily="18" charset="-78"/>
              <a:cs typeface="Simplified Arabic" panose="02020603050405020304" pitchFamily="18" charset="-78"/>
            </a:endParaRPr>
          </a:p>
          <a:p>
            <a:pPr marL="0" indent="0" algn="just" rtl="1">
              <a:lnSpc>
                <a:spcPct val="100000"/>
              </a:lnSpc>
              <a:spcBef>
                <a:spcPct val="50000"/>
              </a:spcBef>
              <a:buNone/>
            </a:pPr>
            <a:endParaRPr lang="en-US" sz="2200" dirty="0">
              <a:latin typeface="Simplified Arabic" panose="02020603050405020304" pitchFamily="18" charset="-78"/>
              <a:cs typeface="Simplified Arabic" panose="02020603050405020304" pitchFamily="18" charset="-78"/>
            </a:endParaRPr>
          </a:p>
          <a:p>
            <a:pPr algn="just" rtl="1">
              <a:lnSpc>
                <a:spcPct val="100000"/>
              </a:lnSpc>
              <a:spcBef>
                <a:spcPct val="50000"/>
              </a:spcBef>
            </a:pPr>
            <a:endParaRPr lang="en-US" sz="2200" dirty="0">
              <a:latin typeface="Simplified Arabic" panose="02020603050405020304" pitchFamily="18" charset="-78"/>
              <a:cs typeface="Simplified Arabic" panose="02020603050405020304" pitchFamily="18" charset="-78"/>
            </a:endParaRPr>
          </a:p>
        </p:txBody>
      </p:sp>
      <p:sp>
        <p:nvSpPr>
          <p:cNvPr id="18" name="Content Placeholder 17">
            <a:extLst>
              <a:ext uri="{FF2B5EF4-FFF2-40B4-BE49-F238E27FC236}">
                <a16:creationId xmlns:a16="http://schemas.microsoft.com/office/drawing/2014/main" id="{CD6CEFA7-5AB5-47CF-83D8-F5F3DF38D2AF}"/>
              </a:ext>
            </a:extLst>
          </p:cNvPr>
          <p:cNvSpPr>
            <a:spLocks noGrp="1"/>
          </p:cNvSpPr>
          <p:nvPr>
            <p:ph sz="quarter" idx="14"/>
          </p:nvPr>
        </p:nvSpPr>
        <p:spPr/>
        <p:txBody>
          <a:bodyPr/>
          <a:lstStyle/>
          <a:p>
            <a:r>
              <a:rPr lang="en-US" dirty="0" smtClean="0"/>
              <a:t>PCBS</a:t>
            </a:r>
            <a:endParaRPr lang="en-US" dirty="0"/>
          </a:p>
        </p:txBody>
      </p:sp>
      <p:sp>
        <p:nvSpPr>
          <p:cNvPr id="5" name="Slide Number Placeholder 4">
            <a:extLst>
              <a:ext uri="{FF2B5EF4-FFF2-40B4-BE49-F238E27FC236}">
                <a16:creationId xmlns:a16="http://schemas.microsoft.com/office/drawing/2014/main" id="{ABBA3DB3-A445-4949-AB8E-8B2F3C33366B}"/>
              </a:ext>
            </a:extLst>
          </p:cNvPr>
          <p:cNvSpPr>
            <a:spLocks noGrp="1"/>
          </p:cNvSpPr>
          <p:nvPr>
            <p:ph type="sldNum" sz="quarter" idx="12"/>
          </p:nvPr>
        </p:nvSpPr>
        <p:spPr/>
        <p:txBody>
          <a:bodyPr/>
          <a:lstStyle/>
          <a:p>
            <a:fld id="{48BB047D-A6CD-43AB-96F0-683C726B586B}" type="slidenum">
              <a:rPr lang="en-US" smtClean="0"/>
              <a:pPr/>
              <a:t>14</a:t>
            </a:fld>
            <a:endParaRPr lang="en-US" dirty="0"/>
          </a:p>
        </p:txBody>
      </p:sp>
    </p:spTree>
    <p:extLst>
      <p:ext uri="{BB962C8B-B14F-4D97-AF65-F5344CB8AC3E}">
        <p14:creationId xmlns:p14="http://schemas.microsoft.com/office/powerpoint/2010/main" val="14737870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a:extLst>
              <a:ext uri="{FF2B5EF4-FFF2-40B4-BE49-F238E27FC236}">
                <a16:creationId xmlns:a16="http://schemas.microsoft.com/office/drawing/2014/main" id="{A02A293F-91B7-40E6-B378-A5EED474FFBA}"/>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1129020" y="1988695"/>
            <a:ext cx="5553383" cy="3615691"/>
          </a:xfrm>
        </p:spPr>
      </p:pic>
      <p:sp>
        <p:nvSpPr>
          <p:cNvPr id="6" name="Title 5">
            <a:extLst>
              <a:ext uri="{FF2B5EF4-FFF2-40B4-BE49-F238E27FC236}">
                <a16:creationId xmlns:a16="http://schemas.microsoft.com/office/drawing/2014/main" id="{9DD519AC-7392-4C53-9E3F-08F1208BC2CB}"/>
              </a:ext>
            </a:extLst>
          </p:cNvPr>
          <p:cNvSpPr>
            <a:spLocks noGrp="1"/>
          </p:cNvSpPr>
          <p:nvPr>
            <p:ph type="title"/>
          </p:nvPr>
        </p:nvSpPr>
        <p:spPr/>
        <p:txBody>
          <a:bodyPr/>
          <a:lstStyle/>
          <a:p>
            <a:r>
              <a:rPr lang="en-US" dirty="0"/>
              <a:t>Thank You</a:t>
            </a:r>
          </a:p>
        </p:txBody>
      </p:sp>
      <p:sp>
        <p:nvSpPr>
          <p:cNvPr id="8" name="Subtitle 7">
            <a:extLst>
              <a:ext uri="{FF2B5EF4-FFF2-40B4-BE49-F238E27FC236}">
                <a16:creationId xmlns:a16="http://schemas.microsoft.com/office/drawing/2014/main" id="{9A294210-0A3A-40B7-8019-FDFD9DA7592B}"/>
              </a:ext>
            </a:extLst>
          </p:cNvPr>
          <p:cNvSpPr>
            <a:spLocks noGrp="1"/>
          </p:cNvSpPr>
          <p:nvPr>
            <p:ph type="subTitle" idx="1"/>
          </p:nvPr>
        </p:nvSpPr>
        <p:spPr/>
        <p:txBody>
          <a:bodyPr/>
          <a:lstStyle/>
          <a:p>
            <a:r>
              <a:rPr lang="en-US" dirty="0" smtClean="0"/>
              <a:t>NIDALO@pcbs.gov.ps</a:t>
            </a:r>
            <a:endParaRPr lang="en-US" dirty="0"/>
          </a:p>
        </p:txBody>
      </p:sp>
      <p:sp>
        <p:nvSpPr>
          <p:cNvPr id="9" name="Content Placeholder 8">
            <a:extLst>
              <a:ext uri="{FF2B5EF4-FFF2-40B4-BE49-F238E27FC236}">
                <a16:creationId xmlns:a16="http://schemas.microsoft.com/office/drawing/2014/main" id="{6ABAD79F-DC94-4F5D-8A43-C69B1B426660}"/>
              </a:ext>
            </a:extLst>
          </p:cNvPr>
          <p:cNvSpPr>
            <a:spLocks noGrp="1"/>
          </p:cNvSpPr>
          <p:nvPr>
            <p:ph sz="quarter" idx="15"/>
          </p:nvPr>
        </p:nvSpPr>
        <p:spPr/>
        <p:txBody>
          <a:bodyPr>
            <a:normAutofit fontScale="92500"/>
          </a:bodyPr>
          <a:lstStyle/>
          <a:p>
            <a:r>
              <a:rPr lang="en-US" dirty="0"/>
              <a:t>https://www.pcbs.gov.ps/default.aspx</a:t>
            </a:r>
          </a:p>
        </p:txBody>
      </p:sp>
    </p:spTree>
    <p:extLst>
      <p:ext uri="{BB962C8B-B14F-4D97-AF65-F5344CB8AC3E}">
        <p14:creationId xmlns:p14="http://schemas.microsoft.com/office/powerpoint/2010/main" val="10440434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Placeholder 22">
            <a:extLst>
              <a:ext uri="{FF2B5EF4-FFF2-40B4-BE49-F238E27FC236}">
                <a16:creationId xmlns:a16="http://schemas.microsoft.com/office/drawing/2014/main" id="{D4E7378D-0752-482D-BA2B-045B98982FED}"/>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534346" y="14751"/>
            <a:ext cx="3926862" cy="2064771"/>
          </a:xfrm>
        </p:spPr>
      </p:pic>
      <p:sp>
        <p:nvSpPr>
          <p:cNvPr id="9" name="Title 8">
            <a:extLst>
              <a:ext uri="{FF2B5EF4-FFF2-40B4-BE49-F238E27FC236}">
                <a16:creationId xmlns:a16="http://schemas.microsoft.com/office/drawing/2014/main" id="{E68E31FD-BE74-4CB3-A5A5-652148351F11}"/>
              </a:ext>
            </a:extLst>
          </p:cNvPr>
          <p:cNvSpPr>
            <a:spLocks noGrp="1"/>
          </p:cNvSpPr>
          <p:nvPr>
            <p:ph type="title"/>
          </p:nvPr>
        </p:nvSpPr>
        <p:spPr>
          <a:xfrm>
            <a:off x="5324168" y="269798"/>
            <a:ext cx="6023282" cy="823232"/>
          </a:xfrm>
        </p:spPr>
        <p:txBody>
          <a:bodyPr/>
          <a:lstStyle/>
          <a:p>
            <a:pPr algn="r"/>
            <a:r>
              <a:rPr lang="ar-JO" dirty="0" smtClean="0"/>
              <a:t>نبذة تعريفية</a:t>
            </a:r>
            <a:endParaRPr lang="en-US" dirty="0"/>
          </a:p>
        </p:txBody>
      </p:sp>
      <p:sp>
        <p:nvSpPr>
          <p:cNvPr id="10" name="Text Placeholder 9">
            <a:extLst>
              <a:ext uri="{FF2B5EF4-FFF2-40B4-BE49-F238E27FC236}">
                <a16:creationId xmlns:a16="http://schemas.microsoft.com/office/drawing/2014/main" id="{939EAE20-443B-4528-BBD6-32BD19163C1F}"/>
              </a:ext>
            </a:extLst>
          </p:cNvPr>
          <p:cNvSpPr>
            <a:spLocks noGrp="1"/>
          </p:cNvSpPr>
          <p:nvPr>
            <p:ph type="body" idx="1"/>
          </p:nvPr>
        </p:nvSpPr>
        <p:spPr>
          <a:xfrm>
            <a:off x="1076632" y="1578078"/>
            <a:ext cx="10270817" cy="4537496"/>
          </a:xfrm>
        </p:spPr>
        <p:txBody>
          <a:bodyPr/>
          <a:lstStyle/>
          <a:p>
            <a:pPr marL="398463" lvl="0" indent="-398463" algn="r" rtl="1">
              <a:buFont typeface="Wingdings" pitchFamily="2" charset="2"/>
              <a:buChar char="ü"/>
            </a:pPr>
            <a:r>
              <a:rPr lang="ar-SA" sz="2400" dirty="0" smtClean="0">
                <a:latin typeface="Simplified Arabic" panose="02020603050405020304" pitchFamily="18" charset="-78"/>
                <a:cs typeface="Simplified Arabic" panose="02020603050405020304" pitchFamily="18" charset="-78"/>
              </a:rPr>
              <a:t>تأسس قسم </a:t>
            </a:r>
            <a:r>
              <a:rPr lang="ar-SA" sz="2400" dirty="0" smtClean="0">
                <a:latin typeface="Simplified Arabic" panose="02020603050405020304" pitchFamily="18" charset="-78"/>
                <a:cs typeface="Simplified Arabic" panose="02020603050405020304" pitchFamily="18" charset="-78"/>
              </a:rPr>
              <a:t>إحصاءات </a:t>
            </a:r>
            <a:r>
              <a:rPr lang="ar-SA" sz="2400" dirty="0">
                <a:latin typeface="Simplified Arabic" panose="02020603050405020304" pitchFamily="18" charset="-78"/>
                <a:cs typeface="Simplified Arabic" panose="02020603050405020304" pitchFamily="18" charset="-78"/>
              </a:rPr>
              <a:t>الأمن </a:t>
            </a:r>
            <a:r>
              <a:rPr lang="ar-SA" sz="2400">
                <a:latin typeface="Simplified Arabic" panose="02020603050405020304" pitchFamily="18" charset="-78"/>
                <a:cs typeface="Simplified Arabic" panose="02020603050405020304" pitchFamily="18" charset="-78"/>
              </a:rPr>
              <a:t>والعدالة </a:t>
            </a:r>
            <a:r>
              <a:rPr lang="ar-SA" sz="2400" smtClean="0">
                <a:latin typeface="Simplified Arabic" panose="02020603050405020304" pitchFamily="18" charset="-78"/>
                <a:cs typeface="Simplified Arabic" panose="02020603050405020304" pitchFamily="18" charset="-78"/>
              </a:rPr>
              <a:t>انطلاقا من ادراك الجهاز </a:t>
            </a:r>
            <a:r>
              <a:rPr lang="ar-SA" sz="2400" dirty="0">
                <a:latin typeface="Simplified Arabic" panose="02020603050405020304" pitchFamily="18" charset="-78"/>
                <a:cs typeface="Simplified Arabic" panose="02020603050405020304" pitchFamily="18" charset="-78"/>
              </a:rPr>
              <a:t>المركزي </a:t>
            </a:r>
            <a:r>
              <a:rPr lang="en-US" sz="2400" dirty="0" smtClean="0">
                <a:latin typeface="Simplified Arabic" panose="02020603050405020304" pitchFamily="18" charset="-78"/>
                <a:cs typeface="Simplified Arabic" panose="02020603050405020304" pitchFamily="18" charset="-78"/>
              </a:rPr>
              <a:t>                      </a:t>
            </a:r>
            <a:r>
              <a:rPr lang="ar-SA" sz="2400" dirty="0" smtClean="0">
                <a:latin typeface="Simplified Arabic" panose="02020603050405020304" pitchFamily="18" charset="-78"/>
                <a:cs typeface="Simplified Arabic" panose="02020603050405020304" pitchFamily="18" charset="-78"/>
              </a:rPr>
              <a:t>للإحصاء </a:t>
            </a:r>
            <a:r>
              <a:rPr lang="ar-SA" sz="2400" dirty="0">
                <a:latin typeface="Simplified Arabic" panose="02020603050405020304" pitchFamily="18" charset="-78"/>
                <a:cs typeface="Simplified Arabic" panose="02020603050405020304" pitchFamily="18" charset="-78"/>
              </a:rPr>
              <a:t>الفلسطيني، التي تقوم على إعداد بيانات إحصائية حديثة وشاملة حول </a:t>
            </a:r>
            <a:r>
              <a:rPr lang="en-US" sz="2400" dirty="0" smtClean="0">
                <a:latin typeface="Simplified Arabic" panose="02020603050405020304" pitchFamily="18" charset="-78"/>
                <a:cs typeface="Simplified Arabic" panose="02020603050405020304" pitchFamily="18" charset="-78"/>
              </a:rPr>
              <a:t>                </a:t>
            </a:r>
            <a:r>
              <a:rPr lang="ar-SA" sz="2400" dirty="0" smtClean="0">
                <a:latin typeface="Simplified Arabic" panose="02020603050405020304" pitchFamily="18" charset="-78"/>
                <a:cs typeface="Simplified Arabic" panose="02020603050405020304" pitchFamily="18" charset="-78"/>
              </a:rPr>
              <a:t>مختلف </a:t>
            </a:r>
            <a:r>
              <a:rPr lang="ar-SA" sz="2400" dirty="0">
                <a:latin typeface="Simplified Arabic" panose="02020603050405020304" pitchFamily="18" charset="-78"/>
                <a:cs typeface="Simplified Arabic" panose="02020603050405020304" pitchFamily="18" charset="-78"/>
              </a:rPr>
              <a:t>جوانب الحياة </a:t>
            </a:r>
            <a:r>
              <a:rPr lang="ar-SA" sz="2400" dirty="0" smtClean="0">
                <a:latin typeface="Simplified Arabic" panose="02020603050405020304" pitchFamily="18" charset="-78"/>
                <a:cs typeface="Simplified Arabic" panose="02020603050405020304" pitchFamily="18" charset="-78"/>
              </a:rPr>
              <a:t>الفلسطينية</a:t>
            </a:r>
            <a:endParaRPr lang="en-US" sz="2400" dirty="0" smtClean="0">
              <a:latin typeface="Simplified Arabic" panose="02020603050405020304" pitchFamily="18" charset="-78"/>
              <a:cs typeface="Simplified Arabic" panose="02020603050405020304" pitchFamily="18" charset="-78"/>
            </a:endParaRPr>
          </a:p>
          <a:p>
            <a:pPr lvl="0" algn="r" rtl="1">
              <a:buFont typeface="Wingdings" pitchFamily="2" charset="2"/>
              <a:buChar char="ü"/>
            </a:pPr>
            <a:endParaRPr lang="ar-SA" sz="1050" dirty="0">
              <a:latin typeface="Simplified Arabic" panose="02020603050405020304" pitchFamily="18" charset="-78"/>
              <a:cs typeface="Simplified Arabic" panose="02020603050405020304" pitchFamily="18" charset="-78"/>
            </a:endParaRPr>
          </a:p>
          <a:p>
            <a:pPr marL="398463" indent="-398463" algn="r" rtl="1">
              <a:buFont typeface="Wingdings" pitchFamily="2" charset="2"/>
              <a:buChar char="ü"/>
            </a:pPr>
            <a:r>
              <a:rPr lang="ar-SA" sz="2400" dirty="0" smtClean="0">
                <a:latin typeface="Simplified Arabic" panose="02020603050405020304" pitchFamily="18" charset="-78"/>
                <a:cs typeface="Simplified Arabic" panose="02020603050405020304" pitchFamily="18" charset="-78"/>
              </a:rPr>
              <a:t>بدأ </a:t>
            </a:r>
            <a:r>
              <a:rPr lang="ar-SA" sz="2400" dirty="0">
                <a:latin typeface="Simplified Arabic" panose="02020603050405020304" pitchFamily="18" charset="-78"/>
                <a:cs typeface="Simplified Arabic" panose="02020603050405020304" pitchFamily="18" charset="-78"/>
              </a:rPr>
              <a:t>قسم إحصاءات الأمن والعدالة أعماله في النصف الثاني من عام 1996.</a:t>
            </a:r>
            <a:endParaRPr lang="en-US" sz="2400" dirty="0">
              <a:latin typeface="Simplified Arabic" panose="02020603050405020304" pitchFamily="18" charset="-78"/>
              <a:cs typeface="Simplified Arabic" panose="02020603050405020304" pitchFamily="18" charset="-78"/>
            </a:endParaRPr>
          </a:p>
          <a:p>
            <a:pPr marL="398463" indent="-398463" algn="r" rtl="1">
              <a:buFont typeface="Wingdings" pitchFamily="2" charset="2"/>
              <a:buChar char="ü"/>
            </a:pPr>
            <a:endParaRPr lang="en-US" sz="1050" dirty="0">
              <a:latin typeface="Simplified Arabic" panose="02020603050405020304" pitchFamily="18" charset="-78"/>
              <a:cs typeface="Simplified Arabic" panose="02020603050405020304" pitchFamily="18" charset="-78"/>
            </a:endParaRPr>
          </a:p>
          <a:p>
            <a:pPr marL="398463" indent="-398463" algn="r" rtl="1">
              <a:buFont typeface="Wingdings" pitchFamily="2" charset="2"/>
              <a:buChar char="ü"/>
            </a:pPr>
            <a:r>
              <a:rPr lang="ar-SA" sz="2400" dirty="0">
                <a:latin typeface="Simplified Arabic" panose="02020603050405020304" pitchFamily="18" charset="-78"/>
                <a:cs typeface="Simplified Arabic" panose="02020603050405020304" pitchFamily="18" charset="-78"/>
              </a:rPr>
              <a:t>يتم اشتقاق إحصاءات الامن والعدالة من السجلات الإدارية حول إحصاءات الأمن والعدالة والقضاء، والتي مصدرها بيانات السجلات الإدارية المتوفرة في وزارات ومؤسسات السلطة الوطنية الفلسطينية</a:t>
            </a:r>
            <a:endParaRPr lang="en-US" sz="2400" dirty="0">
              <a:latin typeface="Simplified Arabic" panose="02020603050405020304" pitchFamily="18" charset="-78"/>
              <a:cs typeface="Simplified Arabic" panose="02020603050405020304" pitchFamily="18" charset="-78"/>
            </a:endParaRPr>
          </a:p>
          <a:p>
            <a:pPr marL="398463" indent="-398463" algn="r" rtl="1">
              <a:buFont typeface="Wingdings" pitchFamily="2" charset="2"/>
              <a:buChar char="ü"/>
            </a:pPr>
            <a:endParaRPr lang="en-US" sz="1050" dirty="0">
              <a:latin typeface="Simplified Arabic" panose="02020603050405020304" pitchFamily="18" charset="-78"/>
              <a:cs typeface="Simplified Arabic" panose="02020603050405020304" pitchFamily="18" charset="-78"/>
            </a:endParaRPr>
          </a:p>
          <a:p>
            <a:pPr marL="398463" indent="-398463" algn="r" rtl="1">
              <a:buFont typeface="Wingdings" pitchFamily="2" charset="2"/>
              <a:buChar char="ü"/>
            </a:pPr>
            <a:r>
              <a:rPr lang="ar-SA" sz="2400" dirty="0">
                <a:latin typeface="Simplified Arabic" panose="02020603050405020304" pitchFamily="18" charset="-78"/>
                <a:cs typeface="Simplified Arabic" panose="02020603050405020304" pitchFamily="18" charset="-78"/>
              </a:rPr>
              <a:t>تستخدم هذه الاحصاءات  من قبل متخذي القرار والمخططين الذين يحتاجون إلى بيانات حديثة حول الأمن والعدالة، تستخدمها الصحافة والأشخاص ومؤسسات البحوث الذين يتابعون اتجاهات الجريمة في المجتمع الفلسطيني</a:t>
            </a:r>
            <a:r>
              <a:rPr lang="en-US" sz="2400" dirty="0">
                <a:latin typeface="Simplified Arabic" panose="02020603050405020304" pitchFamily="18" charset="-78"/>
                <a:cs typeface="Simplified Arabic" panose="02020603050405020304" pitchFamily="18" charset="-78"/>
              </a:rPr>
              <a:t>.</a:t>
            </a:r>
            <a:endParaRPr lang="en-GB" sz="2400" dirty="0">
              <a:latin typeface="Simplified Arabic" panose="02020603050405020304" pitchFamily="18" charset="-78"/>
              <a:cs typeface="Simplified Arabic" panose="02020603050405020304" pitchFamily="18" charset="-78"/>
            </a:endParaRPr>
          </a:p>
          <a:p>
            <a:pPr marL="398463" indent="-398463" algn="r" rtl="1">
              <a:buFont typeface="Wingdings" pitchFamily="2" charset="2"/>
              <a:buChar char="ü"/>
            </a:pPr>
            <a:endParaRPr lang="ar-JO" sz="2400" dirty="0">
              <a:latin typeface="Simplified Arabic" panose="02020603050405020304" pitchFamily="18" charset="-78"/>
              <a:cs typeface="Simplified Arabic" panose="02020603050405020304" pitchFamily="18" charset="-78"/>
            </a:endParaRPr>
          </a:p>
          <a:p>
            <a:pPr lvl="0" algn="r" rtl="1">
              <a:buFont typeface="Wingdings" pitchFamily="2" charset="2"/>
              <a:buChar char="ü"/>
            </a:pPr>
            <a:endParaRPr lang="ar-SA" sz="2400" dirty="0">
              <a:latin typeface="Simplified Arabic" panose="02020603050405020304" pitchFamily="18" charset="-78"/>
              <a:cs typeface="Simplified Arabic" panose="02020603050405020304" pitchFamily="18" charset="-78"/>
            </a:endParaRPr>
          </a:p>
        </p:txBody>
      </p:sp>
      <p:sp>
        <p:nvSpPr>
          <p:cNvPr id="13" name="Content Placeholder 12">
            <a:extLst>
              <a:ext uri="{FF2B5EF4-FFF2-40B4-BE49-F238E27FC236}">
                <a16:creationId xmlns:a16="http://schemas.microsoft.com/office/drawing/2014/main" id="{7378E833-4562-4660-94DC-D642C584CBF1}"/>
              </a:ext>
            </a:extLst>
          </p:cNvPr>
          <p:cNvSpPr>
            <a:spLocks noGrp="1"/>
          </p:cNvSpPr>
          <p:nvPr>
            <p:ph sz="quarter" idx="14"/>
          </p:nvPr>
        </p:nvSpPr>
        <p:spPr/>
        <p:txBody>
          <a:bodyPr/>
          <a:lstStyle/>
          <a:p>
            <a:r>
              <a:rPr lang="en-US" dirty="0" smtClean="0"/>
              <a:t>PCBS</a:t>
            </a:r>
            <a:endParaRPr lang="en-US" dirty="0"/>
          </a:p>
        </p:txBody>
      </p:sp>
      <p:sp>
        <p:nvSpPr>
          <p:cNvPr id="4" name="Slide Number Placeholder 3">
            <a:extLst>
              <a:ext uri="{FF2B5EF4-FFF2-40B4-BE49-F238E27FC236}">
                <a16:creationId xmlns:a16="http://schemas.microsoft.com/office/drawing/2014/main" id="{828341D9-3B78-467A-9828-B85D230F5398}"/>
              </a:ext>
            </a:extLst>
          </p:cNvPr>
          <p:cNvSpPr>
            <a:spLocks noGrp="1"/>
          </p:cNvSpPr>
          <p:nvPr>
            <p:ph type="sldNum" sz="quarter" idx="12"/>
          </p:nvPr>
        </p:nvSpPr>
        <p:spPr/>
        <p:txBody>
          <a:bodyPr/>
          <a:lstStyle/>
          <a:p>
            <a:fld id="{48BB047D-A6CD-43AB-96F0-683C726B586B}" type="slidenum">
              <a:rPr lang="en-US" smtClean="0"/>
              <a:pPr/>
              <a:t>2</a:t>
            </a:fld>
            <a:endParaRPr lang="en-US" dirty="0"/>
          </a:p>
        </p:txBody>
      </p:sp>
    </p:spTree>
    <p:extLst>
      <p:ext uri="{BB962C8B-B14F-4D97-AF65-F5344CB8AC3E}">
        <p14:creationId xmlns:p14="http://schemas.microsoft.com/office/powerpoint/2010/main" val="9045452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Placeholder 17">
            <a:extLst>
              <a:ext uri="{FF2B5EF4-FFF2-40B4-BE49-F238E27FC236}">
                <a16:creationId xmlns:a16="http://schemas.microsoft.com/office/drawing/2014/main" id="{86E11806-F302-4002-BC05-308E87F6B5B7}"/>
              </a:ext>
            </a:extLst>
          </p:cNvPr>
          <p:cNvPicPr>
            <a:picLocks noGrp="1" noChangeAspect="1"/>
          </p:cNvPicPr>
          <p:nvPr>
            <p:ph type="pic" sz="quarter" idx="15"/>
          </p:nvPr>
        </p:nvPicPr>
        <p:blipFill>
          <a:blip r:embed="rId3">
            <a:extLst>
              <a:ext uri="{28A0092B-C50C-407E-A947-70E740481C1C}">
                <a14:useLocalDpi xmlns:a14="http://schemas.microsoft.com/office/drawing/2010/main" val="0"/>
              </a:ext>
            </a:extLst>
          </a:blip>
          <a:stretch>
            <a:fillRect/>
          </a:stretch>
        </p:blipFill>
        <p:spPr>
          <a:xfrm>
            <a:off x="6994889" y="375444"/>
            <a:ext cx="5210175" cy="5210175"/>
          </a:xfrm>
        </p:spPr>
      </p:pic>
      <p:sp>
        <p:nvSpPr>
          <p:cNvPr id="4" name="Title 3">
            <a:extLst>
              <a:ext uri="{FF2B5EF4-FFF2-40B4-BE49-F238E27FC236}">
                <a16:creationId xmlns:a16="http://schemas.microsoft.com/office/drawing/2014/main" id="{402C0A42-6D1B-4B6E-959B-1609A38258E9}"/>
              </a:ext>
            </a:extLst>
          </p:cNvPr>
          <p:cNvSpPr>
            <a:spLocks noGrp="1"/>
          </p:cNvSpPr>
          <p:nvPr>
            <p:ph type="title"/>
          </p:nvPr>
        </p:nvSpPr>
        <p:spPr>
          <a:xfrm>
            <a:off x="1375157" y="1001918"/>
            <a:ext cx="5445369" cy="1114784"/>
          </a:xfrm>
        </p:spPr>
        <p:txBody>
          <a:bodyPr/>
          <a:lstStyle/>
          <a:p>
            <a:pPr algn="r" rtl="1"/>
            <a:r>
              <a:rPr lang="ar-JO" dirty="0" smtClean="0"/>
              <a:t>أهداف احصاءات الأمن والعدالة</a:t>
            </a:r>
            <a:endParaRPr lang="en-US" dirty="0"/>
          </a:p>
        </p:txBody>
      </p:sp>
      <p:sp>
        <p:nvSpPr>
          <p:cNvPr id="5" name="Content Placeholder 4">
            <a:extLst>
              <a:ext uri="{FF2B5EF4-FFF2-40B4-BE49-F238E27FC236}">
                <a16:creationId xmlns:a16="http://schemas.microsoft.com/office/drawing/2014/main" id="{BDE42C9A-B4DC-4A46-A073-8421E387B2B7}"/>
              </a:ext>
            </a:extLst>
          </p:cNvPr>
          <p:cNvSpPr>
            <a:spLocks noGrp="1"/>
          </p:cNvSpPr>
          <p:nvPr>
            <p:ph idx="1"/>
          </p:nvPr>
        </p:nvSpPr>
        <p:spPr>
          <a:xfrm>
            <a:off x="473622" y="2506540"/>
            <a:ext cx="5927178" cy="3454523"/>
          </a:xfrm>
          <a:solidFill>
            <a:schemeClr val="bg1"/>
          </a:solidFill>
        </p:spPr>
        <p:txBody>
          <a:bodyPr/>
          <a:lstStyle/>
          <a:p>
            <a:pPr marL="0" indent="0" algn="just" rtl="1">
              <a:lnSpc>
                <a:spcPct val="150000"/>
              </a:lnSpc>
              <a:buNone/>
            </a:pPr>
            <a:r>
              <a:rPr lang="ar-JO" sz="2400" dirty="0">
                <a:latin typeface="Simplified Arabic" panose="02020603050405020304" pitchFamily="18" charset="-78"/>
                <a:cs typeface="Simplified Arabic" panose="02020603050405020304" pitchFamily="18" charset="-78"/>
              </a:rPr>
              <a:t> توفير البيانات الأساسية اللازمة لوضع الخطط والسياسات الضرورية لمواجهة ظاهرة انتشار الجريمة في المجتمع من خلال توفير الأدوات والمصادر الضرورية لرصد هذه الظاهرة عن قرب، وذلك عن طريق تحليل اتجاهات الجريمة السائدة في المجتمع، ووضع حد لانتشارها بهدف الوصول لمجتمع يسوده الأمن والأمان على المستوى الوطني.</a:t>
            </a:r>
            <a:endParaRPr lang="en-US" sz="2400" dirty="0">
              <a:latin typeface="Simplified Arabic" panose="02020603050405020304" pitchFamily="18" charset="-78"/>
              <a:cs typeface="Simplified Arabic" panose="02020603050405020304" pitchFamily="18" charset="-78"/>
            </a:endParaRPr>
          </a:p>
        </p:txBody>
      </p:sp>
      <p:sp>
        <p:nvSpPr>
          <p:cNvPr id="6" name="Content Placeholder 5">
            <a:extLst>
              <a:ext uri="{FF2B5EF4-FFF2-40B4-BE49-F238E27FC236}">
                <a16:creationId xmlns:a16="http://schemas.microsoft.com/office/drawing/2014/main" id="{388E3AC1-D7A5-40C2-92D8-C386497C9010}"/>
              </a:ext>
            </a:extLst>
          </p:cNvPr>
          <p:cNvSpPr>
            <a:spLocks noGrp="1"/>
          </p:cNvSpPr>
          <p:nvPr>
            <p:ph sz="quarter" idx="14"/>
          </p:nvPr>
        </p:nvSpPr>
        <p:spPr/>
        <p:txBody>
          <a:bodyPr/>
          <a:lstStyle/>
          <a:p>
            <a:r>
              <a:rPr lang="en-US" dirty="0" smtClean="0"/>
              <a:t>PCBS</a:t>
            </a:r>
            <a:endParaRPr lang="en-US" dirty="0"/>
          </a:p>
        </p:txBody>
      </p:sp>
      <p:sp>
        <p:nvSpPr>
          <p:cNvPr id="8" name="Slide Number Placeholder 7">
            <a:extLst>
              <a:ext uri="{FF2B5EF4-FFF2-40B4-BE49-F238E27FC236}">
                <a16:creationId xmlns:a16="http://schemas.microsoft.com/office/drawing/2014/main" id="{D2888EF7-DDB5-41D0-A1B0-B012ABC94D85}"/>
              </a:ext>
            </a:extLst>
          </p:cNvPr>
          <p:cNvSpPr>
            <a:spLocks noGrp="1"/>
          </p:cNvSpPr>
          <p:nvPr>
            <p:ph type="sldNum" sz="quarter" idx="12"/>
          </p:nvPr>
        </p:nvSpPr>
        <p:spPr/>
        <p:txBody>
          <a:bodyPr/>
          <a:lstStyle/>
          <a:p>
            <a:fld id="{48BB047D-A6CD-43AB-96F0-683C726B586B}" type="slidenum">
              <a:rPr lang="en-US" smtClean="0"/>
              <a:pPr/>
              <a:t>3</a:t>
            </a:fld>
            <a:endParaRPr lang="en-US" dirty="0"/>
          </a:p>
        </p:txBody>
      </p:sp>
    </p:spTree>
    <p:extLst>
      <p:ext uri="{BB962C8B-B14F-4D97-AF65-F5344CB8AC3E}">
        <p14:creationId xmlns:p14="http://schemas.microsoft.com/office/powerpoint/2010/main" val="21669634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F209E-D17D-4F20-A6D0-C685853DE76E}"/>
              </a:ext>
            </a:extLst>
          </p:cNvPr>
          <p:cNvSpPr>
            <a:spLocks noGrp="1"/>
          </p:cNvSpPr>
          <p:nvPr>
            <p:ph type="title"/>
          </p:nvPr>
        </p:nvSpPr>
        <p:spPr/>
        <p:txBody>
          <a:bodyPr/>
          <a:lstStyle/>
          <a:p>
            <a:pPr algn="r" rtl="1"/>
            <a:r>
              <a:rPr lang="ar-JO" dirty="0" smtClean="0"/>
              <a:t>مصادر البيانات </a:t>
            </a:r>
            <a:endParaRPr lang="en-US" dirty="0"/>
          </a:p>
        </p:txBody>
      </p:sp>
      <p:pic>
        <p:nvPicPr>
          <p:cNvPr id="15" name="Picture Placeholder 14" descr="Handshake">
            <a:extLst>
              <a:ext uri="{FF2B5EF4-FFF2-40B4-BE49-F238E27FC236}">
                <a16:creationId xmlns:a16="http://schemas.microsoft.com/office/drawing/2014/main" id="{81D3A918-98A7-4066-B28E-B473663F8F30}"/>
              </a:ext>
            </a:extLst>
          </p:cNvPr>
          <p:cNvPicPr>
            <a:picLocks noGrp="1" noChangeAspect="1"/>
          </p:cNvPicPr>
          <p:nvPr>
            <p:ph type="pic" sz="quarter" idx="18"/>
          </p:nvPr>
        </p:nvPicPr>
        <p:blipFill>
          <a:blip r:embed="rId3">
            <a:extLst>
              <a:ext uri="{28A0092B-C50C-407E-A947-70E740481C1C}">
                <a14:useLocalDpi xmlns:a14="http://schemas.microsoft.com/office/drawing/2010/main"/>
              </a:ext>
              <a:ext uri="{96DAC541-7B7A-43D3-8B79-37D633B846F1}">
                <asvg:svgBlip xmlns:asvg="http://schemas.microsoft.com/office/drawing/2016/SVG/main" xmlns="" r:embed="rId4"/>
              </a:ext>
            </a:extLst>
          </a:blip>
          <a:srcRect/>
          <a:stretch>
            <a:fillRect/>
          </a:stretch>
        </p:blipFill>
        <p:spPr>
          <a:xfrm flipH="1">
            <a:off x="4293784" y="763986"/>
            <a:ext cx="587932" cy="587932"/>
          </a:xfrm>
        </p:spPr>
      </p:pic>
      <p:sp>
        <p:nvSpPr>
          <p:cNvPr id="3" name="Text Placeholder 2">
            <a:extLst>
              <a:ext uri="{FF2B5EF4-FFF2-40B4-BE49-F238E27FC236}">
                <a16:creationId xmlns:a16="http://schemas.microsoft.com/office/drawing/2014/main" id="{8A1B14A5-E7B8-4F35-8378-DB748F6A6CEF}"/>
              </a:ext>
            </a:extLst>
          </p:cNvPr>
          <p:cNvSpPr>
            <a:spLocks noGrp="1"/>
          </p:cNvSpPr>
          <p:nvPr>
            <p:ph type="body" idx="1"/>
          </p:nvPr>
        </p:nvSpPr>
        <p:spPr>
          <a:xfrm flipH="1">
            <a:off x="1873282" y="1477016"/>
            <a:ext cx="3008434" cy="601087"/>
          </a:xfrm>
        </p:spPr>
        <p:txBody>
          <a:bodyPr/>
          <a:lstStyle/>
          <a:p>
            <a:pPr algn="r" rtl="1"/>
            <a:r>
              <a:rPr lang="ar-JO" dirty="0" smtClean="0">
                <a:solidFill>
                  <a:schemeClr val="accent1"/>
                </a:solidFill>
              </a:rPr>
              <a:t>مسح الضحية</a:t>
            </a:r>
            <a:endParaRPr lang="en-US" dirty="0">
              <a:solidFill>
                <a:schemeClr val="accent1"/>
              </a:solidFill>
            </a:endParaRPr>
          </a:p>
        </p:txBody>
      </p:sp>
      <p:sp>
        <p:nvSpPr>
          <p:cNvPr id="4" name="Content Placeholder 3">
            <a:extLst>
              <a:ext uri="{FF2B5EF4-FFF2-40B4-BE49-F238E27FC236}">
                <a16:creationId xmlns:a16="http://schemas.microsoft.com/office/drawing/2014/main" id="{54E05A85-0100-4B67-A2A5-22134AD6255A}"/>
              </a:ext>
            </a:extLst>
          </p:cNvPr>
          <p:cNvSpPr>
            <a:spLocks noGrp="1"/>
          </p:cNvSpPr>
          <p:nvPr>
            <p:ph sz="half" idx="2"/>
          </p:nvPr>
        </p:nvSpPr>
        <p:spPr>
          <a:xfrm flipH="1">
            <a:off x="516194" y="2507766"/>
            <a:ext cx="4365522" cy="3091961"/>
          </a:xfrm>
          <a:solidFill>
            <a:schemeClr val="bg1"/>
          </a:solidFill>
        </p:spPr>
        <p:txBody>
          <a:bodyPr vert="horz" lIns="0" tIns="0" rIns="0" bIns="0" rtlCol="0">
            <a:noAutofit/>
          </a:bodyPr>
          <a:lstStyle/>
          <a:p>
            <a:pPr marL="0" indent="0" algn="just" rtl="1">
              <a:lnSpc>
                <a:spcPct val="100000"/>
              </a:lnSpc>
              <a:spcBef>
                <a:spcPct val="50000"/>
              </a:spcBef>
              <a:buNone/>
            </a:pPr>
            <a:r>
              <a:rPr lang="ar-SA" sz="2200" dirty="0">
                <a:latin typeface="Simplified Arabic" panose="02020603050405020304" pitchFamily="18" charset="-78"/>
                <a:cs typeface="Simplified Arabic" panose="02020603050405020304" pitchFamily="18" charset="-78"/>
              </a:rPr>
              <a:t>تنص التوصيات الدولية بأن يكون هناك مسح للضحية كل عامين أو ثلاثة، وذلك على اعتبار أن الجرائم التي تحصل في أي مجتمع ويتم التبليغ عنها، ونحصل عليها من بيانات السجلات الإدارية والتي تسمى الجرائم الظاهرة </a:t>
            </a:r>
            <a:r>
              <a:rPr lang="en-US" sz="2200" dirty="0">
                <a:latin typeface="Simplified Arabic" panose="02020603050405020304" pitchFamily="18" charset="-78"/>
                <a:cs typeface="Simplified Arabic" panose="02020603050405020304" pitchFamily="18" charset="-78"/>
              </a:rPr>
              <a:t>(Visible Crimes)</a:t>
            </a:r>
            <a:r>
              <a:rPr lang="ar-SA" sz="2200" dirty="0">
                <a:latin typeface="Simplified Arabic" panose="02020603050405020304" pitchFamily="18" charset="-78"/>
                <a:cs typeface="Simplified Arabic" panose="02020603050405020304" pitchFamily="18" charset="-78"/>
              </a:rPr>
              <a:t> لا تمثل إلا حوالي ثلث العدد الحقيقي للجرائم التي ترتكب في المجتمع، ولذلك يكون من الضروري القيام بمسح يعنى بالجزء المتبقي من هذه الجرائم وهو ما يسمى بالجرائم المخفية </a:t>
            </a:r>
            <a:r>
              <a:rPr lang="en-US" sz="2200" dirty="0">
                <a:latin typeface="Simplified Arabic" panose="02020603050405020304" pitchFamily="18" charset="-78"/>
                <a:cs typeface="Simplified Arabic" panose="02020603050405020304" pitchFamily="18" charset="-78"/>
              </a:rPr>
              <a:t> ( Hidden Crime )</a:t>
            </a:r>
            <a:r>
              <a:rPr lang="ar-SA" sz="2200" dirty="0">
                <a:latin typeface="Simplified Arabic" panose="02020603050405020304" pitchFamily="18" charset="-78"/>
                <a:cs typeface="Simplified Arabic" panose="02020603050405020304" pitchFamily="18" charset="-78"/>
              </a:rPr>
              <a:t> حيث يتم التوجه إلى عينة من المجتمع المقصود وسؤالهم إن كانوا قد وقعوا ضحايا لأفعال إجرامية خلال الـ 12 شهر السابقة للمسح.</a:t>
            </a:r>
            <a:endParaRPr lang="en-US" sz="2200" dirty="0">
              <a:latin typeface="Simplified Arabic" panose="02020603050405020304" pitchFamily="18" charset="-78"/>
              <a:cs typeface="Simplified Arabic" panose="02020603050405020304" pitchFamily="18" charset="-78"/>
            </a:endParaRPr>
          </a:p>
        </p:txBody>
      </p:sp>
      <p:pic>
        <p:nvPicPr>
          <p:cNvPr id="17" name="Picture Placeholder 16" descr="Download from cloud">
            <a:extLst>
              <a:ext uri="{FF2B5EF4-FFF2-40B4-BE49-F238E27FC236}">
                <a16:creationId xmlns:a16="http://schemas.microsoft.com/office/drawing/2014/main" id="{DEA952AA-034C-46B7-999E-31F46E9F36FC}"/>
              </a:ext>
            </a:extLst>
          </p:cNvPr>
          <p:cNvPicPr>
            <a:picLocks noGrp="1" noChangeAspect="1"/>
          </p:cNvPicPr>
          <p:nvPr>
            <p:ph type="pic" sz="quarter" idx="19"/>
          </p:nvPr>
        </p:nvPicPr>
        <p:blipFill>
          <a:blip r:embed="rId5">
            <a:extLst>
              <a:ext uri="{28A0092B-C50C-407E-A947-70E740481C1C}">
                <a14:useLocalDpi xmlns:a14="http://schemas.microsoft.com/office/drawing/2010/main"/>
              </a:ext>
              <a:ext uri="{96DAC541-7B7A-43D3-8B79-37D633B846F1}">
                <asvg:svgBlip xmlns:asvg="http://schemas.microsoft.com/office/drawing/2016/SVG/main" xmlns="" r:embed="rId6"/>
              </a:ext>
            </a:extLst>
          </a:blip>
          <a:srcRect/>
          <a:stretch>
            <a:fillRect/>
          </a:stretch>
        </p:blipFill>
        <p:spPr>
          <a:xfrm>
            <a:off x="7849204" y="840897"/>
            <a:ext cx="587932" cy="587932"/>
          </a:xfrm>
        </p:spPr>
      </p:pic>
      <p:sp>
        <p:nvSpPr>
          <p:cNvPr id="7" name="Text Placeholder 6">
            <a:extLst>
              <a:ext uri="{FF2B5EF4-FFF2-40B4-BE49-F238E27FC236}">
                <a16:creationId xmlns:a16="http://schemas.microsoft.com/office/drawing/2014/main" id="{B0BBB0D3-F4B5-4146-8064-6CACD6B0C1A1}"/>
              </a:ext>
            </a:extLst>
          </p:cNvPr>
          <p:cNvSpPr>
            <a:spLocks noGrp="1"/>
          </p:cNvSpPr>
          <p:nvPr>
            <p:ph type="body" idx="15"/>
          </p:nvPr>
        </p:nvSpPr>
        <p:spPr>
          <a:xfrm>
            <a:off x="5428702" y="1477016"/>
            <a:ext cx="3008434" cy="601087"/>
          </a:xfrm>
        </p:spPr>
        <p:txBody>
          <a:bodyPr/>
          <a:lstStyle/>
          <a:p>
            <a:pPr algn="r" rtl="1"/>
            <a:r>
              <a:rPr lang="ar-JO" dirty="0" smtClean="0"/>
              <a:t>السجلات الإدارية</a:t>
            </a:r>
            <a:endParaRPr lang="en-US" dirty="0">
              <a:solidFill>
                <a:schemeClr val="accent1"/>
              </a:solidFill>
            </a:endParaRPr>
          </a:p>
        </p:txBody>
      </p:sp>
      <p:sp>
        <p:nvSpPr>
          <p:cNvPr id="8" name="Content Placeholder 7">
            <a:extLst>
              <a:ext uri="{FF2B5EF4-FFF2-40B4-BE49-F238E27FC236}">
                <a16:creationId xmlns:a16="http://schemas.microsoft.com/office/drawing/2014/main" id="{6FD8FA4C-5CEC-4227-AE41-276B750EFDF0}"/>
              </a:ext>
            </a:extLst>
          </p:cNvPr>
          <p:cNvSpPr>
            <a:spLocks noGrp="1"/>
          </p:cNvSpPr>
          <p:nvPr>
            <p:ph sz="half" idx="16"/>
          </p:nvPr>
        </p:nvSpPr>
        <p:spPr>
          <a:xfrm>
            <a:off x="5428702" y="2507767"/>
            <a:ext cx="3008434" cy="3091961"/>
          </a:xfrm>
        </p:spPr>
        <p:txBody>
          <a:bodyPr/>
          <a:lstStyle/>
          <a:p>
            <a:pPr marL="0" indent="0" algn="just" rtl="1">
              <a:lnSpc>
                <a:spcPct val="100000"/>
              </a:lnSpc>
              <a:spcBef>
                <a:spcPct val="50000"/>
              </a:spcBef>
              <a:buNone/>
            </a:pPr>
            <a:r>
              <a:rPr lang="ar-SA" sz="2200" dirty="0">
                <a:latin typeface="Simplified Arabic" panose="02020603050405020304" pitchFamily="18" charset="-78"/>
                <a:cs typeface="Simplified Arabic" panose="02020603050405020304" pitchFamily="18" charset="-78"/>
              </a:rPr>
              <a:t>تشمل إحصاءات الامن والعدالة بيانات شاملة حول الأفعال الإجرامية المبلغ عنها في المجتمع الفلسطيني، كما تشير إلى عدد  الموقوفين والمحكومين في السجون وقضايا المحاكم والنيابة والأحداث الجانحين وضحايا حوادث السير.  كما توفر إحصائيات حديثة حول أعداد العاملين في أجهزة العدالة الجنائية من قضاة ومدعين عامين ومحامين</a:t>
            </a:r>
            <a:r>
              <a:rPr lang="en-US" sz="2200" dirty="0">
                <a:latin typeface="Simplified Arabic" panose="02020603050405020304" pitchFamily="18" charset="-78"/>
                <a:cs typeface="Simplified Arabic" panose="02020603050405020304" pitchFamily="18" charset="-78"/>
              </a:rPr>
              <a:t>.</a:t>
            </a:r>
            <a:endParaRPr lang="en-US" sz="2200" b="1" dirty="0">
              <a:latin typeface="Simplified Arabic" panose="02020603050405020304" pitchFamily="18" charset="-78"/>
              <a:cs typeface="Simplified Arabic" panose="02020603050405020304" pitchFamily="18" charset="-78"/>
            </a:endParaRPr>
          </a:p>
        </p:txBody>
      </p:sp>
      <p:sp>
        <p:nvSpPr>
          <p:cNvPr id="18" name="Content Placeholder 17">
            <a:extLst>
              <a:ext uri="{FF2B5EF4-FFF2-40B4-BE49-F238E27FC236}">
                <a16:creationId xmlns:a16="http://schemas.microsoft.com/office/drawing/2014/main" id="{CD6CEFA7-5AB5-47CF-83D8-F5F3DF38D2AF}"/>
              </a:ext>
            </a:extLst>
          </p:cNvPr>
          <p:cNvSpPr>
            <a:spLocks noGrp="1"/>
          </p:cNvSpPr>
          <p:nvPr>
            <p:ph sz="quarter" idx="14"/>
          </p:nvPr>
        </p:nvSpPr>
        <p:spPr/>
        <p:txBody>
          <a:bodyPr/>
          <a:lstStyle/>
          <a:p>
            <a:r>
              <a:rPr lang="en-US" dirty="0" smtClean="0"/>
              <a:t>PCBS</a:t>
            </a:r>
            <a:endParaRPr lang="en-US" dirty="0"/>
          </a:p>
        </p:txBody>
      </p:sp>
      <p:sp>
        <p:nvSpPr>
          <p:cNvPr id="5" name="Slide Number Placeholder 4">
            <a:extLst>
              <a:ext uri="{FF2B5EF4-FFF2-40B4-BE49-F238E27FC236}">
                <a16:creationId xmlns:a16="http://schemas.microsoft.com/office/drawing/2014/main" id="{ABBA3DB3-A445-4949-AB8E-8B2F3C33366B}"/>
              </a:ext>
            </a:extLst>
          </p:cNvPr>
          <p:cNvSpPr>
            <a:spLocks noGrp="1"/>
          </p:cNvSpPr>
          <p:nvPr>
            <p:ph type="sldNum" sz="quarter" idx="12"/>
          </p:nvPr>
        </p:nvSpPr>
        <p:spPr/>
        <p:txBody>
          <a:bodyPr/>
          <a:lstStyle/>
          <a:p>
            <a:fld id="{48BB047D-A6CD-43AB-96F0-683C726B586B}" type="slidenum">
              <a:rPr lang="en-US" smtClean="0"/>
              <a:pPr/>
              <a:t>4</a:t>
            </a:fld>
            <a:endParaRPr lang="en-US" dirty="0"/>
          </a:p>
        </p:txBody>
      </p:sp>
      <p:sp>
        <p:nvSpPr>
          <p:cNvPr id="12" name="Content Placeholder 7">
            <a:extLst>
              <a:ext uri="{FF2B5EF4-FFF2-40B4-BE49-F238E27FC236}">
                <a16:creationId xmlns:a16="http://schemas.microsoft.com/office/drawing/2014/main" id="{6FD8FA4C-5CEC-4227-AE41-276B750EFDF0}"/>
              </a:ext>
            </a:extLst>
          </p:cNvPr>
          <p:cNvSpPr txBox="1">
            <a:spLocks/>
          </p:cNvSpPr>
          <p:nvPr/>
        </p:nvSpPr>
        <p:spPr>
          <a:xfrm>
            <a:off x="8858853" y="1676296"/>
            <a:ext cx="3008434" cy="4502019"/>
          </a:xfrm>
          <a:prstGeom prst="rect">
            <a:avLst/>
          </a:prstGeom>
        </p:spPr>
        <p:txBody>
          <a:bodyPr vert="horz" lIns="0" tIns="0" rIns="0" bIns="0" rtlCol="0">
            <a:noAutofit/>
          </a:bodyPr>
          <a:lst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1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12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1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rtl="1">
              <a:lnSpc>
                <a:spcPct val="150000"/>
              </a:lnSpc>
              <a:buFont typeface="Arial" panose="020B0604020202020204" pitchFamily="34" charset="0"/>
              <a:buNone/>
            </a:pPr>
            <a:r>
              <a:rPr lang="ar-JO" sz="2000" dirty="0" smtClean="0">
                <a:latin typeface="Simplified Arabic" panose="02020603050405020304" pitchFamily="18" charset="-78"/>
                <a:cs typeface="Simplified Arabic" panose="02020603050405020304" pitchFamily="18" charset="-78"/>
              </a:rPr>
              <a:t>يعتمد الجهاز في جمع بيانات الأمن والعدالة على السجلات الادارية ومسح الضحية  </a:t>
            </a:r>
            <a:endParaRPr lang="en-US" sz="20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9130373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8BB047D-A6CD-43AB-96F0-683C726B586B}" type="slidenum">
              <a:rPr lang="en-US" noProof="0" smtClean="0"/>
              <a:pPr/>
              <a:t>5</a:t>
            </a:fld>
            <a:endParaRPr lang="en-US" noProof="0" dirty="0"/>
          </a:p>
        </p:txBody>
      </p:sp>
      <p:sp>
        <p:nvSpPr>
          <p:cNvPr id="3" name="Title 2"/>
          <p:cNvSpPr>
            <a:spLocks noGrp="1"/>
          </p:cNvSpPr>
          <p:nvPr>
            <p:ph type="title"/>
          </p:nvPr>
        </p:nvSpPr>
        <p:spPr/>
        <p:txBody>
          <a:bodyPr/>
          <a:lstStyle/>
          <a:p>
            <a:pPr algn="r" rtl="1"/>
            <a:r>
              <a:rPr lang="ar-JO" dirty="0" smtClean="0"/>
              <a:t>مسح الضحية </a:t>
            </a:r>
            <a:endParaRPr lang="en-US" dirty="0"/>
          </a:p>
        </p:txBody>
      </p:sp>
      <p:sp>
        <p:nvSpPr>
          <p:cNvPr id="4" name="Text Placeholder 3"/>
          <p:cNvSpPr>
            <a:spLocks noGrp="1"/>
          </p:cNvSpPr>
          <p:nvPr>
            <p:ph type="body" idx="1"/>
          </p:nvPr>
        </p:nvSpPr>
        <p:spPr/>
        <p:txBody>
          <a:bodyPr/>
          <a:lstStyle/>
          <a:p>
            <a:pPr algn="r" rtl="1"/>
            <a:endParaRPr lang="ar-JO" dirty="0" smtClean="0">
              <a:latin typeface="Simplified Arabic" panose="02020603050405020304" pitchFamily="18" charset="-78"/>
              <a:cs typeface="Simplified Arabic" panose="02020603050405020304" pitchFamily="18" charset="-78"/>
            </a:endParaRPr>
          </a:p>
          <a:p>
            <a:pPr algn="r" rtl="1"/>
            <a:r>
              <a:rPr lang="ar-JO" dirty="0" smtClean="0">
                <a:latin typeface="Simplified Arabic" panose="02020603050405020304" pitchFamily="18" charset="-78"/>
                <a:cs typeface="Simplified Arabic" panose="02020603050405020304" pitchFamily="18" charset="-78"/>
              </a:rPr>
              <a:t>من المسوح الأساسية المنفذة في الجهاز </a:t>
            </a:r>
          </a:p>
          <a:p>
            <a:pPr marL="0" indent="0" algn="r" rtl="1">
              <a:buNone/>
            </a:pPr>
            <a:endParaRPr lang="en-US" dirty="0">
              <a:latin typeface="Simplified Arabic" panose="02020603050405020304" pitchFamily="18" charset="-78"/>
              <a:cs typeface="Simplified Arabic" panose="02020603050405020304" pitchFamily="18" charset="-78"/>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78129" y="2302593"/>
            <a:ext cx="6489285" cy="3650223"/>
          </a:xfrm>
          <a:prstGeom prst="rect">
            <a:avLst/>
          </a:prstGeom>
        </p:spPr>
      </p:pic>
    </p:spTree>
    <p:extLst>
      <p:ext uri="{BB962C8B-B14F-4D97-AF65-F5344CB8AC3E}">
        <p14:creationId xmlns:p14="http://schemas.microsoft.com/office/powerpoint/2010/main" val="37273786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F209E-D17D-4F20-A6D0-C685853DE76E}"/>
              </a:ext>
            </a:extLst>
          </p:cNvPr>
          <p:cNvSpPr>
            <a:spLocks noGrp="1"/>
          </p:cNvSpPr>
          <p:nvPr>
            <p:ph type="title"/>
          </p:nvPr>
        </p:nvSpPr>
        <p:spPr/>
        <p:txBody>
          <a:bodyPr/>
          <a:lstStyle/>
          <a:p>
            <a:pPr algn="r" rtl="1"/>
            <a:r>
              <a:rPr lang="ar-JO" dirty="0" smtClean="0"/>
              <a:t>مسح الضحية</a:t>
            </a:r>
            <a:endParaRPr lang="en-US" dirty="0"/>
          </a:p>
        </p:txBody>
      </p:sp>
      <p:sp>
        <p:nvSpPr>
          <p:cNvPr id="3" name="Text Placeholder 2">
            <a:extLst>
              <a:ext uri="{FF2B5EF4-FFF2-40B4-BE49-F238E27FC236}">
                <a16:creationId xmlns:a16="http://schemas.microsoft.com/office/drawing/2014/main" id="{8A1B14A5-E7B8-4F35-8378-DB748F6A6CEF}"/>
              </a:ext>
            </a:extLst>
          </p:cNvPr>
          <p:cNvSpPr>
            <a:spLocks noGrp="1"/>
          </p:cNvSpPr>
          <p:nvPr>
            <p:ph type="body" idx="1"/>
          </p:nvPr>
        </p:nvSpPr>
        <p:spPr>
          <a:xfrm flipH="1">
            <a:off x="5486637" y="1576741"/>
            <a:ext cx="3008434" cy="601087"/>
          </a:xfrm>
        </p:spPr>
        <p:txBody>
          <a:bodyPr/>
          <a:lstStyle/>
          <a:p>
            <a:pPr algn="r" rtl="1"/>
            <a:r>
              <a:rPr lang="ar-JO" dirty="0" smtClean="0">
                <a:solidFill>
                  <a:schemeClr val="accent1"/>
                </a:solidFill>
              </a:rPr>
              <a:t>أهداف المسح</a:t>
            </a:r>
            <a:endParaRPr lang="en-US" dirty="0">
              <a:solidFill>
                <a:schemeClr val="accent1"/>
              </a:solidFill>
            </a:endParaRPr>
          </a:p>
        </p:txBody>
      </p:sp>
      <p:sp>
        <p:nvSpPr>
          <p:cNvPr id="4" name="Content Placeholder 3">
            <a:extLst>
              <a:ext uri="{FF2B5EF4-FFF2-40B4-BE49-F238E27FC236}">
                <a16:creationId xmlns:a16="http://schemas.microsoft.com/office/drawing/2014/main" id="{54E05A85-0100-4B67-A2A5-22134AD6255A}"/>
              </a:ext>
            </a:extLst>
          </p:cNvPr>
          <p:cNvSpPr>
            <a:spLocks noGrp="1"/>
          </p:cNvSpPr>
          <p:nvPr>
            <p:ph sz="half" idx="2"/>
          </p:nvPr>
        </p:nvSpPr>
        <p:spPr>
          <a:xfrm flipH="1">
            <a:off x="516192" y="2230656"/>
            <a:ext cx="7978878" cy="4125900"/>
          </a:xfrm>
          <a:solidFill>
            <a:schemeClr val="bg1"/>
          </a:solidFill>
        </p:spPr>
        <p:txBody>
          <a:bodyPr vert="horz" lIns="0" tIns="0" rIns="0" bIns="0" rtlCol="0">
            <a:noAutofit/>
          </a:bodyPr>
          <a:lstStyle/>
          <a:p>
            <a:pPr algn="r" rtl="1">
              <a:lnSpc>
                <a:spcPct val="100000"/>
              </a:lnSpc>
              <a:spcBef>
                <a:spcPct val="50000"/>
              </a:spcBef>
            </a:pPr>
            <a:r>
              <a:rPr lang="ar-SA" sz="2200" dirty="0">
                <a:latin typeface="Simplified Arabic" panose="02020603050405020304" pitchFamily="18" charset="-78"/>
                <a:cs typeface="Simplified Arabic" panose="02020603050405020304" pitchFamily="18" charset="-78"/>
              </a:rPr>
              <a:t>التعرف على </a:t>
            </a:r>
            <a:r>
              <a:rPr lang="ar-SA" sz="2200" dirty="0"/>
              <a:t>بخصائص الضحايا والجناة والأحداث </a:t>
            </a:r>
            <a:r>
              <a:rPr lang="ar-SA" sz="2200" dirty="0" smtClean="0"/>
              <a:t>الإجرامية </a:t>
            </a:r>
            <a:r>
              <a:rPr lang="ar-SA" sz="2200" dirty="0" smtClean="0">
                <a:latin typeface="Simplified Arabic" panose="02020603050405020304" pitchFamily="18" charset="-78"/>
                <a:cs typeface="Simplified Arabic" panose="02020603050405020304" pitchFamily="18" charset="-78"/>
              </a:rPr>
              <a:t>في </a:t>
            </a:r>
            <a:r>
              <a:rPr lang="ar-SA" sz="2200" dirty="0">
                <a:latin typeface="Simplified Arabic" panose="02020603050405020304" pitchFamily="18" charset="-78"/>
                <a:cs typeface="Simplified Arabic" panose="02020603050405020304" pitchFamily="18" charset="-78"/>
              </a:rPr>
              <a:t>المجتمع </a:t>
            </a:r>
            <a:r>
              <a:rPr lang="ar-SA" sz="2200" dirty="0" smtClean="0">
                <a:latin typeface="Simplified Arabic" panose="02020603050405020304" pitchFamily="18" charset="-78"/>
                <a:cs typeface="Simplified Arabic" panose="02020603050405020304" pitchFamily="18" charset="-78"/>
              </a:rPr>
              <a:t>الفلسطيني.</a:t>
            </a:r>
            <a:endParaRPr lang="ar-JO" sz="2200" dirty="0" smtClean="0">
              <a:latin typeface="Simplified Arabic" panose="02020603050405020304" pitchFamily="18" charset="-78"/>
              <a:cs typeface="Simplified Arabic" panose="02020603050405020304" pitchFamily="18" charset="-78"/>
            </a:endParaRPr>
          </a:p>
          <a:p>
            <a:pPr algn="r" rtl="1">
              <a:lnSpc>
                <a:spcPct val="100000"/>
              </a:lnSpc>
              <a:spcBef>
                <a:spcPct val="50000"/>
              </a:spcBef>
            </a:pPr>
            <a:r>
              <a:rPr lang="ar-SA" sz="2000" dirty="0" smtClean="0">
                <a:latin typeface="Simplified Arabic" panose="02020603050405020304" pitchFamily="18" charset="-78"/>
                <a:cs typeface="Simplified Arabic" panose="02020603050405020304" pitchFamily="18" charset="-78"/>
              </a:rPr>
              <a:t>توفير </a:t>
            </a:r>
            <a:r>
              <a:rPr lang="ar-SA" sz="2000" dirty="0">
                <a:latin typeface="Simplified Arabic" panose="02020603050405020304" pitchFamily="18" charset="-78"/>
                <a:cs typeface="Simplified Arabic" panose="02020603050405020304" pitchFamily="18" charset="-78"/>
              </a:rPr>
              <a:t>البيانات الكافية والضرورية لمتخذي القرار والمخططين لرسم السياسات المناسبة حول سبل مكافحة الجريمة</a:t>
            </a:r>
            <a:r>
              <a:rPr lang="ar-SA" sz="2000" dirty="0" smtClean="0">
                <a:latin typeface="Simplified Arabic" panose="02020603050405020304" pitchFamily="18" charset="-78"/>
                <a:cs typeface="Simplified Arabic" panose="02020603050405020304" pitchFamily="18" charset="-78"/>
              </a:rPr>
              <a:t>.</a:t>
            </a:r>
            <a:endParaRPr lang="ar-JO" sz="2000" dirty="0" smtClean="0">
              <a:latin typeface="Simplified Arabic" panose="02020603050405020304" pitchFamily="18" charset="-78"/>
              <a:cs typeface="Simplified Arabic" panose="02020603050405020304" pitchFamily="18" charset="-78"/>
            </a:endParaRPr>
          </a:p>
          <a:p>
            <a:pPr algn="r" rtl="1">
              <a:lnSpc>
                <a:spcPct val="100000"/>
              </a:lnSpc>
              <a:spcBef>
                <a:spcPct val="50000"/>
              </a:spcBef>
            </a:pPr>
            <a:r>
              <a:rPr lang="ar-SA" sz="2000" dirty="0">
                <a:latin typeface="Simplified Arabic" panose="02020603050405020304" pitchFamily="18" charset="-78"/>
                <a:cs typeface="Simplified Arabic" panose="02020603050405020304" pitchFamily="18" charset="-78"/>
              </a:rPr>
              <a:t> التعرف على اتجاهات الجريمة </a:t>
            </a:r>
            <a:r>
              <a:rPr lang="ar-SA" sz="2000" dirty="0" smtClean="0">
                <a:latin typeface="Simplified Arabic" panose="02020603050405020304" pitchFamily="18" charset="-78"/>
                <a:cs typeface="Simplified Arabic" panose="02020603050405020304" pitchFamily="18" charset="-78"/>
              </a:rPr>
              <a:t>وأنماطها وتحركاتها </a:t>
            </a:r>
            <a:r>
              <a:rPr lang="ar-SA" sz="2000" dirty="0">
                <a:latin typeface="Simplified Arabic" panose="02020603050405020304" pitchFamily="18" charset="-78"/>
                <a:cs typeface="Simplified Arabic" panose="02020603050405020304" pitchFamily="18" charset="-78"/>
              </a:rPr>
              <a:t>في المجتمع </a:t>
            </a:r>
            <a:r>
              <a:rPr lang="ar-JO" sz="2000" dirty="0" smtClean="0">
                <a:latin typeface="Simplified Arabic" panose="02020603050405020304" pitchFamily="18" charset="-78"/>
                <a:cs typeface="Simplified Arabic" panose="02020603050405020304" pitchFamily="18" charset="-78"/>
              </a:rPr>
              <a:t>ا</a:t>
            </a:r>
            <a:r>
              <a:rPr lang="ar-SA" sz="2000" dirty="0" smtClean="0">
                <a:latin typeface="Simplified Arabic" panose="02020603050405020304" pitchFamily="18" charset="-78"/>
                <a:cs typeface="Simplified Arabic" panose="02020603050405020304" pitchFamily="18" charset="-78"/>
              </a:rPr>
              <a:t>لفلسطيني </a:t>
            </a:r>
            <a:endParaRPr lang="ar-JO" sz="2000" dirty="0" smtClean="0">
              <a:latin typeface="Simplified Arabic" panose="02020603050405020304" pitchFamily="18" charset="-78"/>
              <a:cs typeface="Simplified Arabic" panose="02020603050405020304" pitchFamily="18" charset="-78"/>
            </a:endParaRPr>
          </a:p>
          <a:p>
            <a:pPr algn="r" rtl="1">
              <a:lnSpc>
                <a:spcPct val="100000"/>
              </a:lnSpc>
              <a:spcBef>
                <a:spcPct val="50000"/>
              </a:spcBef>
            </a:pPr>
            <a:r>
              <a:rPr lang="ar-SA" sz="2000" dirty="0" smtClean="0">
                <a:latin typeface="Simplified Arabic" panose="02020603050405020304" pitchFamily="18" charset="-78"/>
                <a:cs typeface="Simplified Arabic" panose="02020603050405020304" pitchFamily="18" charset="-78"/>
              </a:rPr>
              <a:t> </a:t>
            </a:r>
            <a:r>
              <a:rPr lang="ar-SA" sz="2000" dirty="0">
                <a:latin typeface="Simplified Arabic" panose="02020603050405020304" pitchFamily="18" charset="-78"/>
                <a:cs typeface="Simplified Arabic" panose="02020603050405020304" pitchFamily="18" charset="-78"/>
              </a:rPr>
              <a:t>فحص مدى التوجه للتبليغ عن الأفعال الإجرامية التي يتعرض لها الأفراد  والأسر في المجتمع الفلسطيني</a:t>
            </a:r>
            <a:r>
              <a:rPr lang="ar-SA" sz="2000" dirty="0" smtClean="0">
                <a:latin typeface="Simplified Arabic" panose="02020603050405020304" pitchFamily="18" charset="-78"/>
                <a:cs typeface="Simplified Arabic" panose="02020603050405020304" pitchFamily="18" charset="-78"/>
              </a:rPr>
              <a:t>.</a:t>
            </a:r>
            <a:endParaRPr lang="ar-JO" sz="2000" dirty="0" smtClean="0">
              <a:latin typeface="Simplified Arabic" panose="02020603050405020304" pitchFamily="18" charset="-78"/>
              <a:cs typeface="Simplified Arabic" panose="02020603050405020304" pitchFamily="18" charset="-78"/>
            </a:endParaRPr>
          </a:p>
          <a:p>
            <a:pPr algn="r" rtl="1">
              <a:lnSpc>
                <a:spcPct val="100000"/>
              </a:lnSpc>
              <a:spcBef>
                <a:spcPct val="50000"/>
              </a:spcBef>
            </a:pPr>
            <a:r>
              <a:rPr lang="ar-SA" sz="2000" dirty="0" smtClean="0">
                <a:latin typeface="Simplified Arabic" panose="02020603050405020304" pitchFamily="18" charset="-78"/>
                <a:cs typeface="Simplified Arabic" panose="02020603050405020304" pitchFamily="18" charset="-78"/>
              </a:rPr>
              <a:t> </a:t>
            </a:r>
            <a:r>
              <a:rPr lang="ar-SA" sz="2000" dirty="0">
                <a:latin typeface="Simplified Arabic" panose="02020603050405020304" pitchFamily="18" charset="-78"/>
                <a:cs typeface="Simplified Arabic" panose="02020603050405020304" pitchFamily="18" charset="-78"/>
              </a:rPr>
              <a:t>بناء سلسلة بيانات يتم مقارنتها عبر الزمن ورصد </a:t>
            </a:r>
            <a:r>
              <a:rPr lang="ar-SA" sz="2000" dirty="0" smtClean="0">
                <a:latin typeface="Simplified Arabic" panose="02020603050405020304" pitchFamily="18" charset="-78"/>
                <a:cs typeface="Simplified Arabic" panose="02020603050405020304" pitchFamily="18" charset="-78"/>
              </a:rPr>
              <a:t>التغيرات</a:t>
            </a:r>
            <a:endParaRPr lang="ar-JO" sz="2000" dirty="0" smtClean="0">
              <a:latin typeface="Simplified Arabic" panose="02020603050405020304" pitchFamily="18" charset="-78"/>
              <a:cs typeface="Simplified Arabic" panose="02020603050405020304" pitchFamily="18" charset="-78"/>
            </a:endParaRPr>
          </a:p>
          <a:p>
            <a:pPr algn="r" rtl="1">
              <a:lnSpc>
                <a:spcPct val="100000"/>
              </a:lnSpc>
              <a:spcBef>
                <a:spcPct val="50000"/>
              </a:spcBef>
            </a:pPr>
            <a:r>
              <a:rPr lang="ar-SA" sz="2000" dirty="0" smtClean="0">
                <a:latin typeface="Simplified Arabic" panose="02020603050405020304" pitchFamily="18" charset="-78"/>
                <a:cs typeface="Simplified Arabic" panose="02020603050405020304" pitchFamily="18" charset="-78"/>
              </a:rPr>
              <a:t>توفير </a:t>
            </a:r>
            <a:r>
              <a:rPr lang="ar-SA" sz="2000" dirty="0">
                <a:latin typeface="Simplified Arabic" panose="02020603050405020304" pitchFamily="18" charset="-78"/>
                <a:cs typeface="Simplified Arabic" panose="02020603050405020304" pitchFamily="18" charset="-78"/>
              </a:rPr>
              <a:t>بيانات حديثة حول الجريمة والضحية ممكن أن تستخدمها الصحافة والأشخاص والمؤسسات الذين يتابعون إتجاهات الجريمة في المجتمع </a:t>
            </a:r>
            <a:r>
              <a:rPr lang="ar-SA" sz="2000" dirty="0" smtClean="0">
                <a:latin typeface="Simplified Arabic" panose="02020603050405020304" pitchFamily="18" charset="-78"/>
                <a:cs typeface="Simplified Arabic" panose="02020603050405020304" pitchFamily="18" charset="-78"/>
              </a:rPr>
              <a:t>الفلسطيني.</a:t>
            </a:r>
          </a:p>
          <a:p>
            <a:pPr algn="r" rtl="1">
              <a:lnSpc>
                <a:spcPct val="100000"/>
              </a:lnSpc>
              <a:spcBef>
                <a:spcPct val="50000"/>
              </a:spcBef>
            </a:pPr>
            <a:r>
              <a:rPr lang="ar-SA" sz="2000" dirty="0" smtClean="0">
                <a:latin typeface="Simplified Arabic" panose="02020603050405020304" pitchFamily="18" charset="-78"/>
                <a:cs typeface="Simplified Arabic" panose="02020603050405020304" pitchFamily="18" charset="-78"/>
              </a:rPr>
              <a:t>تلبية بعض مؤشرات التنمية المستدامة الهدف 16</a:t>
            </a:r>
            <a:endParaRPr lang="en-US" sz="2000" dirty="0">
              <a:latin typeface="Simplified Arabic" panose="02020603050405020304" pitchFamily="18" charset="-78"/>
              <a:cs typeface="Simplified Arabic" panose="02020603050405020304" pitchFamily="18" charset="-78"/>
            </a:endParaRPr>
          </a:p>
        </p:txBody>
      </p:sp>
      <p:sp>
        <p:nvSpPr>
          <p:cNvPr id="7" name="Text Placeholder 6">
            <a:extLst>
              <a:ext uri="{FF2B5EF4-FFF2-40B4-BE49-F238E27FC236}">
                <a16:creationId xmlns:a16="http://schemas.microsoft.com/office/drawing/2014/main" id="{B0BBB0D3-F4B5-4146-8064-6CACD6B0C1A1}"/>
              </a:ext>
            </a:extLst>
          </p:cNvPr>
          <p:cNvSpPr>
            <a:spLocks noGrp="1"/>
          </p:cNvSpPr>
          <p:nvPr>
            <p:ph type="body" idx="15"/>
          </p:nvPr>
        </p:nvSpPr>
        <p:spPr>
          <a:xfrm>
            <a:off x="8952767" y="1629568"/>
            <a:ext cx="3008434" cy="601087"/>
          </a:xfrm>
        </p:spPr>
        <p:txBody>
          <a:bodyPr/>
          <a:lstStyle/>
          <a:p>
            <a:pPr algn="r" rtl="1"/>
            <a:r>
              <a:rPr lang="ar-JO" dirty="0" smtClean="0"/>
              <a:t>نبذة تعريفية </a:t>
            </a:r>
            <a:endParaRPr lang="en-US" dirty="0">
              <a:solidFill>
                <a:schemeClr val="accent1"/>
              </a:solidFill>
            </a:endParaRPr>
          </a:p>
        </p:txBody>
      </p:sp>
      <p:sp>
        <p:nvSpPr>
          <p:cNvPr id="8" name="Content Placeholder 7">
            <a:extLst>
              <a:ext uri="{FF2B5EF4-FFF2-40B4-BE49-F238E27FC236}">
                <a16:creationId xmlns:a16="http://schemas.microsoft.com/office/drawing/2014/main" id="{6FD8FA4C-5CEC-4227-AE41-276B750EFDF0}"/>
              </a:ext>
            </a:extLst>
          </p:cNvPr>
          <p:cNvSpPr>
            <a:spLocks noGrp="1"/>
          </p:cNvSpPr>
          <p:nvPr>
            <p:ph sz="half" idx="16"/>
          </p:nvPr>
        </p:nvSpPr>
        <p:spPr>
          <a:xfrm>
            <a:off x="8825047" y="2508306"/>
            <a:ext cx="3136154" cy="3091961"/>
          </a:xfrm>
        </p:spPr>
        <p:txBody>
          <a:bodyPr/>
          <a:lstStyle/>
          <a:p>
            <a:pPr marL="0" indent="0" algn="just" rtl="1">
              <a:lnSpc>
                <a:spcPct val="100000"/>
              </a:lnSpc>
              <a:spcBef>
                <a:spcPct val="50000"/>
              </a:spcBef>
              <a:buNone/>
            </a:pPr>
            <a:r>
              <a:rPr lang="ar-SA" sz="2000" dirty="0">
                <a:latin typeface="Simplified Arabic" panose="02020603050405020304" pitchFamily="18" charset="-78"/>
                <a:cs typeface="Simplified Arabic" panose="02020603050405020304" pitchFamily="18" charset="-78"/>
              </a:rPr>
              <a:t>تم تنفيذ مسح الضحية ست مرات في الأعوام 1996، 1999، 2004، 2008، 2012، 2016، 2020 وذلك عن طريق دراسة المؤشرات الأساسية التي تنص عليها التوصيات الدولية وتجارب الدول الأخرى وتوصيات الخبراء الذين قدموا إلى الجهاز، والتي تبين مدى تعرض الأسر والأفراد في المجتمع الفلسطيني لأفعال إجرامية، وكذلك دراسة المواصفات العامة للضحية في المجتمع الفلسطيني </a:t>
            </a:r>
            <a:endParaRPr lang="en-US" sz="2000" b="1" dirty="0">
              <a:latin typeface="Simplified Arabic" panose="02020603050405020304" pitchFamily="18" charset="-78"/>
              <a:cs typeface="Simplified Arabic" panose="02020603050405020304" pitchFamily="18" charset="-78"/>
            </a:endParaRPr>
          </a:p>
        </p:txBody>
      </p:sp>
      <p:sp>
        <p:nvSpPr>
          <p:cNvPr id="18" name="Content Placeholder 17">
            <a:extLst>
              <a:ext uri="{FF2B5EF4-FFF2-40B4-BE49-F238E27FC236}">
                <a16:creationId xmlns:a16="http://schemas.microsoft.com/office/drawing/2014/main" id="{CD6CEFA7-5AB5-47CF-83D8-F5F3DF38D2AF}"/>
              </a:ext>
            </a:extLst>
          </p:cNvPr>
          <p:cNvSpPr>
            <a:spLocks noGrp="1"/>
          </p:cNvSpPr>
          <p:nvPr>
            <p:ph sz="quarter" idx="14"/>
          </p:nvPr>
        </p:nvSpPr>
        <p:spPr/>
        <p:txBody>
          <a:bodyPr/>
          <a:lstStyle/>
          <a:p>
            <a:r>
              <a:rPr lang="en-US" dirty="0" smtClean="0"/>
              <a:t>PCBS</a:t>
            </a:r>
            <a:endParaRPr lang="en-US" dirty="0"/>
          </a:p>
        </p:txBody>
      </p:sp>
      <p:sp>
        <p:nvSpPr>
          <p:cNvPr id="5" name="Slide Number Placeholder 4">
            <a:extLst>
              <a:ext uri="{FF2B5EF4-FFF2-40B4-BE49-F238E27FC236}">
                <a16:creationId xmlns:a16="http://schemas.microsoft.com/office/drawing/2014/main" id="{ABBA3DB3-A445-4949-AB8E-8B2F3C33366B}"/>
              </a:ext>
            </a:extLst>
          </p:cNvPr>
          <p:cNvSpPr>
            <a:spLocks noGrp="1"/>
          </p:cNvSpPr>
          <p:nvPr>
            <p:ph type="sldNum" sz="quarter" idx="12"/>
          </p:nvPr>
        </p:nvSpPr>
        <p:spPr/>
        <p:txBody>
          <a:bodyPr/>
          <a:lstStyle/>
          <a:p>
            <a:fld id="{48BB047D-A6CD-43AB-96F0-683C726B586B}" type="slidenum">
              <a:rPr lang="en-US" smtClean="0"/>
              <a:pPr/>
              <a:t>6</a:t>
            </a:fld>
            <a:endParaRPr lang="en-US" dirty="0"/>
          </a:p>
        </p:txBody>
      </p:sp>
    </p:spTree>
    <p:extLst>
      <p:ext uri="{BB962C8B-B14F-4D97-AF65-F5344CB8AC3E}">
        <p14:creationId xmlns:p14="http://schemas.microsoft.com/office/powerpoint/2010/main" val="16130791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59737-6B13-46AD-93F6-FE801BC76D26}"/>
              </a:ext>
            </a:extLst>
          </p:cNvPr>
          <p:cNvSpPr>
            <a:spLocks noGrp="1"/>
          </p:cNvSpPr>
          <p:nvPr>
            <p:ph type="title"/>
          </p:nvPr>
        </p:nvSpPr>
        <p:spPr/>
        <p:txBody>
          <a:bodyPr/>
          <a:lstStyle/>
          <a:p>
            <a:pPr algn="r" rtl="1"/>
            <a:r>
              <a:rPr lang="ar-JO" dirty="0" smtClean="0"/>
              <a:t>مؤشرات مسح  الضحية </a:t>
            </a:r>
            <a:endParaRPr lang="en-US" dirty="0"/>
          </a:p>
        </p:txBody>
      </p:sp>
      <p:graphicFrame>
        <p:nvGraphicFramePr>
          <p:cNvPr id="3" name="Table 2">
            <a:extLst>
              <a:ext uri="{FF2B5EF4-FFF2-40B4-BE49-F238E27FC236}">
                <a16:creationId xmlns:a16="http://schemas.microsoft.com/office/drawing/2014/main" id="{BEE52E89-C526-4F73-86FB-0EB31587CD33}"/>
              </a:ext>
            </a:extLst>
          </p:cNvPr>
          <p:cNvGraphicFramePr>
            <a:graphicFrameLocks noGrp="1"/>
          </p:cNvGraphicFramePr>
          <p:nvPr>
            <p:extLst>
              <p:ext uri="{D42A27DB-BD31-4B8C-83A1-F6EECF244321}">
                <p14:modId xmlns:p14="http://schemas.microsoft.com/office/powerpoint/2010/main" val="1435157521"/>
              </p:ext>
            </p:extLst>
          </p:nvPr>
        </p:nvGraphicFramePr>
        <p:xfrm>
          <a:off x="392911" y="2391810"/>
          <a:ext cx="11435672" cy="2249764"/>
        </p:xfrm>
        <a:graphic>
          <a:graphicData uri="http://schemas.openxmlformats.org/drawingml/2006/table">
            <a:tbl>
              <a:tblPr firstRow="1" bandRow="1">
                <a:tableStyleId>{5C22544A-7EE6-4342-B048-85BDC9FD1C3A}</a:tableStyleId>
              </a:tblPr>
              <a:tblGrid>
                <a:gridCol w="11435672">
                  <a:extLst>
                    <a:ext uri="{9D8B030D-6E8A-4147-A177-3AD203B41FA5}">
                      <a16:colId xmlns:a16="http://schemas.microsoft.com/office/drawing/2014/main" val="2785900615"/>
                    </a:ext>
                  </a:extLst>
                </a:gridCol>
              </a:tblGrid>
              <a:tr h="512404">
                <a:tc>
                  <a:txBody>
                    <a:bodyPr/>
                    <a:lstStyle/>
                    <a:p>
                      <a:pPr algn="ctr"/>
                      <a:r>
                        <a:rPr lang="ar-JO" sz="2000" dirty="0" smtClean="0">
                          <a:latin typeface="Simplified Arabic" panose="02020603050405020304" pitchFamily="18" charset="-78"/>
                          <a:cs typeface="Simplified Arabic" panose="02020603050405020304" pitchFamily="18" charset="-78"/>
                        </a:rPr>
                        <a:t>أبرز المؤشرات </a:t>
                      </a:r>
                      <a:endParaRPr lang="en-IN" sz="2000" dirty="0">
                        <a:latin typeface="Simplified Arabic" panose="02020603050405020304" pitchFamily="18" charset="-78"/>
                        <a:cs typeface="Simplified Arabic" panose="02020603050405020304" pitchFamily="18" charset="-78"/>
                      </a:endParaRPr>
                    </a:p>
                  </a:txBody>
                  <a:tcPr anchor="ctr">
                    <a:lnR w="6350" cap="flat" cmpd="sng" algn="ctr">
                      <a:solidFill>
                        <a:schemeClr val="bg1">
                          <a:lumMod val="65000"/>
                        </a:schemeClr>
                      </a:solidFill>
                      <a:prstDash val="solid"/>
                      <a:round/>
                      <a:headEnd type="none" w="med" len="med"/>
                      <a:tailEnd type="none" w="med" len="med"/>
                    </a:lnR>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7730668"/>
                  </a:ext>
                </a:extLst>
              </a:tr>
              <a:tr h="579120">
                <a:tc>
                  <a:txBody>
                    <a:bodyPr/>
                    <a:lstStyle/>
                    <a:p>
                      <a:pPr algn="r"/>
                      <a:r>
                        <a:rPr lang="ar-JO" sz="2000" dirty="0" smtClean="0">
                          <a:latin typeface="Simplified Arabic" panose="02020603050405020304" pitchFamily="18" charset="-78"/>
                          <a:cs typeface="Simplified Arabic" panose="02020603050405020304" pitchFamily="18" charset="-78"/>
                        </a:rPr>
                        <a:t>نسبة الأسر التي هي ضحايا الأفعال الإجرامية حسب المنطقة ونوع الفعل الإجرامي </a:t>
                      </a:r>
                    </a:p>
                  </a:txBody>
                  <a:tcPr anchor="ctr">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3205186774"/>
                  </a:ext>
                </a:extLst>
              </a:tr>
              <a:tr h="579120">
                <a:tc>
                  <a:txBody>
                    <a:bodyPr/>
                    <a:lstStyle/>
                    <a:p>
                      <a:pPr algn="r"/>
                      <a:r>
                        <a:rPr lang="ar-JO" sz="2000" dirty="0" smtClean="0">
                          <a:latin typeface="Simplified Arabic" panose="02020603050405020304" pitchFamily="18" charset="-78"/>
                          <a:cs typeface="Simplified Arabic" panose="02020603050405020304" pitchFamily="18" charset="-78"/>
                        </a:rPr>
                        <a:t>نسبة الأسر التي هي  ضحايا الأفعال الإجرامية حسب نوع الفعل الإجرامي وعدد أفراد الأسرة</a:t>
                      </a:r>
                    </a:p>
                  </a:txBody>
                  <a:tcPr anchor="ctr">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2960814750"/>
                  </a:ext>
                </a:extLst>
              </a:tr>
              <a:tr h="57912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ar-JO" sz="2000" dirty="0" smtClean="0">
                          <a:latin typeface="Simplified Arabic" panose="02020603050405020304" pitchFamily="18" charset="-78"/>
                          <a:cs typeface="Simplified Arabic" panose="02020603050405020304" pitchFamily="18" charset="-78"/>
                        </a:rPr>
                        <a:t>نسبة الأسر التي هي  ضحايا الأفعال الإجرامية حسب نوع الفعل الإجرامي ومهنة رب الأسرة</a:t>
                      </a:r>
                    </a:p>
                  </a:txBody>
                  <a:tcPr anchor="ctr">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4186541597"/>
                  </a:ext>
                </a:extLst>
              </a:tr>
            </a:tbl>
          </a:graphicData>
        </a:graphic>
      </p:graphicFrame>
      <p:sp>
        <p:nvSpPr>
          <p:cNvPr id="10" name="Content Placeholder 9">
            <a:extLst>
              <a:ext uri="{FF2B5EF4-FFF2-40B4-BE49-F238E27FC236}">
                <a16:creationId xmlns:a16="http://schemas.microsoft.com/office/drawing/2014/main" id="{0F790F4A-2237-4C80-9628-48AC69754F0F}"/>
              </a:ext>
            </a:extLst>
          </p:cNvPr>
          <p:cNvSpPr>
            <a:spLocks noGrp="1"/>
          </p:cNvSpPr>
          <p:nvPr>
            <p:ph sz="quarter" idx="4294967295"/>
          </p:nvPr>
        </p:nvSpPr>
        <p:spPr>
          <a:xfrm>
            <a:off x="363416" y="6462713"/>
            <a:ext cx="2262187" cy="249237"/>
          </a:xfrm>
        </p:spPr>
        <p:txBody>
          <a:bodyPr>
            <a:normAutofit fontScale="77500" lnSpcReduction="20000"/>
          </a:bodyPr>
          <a:lstStyle/>
          <a:p>
            <a:r>
              <a:rPr lang="en-US" dirty="0" smtClean="0"/>
              <a:t>PCBS</a:t>
            </a:r>
            <a:endParaRPr lang="en-US" dirty="0"/>
          </a:p>
        </p:txBody>
      </p:sp>
      <p:sp>
        <p:nvSpPr>
          <p:cNvPr id="7" name="Slide Number Placeholder 6">
            <a:extLst>
              <a:ext uri="{FF2B5EF4-FFF2-40B4-BE49-F238E27FC236}">
                <a16:creationId xmlns:a16="http://schemas.microsoft.com/office/drawing/2014/main" id="{92278B5B-9720-4024-9F7A-8708A62D8A05}"/>
              </a:ext>
            </a:extLst>
          </p:cNvPr>
          <p:cNvSpPr>
            <a:spLocks noGrp="1"/>
          </p:cNvSpPr>
          <p:nvPr>
            <p:ph type="sldNum" sz="quarter" idx="12"/>
          </p:nvPr>
        </p:nvSpPr>
        <p:spPr/>
        <p:txBody>
          <a:bodyPr/>
          <a:lstStyle/>
          <a:p>
            <a:fld id="{48BB047D-A6CD-43AB-96F0-683C726B586B}" type="slidenum">
              <a:rPr lang="en-US" smtClean="0"/>
              <a:pPr/>
              <a:t>7</a:t>
            </a:fld>
            <a:endParaRPr lang="en-US" dirty="0"/>
          </a:p>
        </p:txBody>
      </p:sp>
      <p:sp>
        <p:nvSpPr>
          <p:cNvPr id="6" name="Content Placeholder 7">
            <a:extLst>
              <a:ext uri="{FF2B5EF4-FFF2-40B4-BE49-F238E27FC236}">
                <a16:creationId xmlns:a16="http://schemas.microsoft.com/office/drawing/2014/main" id="{6FD8FA4C-5CEC-4227-AE41-276B750EFDF0}"/>
              </a:ext>
            </a:extLst>
          </p:cNvPr>
          <p:cNvSpPr txBox="1">
            <a:spLocks/>
          </p:cNvSpPr>
          <p:nvPr/>
        </p:nvSpPr>
        <p:spPr>
          <a:xfrm>
            <a:off x="392911" y="1573061"/>
            <a:ext cx="11503872" cy="491716"/>
          </a:xfrm>
          <a:prstGeom prst="rect">
            <a:avLst/>
          </a:prstGeom>
        </p:spPr>
        <p:txBody>
          <a:bodyPr vert="horz" lIns="0" tIns="0" rIns="0" bIns="0" rtlCol="0">
            <a:noAutofit/>
          </a:bodyPr>
          <a:lst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1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12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1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rtl="1">
              <a:lnSpc>
                <a:spcPct val="150000"/>
              </a:lnSpc>
              <a:buFont typeface="Arial" panose="020B0604020202020204" pitchFamily="34" charset="0"/>
              <a:buNone/>
            </a:pPr>
            <a:r>
              <a:rPr lang="ar-JO" sz="2000" dirty="0" smtClean="0">
                <a:latin typeface="Simplified Arabic" panose="02020603050405020304" pitchFamily="18" charset="-78"/>
                <a:cs typeface="Simplified Arabic" panose="02020603050405020304" pitchFamily="18" charset="-78"/>
              </a:rPr>
              <a:t>الأسر ضحايا الأفعال الاجرامية</a:t>
            </a:r>
            <a:endParaRPr lang="en-US" sz="20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8920151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59737-6B13-46AD-93F6-FE801BC76D26}"/>
              </a:ext>
            </a:extLst>
          </p:cNvPr>
          <p:cNvSpPr>
            <a:spLocks noGrp="1"/>
          </p:cNvSpPr>
          <p:nvPr>
            <p:ph type="title"/>
          </p:nvPr>
        </p:nvSpPr>
        <p:spPr/>
        <p:txBody>
          <a:bodyPr/>
          <a:lstStyle/>
          <a:p>
            <a:pPr algn="r" rtl="1"/>
            <a:r>
              <a:rPr lang="ar-JO" dirty="0" smtClean="0"/>
              <a:t>مؤشرات مسح  الضحية </a:t>
            </a:r>
            <a:endParaRPr lang="en-US" dirty="0"/>
          </a:p>
        </p:txBody>
      </p:sp>
      <p:graphicFrame>
        <p:nvGraphicFramePr>
          <p:cNvPr id="3" name="Table 2">
            <a:extLst>
              <a:ext uri="{FF2B5EF4-FFF2-40B4-BE49-F238E27FC236}">
                <a16:creationId xmlns:a16="http://schemas.microsoft.com/office/drawing/2014/main" id="{BEE52E89-C526-4F73-86FB-0EB31587CD33}"/>
              </a:ext>
            </a:extLst>
          </p:cNvPr>
          <p:cNvGraphicFramePr>
            <a:graphicFrameLocks noGrp="1"/>
          </p:cNvGraphicFramePr>
          <p:nvPr>
            <p:extLst>
              <p:ext uri="{D42A27DB-BD31-4B8C-83A1-F6EECF244321}">
                <p14:modId xmlns:p14="http://schemas.microsoft.com/office/powerpoint/2010/main" val="1329892718"/>
              </p:ext>
            </p:extLst>
          </p:nvPr>
        </p:nvGraphicFramePr>
        <p:xfrm>
          <a:off x="392911" y="2391810"/>
          <a:ext cx="11435672" cy="3987124"/>
        </p:xfrm>
        <a:graphic>
          <a:graphicData uri="http://schemas.openxmlformats.org/drawingml/2006/table">
            <a:tbl>
              <a:tblPr firstRow="1" bandRow="1">
                <a:tableStyleId>{5C22544A-7EE6-4342-B048-85BDC9FD1C3A}</a:tableStyleId>
              </a:tblPr>
              <a:tblGrid>
                <a:gridCol w="11435672">
                  <a:extLst>
                    <a:ext uri="{9D8B030D-6E8A-4147-A177-3AD203B41FA5}">
                      <a16:colId xmlns:a16="http://schemas.microsoft.com/office/drawing/2014/main" val="2785900615"/>
                    </a:ext>
                  </a:extLst>
                </a:gridCol>
              </a:tblGrid>
              <a:tr h="512404">
                <a:tc>
                  <a:txBody>
                    <a:bodyPr/>
                    <a:lstStyle/>
                    <a:p>
                      <a:pPr algn="ctr"/>
                      <a:r>
                        <a:rPr lang="ar-JO" sz="2000" dirty="0" smtClean="0">
                          <a:latin typeface="Simplified Arabic" panose="02020603050405020304" pitchFamily="18" charset="-78"/>
                          <a:cs typeface="Simplified Arabic" panose="02020603050405020304" pitchFamily="18" charset="-78"/>
                        </a:rPr>
                        <a:t>أبرز المؤشرات </a:t>
                      </a:r>
                      <a:endParaRPr lang="en-IN" sz="2000" dirty="0">
                        <a:latin typeface="Simplified Arabic" panose="02020603050405020304" pitchFamily="18" charset="-78"/>
                        <a:cs typeface="Simplified Arabic" panose="02020603050405020304" pitchFamily="18" charset="-78"/>
                      </a:endParaRPr>
                    </a:p>
                  </a:txBody>
                  <a:tcPr anchor="ctr">
                    <a:lnR w="6350" cap="flat" cmpd="sng" algn="ctr">
                      <a:solidFill>
                        <a:schemeClr val="bg1">
                          <a:lumMod val="65000"/>
                        </a:schemeClr>
                      </a:solidFill>
                      <a:prstDash val="solid"/>
                      <a:round/>
                      <a:headEnd type="none" w="med" len="med"/>
                      <a:tailEnd type="none" w="med" len="med"/>
                    </a:lnR>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7730668"/>
                  </a:ext>
                </a:extLst>
              </a:tr>
              <a:tr h="579120">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lang="ar-SA" sz="2000" kern="1200" noProof="0" dirty="0" smtClean="0">
                          <a:solidFill>
                            <a:schemeClr val="dk1"/>
                          </a:solidFill>
                          <a:latin typeface="Simplified Arabic" panose="02020603050405020304" pitchFamily="18" charset="-78"/>
                          <a:ea typeface="+mn-ea"/>
                          <a:cs typeface="Simplified Arabic" panose="02020603050405020304" pitchFamily="18" charset="-78"/>
                        </a:rPr>
                        <a:t>التوزيع النسبي للأفراد الذين هم ضحايا الأفعال الإجرامية حسب المنطقة  نوع الفعل الإجرامي.</a:t>
                      </a:r>
                    </a:p>
                  </a:txBody>
                  <a:tcPr anchor="ctr">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3205186774"/>
                  </a:ext>
                </a:extLst>
              </a:tr>
              <a:tr h="579120">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lang="ar-SA" sz="2000" kern="1200" noProof="0" dirty="0" smtClean="0">
                          <a:solidFill>
                            <a:schemeClr val="dk1"/>
                          </a:solidFill>
                          <a:latin typeface="Simplified Arabic" panose="02020603050405020304" pitchFamily="18" charset="-78"/>
                          <a:ea typeface="+mn-ea"/>
                          <a:cs typeface="Simplified Arabic" panose="02020603050405020304" pitchFamily="18" charset="-78"/>
                        </a:rPr>
                        <a:t>التوزيع النسبي للأفراد الذين هم  ضحايا الأفعال الإجرامية حسب نوع الفعل الإجرامي ونوع التجمع السكاني</a:t>
                      </a:r>
                      <a:endParaRPr lang="en-GB" sz="2000" kern="1200" noProof="0" dirty="0" smtClean="0">
                        <a:solidFill>
                          <a:schemeClr val="dk1"/>
                        </a:solidFill>
                        <a:latin typeface="Simplified Arabic" panose="02020603050405020304" pitchFamily="18" charset="-78"/>
                        <a:ea typeface="+mn-ea"/>
                        <a:cs typeface="Simplified Arabic" panose="02020603050405020304" pitchFamily="18" charset="-78"/>
                      </a:endParaRPr>
                    </a:p>
                  </a:txBody>
                  <a:tcPr anchor="ctr">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2960814750"/>
                  </a:ext>
                </a:extLst>
              </a:tr>
              <a:tr h="579120">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lang="ar-SA" sz="2000" kern="1200" noProof="0" dirty="0" smtClean="0">
                          <a:solidFill>
                            <a:schemeClr val="dk1"/>
                          </a:solidFill>
                          <a:latin typeface="Simplified Arabic" panose="02020603050405020304" pitchFamily="18" charset="-78"/>
                          <a:ea typeface="+mn-ea"/>
                          <a:cs typeface="Simplified Arabic" panose="02020603050405020304" pitchFamily="18" charset="-78"/>
                        </a:rPr>
                        <a:t>التوزيع النسبي للأفراد الذين هم  ضحايا الأفعال الإجرامية حسب بعض المتغيرات ونوع الفعل الإجرامي </a:t>
                      </a:r>
                    </a:p>
                  </a:txBody>
                  <a:tcPr anchor="ctr">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4186541597"/>
                  </a:ext>
                </a:extLst>
              </a:tr>
              <a:tr h="579120">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lang="ar-SA" sz="2000" kern="1200" noProof="0" dirty="0" smtClean="0">
                          <a:solidFill>
                            <a:schemeClr val="dk1"/>
                          </a:solidFill>
                          <a:latin typeface="Simplified Arabic" panose="02020603050405020304" pitchFamily="18" charset="-78"/>
                          <a:ea typeface="+mn-ea"/>
                          <a:cs typeface="Simplified Arabic" panose="02020603050405020304" pitchFamily="18" charset="-78"/>
                        </a:rPr>
                        <a:t>التوزيع النسبي للأفراد الذين هم  ضحايا الأفعال الإجرامية حسب نوع الفعل الإجرامي ووقت حصول الجريمة</a:t>
                      </a:r>
                      <a:endParaRPr lang="en-GB" sz="2000" kern="1200" noProof="0" dirty="0" smtClean="0">
                        <a:solidFill>
                          <a:schemeClr val="dk1"/>
                        </a:solidFill>
                        <a:latin typeface="Simplified Arabic" panose="02020603050405020304" pitchFamily="18" charset="-78"/>
                        <a:ea typeface="+mn-ea"/>
                        <a:cs typeface="Simplified Arabic" panose="02020603050405020304" pitchFamily="18" charset="-78"/>
                      </a:endParaRPr>
                    </a:p>
                  </a:txBody>
                  <a:tcPr anchor="ctr">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334055162"/>
                  </a:ext>
                </a:extLst>
              </a:tr>
              <a:tr h="579120">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lang="ar-SA" sz="2000" kern="1200" noProof="0" dirty="0" smtClean="0">
                          <a:solidFill>
                            <a:schemeClr val="dk1"/>
                          </a:solidFill>
                          <a:latin typeface="Simplified Arabic" panose="02020603050405020304" pitchFamily="18" charset="-78"/>
                          <a:ea typeface="+mn-ea"/>
                          <a:cs typeface="Simplified Arabic" panose="02020603050405020304" pitchFamily="18" charset="-78"/>
                        </a:rPr>
                        <a:t>التوزيع النسبي للأفراد الذين هم  ضحايا الأفعال الإجرامية حسب التبليغ عن الجريمة ونوع الفعل الإجرامي</a:t>
                      </a:r>
                    </a:p>
                  </a:txBody>
                  <a:tcPr anchor="ctr">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928872451"/>
                  </a:ext>
                </a:extLst>
              </a:tr>
              <a:tr h="579120">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lang="ar-SA" sz="2000" kern="1200" noProof="0" dirty="0" smtClean="0">
                          <a:solidFill>
                            <a:schemeClr val="dk1"/>
                          </a:solidFill>
                          <a:latin typeface="Simplified Arabic" panose="02020603050405020304" pitchFamily="18" charset="-78"/>
                          <a:ea typeface="+mn-ea"/>
                          <a:cs typeface="Simplified Arabic" panose="02020603050405020304" pitchFamily="18" charset="-78"/>
                        </a:rPr>
                        <a:t>التوزيع النسبي للأفراد الذين هم  ضحايا الأفعال الإجرامية حسب مكان حصول الجريمة ونوع الفعل الإجرامي </a:t>
                      </a:r>
                    </a:p>
                  </a:txBody>
                  <a:tcPr anchor="ctr">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421638862"/>
                  </a:ext>
                </a:extLst>
              </a:tr>
            </a:tbl>
          </a:graphicData>
        </a:graphic>
      </p:graphicFrame>
      <p:sp>
        <p:nvSpPr>
          <p:cNvPr id="10" name="Content Placeholder 9">
            <a:extLst>
              <a:ext uri="{FF2B5EF4-FFF2-40B4-BE49-F238E27FC236}">
                <a16:creationId xmlns:a16="http://schemas.microsoft.com/office/drawing/2014/main" id="{0F790F4A-2237-4C80-9628-48AC69754F0F}"/>
              </a:ext>
            </a:extLst>
          </p:cNvPr>
          <p:cNvSpPr>
            <a:spLocks noGrp="1"/>
          </p:cNvSpPr>
          <p:nvPr>
            <p:ph sz="quarter" idx="4294967295"/>
          </p:nvPr>
        </p:nvSpPr>
        <p:spPr>
          <a:xfrm>
            <a:off x="363416" y="6462713"/>
            <a:ext cx="2262187" cy="249237"/>
          </a:xfrm>
        </p:spPr>
        <p:txBody>
          <a:bodyPr>
            <a:normAutofit fontScale="77500" lnSpcReduction="20000"/>
          </a:bodyPr>
          <a:lstStyle/>
          <a:p>
            <a:r>
              <a:rPr lang="en-US" dirty="0" smtClean="0"/>
              <a:t>PCBS</a:t>
            </a:r>
            <a:endParaRPr lang="en-US" dirty="0"/>
          </a:p>
        </p:txBody>
      </p:sp>
      <p:sp>
        <p:nvSpPr>
          <p:cNvPr id="7" name="Slide Number Placeholder 6">
            <a:extLst>
              <a:ext uri="{FF2B5EF4-FFF2-40B4-BE49-F238E27FC236}">
                <a16:creationId xmlns:a16="http://schemas.microsoft.com/office/drawing/2014/main" id="{92278B5B-9720-4024-9F7A-8708A62D8A05}"/>
              </a:ext>
            </a:extLst>
          </p:cNvPr>
          <p:cNvSpPr>
            <a:spLocks noGrp="1"/>
          </p:cNvSpPr>
          <p:nvPr>
            <p:ph type="sldNum" sz="quarter" idx="12"/>
          </p:nvPr>
        </p:nvSpPr>
        <p:spPr/>
        <p:txBody>
          <a:bodyPr/>
          <a:lstStyle/>
          <a:p>
            <a:fld id="{48BB047D-A6CD-43AB-96F0-683C726B586B}" type="slidenum">
              <a:rPr lang="en-US" smtClean="0"/>
              <a:pPr/>
              <a:t>8</a:t>
            </a:fld>
            <a:endParaRPr lang="en-US" dirty="0"/>
          </a:p>
        </p:txBody>
      </p:sp>
      <p:sp>
        <p:nvSpPr>
          <p:cNvPr id="6" name="Content Placeholder 7">
            <a:extLst>
              <a:ext uri="{FF2B5EF4-FFF2-40B4-BE49-F238E27FC236}">
                <a16:creationId xmlns:a16="http://schemas.microsoft.com/office/drawing/2014/main" id="{6FD8FA4C-5CEC-4227-AE41-276B750EFDF0}"/>
              </a:ext>
            </a:extLst>
          </p:cNvPr>
          <p:cNvSpPr txBox="1">
            <a:spLocks/>
          </p:cNvSpPr>
          <p:nvPr/>
        </p:nvSpPr>
        <p:spPr>
          <a:xfrm>
            <a:off x="392911" y="1573061"/>
            <a:ext cx="11503872" cy="491716"/>
          </a:xfrm>
          <a:prstGeom prst="rect">
            <a:avLst/>
          </a:prstGeom>
        </p:spPr>
        <p:txBody>
          <a:bodyPr vert="horz" lIns="0" tIns="0" rIns="0" bIns="0" rtlCol="0">
            <a:noAutofit/>
          </a:bodyPr>
          <a:lst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1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12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1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rtl="1">
              <a:lnSpc>
                <a:spcPct val="150000"/>
              </a:lnSpc>
              <a:buFont typeface="Arial" panose="020B0604020202020204" pitchFamily="34" charset="0"/>
              <a:buNone/>
            </a:pPr>
            <a:r>
              <a:rPr lang="ar-JO" sz="2000" dirty="0" smtClean="0">
                <a:latin typeface="Simplified Arabic" panose="02020603050405020304" pitchFamily="18" charset="-78"/>
                <a:cs typeface="Simplified Arabic" panose="02020603050405020304" pitchFamily="18" charset="-78"/>
              </a:rPr>
              <a:t>الأفراد ضحايا الأفعال الاجرامية</a:t>
            </a:r>
            <a:endParaRPr lang="en-US" sz="20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9875841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59737-6B13-46AD-93F6-FE801BC76D26}"/>
              </a:ext>
            </a:extLst>
          </p:cNvPr>
          <p:cNvSpPr>
            <a:spLocks noGrp="1"/>
          </p:cNvSpPr>
          <p:nvPr>
            <p:ph type="title"/>
          </p:nvPr>
        </p:nvSpPr>
        <p:spPr/>
        <p:txBody>
          <a:bodyPr/>
          <a:lstStyle/>
          <a:p>
            <a:pPr algn="r" rtl="1"/>
            <a:r>
              <a:rPr lang="ar-JO" dirty="0" smtClean="0"/>
              <a:t>مؤشرات مسح  الضحية </a:t>
            </a:r>
            <a:endParaRPr lang="en-US" dirty="0"/>
          </a:p>
        </p:txBody>
      </p:sp>
      <p:graphicFrame>
        <p:nvGraphicFramePr>
          <p:cNvPr id="3" name="Table 2">
            <a:extLst>
              <a:ext uri="{FF2B5EF4-FFF2-40B4-BE49-F238E27FC236}">
                <a16:creationId xmlns:a16="http://schemas.microsoft.com/office/drawing/2014/main" id="{BEE52E89-C526-4F73-86FB-0EB31587CD33}"/>
              </a:ext>
            </a:extLst>
          </p:cNvPr>
          <p:cNvGraphicFramePr>
            <a:graphicFrameLocks noGrp="1"/>
          </p:cNvGraphicFramePr>
          <p:nvPr>
            <p:extLst>
              <p:ext uri="{D42A27DB-BD31-4B8C-83A1-F6EECF244321}">
                <p14:modId xmlns:p14="http://schemas.microsoft.com/office/powerpoint/2010/main" val="3471668975"/>
              </p:ext>
            </p:extLst>
          </p:nvPr>
        </p:nvGraphicFramePr>
        <p:xfrm>
          <a:off x="392911" y="2391810"/>
          <a:ext cx="11435672" cy="3987124"/>
        </p:xfrm>
        <a:graphic>
          <a:graphicData uri="http://schemas.openxmlformats.org/drawingml/2006/table">
            <a:tbl>
              <a:tblPr firstRow="1" bandRow="1">
                <a:tableStyleId>{5C22544A-7EE6-4342-B048-85BDC9FD1C3A}</a:tableStyleId>
              </a:tblPr>
              <a:tblGrid>
                <a:gridCol w="11435672">
                  <a:extLst>
                    <a:ext uri="{9D8B030D-6E8A-4147-A177-3AD203B41FA5}">
                      <a16:colId xmlns:a16="http://schemas.microsoft.com/office/drawing/2014/main" val="2785900615"/>
                    </a:ext>
                  </a:extLst>
                </a:gridCol>
              </a:tblGrid>
              <a:tr h="512404">
                <a:tc>
                  <a:txBody>
                    <a:bodyPr/>
                    <a:lstStyle/>
                    <a:p>
                      <a:pPr algn="ctr"/>
                      <a:r>
                        <a:rPr lang="ar-JO" sz="2000" dirty="0" smtClean="0">
                          <a:latin typeface="Simplified Arabic" panose="02020603050405020304" pitchFamily="18" charset="-78"/>
                          <a:cs typeface="Simplified Arabic" panose="02020603050405020304" pitchFamily="18" charset="-78"/>
                        </a:rPr>
                        <a:t>أبرز المؤشرات </a:t>
                      </a:r>
                      <a:endParaRPr lang="en-IN" sz="2000" dirty="0">
                        <a:latin typeface="Simplified Arabic" panose="02020603050405020304" pitchFamily="18" charset="-78"/>
                        <a:cs typeface="Simplified Arabic" panose="02020603050405020304" pitchFamily="18" charset="-78"/>
                      </a:endParaRPr>
                    </a:p>
                  </a:txBody>
                  <a:tcPr anchor="ctr">
                    <a:lnR w="6350" cap="flat" cmpd="sng" algn="ctr">
                      <a:solidFill>
                        <a:schemeClr val="bg1">
                          <a:lumMod val="65000"/>
                        </a:schemeClr>
                      </a:solidFill>
                      <a:prstDash val="solid"/>
                      <a:round/>
                      <a:headEnd type="none" w="med" len="med"/>
                      <a:tailEnd type="none" w="med" len="med"/>
                    </a:lnR>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7730668"/>
                  </a:ext>
                </a:extLst>
              </a:tr>
              <a:tr h="579120">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lang="ar-SA" sz="2000" kern="1200" noProof="0" dirty="0" smtClean="0">
                          <a:solidFill>
                            <a:schemeClr val="dk1"/>
                          </a:solidFill>
                          <a:latin typeface="Simplified Arabic" panose="02020603050405020304" pitchFamily="18" charset="-78"/>
                          <a:ea typeface="+mn-ea"/>
                          <a:cs typeface="Simplified Arabic" panose="02020603050405020304" pitchFamily="18" charset="-78"/>
                        </a:rPr>
                        <a:t>التوزيع النسبي للأفراد الذين هم  ضحايا الأفعال الإجرامية حسب منفذ الجريمة ونوع الفعل الإجرامي</a:t>
                      </a:r>
                      <a:endParaRPr lang="en-GB" sz="2000" kern="1200" noProof="0" dirty="0" smtClean="0">
                        <a:solidFill>
                          <a:schemeClr val="dk1"/>
                        </a:solidFill>
                        <a:latin typeface="Simplified Arabic" panose="02020603050405020304" pitchFamily="18" charset="-78"/>
                        <a:ea typeface="+mn-ea"/>
                        <a:cs typeface="Simplified Arabic" panose="02020603050405020304" pitchFamily="18" charset="-78"/>
                      </a:endParaRPr>
                    </a:p>
                  </a:txBody>
                  <a:tcPr anchor="ctr">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3205186774"/>
                  </a:ext>
                </a:extLst>
              </a:tr>
              <a:tr h="579120">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lang="ar-SA" sz="2000" kern="1200" noProof="0" dirty="0" smtClean="0">
                          <a:solidFill>
                            <a:schemeClr val="dk1"/>
                          </a:solidFill>
                          <a:latin typeface="Simplified Arabic" panose="02020603050405020304" pitchFamily="18" charset="-78"/>
                          <a:ea typeface="+mn-ea"/>
                          <a:cs typeface="Simplified Arabic" panose="02020603050405020304" pitchFamily="18" charset="-78"/>
                        </a:rPr>
                        <a:t>التوزيع النسبي للأفراد الذين هم  ضحايا الأفعال الإجرامية حسب حصول مواجهة ونوع الفعل الإجرامي</a:t>
                      </a:r>
                    </a:p>
                  </a:txBody>
                  <a:tcPr anchor="ctr">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2960814750"/>
                  </a:ext>
                </a:extLst>
              </a:tr>
              <a:tr h="579120">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lang="ar-SA" sz="2000" kern="1200" noProof="0" dirty="0" smtClean="0">
                          <a:solidFill>
                            <a:schemeClr val="dk1"/>
                          </a:solidFill>
                          <a:latin typeface="Simplified Arabic" panose="02020603050405020304" pitchFamily="18" charset="-78"/>
                          <a:ea typeface="+mn-ea"/>
                          <a:cs typeface="Simplified Arabic" panose="02020603050405020304" pitchFamily="18" charset="-78"/>
                        </a:rPr>
                        <a:t>التوزيع النسبي للأفراد الذين هم  ضحايا الأفعال الإجرامية حسب نوع الفعل الإجرامي والأضرار البشرية الناجمة</a:t>
                      </a:r>
                      <a:endParaRPr lang="en-GB" sz="2000" kern="1200" noProof="0" dirty="0" smtClean="0">
                        <a:solidFill>
                          <a:schemeClr val="dk1"/>
                        </a:solidFill>
                        <a:latin typeface="Simplified Arabic" panose="02020603050405020304" pitchFamily="18" charset="-78"/>
                        <a:ea typeface="+mn-ea"/>
                        <a:cs typeface="Simplified Arabic" panose="02020603050405020304" pitchFamily="18" charset="-78"/>
                      </a:endParaRPr>
                    </a:p>
                  </a:txBody>
                  <a:tcPr anchor="ctr">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4186541597"/>
                  </a:ext>
                </a:extLst>
              </a:tr>
              <a:tr h="579120">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lang="ar-SA" sz="2000" kern="1200" noProof="0" dirty="0" smtClean="0">
                          <a:solidFill>
                            <a:schemeClr val="dk1"/>
                          </a:solidFill>
                          <a:latin typeface="Simplified Arabic" panose="02020603050405020304" pitchFamily="18" charset="-78"/>
                          <a:ea typeface="+mn-ea"/>
                          <a:cs typeface="Simplified Arabic" panose="02020603050405020304" pitchFamily="18" charset="-78"/>
                        </a:rPr>
                        <a:t>التوزيع النسبي للأفراد الذين هم  ضحايا الأفعال الإجرامية حسب الأضرار المادية الناجمة ونوع الفعل الإجرامي </a:t>
                      </a:r>
                      <a:endParaRPr lang="en-GB" sz="2000" kern="1200" noProof="0" dirty="0" smtClean="0">
                        <a:solidFill>
                          <a:schemeClr val="dk1"/>
                        </a:solidFill>
                        <a:latin typeface="Simplified Arabic" panose="02020603050405020304" pitchFamily="18" charset="-78"/>
                        <a:ea typeface="+mn-ea"/>
                        <a:cs typeface="Simplified Arabic" panose="02020603050405020304" pitchFamily="18" charset="-78"/>
                      </a:endParaRPr>
                    </a:p>
                  </a:txBody>
                  <a:tcPr anchor="ctr">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334055162"/>
                  </a:ext>
                </a:extLst>
              </a:tr>
              <a:tr h="579120">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lang="ar-SA" sz="2000" kern="1200" noProof="0" dirty="0" smtClean="0">
                          <a:solidFill>
                            <a:schemeClr val="dk1"/>
                          </a:solidFill>
                          <a:latin typeface="Simplified Arabic" panose="02020603050405020304" pitchFamily="18" charset="-78"/>
                          <a:ea typeface="+mn-ea"/>
                          <a:cs typeface="Simplified Arabic" panose="02020603050405020304" pitchFamily="18" charset="-78"/>
                        </a:rPr>
                        <a:t>التوزيع النسبي للأفراد الذين هم  ضحايا الأفعال الإجرامية حسب الجهة التي تحملت عبء الأضرار المادية ونوع الفعل الإجرامي </a:t>
                      </a:r>
                    </a:p>
                  </a:txBody>
                  <a:tcPr anchor="ctr">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928872451"/>
                  </a:ext>
                </a:extLst>
              </a:tr>
              <a:tr h="579120">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lang="ar-SA" sz="2000" kern="1200" noProof="0" dirty="0" smtClean="0">
                          <a:solidFill>
                            <a:schemeClr val="dk1"/>
                          </a:solidFill>
                          <a:latin typeface="Simplified Arabic" panose="02020603050405020304" pitchFamily="18" charset="-78"/>
                          <a:ea typeface="+mn-ea"/>
                          <a:cs typeface="Simplified Arabic" panose="02020603050405020304" pitchFamily="18" charset="-78"/>
                        </a:rPr>
                        <a:t>التوزيع النسبي للأفراد الذين هم ضحايا الأفعال الإجرامية حسب التبليغ عن الجريمة ونوع المسروقات </a:t>
                      </a:r>
                      <a:endParaRPr lang="en-GB" sz="2000" kern="1200" noProof="0" dirty="0" smtClean="0">
                        <a:solidFill>
                          <a:schemeClr val="dk1"/>
                        </a:solidFill>
                        <a:latin typeface="Simplified Arabic" panose="02020603050405020304" pitchFamily="18" charset="-78"/>
                        <a:ea typeface="+mn-ea"/>
                        <a:cs typeface="Simplified Arabic" panose="02020603050405020304" pitchFamily="18" charset="-78"/>
                      </a:endParaRPr>
                    </a:p>
                  </a:txBody>
                  <a:tcPr anchor="ctr">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421638862"/>
                  </a:ext>
                </a:extLst>
              </a:tr>
            </a:tbl>
          </a:graphicData>
        </a:graphic>
      </p:graphicFrame>
      <p:sp>
        <p:nvSpPr>
          <p:cNvPr id="10" name="Content Placeholder 9">
            <a:extLst>
              <a:ext uri="{FF2B5EF4-FFF2-40B4-BE49-F238E27FC236}">
                <a16:creationId xmlns:a16="http://schemas.microsoft.com/office/drawing/2014/main" id="{0F790F4A-2237-4C80-9628-48AC69754F0F}"/>
              </a:ext>
            </a:extLst>
          </p:cNvPr>
          <p:cNvSpPr>
            <a:spLocks noGrp="1"/>
          </p:cNvSpPr>
          <p:nvPr>
            <p:ph sz="quarter" idx="4294967295"/>
          </p:nvPr>
        </p:nvSpPr>
        <p:spPr>
          <a:xfrm>
            <a:off x="363416" y="6462713"/>
            <a:ext cx="2262187" cy="249237"/>
          </a:xfrm>
        </p:spPr>
        <p:txBody>
          <a:bodyPr>
            <a:normAutofit fontScale="77500" lnSpcReduction="20000"/>
          </a:bodyPr>
          <a:lstStyle/>
          <a:p>
            <a:r>
              <a:rPr lang="en-US" dirty="0" smtClean="0"/>
              <a:t>PCBS</a:t>
            </a:r>
            <a:endParaRPr lang="en-US" dirty="0"/>
          </a:p>
        </p:txBody>
      </p:sp>
      <p:sp>
        <p:nvSpPr>
          <p:cNvPr id="7" name="Slide Number Placeholder 6">
            <a:extLst>
              <a:ext uri="{FF2B5EF4-FFF2-40B4-BE49-F238E27FC236}">
                <a16:creationId xmlns:a16="http://schemas.microsoft.com/office/drawing/2014/main" id="{92278B5B-9720-4024-9F7A-8708A62D8A05}"/>
              </a:ext>
            </a:extLst>
          </p:cNvPr>
          <p:cNvSpPr>
            <a:spLocks noGrp="1"/>
          </p:cNvSpPr>
          <p:nvPr>
            <p:ph type="sldNum" sz="quarter" idx="12"/>
          </p:nvPr>
        </p:nvSpPr>
        <p:spPr/>
        <p:txBody>
          <a:bodyPr/>
          <a:lstStyle/>
          <a:p>
            <a:fld id="{48BB047D-A6CD-43AB-96F0-683C726B586B}" type="slidenum">
              <a:rPr lang="en-US" smtClean="0"/>
              <a:pPr/>
              <a:t>9</a:t>
            </a:fld>
            <a:endParaRPr lang="en-US" dirty="0"/>
          </a:p>
        </p:txBody>
      </p:sp>
      <p:sp>
        <p:nvSpPr>
          <p:cNvPr id="6" name="Content Placeholder 7">
            <a:extLst>
              <a:ext uri="{FF2B5EF4-FFF2-40B4-BE49-F238E27FC236}">
                <a16:creationId xmlns:a16="http://schemas.microsoft.com/office/drawing/2014/main" id="{6FD8FA4C-5CEC-4227-AE41-276B750EFDF0}"/>
              </a:ext>
            </a:extLst>
          </p:cNvPr>
          <p:cNvSpPr txBox="1">
            <a:spLocks/>
          </p:cNvSpPr>
          <p:nvPr/>
        </p:nvSpPr>
        <p:spPr>
          <a:xfrm>
            <a:off x="392911" y="1573061"/>
            <a:ext cx="11503872" cy="491716"/>
          </a:xfrm>
          <a:prstGeom prst="rect">
            <a:avLst/>
          </a:prstGeom>
        </p:spPr>
        <p:txBody>
          <a:bodyPr vert="horz" lIns="0" tIns="0" rIns="0" bIns="0" rtlCol="0">
            <a:noAutofit/>
          </a:bodyPr>
          <a:lst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1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12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1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rtl="1">
              <a:lnSpc>
                <a:spcPct val="150000"/>
              </a:lnSpc>
              <a:buFont typeface="Arial" panose="020B0604020202020204" pitchFamily="34" charset="0"/>
              <a:buNone/>
            </a:pPr>
            <a:r>
              <a:rPr lang="ar-JO" sz="2000" dirty="0" smtClean="0">
                <a:latin typeface="Simplified Arabic" panose="02020603050405020304" pitchFamily="18" charset="-78"/>
                <a:cs typeface="Simplified Arabic" panose="02020603050405020304" pitchFamily="18" charset="-78"/>
              </a:rPr>
              <a:t>الأفراد ضحايا الأفعال الاجرامية</a:t>
            </a:r>
            <a:endParaRPr lang="en-US" sz="20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744298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ustom 6">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33468121_Coastal presentation_RVA_v5" id="{5B652A6C-03CB-4457-ADFC-1C5BB6605FEF}" vid="{F00112C4-F9F0-4BD0-BC95-5242C8B0F7A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0D46D58D-B27D-4B23-AEA1-AE974AB62218}">
  <ds:schemaRefs>
    <ds:schemaRef ds:uri="http://schemas.microsoft.com/sharepoint/v3/contenttype/forms"/>
  </ds:schemaRefs>
</ds:datastoreItem>
</file>

<file path=customXml/itemProps2.xml><?xml version="1.0" encoding="utf-8"?>
<ds:datastoreItem xmlns:ds="http://schemas.openxmlformats.org/officeDocument/2006/customXml" ds:itemID="{F2949B46-24C4-420B-AB49-DDC88FEB99B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0CE401-796E-4493-905E-4DDA5AF62AB4}">
  <ds:schemaRefs>
    <ds:schemaRef ds:uri="71af3243-3dd4-4a8d-8c0d-dd76da1f02a5"/>
    <ds:schemaRef ds:uri="http://purl.org/dc/terms/"/>
    <ds:schemaRef ds:uri="http://schemas.microsoft.com/office/2006/documentManagement/types"/>
    <ds:schemaRef ds:uri="http://schemas.openxmlformats.org/package/2006/metadata/core-properties"/>
    <ds:schemaRef ds:uri="16c05727-aa75-4e4a-9b5f-8a80a1165891"/>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Coastal presentation</Template>
  <TotalTime>0</TotalTime>
  <Words>1229</Words>
  <Application>Microsoft Office PowerPoint</Application>
  <PresentationFormat>Widescreen</PresentationFormat>
  <Paragraphs>142</Paragraphs>
  <Slides>15</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Simplified Arabic</vt:lpstr>
      <vt:lpstr>Wingdings</vt:lpstr>
      <vt:lpstr>Office Theme</vt:lpstr>
      <vt:lpstr>احصاءات الأمن والعدالة</vt:lpstr>
      <vt:lpstr>نبذة تعريفية</vt:lpstr>
      <vt:lpstr>أهداف احصاءات الأمن والعدالة</vt:lpstr>
      <vt:lpstr>مصادر البيانات </vt:lpstr>
      <vt:lpstr>مسح الضحية </vt:lpstr>
      <vt:lpstr>مسح الضحية</vt:lpstr>
      <vt:lpstr>مؤشرات مسح  الضحية </vt:lpstr>
      <vt:lpstr>مؤشرات مسح  الضحية </vt:lpstr>
      <vt:lpstr>مؤشرات مسح  الضحية </vt:lpstr>
      <vt:lpstr>مؤشرات مسح  الضحية </vt:lpstr>
      <vt:lpstr>مؤشرات مسح  الضحية </vt:lpstr>
      <vt:lpstr>مؤشرات مسح  الضحية </vt:lpstr>
      <vt:lpstr>مسح الضحية</vt:lpstr>
      <vt:lpstr>مسح الضحية</vt:lpstr>
      <vt:lpstr>Thank You</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2023-06-19T13:47:06Z</dcterms:created>
  <dcterms:modified xsi:type="dcterms:W3CDTF">2023-06-21T05:56:23Z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