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648" r:id="rId5"/>
    <p:sldMasterId id="2147483661" r:id="rId6"/>
  </p:sldMasterIdLst>
  <p:notesMasterIdLst>
    <p:notesMasterId r:id="rId40"/>
  </p:notesMasterIdLst>
  <p:sldIdLst>
    <p:sldId id="2837" r:id="rId7"/>
    <p:sldId id="2835" r:id="rId8"/>
    <p:sldId id="2836" r:id="rId9"/>
    <p:sldId id="2838" r:id="rId10"/>
    <p:sldId id="2850" r:id="rId11"/>
    <p:sldId id="2851" r:id="rId12"/>
    <p:sldId id="2852" r:id="rId13"/>
    <p:sldId id="2839" r:id="rId14"/>
    <p:sldId id="2841" r:id="rId15"/>
    <p:sldId id="2845" r:id="rId16"/>
    <p:sldId id="2844" r:id="rId17"/>
    <p:sldId id="2854" r:id="rId18"/>
    <p:sldId id="2853" r:id="rId19"/>
    <p:sldId id="2859" r:id="rId20"/>
    <p:sldId id="2860" r:id="rId21"/>
    <p:sldId id="2861" r:id="rId22"/>
    <p:sldId id="2862" r:id="rId23"/>
    <p:sldId id="2843" r:id="rId24"/>
    <p:sldId id="2840" r:id="rId25"/>
    <p:sldId id="2842" r:id="rId26"/>
    <p:sldId id="2866" r:id="rId27"/>
    <p:sldId id="2867" r:id="rId28"/>
    <p:sldId id="2868" r:id="rId29"/>
    <p:sldId id="2849" r:id="rId30"/>
    <p:sldId id="2872" r:id="rId31"/>
    <p:sldId id="2871" r:id="rId32"/>
    <p:sldId id="2848" r:id="rId33"/>
    <p:sldId id="2847" r:id="rId34"/>
    <p:sldId id="2876" r:id="rId35"/>
    <p:sldId id="2877" r:id="rId36"/>
    <p:sldId id="2846" r:id="rId37"/>
    <p:sldId id="2878" r:id="rId38"/>
    <p:sldId id="2879"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18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248D0B-F494-D000-A56B-5B0157BE268D}" v="929" dt="2023-06-16T08:00:20.961"/>
    <p1510:client id="{592E9150-AF89-C262-0FD0-BF8715CB9A7C}" v="23" dt="2023-06-27T00:55:33.0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48" d="100"/>
          <a:sy n="48" d="100"/>
        </p:scale>
        <p:origin x="871"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0" Type="http://schemas.openxmlformats.org/officeDocument/2006/relationships/slide" Target="slides/slide14.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clustered"/>
        <c:varyColors val="0"/>
        <c:ser>
          <c:idx val="0"/>
          <c:order val="0"/>
          <c:tx>
            <c:strRef>
              <c:f>Sheet1!$B$1</c:f>
              <c:strCache>
                <c:ptCount val="1"/>
                <c:pt idx="0">
                  <c:v>Fully determinant. The criterion reveals a gender motivation of the homicide in itself.</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Segoe UI Semilight" panose="020B0402040204020203" pitchFamily="34" charset="0"/>
                    <a:ea typeface="+mn-ea"/>
                    <a:cs typeface="Segoe UI Semilight" panose="020B04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Gender identity</c:v>
                </c:pt>
                <c:pt idx="1">
                  <c:v>Sex industry</c:v>
                </c:pt>
                <c:pt idx="2">
                  <c:v>Male perpetrator</c:v>
                </c:pt>
                <c:pt idx="3">
                  <c:v>Empowerment</c:v>
                </c:pt>
                <c:pt idx="4">
                  <c:v>Mutilation</c:v>
                </c:pt>
                <c:pt idx="5">
                  <c:v>Sex. exploitation</c:v>
                </c:pt>
                <c:pt idx="6">
                  <c:v>Family member</c:v>
                </c:pt>
                <c:pt idx="7">
                  <c:v>Trad. practices</c:v>
                </c:pt>
                <c:pt idx="8">
                  <c:v>VAW history</c:v>
                </c:pt>
                <c:pt idx="9">
                  <c:v>Sexual violence</c:v>
                </c:pt>
                <c:pt idx="10">
                  <c:v>Intimate partner</c:v>
                </c:pt>
              </c:strCache>
            </c:strRef>
          </c:cat>
          <c:val>
            <c:numRef>
              <c:f>Sheet1!$B$2:$B$12</c:f>
              <c:numCache>
                <c:formatCode>0.0%</c:formatCode>
                <c:ptCount val="11"/>
                <c:pt idx="0">
                  <c:v>0.40298507462686567</c:v>
                </c:pt>
                <c:pt idx="1">
                  <c:v>0.40298507462686567</c:v>
                </c:pt>
                <c:pt idx="2">
                  <c:v>0.41791044776119401</c:v>
                </c:pt>
                <c:pt idx="3">
                  <c:v>0.44776119402985076</c:v>
                </c:pt>
                <c:pt idx="4">
                  <c:v>0.47761194029850745</c:v>
                </c:pt>
                <c:pt idx="5">
                  <c:v>0.4925373134328358</c:v>
                </c:pt>
                <c:pt idx="6">
                  <c:v>0.52238805970149249</c:v>
                </c:pt>
                <c:pt idx="7">
                  <c:v>0.56716417910447758</c:v>
                </c:pt>
                <c:pt idx="8">
                  <c:v>0.58208955223880599</c:v>
                </c:pt>
                <c:pt idx="9">
                  <c:v>0.59701492537313428</c:v>
                </c:pt>
                <c:pt idx="10">
                  <c:v>0.65671641791044777</c:v>
                </c:pt>
              </c:numCache>
            </c:numRef>
          </c:val>
          <c:extLst>
            <c:ext xmlns:c16="http://schemas.microsoft.com/office/drawing/2014/chart" uri="{C3380CC4-5D6E-409C-BE32-E72D297353CC}">
              <c16:uniqueId val="{00000000-E367-4B8B-A422-887D3961573A}"/>
            </c:ext>
          </c:extLst>
        </c:ser>
        <c:dLbls>
          <c:dLblPos val="outEnd"/>
          <c:showLegendKey val="0"/>
          <c:showVal val="1"/>
          <c:showCatName val="0"/>
          <c:showSerName val="0"/>
          <c:showPercent val="0"/>
          <c:showBubbleSize val="0"/>
        </c:dLbls>
        <c:gapWidth val="70"/>
        <c:axId val="127384943"/>
        <c:axId val="127378287"/>
      </c:barChart>
      <c:catAx>
        <c:axId val="1273849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Segoe UI Semilight" panose="020B0402040204020203" pitchFamily="34" charset="0"/>
                <a:ea typeface="+mn-ea"/>
                <a:cs typeface="Segoe UI Semilight" panose="020B0402040204020203" pitchFamily="34" charset="0"/>
              </a:defRPr>
            </a:pPr>
            <a:endParaRPr lang="en-US"/>
          </a:p>
        </c:txPr>
        <c:crossAx val="127378287"/>
        <c:crosses val="autoZero"/>
        <c:auto val="1"/>
        <c:lblAlgn val="ctr"/>
        <c:lblOffset val="100"/>
        <c:noMultiLvlLbl val="0"/>
      </c:catAx>
      <c:valAx>
        <c:axId val="127378287"/>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Segoe UI Semilight" panose="020B0402040204020203" pitchFamily="34" charset="0"/>
                <a:ea typeface="+mn-ea"/>
                <a:cs typeface="Segoe UI Semilight" panose="020B0402040204020203" pitchFamily="34" charset="0"/>
              </a:defRPr>
            </a:pPr>
            <a:endParaRPr lang="en-US"/>
          </a:p>
        </c:txPr>
        <c:crossAx val="1273849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Segoe UI Semilight" panose="020B0402040204020203" pitchFamily="34" charset="0"/>
          <a:cs typeface="Segoe UI Semilight" panose="020B0402040204020203" pitchFamily="34" charset="0"/>
        </a:defRPr>
      </a:pPr>
      <a:endParaRPr lang="en-US"/>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Decision making</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Segoe UI Semilight" panose="020B0402040204020203" pitchFamily="34" charset="0"/>
                    <a:ea typeface="+mn-ea"/>
                    <a:cs typeface="Segoe UI Semilight" panose="020B04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Gender identity</c:v>
                </c:pt>
                <c:pt idx="1">
                  <c:v>Sex industry</c:v>
                </c:pt>
                <c:pt idx="2">
                  <c:v>Male perpetrator</c:v>
                </c:pt>
                <c:pt idx="3">
                  <c:v>Empowerment</c:v>
                </c:pt>
                <c:pt idx="4">
                  <c:v>Mutilation</c:v>
                </c:pt>
                <c:pt idx="5">
                  <c:v>Sex. exploitation</c:v>
                </c:pt>
                <c:pt idx="6">
                  <c:v>Family member</c:v>
                </c:pt>
                <c:pt idx="7">
                  <c:v>Trad. practices</c:v>
                </c:pt>
                <c:pt idx="8">
                  <c:v>VAW history</c:v>
                </c:pt>
                <c:pt idx="9">
                  <c:v>Sexual violence</c:v>
                </c:pt>
                <c:pt idx="10">
                  <c:v>Intimate partner</c:v>
                </c:pt>
              </c:strCache>
            </c:strRef>
          </c:cat>
          <c:val>
            <c:numRef>
              <c:f>Sheet1!$B$2:$B$12</c:f>
              <c:numCache>
                <c:formatCode>0%</c:formatCode>
                <c:ptCount val="11"/>
                <c:pt idx="0">
                  <c:v>0.11940298507462686</c:v>
                </c:pt>
                <c:pt idx="1">
                  <c:v>0.13432835820895522</c:v>
                </c:pt>
                <c:pt idx="2">
                  <c:v>0.17910447761194029</c:v>
                </c:pt>
                <c:pt idx="3">
                  <c:v>0.16417910447761194</c:v>
                </c:pt>
                <c:pt idx="4">
                  <c:v>0.13432835820895522</c:v>
                </c:pt>
                <c:pt idx="5">
                  <c:v>0.13432835820895522</c:v>
                </c:pt>
                <c:pt idx="6">
                  <c:v>0.19402985074626866</c:v>
                </c:pt>
                <c:pt idx="7">
                  <c:v>0.16417910447761194</c:v>
                </c:pt>
                <c:pt idx="8">
                  <c:v>0.16417910447761194</c:v>
                </c:pt>
                <c:pt idx="9">
                  <c:v>0.13432835820895522</c:v>
                </c:pt>
                <c:pt idx="10">
                  <c:v>0.19402985074626866</c:v>
                </c:pt>
              </c:numCache>
            </c:numRef>
          </c:val>
          <c:extLst>
            <c:ext xmlns:c16="http://schemas.microsoft.com/office/drawing/2014/chart" uri="{C3380CC4-5D6E-409C-BE32-E72D297353CC}">
              <c16:uniqueId val="{00000000-D0B3-42D5-A81D-EEE7C0F3A7AA}"/>
            </c:ext>
          </c:extLst>
        </c:ser>
        <c:ser>
          <c:idx val="1"/>
          <c:order val="1"/>
          <c:tx>
            <c:strRef>
              <c:f>Sheet1!$C$1</c:f>
              <c:strCache>
                <c:ptCount val="1"/>
                <c:pt idx="0">
                  <c:v>Report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Segoe UI Semilight" panose="020B0402040204020203" pitchFamily="34" charset="0"/>
                    <a:ea typeface="+mn-ea"/>
                    <a:cs typeface="Segoe UI Semilight" panose="020B04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Gender identity</c:v>
                </c:pt>
                <c:pt idx="1">
                  <c:v>Sex industry</c:v>
                </c:pt>
                <c:pt idx="2">
                  <c:v>Male perpetrator</c:v>
                </c:pt>
                <c:pt idx="3">
                  <c:v>Empowerment</c:v>
                </c:pt>
                <c:pt idx="4">
                  <c:v>Mutilation</c:v>
                </c:pt>
                <c:pt idx="5">
                  <c:v>Sex. exploitation</c:v>
                </c:pt>
                <c:pt idx="6">
                  <c:v>Family member</c:v>
                </c:pt>
                <c:pt idx="7">
                  <c:v>Trad. practices</c:v>
                </c:pt>
                <c:pt idx="8">
                  <c:v>VAW history</c:v>
                </c:pt>
                <c:pt idx="9">
                  <c:v>Sexual violence</c:v>
                </c:pt>
                <c:pt idx="10">
                  <c:v>Intimate partner</c:v>
                </c:pt>
              </c:strCache>
            </c:strRef>
          </c:cat>
          <c:val>
            <c:numRef>
              <c:f>Sheet1!$C$2:$C$12</c:f>
              <c:numCache>
                <c:formatCode>0%</c:formatCode>
                <c:ptCount val="11"/>
                <c:pt idx="0">
                  <c:v>0.20895522388059701</c:v>
                </c:pt>
                <c:pt idx="1">
                  <c:v>0.2537313432835821</c:v>
                </c:pt>
                <c:pt idx="2">
                  <c:v>0.23880597014925373</c:v>
                </c:pt>
                <c:pt idx="3">
                  <c:v>0.16417910447761194</c:v>
                </c:pt>
                <c:pt idx="4">
                  <c:v>0.14925373134328357</c:v>
                </c:pt>
                <c:pt idx="5">
                  <c:v>0.17910447761194029</c:v>
                </c:pt>
                <c:pt idx="6">
                  <c:v>0.22388059701492538</c:v>
                </c:pt>
                <c:pt idx="7">
                  <c:v>0.17910447761194029</c:v>
                </c:pt>
                <c:pt idx="8">
                  <c:v>0.22388059701492538</c:v>
                </c:pt>
                <c:pt idx="9">
                  <c:v>0.17910447761194029</c:v>
                </c:pt>
                <c:pt idx="10">
                  <c:v>0.2537313432835821</c:v>
                </c:pt>
              </c:numCache>
            </c:numRef>
          </c:val>
          <c:extLst>
            <c:ext xmlns:c16="http://schemas.microsoft.com/office/drawing/2014/chart" uri="{C3380CC4-5D6E-409C-BE32-E72D297353CC}">
              <c16:uniqueId val="{00000001-D0B3-42D5-A81D-EEE7C0F3A7AA}"/>
            </c:ext>
          </c:extLst>
        </c:ser>
        <c:ser>
          <c:idx val="2"/>
          <c:order val="2"/>
          <c:tx>
            <c:strRef>
              <c:f>Sheet1!$D$1</c:f>
              <c:strCache>
                <c:ptCount val="1"/>
                <c:pt idx="0">
                  <c:v>Dissemination</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Segoe UI Semilight" panose="020B0402040204020203" pitchFamily="34" charset="0"/>
                    <a:ea typeface="+mn-ea"/>
                    <a:cs typeface="Segoe UI Semilight" panose="020B04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Gender identity</c:v>
                </c:pt>
                <c:pt idx="1">
                  <c:v>Sex industry</c:v>
                </c:pt>
                <c:pt idx="2">
                  <c:v>Male perpetrator</c:v>
                </c:pt>
                <c:pt idx="3">
                  <c:v>Empowerment</c:v>
                </c:pt>
                <c:pt idx="4">
                  <c:v>Mutilation</c:v>
                </c:pt>
                <c:pt idx="5">
                  <c:v>Sex. exploitation</c:v>
                </c:pt>
                <c:pt idx="6">
                  <c:v>Family member</c:v>
                </c:pt>
                <c:pt idx="7">
                  <c:v>Trad. practices</c:v>
                </c:pt>
                <c:pt idx="8">
                  <c:v>VAW history</c:v>
                </c:pt>
                <c:pt idx="9">
                  <c:v>Sexual violence</c:v>
                </c:pt>
                <c:pt idx="10">
                  <c:v>Intimate partner</c:v>
                </c:pt>
              </c:strCache>
            </c:strRef>
          </c:cat>
          <c:val>
            <c:numRef>
              <c:f>Sheet1!$D$2:$D$12</c:f>
              <c:numCache>
                <c:formatCode>0%</c:formatCode>
                <c:ptCount val="11"/>
                <c:pt idx="0">
                  <c:v>0.20895522388059701</c:v>
                </c:pt>
                <c:pt idx="1">
                  <c:v>0.2537313432835821</c:v>
                </c:pt>
                <c:pt idx="2">
                  <c:v>0.31343283582089554</c:v>
                </c:pt>
                <c:pt idx="3">
                  <c:v>0.17910447761194029</c:v>
                </c:pt>
                <c:pt idx="4">
                  <c:v>0.20895522388059701</c:v>
                </c:pt>
                <c:pt idx="5">
                  <c:v>0.19402985074626866</c:v>
                </c:pt>
                <c:pt idx="6">
                  <c:v>0.31343283582089554</c:v>
                </c:pt>
                <c:pt idx="7">
                  <c:v>0.17910447761194029</c:v>
                </c:pt>
                <c:pt idx="8">
                  <c:v>0.20895522388059701</c:v>
                </c:pt>
                <c:pt idx="9">
                  <c:v>0.2537313432835821</c:v>
                </c:pt>
                <c:pt idx="10">
                  <c:v>0.28358208955223879</c:v>
                </c:pt>
              </c:numCache>
            </c:numRef>
          </c:val>
          <c:extLst>
            <c:ext xmlns:c16="http://schemas.microsoft.com/office/drawing/2014/chart" uri="{C3380CC4-5D6E-409C-BE32-E72D297353CC}">
              <c16:uniqueId val="{00000002-D0B3-42D5-A81D-EEE7C0F3A7AA}"/>
            </c:ext>
          </c:extLst>
        </c:ser>
        <c:ser>
          <c:idx val="3"/>
          <c:order val="3"/>
          <c:tx>
            <c:strRef>
              <c:f>Sheet1!$E$1</c:f>
              <c:strCache>
                <c:ptCount val="1"/>
                <c:pt idx="0">
                  <c:v>Other</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Segoe UI Semilight" panose="020B0402040204020203" pitchFamily="34" charset="0"/>
                    <a:ea typeface="+mn-ea"/>
                    <a:cs typeface="Segoe UI Semilight" panose="020B04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Gender identity</c:v>
                </c:pt>
                <c:pt idx="1">
                  <c:v>Sex industry</c:v>
                </c:pt>
                <c:pt idx="2">
                  <c:v>Male perpetrator</c:v>
                </c:pt>
                <c:pt idx="3">
                  <c:v>Empowerment</c:v>
                </c:pt>
                <c:pt idx="4">
                  <c:v>Mutilation</c:v>
                </c:pt>
                <c:pt idx="5">
                  <c:v>Sex. exploitation</c:v>
                </c:pt>
                <c:pt idx="6">
                  <c:v>Family member</c:v>
                </c:pt>
                <c:pt idx="7">
                  <c:v>Trad. practices</c:v>
                </c:pt>
                <c:pt idx="8">
                  <c:v>VAW history</c:v>
                </c:pt>
                <c:pt idx="9">
                  <c:v>Sexual violence</c:v>
                </c:pt>
                <c:pt idx="10">
                  <c:v>Intimate partner</c:v>
                </c:pt>
              </c:strCache>
            </c:strRef>
          </c:cat>
          <c:val>
            <c:numRef>
              <c:f>Sheet1!$E$2:$E$12</c:f>
              <c:numCache>
                <c:formatCode>0%</c:formatCode>
                <c:ptCount val="11"/>
                <c:pt idx="0">
                  <c:v>1.4925373134328358E-2</c:v>
                </c:pt>
                <c:pt idx="1">
                  <c:v>1.4925373134328358E-2</c:v>
                </c:pt>
                <c:pt idx="2">
                  <c:v>1.4925373134328358E-2</c:v>
                </c:pt>
                <c:pt idx="3">
                  <c:v>2.9850746268656716E-2</c:v>
                </c:pt>
                <c:pt idx="4">
                  <c:v>2.9850746268656716E-2</c:v>
                </c:pt>
                <c:pt idx="5">
                  <c:v>4.4776119402985072E-2</c:v>
                </c:pt>
                <c:pt idx="6">
                  <c:v>2.9850746268656716E-2</c:v>
                </c:pt>
                <c:pt idx="7">
                  <c:v>4.4776119402985072E-2</c:v>
                </c:pt>
                <c:pt idx="8">
                  <c:v>2.9850746268656716E-2</c:v>
                </c:pt>
                <c:pt idx="9">
                  <c:v>2.9850746268656716E-2</c:v>
                </c:pt>
                <c:pt idx="10">
                  <c:v>2.9850746268656716E-2</c:v>
                </c:pt>
              </c:numCache>
            </c:numRef>
          </c:val>
          <c:extLst>
            <c:ext xmlns:c16="http://schemas.microsoft.com/office/drawing/2014/chart" uri="{C3380CC4-5D6E-409C-BE32-E72D297353CC}">
              <c16:uniqueId val="{00000003-D0B3-42D5-A81D-EEE7C0F3A7AA}"/>
            </c:ext>
          </c:extLst>
        </c:ser>
        <c:ser>
          <c:idx val="4"/>
          <c:order val="4"/>
          <c:tx>
            <c:strRef>
              <c:f>Sheet1!$F$1</c:f>
              <c:strCache>
                <c:ptCount val="1"/>
                <c:pt idx="0">
                  <c:v>Don't know/Did not answer</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Segoe UI Semilight" panose="020B0402040204020203" pitchFamily="34" charset="0"/>
                    <a:ea typeface="+mn-ea"/>
                    <a:cs typeface="Segoe UI Semilight" panose="020B04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Gender identity</c:v>
                </c:pt>
                <c:pt idx="1">
                  <c:v>Sex industry</c:v>
                </c:pt>
                <c:pt idx="2">
                  <c:v>Male perpetrator</c:v>
                </c:pt>
                <c:pt idx="3">
                  <c:v>Empowerment</c:v>
                </c:pt>
                <c:pt idx="4">
                  <c:v>Mutilation</c:v>
                </c:pt>
                <c:pt idx="5">
                  <c:v>Sex. exploitation</c:v>
                </c:pt>
                <c:pt idx="6">
                  <c:v>Family member</c:v>
                </c:pt>
                <c:pt idx="7">
                  <c:v>Trad. practices</c:v>
                </c:pt>
                <c:pt idx="8">
                  <c:v>VAW history</c:v>
                </c:pt>
                <c:pt idx="9">
                  <c:v>Sexual violence</c:v>
                </c:pt>
                <c:pt idx="10">
                  <c:v>Intimate partner</c:v>
                </c:pt>
              </c:strCache>
            </c:strRef>
          </c:cat>
          <c:val>
            <c:numRef>
              <c:f>Sheet1!$F$2:$F$12</c:f>
              <c:numCache>
                <c:formatCode>0%</c:formatCode>
                <c:ptCount val="11"/>
                <c:pt idx="0">
                  <c:v>0.44776119402985076</c:v>
                </c:pt>
                <c:pt idx="1">
                  <c:v>0.34328358208955223</c:v>
                </c:pt>
                <c:pt idx="2">
                  <c:v>0.2537313432835821</c:v>
                </c:pt>
                <c:pt idx="3">
                  <c:v>0.46268656716417911</c:v>
                </c:pt>
                <c:pt idx="4">
                  <c:v>0.47761194029850745</c:v>
                </c:pt>
                <c:pt idx="5">
                  <c:v>0.44776119402985076</c:v>
                </c:pt>
                <c:pt idx="6">
                  <c:v>0.23880597014925373</c:v>
                </c:pt>
                <c:pt idx="7">
                  <c:v>0.43283582089552236</c:v>
                </c:pt>
                <c:pt idx="8">
                  <c:v>0.37313432835820898</c:v>
                </c:pt>
                <c:pt idx="9">
                  <c:v>0.40298507462686567</c:v>
                </c:pt>
                <c:pt idx="10">
                  <c:v>0.23880597014925373</c:v>
                </c:pt>
              </c:numCache>
            </c:numRef>
          </c:val>
          <c:extLst>
            <c:ext xmlns:c16="http://schemas.microsoft.com/office/drawing/2014/chart" uri="{C3380CC4-5D6E-409C-BE32-E72D297353CC}">
              <c16:uniqueId val="{00000004-D0B3-42D5-A81D-EEE7C0F3A7AA}"/>
            </c:ext>
          </c:extLst>
        </c:ser>
        <c:dLbls>
          <c:showLegendKey val="0"/>
          <c:showVal val="1"/>
          <c:showCatName val="0"/>
          <c:showSerName val="0"/>
          <c:showPercent val="0"/>
          <c:showBubbleSize val="0"/>
        </c:dLbls>
        <c:gapWidth val="35"/>
        <c:overlap val="100"/>
        <c:axId val="127384943"/>
        <c:axId val="127378287"/>
      </c:barChart>
      <c:catAx>
        <c:axId val="1273849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Segoe UI Semilight" panose="020B0402040204020203" pitchFamily="34" charset="0"/>
                <a:ea typeface="+mn-ea"/>
                <a:cs typeface="Segoe UI Semilight" panose="020B0402040204020203" pitchFamily="34" charset="0"/>
              </a:defRPr>
            </a:pPr>
            <a:endParaRPr lang="en-US"/>
          </a:p>
        </c:txPr>
        <c:crossAx val="127378287"/>
        <c:crosses val="autoZero"/>
        <c:auto val="1"/>
        <c:lblAlgn val="ctr"/>
        <c:lblOffset val="100"/>
        <c:noMultiLvlLbl val="0"/>
      </c:catAx>
      <c:valAx>
        <c:axId val="127378287"/>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Segoe UI Semilight" panose="020B0402040204020203" pitchFamily="34" charset="0"/>
                <a:ea typeface="+mn-ea"/>
                <a:cs typeface="Segoe UI Semilight" panose="020B0402040204020203" pitchFamily="34" charset="0"/>
              </a:defRPr>
            </a:pPr>
            <a:endParaRPr lang="en-US"/>
          </a:p>
        </c:txPr>
        <c:crossAx val="12738494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Segoe UI Semilight" panose="020B0402040204020203" pitchFamily="34" charset="0"/>
              <a:ea typeface="+mn-ea"/>
              <a:cs typeface="Segoe UI Semilight" panose="020B04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Segoe UI Semilight" panose="020B0402040204020203" pitchFamily="34" charset="0"/>
          <a:cs typeface="Segoe UI Semilight" panose="020B0402040204020203" pitchFamily="34" charset="0"/>
        </a:defRPr>
      </a:pPr>
      <a:endParaRPr lang="en-US"/>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clustered"/>
        <c:varyColors val="0"/>
        <c:ser>
          <c:idx val="0"/>
          <c:order val="0"/>
          <c:tx>
            <c:strRef>
              <c:f>Sheet1!$B$1</c:f>
              <c:strCache>
                <c:ptCount val="1"/>
                <c:pt idx="0">
                  <c:v>Fully determinant. The criterion reveals a gender motivation of the homicide in itself.</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Segoe UI Semilight" panose="020B0402040204020203" pitchFamily="34" charset="0"/>
                    <a:ea typeface="+mn-ea"/>
                    <a:cs typeface="Segoe UI Semilight" panose="020B04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Prison system</c:v>
                </c:pt>
                <c:pt idx="1">
                  <c:v>Minority</c:v>
                </c:pt>
                <c:pt idx="2">
                  <c:v>VAW history</c:v>
                </c:pt>
                <c:pt idx="3">
                  <c:v>Sexual violence</c:v>
                </c:pt>
                <c:pt idx="4">
                  <c:v>Authority/care</c:v>
                </c:pt>
                <c:pt idx="5">
                  <c:v>Other known perpetrator</c:v>
                </c:pt>
                <c:pt idx="6">
                  <c:v>Infanticide</c:v>
                </c:pt>
                <c:pt idx="7">
                  <c:v>Family member</c:v>
                </c:pt>
                <c:pt idx="8">
                  <c:v>Elderly</c:v>
                </c:pt>
                <c:pt idx="9">
                  <c:v>Intimate partner</c:v>
                </c:pt>
                <c:pt idx="10">
                  <c:v>Male perpetrator</c:v>
                </c:pt>
              </c:strCache>
            </c:strRef>
          </c:cat>
          <c:val>
            <c:numRef>
              <c:f>Sheet1!$B$2:$B$12</c:f>
              <c:numCache>
                <c:formatCode>0.0%</c:formatCode>
                <c:ptCount val="11"/>
                <c:pt idx="0">
                  <c:v>0.20899999999999999</c:v>
                </c:pt>
                <c:pt idx="1">
                  <c:v>0.224</c:v>
                </c:pt>
                <c:pt idx="2">
                  <c:v>0.254</c:v>
                </c:pt>
                <c:pt idx="3">
                  <c:v>0.28399999999999997</c:v>
                </c:pt>
                <c:pt idx="4">
                  <c:v>0.28399999999999997</c:v>
                </c:pt>
                <c:pt idx="5">
                  <c:v>0.35799999999999998</c:v>
                </c:pt>
                <c:pt idx="6">
                  <c:v>0.49299999999999999</c:v>
                </c:pt>
                <c:pt idx="7">
                  <c:v>0.52200000000000002</c:v>
                </c:pt>
                <c:pt idx="8">
                  <c:v>0.56699999999999995</c:v>
                </c:pt>
                <c:pt idx="9">
                  <c:v>0.58199999999999996</c:v>
                </c:pt>
                <c:pt idx="10">
                  <c:v>0.59699999999999998</c:v>
                </c:pt>
              </c:numCache>
            </c:numRef>
          </c:val>
          <c:extLst>
            <c:ext xmlns:c16="http://schemas.microsoft.com/office/drawing/2014/chart" uri="{C3380CC4-5D6E-409C-BE32-E72D297353CC}">
              <c16:uniqueId val="{00000000-842F-4FE4-9761-A3079ADB4C7C}"/>
            </c:ext>
          </c:extLst>
        </c:ser>
        <c:dLbls>
          <c:dLblPos val="outEnd"/>
          <c:showLegendKey val="0"/>
          <c:showVal val="1"/>
          <c:showCatName val="0"/>
          <c:showSerName val="0"/>
          <c:showPercent val="0"/>
          <c:showBubbleSize val="0"/>
        </c:dLbls>
        <c:gapWidth val="70"/>
        <c:axId val="127384943"/>
        <c:axId val="127378287"/>
      </c:barChart>
      <c:catAx>
        <c:axId val="1273849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Segoe UI Semilight" panose="020B0402040204020203" pitchFamily="34" charset="0"/>
                <a:ea typeface="+mn-ea"/>
                <a:cs typeface="Segoe UI Semilight" panose="020B0402040204020203" pitchFamily="34" charset="0"/>
              </a:defRPr>
            </a:pPr>
            <a:endParaRPr lang="en-US"/>
          </a:p>
        </c:txPr>
        <c:crossAx val="127378287"/>
        <c:crosses val="autoZero"/>
        <c:auto val="1"/>
        <c:lblAlgn val="ctr"/>
        <c:lblOffset val="100"/>
        <c:noMultiLvlLbl val="0"/>
      </c:catAx>
      <c:valAx>
        <c:axId val="127378287"/>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Segoe UI Semilight" panose="020B0402040204020203" pitchFamily="34" charset="0"/>
                <a:ea typeface="+mn-ea"/>
                <a:cs typeface="Segoe UI Semilight" panose="020B0402040204020203" pitchFamily="34" charset="0"/>
              </a:defRPr>
            </a:pPr>
            <a:endParaRPr lang="en-US"/>
          </a:p>
        </c:txPr>
        <c:crossAx val="1273849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Segoe UI Semilight" panose="020B0402040204020203" pitchFamily="34" charset="0"/>
          <a:cs typeface="Segoe UI Semilight" panose="020B0402040204020203" pitchFamily="34" charset="0"/>
        </a:defRPr>
      </a:pPr>
      <a:endParaRPr lang="en-US"/>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110-40A2-B279-A79F56C1D3CE}"/>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3110-40A2-B279-A79F56C1D3CE}"/>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3110-40A2-B279-A79F56C1D3CE}"/>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3110-40A2-B279-A79F56C1D3CE}"/>
              </c:ext>
            </c:extLst>
          </c:dPt>
          <c:dPt>
            <c:idx val="4"/>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9-3110-40A2-B279-A79F56C1D3CE}"/>
              </c:ext>
            </c:extLst>
          </c:dPt>
          <c:dPt>
            <c:idx val="5"/>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B-3110-40A2-B279-A79F56C1D3CE}"/>
              </c:ext>
            </c:extLst>
          </c:dPt>
          <c:dPt>
            <c:idx val="6"/>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0D-3110-40A2-B279-A79F56C1D3CE}"/>
              </c:ext>
            </c:extLst>
          </c:dPt>
          <c:dPt>
            <c:idx val="7"/>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0F-3110-40A2-B279-A79F56C1D3CE}"/>
              </c:ext>
            </c:extLst>
          </c:dPt>
          <c:dLbls>
            <c:dLbl>
              <c:idx val="0"/>
              <c:layout>
                <c:manualLayout>
                  <c:x val="-7.3294772228813865E-2"/>
                  <c:y val="-0.2066472226368201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110-40A2-B279-A79F56C1D3CE}"/>
                </c:ext>
              </c:extLst>
            </c:dLbl>
            <c:dLbl>
              <c:idx val="1"/>
              <c:layout>
                <c:manualLayout>
                  <c:x val="0.19795230647538919"/>
                  <c:y val="-6.888240754560671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110-40A2-B279-A79F56C1D3CE}"/>
                </c:ext>
              </c:extLst>
            </c:dLbl>
            <c:dLbl>
              <c:idx val="2"/>
              <c:layout>
                <c:manualLayout>
                  <c:x val="0.18124999999999999"/>
                  <c:y val="9.949681089920971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110-40A2-B279-A79F56C1D3CE}"/>
                </c:ext>
              </c:extLst>
            </c:dLbl>
            <c:dLbl>
              <c:idx val="3"/>
              <c:layout>
                <c:manualLayout>
                  <c:x val="0.17326627835904082"/>
                  <c:y val="0.1037046843050357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110-40A2-B279-A79F56C1D3CE}"/>
                </c:ext>
              </c:extLst>
            </c:dLbl>
            <c:dLbl>
              <c:idx val="4"/>
              <c:layout>
                <c:manualLayout>
                  <c:x val="-0.20984944090892749"/>
                  <c:y val="8.3817877244679498E-2"/>
                </c:manualLayout>
              </c:layout>
              <c:showLegendKey val="0"/>
              <c:showVal val="0"/>
              <c:showCatName val="1"/>
              <c:showSerName val="0"/>
              <c:showPercent val="1"/>
              <c:showBubbleSize val="0"/>
              <c:extLst>
                <c:ext xmlns:c15="http://schemas.microsoft.com/office/drawing/2012/chart" uri="{CE6537A1-D6FC-4f65-9D91-7224C49458BB}">
                  <c15:layout>
                    <c:manualLayout>
                      <c:w val="0.1986874842699457"/>
                      <c:h val="0.20823780561420746"/>
                    </c:manualLayout>
                  </c15:layout>
                </c:ext>
                <c:ext xmlns:c16="http://schemas.microsoft.com/office/drawing/2014/chart" uri="{C3380CC4-5D6E-409C-BE32-E72D297353CC}">
                  <c16:uniqueId val="{00000009-3110-40A2-B279-A79F56C1D3CE}"/>
                </c:ext>
              </c:extLst>
            </c:dLbl>
            <c:dLbl>
              <c:idx val="5"/>
              <c:layout>
                <c:manualLayout>
                  <c:x val="-0.27370312443821232"/>
                  <c:y val="-1.020480111786766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3110-40A2-B279-A79F56C1D3CE}"/>
                </c:ext>
              </c:extLst>
            </c:dLbl>
            <c:dLbl>
              <c:idx val="6"/>
              <c:layout>
                <c:manualLayout>
                  <c:x val="-0.21291077913206055"/>
                  <c:y val="-6.633120726613980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3110-40A2-B279-A79F56C1D3CE}"/>
                </c:ext>
              </c:extLst>
            </c:dLbl>
            <c:dLbl>
              <c:idx val="7"/>
              <c:layout>
                <c:manualLayout>
                  <c:x val="-0.20647849027433215"/>
                  <c:y val="-0.23215912499053343"/>
                </c:manualLayout>
              </c:layout>
              <c:showLegendKey val="0"/>
              <c:showVal val="0"/>
              <c:showCatName val="1"/>
              <c:showSerName val="0"/>
              <c:showPercent val="1"/>
              <c:showBubbleSize val="0"/>
              <c:extLst>
                <c:ext xmlns:c15="http://schemas.microsoft.com/office/drawing/2012/chart" uri="{CE6537A1-D6FC-4f65-9D91-7224C49458BB}">
                  <c15:layout>
                    <c:manualLayout>
                      <c:w val="0.27729622838241108"/>
                      <c:h val="0.20659921185990734"/>
                    </c:manualLayout>
                  </c15:layout>
                </c:ext>
                <c:ext xmlns:c16="http://schemas.microsoft.com/office/drawing/2014/chart" uri="{C3380CC4-5D6E-409C-BE32-E72D297353CC}">
                  <c16:uniqueId val="{0000000F-3110-40A2-B279-A79F56C1D3CE}"/>
                </c:ext>
              </c:extLst>
            </c:dLbl>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800" b="0" i="0" u="none" strike="noStrike" kern="1200" baseline="0">
                    <a:solidFill>
                      <a:schemeClr val="dk1">
                        <a:lumMod val="65000"/>
                        <a:lumOff val="35000"/>
                      </a:schemeClr>
                    </a:solidFill>
                    <a:latin typeface="Segoe UI Semilight" panose="020B0402040204020203" pitchFamily="34" charset="0"/>
                    <a:ea typeface="+mn-ea"/>
                    <a:cs typeface="Segoe UI Semilight" panose="020B0402040204020203" pitchFamily="34" charset="0"/>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Sheet1!$A$2:$A$9</c:f>
              <c:strCache>
                <c:ptCount val="8"/>
                <c:pt idx="0">
                  <c:v>Raise awareness </c:v>
                </c:pt>
                <c:pt idx="1">
                  <c:v>Change internal administrative procedures </c:v>
                </c:pt>
                <c:pt idx="2">
                  <c:v>Other</c:v>
                </c:pt>
                <c:pt idx="3">
                  <c:v>Legislative reforms</c:v>
                </c:pt>
                <c:pt idx="4">
                  <c:v>Modify collection systems</c:v>
                </c:pt>
                <c:pt idx="5">
                  <c:v>Financial resources </c:v>
                </c:pt>
                <c:pt idx="6">
                  <c:v>Don't know</c:v>
                </c:pt>
                <c:pt idx="7">
                  <c:v>Change the data transmission/sharing process</c:v>
                </c:pt>
              </c:strCache>
            </c:strRef>
          </c:cat>
          <c:val>
            <c:numRef>
              <c:f>Sheet1!$B$2:$B$9</c:f>
              <c:numCache>
                <c:formatCode>0%</c:formatCode>
                <c:ptCount val="8"/>
                <c:pt idx="0">
                  <c:v>0.2228</c:v>
                </c:pt>
                <c:pt idx="1">
                  <c:v>0.2056</c:v>
                </c:pt>
                <c:pt idx="2">
                  <c:v>0.1908</c:v>
                </c:pt>
                <c:pt idx="3">
                  <c:v>0.13020000000000001</c:v>
                </c:pt>
                <c:pt idx="4">
                  <c:v>0.1147</c:v>
                </c:pt>
                <c:pt idx="5">
                  <c:v>8.9300000000000004E-2</c:v>
                </c:pt>
                <c:pt idx="6">
                  <c:v>2.46E-2</c:v>
                </c:pt>
                <c:pt idx="7">
                  <c:v>2.2100000000000002E-2</c:v>
                </c:pt>
              </c:numCache>
            </c:numRef>
          </c:val>
          <c:extLst>
            <c:ext xmlns:c16="http://schemas.microsoft.com/office/drawing/2014/chart" uri="{C3380CC4-5D6E-409C-BE32-E72D297353CC}">
              <c16:uniqueId val="{00000010-3110-40A2-B279-A79F56C1D3CE}"/>
            </c:ext>
          </c:extLst>
        </c:ser>
        <c:dLbls>
          <c:showLegendKey val="0"/>
          <c:showVal val="1"/>
          <c:showCatName val="0"/>
          <c:showSerName val="0"/>
          <c:showPercent val="0"/>
          <c:showBubbleSize val="0"/>
          <c:showLeaderLines val="0"/>
        </c:dLbls>
        <c:firstSliceAng val="270"/>
        <c:holeSize val="5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Segoe UI Semilight" panose="020B0402040204020203" pitchFamily="34" charset="0"/>
          <a:cs typeface="Segoe UI Semilight" panose="020B0402040204020203" pitchFamily="34" charset="0"/>
        </a:defRPr>
      </a:pPr>
      <a:endParaRPr lang="en-US"/>
    </a:p>
  </c:txPr>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02721-32EB-443A-9589-6316219E59F3}" type="datetimeFigureOut">
              <a:rPr lang="en-GB" smtClean="0"/>
              <a:t>01/08/2023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1841BE-0384-4E1B-BB4A-497B8CCEE18D}" type="slidenum">
              <a:rPr lang="en-GB" smtClean="0"/>
              <a:t>‹#›</a:t>
            </a:fld>
            <a:endParaRPr lang="en-GB"/>
          </a:p>
        </p:txBody>
      </p:sp>
    </p:spTree>
    <p:extLst>
      <p:ext uri="{BB962C8B-B14F-4D97-AF65-F5344CB8AC3E}">
        <p14:creationId xmlns:p14="http://schemas.microsoft.com/office/powerpoint/2010/main" val="2204465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 y="741363"/>
            <a:ext cx="6618288" cy="3724275"/>
          </a:xfrm>
          <a:prstGeom prst="rect">
            <a:avLst/>
          </a:prstGeo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1A7AA2-A058-49C4-AF43-1D3152EB45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4421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s-MX" sz="1800" b="0" i="0" strike="noStrike" cap="none" spc="0" baseline="0" dirty="0">
              <a:solidFill>
                <a:srgbClr val="000000"/>
              </a:solidFill>
              <a:effectLst/>
              <a:latin typeface="Calibri"/>
              <a:ea typeface="Calibri"/>
              <a:cs typeface="Calibri"/>
            </a:endParaRPr>
          </a:p>
        </p:txBody>
      </p:sp>
      <p:sp>
        <p:nvSpPr>
          <p:cNvPr id="4" name="Slide Number Placeholder 3"/>
          <p:cNvSpPr>
            <a:spLocks noGrp="1"/>
          </p:cNvSpPr>
          <p:nvPr>
            <p:ph type="sldNum" sz="quarter" idx="5"/>
          </p:nvPr>
        </p:nvSpPr>
        <p:spPr/>
        <p:txBody>
          <a:bodyPr/>
          <a:lstStyle/>
          <a:p>
            <a:fld id="{746818D0-88AD-4013-83BB-9D3E1EB67F66}" type="slidenum">
              <a:rPr lang="en-GB" smtClean="0"/>
              <a:t>10</a:t>
            </a:fld>
            <a:endParaRPr lang="en-GB" altLang="ko-KR"/>
          </a:p>
        </p:txBody>
      </p:sp>
    </p:spTree>
    <p:extLst>
      <p:ext uri="{BB962C8B-B14F-4D97-AF65-F5344CB8AC3E}">
        <p14:creationId xmlns:p14="http://schemas.microsoft.com/office/powerpoint/2010/main" val="4225851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s-MX" sz="1800" b="0" i="0" strike="noStrike" cap="none" spc="0" baseline="0" dirty="0">
              <a:solidFill>
                <a:srgbClr val="000000"/>
              </a:solidFill>
              <a:effectLst/>
              <a:latin typeface="Calibri"/>
              <a:ea typeface="Calibri"/>
              <a:cs typeface="Calibri"/>
            </a:endParaRPr>
          </a:p>
        </p:txBody>
      </p:sp>
      <p:sp>
        <p:nvSpPr>
          <p:cNvPr id="4" name="Slide Number Placeholder 3"/>
          <p:cNvSpPr>
            <a:spLocks noGrp="1"/>
          </p:cNvSpPr>
          <p:nvPr>
            <p:ph type="sldNum" sz="quarter" idx="5"/>
          </p:nvPr>
        </p:nvSpPr>
        <p:spPr/>
        <p:txBody>
          <a:bodyPr/>
          <a:lstStyle/>
          <a:p>
            <a:fld id="{746818D0-88AD-4013-83BB-9D3E1EB67F66}" type="slidenum">
              <a:rPr lang="en-GB" smtClean="0"/>
              <a:t>11</a:t>
            </a:fld>
            <a:endParaRPr lang="en-GB" altLang="ko-KR"/>
          </a:p>
        </p:txBody>
      </p:sp>
    </p:spTree>
    <p:extLst>
      <p:ext uri="{BB962C8B-B14F-4D97-AF65-F5344CB8AC3E}">
        <p14:creationId xmlns:p14="http://schemas.microsoft.com/office/powerpoint/2010/main" val="758554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These factors can trigger violence by perpetrators when a woman’s behaviour is perceived not to be in line with social norms or stereotyped gender roles. In this context, the term “gender-related motivation” does not refer to the subjective intent of the perpetrator to commit the homicide, but to its underlying root causes. The subjective motive of the perpetrator to commit the crime – such as a specific bias against or hatred of women – may be present in some cases alongside the “gender-related motivation”.</a:t>
            </a:r>
          </a:p>
        </p:txBody>
      </p:sp>
      <p:sp>
        <p:nvSpPr>
          <p:cNvPr id="4" name="Slide Number Placeholder 3"/>
          <p:cNvSpPr>
            <a:spLocks noGrp="1"/>
          </p:cNvSpPr>
          <p:nvPr>
            <p:ph type="sldNum" sz="quarter" idx="5"/>
          </p:nvPr>
        </p:nvSpPr>
        <p:spPr/>
        <p:txBody>
          <a:bodyPr/>
          <a:lstStyle/>
          <a:p>
            <a:fld id="{746818D0-88AD-4013-83BB-9D3E1EB67F66}" type="slidenum">
              <a:rPr lang="en-GB" smtClean="0"/>
              <a:t>12</a:t>
            </a:fld>
            <a:endParaRPr lang="en-GB" altLang="ko-KR"/>
          </a:p>
        </p:txBody>
      </p:sp>
    </p:spTree>
    <p:extLst>
      <p:ext uri="{BB962C8B-B14F-4D97-AF65-F5344CB8AC3E}">
        <p14:creationId xmlns:p14="http://schemas.microsoft.com/office/powerpoint/2010/main" val="2925860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s-MX" sz="1800" b="0" i="0" strike="noStrike" cap="none" spc="0" baseline="0" dirty="0">
              <a:solidFill>
                <a:srgbClr val="000000"/>
              </a:solidFill>
              <a:effectLst/>
              <a:latin typeface="Calibri"/>
              <a:ea typeface="Calibri"/>
              <a:cs typeface="Calibri"/>
            </a:endParaRPr>
          </a:p>
        </p:txBody>
      </p:sp>
      <p:sp>
        <p:nvSpPr>
          <p:cNvPr id="4" name="Slide Number Placeholder 3"/>
          <p:cNvSpPr>
            <a:spLocks noGrp="1"/>
          </p:cNvSpPr>
          <p:nvPr>
            <p:ph type="sldNum" sz="quarter" idx="5"/>
          </p:nvPr>
        </p:nvSpPr>
        <p:spPr/>
        <p:txBody>
          <a:bodyPr/>
          <a:lstStyle/>
          <a:p>
            <a:fld id="{746818D0-88AD-4013-83BB-9D3E1EB67F66}" type="slidenum">
              <a:rPr lang="en-GB" smtClean="0"/>
              <a:t>13</a:t>
            </a:fld>
            <a:endParaRPr lang="en-GB" altLang="ko-KR"/>
          </a:p>
        </p:txBody>
      </p:sp>
    </p:spTree>
    <p:extLst>
      <p:ext uri="{BB962C8B-B14F-4D97-AF65-F5344CB8AC3E}">
        <p14:creationId xmlns:p14="http://schemas.microsoft.com/office/powerpoint/2010/main" val="534470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s-MX" sz="1800" b="0" i="0" strike="noStrike" cap="none" spc="0" baseline="0" dirty="0">
              <a:solidFill>
                <a:srgbClr val="000000"/>
              </a:solidFill>
              <a:effectLst/>
              <a:latin typeface="Calibri"/>
              <a:ea typeface="Calibri"/>
              <a:cs typeface="Calibri"/>
            </a:endParaRPr>
          </a:p>
        </p:txBody>
      </p:sp>
      <p:sp>
        <p:nvSpPr>
          <p:cNvPr id="4" name="Slide Number Placeholder 3"/>
          <p:cNvSpPr>
            <a:spLocks noGrp="1"/>
          </p:cNvSpPr>
          <p:nvPr>
            <p:ph type="sldNum" sz="quarter" idx="5"/>
          </p:nvPr>
        </p:nvSpPr>
        <p:spPr/>
        <p:txBody>
          <a:bodyPr/>
          <a:lstStyle/>
          <a:p>
            <a:fld id="{746818D0-88AD-4013-83BB-9D3E1EB67F66}" type="slidenum">
              <a:rPr lang="en-GB" smtClean="0"/>
              <a:t>14</a:t>
            </a:fld>
            <a:endParaRPr lang="en-GB" altLang="ko-KR"/>
          </a:p>
        </p:txBody>
      </p:sp>
    </p:spTree>
    <p:extLst>
      <p:ext uri="{BB962C8B-B14F-4D97-AF65-F5344CB8AC3E}">
        <p14:creationId xmlns:p14="http://schemas.microsoft.com/office/powerpoint/2010/main" val="2784188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s-MX" sz="1800" b="0" i="0" strike="noStrike" cap="none" spc="0" baseline="0" dirty="0">
              <a:solidFill>
                <a:srgbClr val="000000"/>
              </a:solidFill>
              <a:effectLst/>
              <a:latin typeface="Calibri"/>
              <a:ea typeface="Calibri"/>
              <a:cs typeface="Calibri"/>
            </a:endParaRPr>
          </a:p>
        </p:txBody>
      </p:sp>
      <p:sp>
        <p:nvSpPr>
          <p:cNvPr id="4" name="Slide Number Placeholder 3"/>
          <p:cNvSpPr>
            <a:spLocks noGrp="1"/>
          </p:cNvSpPr>
          <p:nvPr>
            <p:ph type="sldNum" sz="quarter" idx="5"/>
          </p:nvPr>
        </p:nvSpPr>
        <p:spPr/>
        <p:txBody>
          <a:bodyPr/>
          <a:lstStyle/>
          <a:p>
            <a:fld id="{746818D0-88AD-4013-83BB-9D3E1EB67F66}" type="slidenum">
              <a:rPr lang="en-GB" smtClean="0"/>
              <a:t>15</a:t>
            </a:fld>
            <a:endParaRPr lang="en-GB" altLang="ko-KR"/>
          </a:p>
        </p:txBody>
      </p:sp>
    </p:spTree>
    <p:extLst>
      <p:ext uri="{BB962C8B-B14F-4D97-AF65-F5344CB8AC3E}">
        <p14:creationId xmlns:p14="http://schemas.microsoft.com/office/powerpoint/2010/main" val="1095689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s-MX" sz="1800" b="0" i="0" strike="noStrike" cap="none" spc="0" baseline="0" dirty="0">
              <a:solidFill>
                <a:srgbClr val="000000"/>
              </a:solidFill>
              <a:effectLst/>
              <a:latin typeface="Calibri"/>
              <a:ea typeface="Calibri"/>
              <a:cs typeface="Calibri"/>
            </a:endParaRPr>
          </a:p>
        </p:txBody>
      </p:sp>
      <p:sp>
        <p:nvSpPr>
          <p:cNvPr id="4" name="Slide Number Placeholder 3"/>
          <p:cNvSpPr>
            <a:spLocks noGrp="1"/>
          </p:cNvSpPr>
          <p:nvPr>
            <p:ph type="sldNum" sz="quarter" idx="5"/>
          </p:nvPr>
        </p:nvSpPr>
        <p:spPr/>
        <p:txBody>
          <a:bodyPr/>
          <a:lstStyle/>
          <a:p>
            <a:fld id="{746818D0-88AD-4013-83BB-9D3E1EB67F66}" type="slidenum">
              <a:rPr lang="en-GB" smtClean="0"/>
              <a:t>16</a:t>
            </a:fld>
            <a:endParaRPr lang="en-GB" altLang="ko-KR"/>
          </a:p>
        </p:txBody>
      </p:sp>
    </p:spTree>
    <p:extLst>
      <p:ext uri="{BB962C8B-B14F-4D97-AF65-F5344CB8AC3E}">
        <p14:creationId xmlns:p14="http://schemas.microsoft.com/office/powerpoint/2010/main" val="1963596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s-MX" sz="1800" b="0" i="0" strike="noStrike" cap="none" spc="0" baseline="0" dirty="0">
              <a:solidFill>
                <a:srgbClr val="000000"/>
              </a:solidFill>
              <a:effectLst/>
              <a:latin typeface="Calibri"/>
              <a:ea typeface="Calibri"/>
              <a:cs typeface="Calibri"/>
            </a:endParaRPr>
          </a:p>
        </p:txBody>
      </p:sp>
      <p:sp>
        <p:nvSpPr>
          <p:cNvPr id="4" name="Slide Number Placeholder 3"/>
          <p:cNvSpPr>
            <a:spLocks noGrp="1"/>
          </p:cNvSpPr>
          <p:nvPr>
            <p:ph type="sldNum" sz="quarter" idx="5"/>
          </p:nvPr>
        </p:nvSpPr>
        <p:spPr/>
        <p:txBody>
          <a:bodyPr/>
          <a:lstStyle/>
          <a:p>
            <a:fld id="{746818D0-88AD-4013-83BB-9D3E1EB67F66}" type="slidenum">
              <a:rPr lang="en-GB" smtClean="0"/>
              <a:t>17</a:t>
            </a:fld>
            <a:endParaRPr lang="en-GB" altLang="ko-KR"/>
          </a:p>
        </p:txBody>
      </p:sp>
    </p:spTree>
    <p:extLst>
      <p:ext uri="{BB962C8B-B14F-4D97-AF65-F5344CB8AC3E}">
        <p14:creationId xmlns:p14="http://schemas.microsoft.com/office/powerpoint/2010/main" val="2383186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s-MX" sz="1800" b="0" i="0" strike="noStrike" cap="none" spc="0" baseline="0" dirty="0">
              <a:solidFill>
                <a:srgbClr val="000000"/>
              </a:solidFill>
              <a:effectLst/>
              <a:latin typeface="Calibri"/>
              <a:ea typeface="Calibri"/>
              <a:cs typeface="Calibri"/>
            </a:endParaRPr>
          </a:p>
        </p:txBody>
      </p:sp>
      <p:sp>
        <p:nvSpPr>
          <p:cNvPr id="4" name="Slide Number Placeholder 3"/>
          <p:cNvSpPr>
            <a:spLocks noGrp="1"/>
          </p:cNvSpPr>
          <p:nvPr>
            <p:ph type="sldNum" sz="quarter" idx="5"/>
          </p:nvPr>
        </p:nvSpPr>
        <p:spPr/>
        <p:txBody>
          <a:bodyPr/>
          <a:lstStyle/>
          <a:p>
            <a:fld id="{746818D0-88AD-4013-83BB-9D3E1EB67F66}" type="slidenum">
              <a:rPr lang="en-GB" smtClean="0"/>
              <a:t>18</a:t>
            </a:fld>
            <a:endParaRPr lang="en-GB" altLang="ko-KR"/>
          </a:p>
        </p:txBody>
      </p:sp>
    </p:spTree>
    <p:extLst>
      <p:ext uri="{BB962C8B-B14F-4D97-AF65-F5344CB8AC3E}">
        <p14:creationId xmlns:p14="http://schemas.microsoft.com/office/powerpoint/2010/main" val="4286572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s-MX" sz="1800" b="0" i="0" strike="noStrike" cap="none" spc="0" baseline="0" dirty="0">
              <a:solidFill>
                <a:srgbClr val="000000"/>
              </a:solidFill>
              <a:effectLst/>
              <a:latin typeface="Calibri"/>
              <a:ea typeface="Calibri"/>
              <a:cs typeface="Calibri"/>
            </a:endParaRPr>
          </a:p>
        </p:txBody>
      </p:sp>
      <p:sp>
        <p:nvSpPr>
          <p:cNvPr id="4" name="Slide Number Placeholder 3"/>
          <p:cNvSpPr>
            <a:spLocks noGrp="1"/>
          </p:cNvSpPr>
          <p:nvPr>
            <p:ph type="sldNum" sz="quarter" idx="5"/>
          </p:nvPr>
        </p:nvSpPr>
        <p:spPr/>
        <p:txBody>
          <a:bodyPr/>
          <a:lstStyle/>
          <a:p>
            <a:fld id="{746818D0-88AD-4013-83BB-9D3E1EB67F66}" type="slidenum">
              <a:rPr lang="en-GB" smtClean="0"/>
              <a:t>19</a:t>
            </a:fld>
            <a:endParaRPr lang="en-GB" altLang="ko-KR"/>
          </a:p>
        </p:txBody>
      </p:sp>
    </p:spTree>
    <p:extLst>
      <p:ext uri="{BB962C8B-B14F-4D97-AF65-F5344CB8AC3E}">
        <p14:creationId xmlns:p14="http://schemas.microsoft.com/office/powerpoint/2010/main" val="1845439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s-MX" sz="1800" b="0" i="0" strike="noStrike" cap="none" spc="0" baseline="0" dirty="0">
              <a:solidFill>
                <a:srgbClr val="000000"/>
              </a:solidFill>
              <a:effectLst/>
              <a:latin typeface="Calibri"/>
              <a:ea typeface="Calibri"/>
              <a:cs typeface="Calibri"/>
            </a:endParaRPr>
          </a:p>
        </p:txBody>
      </p:sp>
      <p:sp>
        <p:nvSpPr>
          <p:cNvPr id="4" name="Slide Number Placeholder 3"/>
          <p:cNvSpPr>
            <a:spLocks noGrp="1"/>
          </p:cNvSpPr>
          <p:nvPr>
            <p:ph type="sldNum" sz="quarter" idx="5"/>
          </p:nvPr>
        </p:nvSpPr>
        <p:spPr/>
        <p:txBody>
          <a:bodyPr/>
          <a:lstStyle/>
          <a:p>
            <a:fld id="{746818D0-88AD-4013-83BB-9D3E1EB67F66}" type="slidenum">
              <a:rPr lang="en-GB" smtClean="0"/>
              <a:t>2</a:t>
            </a:fld>
            <a:endParaRPr lang="en-GB" altLang="ko-KR"/>
          </a:p>
        </p:txBody>
      </p:sp>
    </p:spTree>
    <p:extLst>
      <p:ext uri="{BB962C8B-B14F-4D97-AF65-F5344CB8AC3E}">
        <p14:creationId xmlns:p14="http://schemas.microsoft.com/office/powerpoint/2010/main" val="581878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s-MX" sz="1800" b="0" i="0" strike="noStrike" cap="none" spc="0" baseline="0" dirty="0">
              <a:solidFill>
                <a:srgbClr val="000000"/>
              </a:solidFill>
              <a:effectLst/>
              <a:latin typeface="Calibri"/>
              <a:ea typeface="Calibri"/>
              <a:cs typeface="Calibri"/>
            </a:endParaRPr>
          </a:p>
        </p:txBody>
      </p:sp>
      <p:sp>
        <p:nvSpPr>
          <p:cNvPr id="4" name="Slide Number Placeholder 3"/>
          <p:cNvSpPr>
            <a:spLocks noGrp="1"/>
          </p:cNvSpPr>
          <p:nvPr>
            <p:ph type="sldNum" sz="quarter" idx="5"/>
          </p:nvPr>
        </p:nvSpPr>
        <p:spPr/>
        <p:txBody>
          <a:bodyPr/>
          <a:lstStyle/>
          <a:p>
            <a:fld id="{746818D0-88AD-4013-83BB-9D3E1EB67F66}" type="slidenum">
              <a:rPr lang="en-GB" smtClean="0"/>
              <a:t>20</a:t>
            </a:fld>
            <a:endParaRPr lang="en-GB" altLang="ko-KR"/>
          </a:p>
        </p:txBody>
      </p:sp>
    </p:spTree>
    <p:extLst>
      <p:ext uri="{BB962C8B-B14F-4D97-AF65-F5344CB8AC3E}">
        <p14:creationId xmlns:p14="http://schemas.microsoft.com/office/powerpoint/2010/main" val="1631498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s-MX" sz="1800" b="0" i="0" strike="noStrike" cap="none" spc="0" baseline="0" dirty="0">
              <a:solidFill>
                <a:srgbClr val="000000"/>
              </a:solidFill>
              <a:effectLst/>
              <a:latin typeface="Calibri"/>
              <a:ea typeface="Calibri"/>
              <a:cs typeface="Calibri"/>
            </a:endParaRPr>
          </a:p>
        </p:txBody>
      </p:sp>
      <p:sp>
        <p:nvSpPr>
          <p:cNvPr id="4" name="Slide Number Placeholder 3"/>
          <p:cNvSpPr>
            <a:spLocks noGrp="1"/>
          </p:cNvSpPr>
          <p:nvPr>
            <p:ph type="sldNum" sz="quarter" idx="5"/>
          </p:nvPr>
        </p:nvSpPr>
        <p:spPr/>
        <p:txBody>
          <a:bodyPr/>
          <a:lstStyle/>
          <a:p>
            <a:fld id="{746818D0-88AD-4013-83BB-9D3E1EB67F66}" type="slidenum">
              <a:rPr lang="en-GB" smtClean="0"/>
              <a:t>21</a:t>
            </a:fld>
            <a:endParaRPr lang="en-GB" altLang="ko-KR"/>
          </a:p>
        </p:txBody>
      </p:sp>
    </p:spTree>
    <p:extLst>
      <p:ext uri="{BB962C8B-B14F-4D97-AF65-F5344CB8AC3E}">
        <p14:creationId xmlns:p14="http://schemas.microsoft.com/office/powerpoint/2010/main" val="22181070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s-MX" sz="1800" b="0" i="0" strike="noStrike" cap="none" spc="0" baseline="0" dirty="0">
              <a:solidFill>
                <a:srgbClr val="000000"/>
              </a:solidFill>
              <a:effectLst/>
              <a:latin typeface="Calibri"/>
              <a:ea typeface="Calibri"/>
              <a:cs typeface="Calibri"/>
            </a:endParaRPr>
          </a:p>
        </p:txBody>
      </p:sp>
      <p:sp>
        <p:nvSpPr>
          <p:cNvPr id="4" name="Slide Number Placeholder 3"/>
          <p:cNvSpPr>
            <a:spLocks noGrp="1"/>
          </p:cNvSpPr>
          <p:nvPr>
            <p:ph type="sldNum" sz="quarter" idx="5"/>
          </p:nvPr>
        </p:nvSpPr>
        <p:spPr/>
        <p:txBody>
          <a:bodyPr/>
          <a:lstStyle/>
          <a:p>
            <a:fld id="{746818D0-88AD-4013-83BB-9D3E1EB67F66}" type="slidenum">
              <a:rPr lang="en-GB" smtClean="0"/>
              <a:t>22</a:t>
            </a:fld>
            <a:endParaRPr lang="en-GB" altLang="ko-KR"/>
          </a:p>
        </p:txBody>
      </p:sp>
    </p:spTree>
    <p:extLst>
      <p:ext uri="{BB962C8B-B14F-4D97-AF65-F5344CB8AC3E}">
        <p14:creationId xmlns:p14="http://schemas.microsoft.com/office/powerpoint/2010/main" val="15855708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s-MX" sz="1800" b="0" i="0" strike="noStrike" cap="none" spc="0" baseline="0" dirty="0">
              <a:solidFill>
                <a:srgbClr val="000000"/>
              </a:solidFill>
              <a:effectLst/>
              <a:latin typeface="Calibri"/>
              <a:ea typeface="Calibri"/>
              <a:cs typeface="Calibri"/>
            </a:endParaRPr>
          </a:p>
        </p:txBody>
      </p:sp>
      <p:sp>
        <p:nvSpPr>
          <p:cNvPr id="4" name="Slide Number Placeholder 3"/>
          <p:cNvSpPr>
            <a:spLocks noGrp="1"/>
          </p:cNvSpPr>
          <p:nvPr>
            <p:ph type="sldNum" sz="quarter" idx="5"/>
          </p:nvPr>
        </p:nvSpPr>
        <p:spPr/>
        <p:txBody>
          <a:bodyPr/>
          <a:lstStyle/>
          <a:p>
            <a:fld id="{746818D0-88AD-4013-83BB-9D3E1EB67F66}" type="slidenum">
              <a:rPr lang="en-GB" smtClean="0"/>
              <a:t>23</a:t>
            </a:fld>
            <a:endParaRPr lang="en-GB" altLang="ko-KR"/>
          </a:p>
        </p:txBody>
      </p:sp>
    </p:spTree>
    <p:extLst>
      <p:ext uri="{BB962C8B-B14F-4D97-AF65-F5344CB8AC3E}">
        <p14:creationId xmlns:p14="http://schemas.microsoft.com/office/powerpoint/2010/main" val="9140107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s-MX" sz="1800" b="0" i="0" strike="noStrike" cap="none" spc="0" baseline="0" dirty="0">
              <a:solidFill>
                <a:srgbClr val="000000"/>
              </a:solidFill>
              <a:effectLst/>
              <a:latin typeface="Calibri"/>
              <a:ea typeface="Calibri"/>
              <a:cs typeface="Calibri"/>
            </a:endParaRPr>
          </a:p>
        </p:txBody>
      </p:sp>
      <p:sp>
        <p:nvSpPr>
          <p:cNvPr id="4" name="Slide Number Placeholder 3"/>
          <p:cNvSpPr>
            <a:spLocks noGrp="1"/>
          </p:cNvSpPr>
          <p:nvPr>
            <p:ph type="sldNum" sz="quarter" idx="5"/>
          </p:nvPr>
        </p:nvSpPr>
        <p:spPr/>
        <p:txBody>
          <a:bodyPr/>
          <a:lstStyle/>
          <a:p>
            <a:fld id="{746818D0-88AD-4013-83BB-9D3E1EB67F66}" type="slidenum">
              <a:rPr lang="en-GB" smtClean="0"/>
              <a:t>24</a:t>
            </a:fld>
            <a:endParaRPr lang="en-GB" altLang="ko-KR"/>
          </a:p>
        </p:txBody>
      </p:sp>
    </p:spTree>
    <p:extLst>
      <p:ext uri="{BB962C8B-B14F-4D97-AF65-F5344CB8AC3E}">
        <p14:creationId xmlns:p14="http://schemas.microsoft.com/office/powerpoint/2010/main" val="42248695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s-MX" sz="1800" b="0" i="0" strike="noStrike" cap="none" spc="0" baseline="0" dirty="0">
              <a:solidFill>
                <a:srgbClr val="000000"/>
              </a:solidFill>
              <a:effectLst/>
              <a:latin typeface="Calibri"/>
              <a:ea typeface="Calibri"/>
              <a:cs typeface="Calibri"/>
            </a:endParaRPr>
          </a:p>
        </p:txBody>
      </p:sp>
      <p:sp>
        <p:nvSpPr>
          <p:cNvPr id="4" name="Slide Number Placeholder 3"/>
          <p:cNvSpPr>
            <a:spLocks noGrp="1"/>
          </p:cNvSpPr>
          <p:nvPr>
            <p:ph type="sldNum" sz="quarter" idx="5"/>
          </p:nvPr>
        </p:nvSpPr>
        <p:spPr/>
        <p:txBody>
          <a:bodyPr/>
          <a:lstStyle/>
          <a:p>
            <a:fld id="{746818D0-88AD-4013-83BB-9D3E1EB67F66}" type="slidenum">
              <a:rPr lang="en-GB" smtClean="0"/>
              <a:t>25</a:t>
            </a:fld>
            <a:endParaRPr lang="en-GB" altLang="ko-KR"/>
          </a:p>
        </p:txBody>
      </p:sp>
    </p:spTree>
    <p:extLst>
      <p:ext uri="{BB962C8B-B14F-4D97-AF65-F5344CB8AC3E}">
        <p14:creationId xmlns:p14="http://schemas.microsoft.com/office/powerpoint/2010/main" val="30788829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s-MX" sz="1800" b="0" i="0" strike="noStrike" cap="none" spc="0" baseline="0" dirty="0">
              <a:solidFill>
                <a:srgbClr val="000000"/>
              </a:solidFill>
              <a:effectLst/>
              <a:latin typeface="Calibri"/>
              <a:ea typeface="Calibri"/>
              <a:cs typeface="Calibri"/>
            </a:endParaRPr>
          </a:p>
        </p:txBody>
      </p:sp>
      <p:sp>
        <p:nvSpPr>
          <p:cNvPr id="4" name="Slide Number Placeholder 3"/>
          <p:cNvSpPr>
            <a:spLocks noGrp="1"/>
          </p:cNvSpPr>
          <p:nvPr>
            <p:ph type="sldNum" sz="quarter" idx="5"/>
          </p:nvPr>
        </p:nvSpPr>
        <p:spPr/>
        <p:txBody>
          <a:bodyPr/>
          <a:lstStyle/>
          <a:p>
            <a:fld id="{746818D0-88AD-4013-83BB-9D3E1EB67F66}" type="slidenum">
              <a:rPr lang="en-GB" smtClean="0"/>
              <a:t>26</a:t>
            </a:fld>
            <a:endParaRPr lang="en-GB" altLang="ko-KR"/>
          </a:p>
        </p:txBody>
      </p:sp>
    </p:spTree>
    <p:extLst>
      <p:ext uri="{BB962C8B-B14F-4D97-AF65-F5344CB8AC3E}">
        <p14:creationId xmlns:p14="http://schemas.microsoft.com/office/powerpoint/2010/main" val="30082633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s-MX" sz="1800" b="0" i="0" strike="noStrike" cap="none" spc="0" baseline="0" dirty="0">
              <a:solidFill>
                <a:srgbClr val="000000"/>
              </a:solidFill>
              <a:effectLst/>
              <a:latin typeface="Calibri"/>
              <a:ea typeface="Calibri"/>
              <a:cs typeface="Calibri"/>
            </a:endParaRPr>
          </a:p>
        </p:txBody>
      </p:sp>
      <p:sp>
        <p:nvSpPr>
          <p:cNvPr id="4" name="Slide Number Placeholder 3"/>
          <p:cNvSpPr>
            <a:spLocks noGrp="1"/>
          </p:cNvSpPr>
          <p:nvPr>
            <p:ph type="sldNum" sz="quarter" idx="5"/>
          </p:nvPr>
        </p:nvSpPr>
        <p:spPr/>
        <p:txBody>
          <a:bodyPr/>
          <a:lstStyle/>
          <a:p>
            <a:fld id="{746818D0-88AD-4013-83BB-9D3E1EB67F66}" type="slidenum">
              <a:rPr lang="en-GB" smtClean="0"/>
              <a:t>27</a:t>
            </a:fld>
            <a:endParaRPr lang="en-GB" altLang="ko-KR"/>
          </a:p>
        </p:txBody>
      </p:sp>
    </p:spTree>
    <p:extLst>
      <p:ext uri="{BB962C8B-B14F-4D97-AF65-F5344CB8AC3E}">
        <p14:creationId xmlns:p14="http://schemas.microsoft.com/office/powerpoint/2010/main" val="15184188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s-MX" sz="1800" b="0" i="0" strike="noStrike" cap="none" spc="0" baseline="0" dirty="0">
              <a:solidFill>
                <a:srgbClr val="000000"/>
              </a:solidFill>
              <a:effectLst/>
              <a:latin typeface="Calibri"/>
              <a:ea typeface="Calibri"/>
              <a:cs typeface="Calibri"/>
            </a:endParaRPr>
          </a:p>
        </p:txBody>
      </p:sp>
      <p:sp>
        <p:nvSpPr>
          <p:cNvPr id="4" name="Slide Number Placeholder 3"/>
          <p:cNvSpPr>
            <a:spLocks noGrp="1"/>
          </p:cNvSpPr>
          <p:nvPr>
            <p:ph type="sldNum" sz="quarter" idx="5"/>
          </p:nvPr>
        </p:nvSpPr>
        <p:spPr/>
        <p:txBody>
          <a:bodyPr/>
          <a:lstStyle/>
          <a:p>
            <a:fld id="{746818D0-88AD-4013-83BB-9D3E1EB67F66}" type="slidenum">
              <a:rPr lang="en-GB" smtClean="0"/>
              <a:t>28</a:t>
            </a:fld>
            <a:endParaRPr lang="en-GB" altLang="ko-KR"/>
          </a:p>
        </p:txBody>
      </p:sp>
    </p:spTree>
    <p:extLst>
      <p:ext uri="{BB962C8B-B14F-4D97-AF65-F5344CB8AC3E}">
        <p14:creationId xmlns:p14="http://schemas.microsoft.com/office/powerpoint/2010/main" val="13884936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s-MX" sz="1800" b="0" i="0" strike="noStrike" cap="none" spc="0" baseline="0" dirty="0">
              <a:solidFill>
                <a:srgbClr val="000000"/>
              </a:solidFill>
              <a:effectLst/>
              <a:latin typeface="Calibri"/>
              <a:ea typeface="Calibri"/>
              <a:cs typeface="Calibri"/>
            </a:endParaRPr>
          </a:p>
        </p:txBody>
      </p:sp>
      <p:sp>
        <p:nvSpPr>
          <p:cNvPr id="4" name="Slide Number Placeholder 3"/>
          <p:cNvSpPr>
            <a:spLocks noGrp="1"/>
          </p:cNvSpPr>
          <p:nvPr>
            <p:ph type="sldNum" sz="quarter" idx="5"/>
          </p:nvPr>
        </p:nvSpPr>
        <p:spPr/>
        <p:txBody>
          <a:bodyPr/>
          <a:lstStyle/>
          <a:p>
            <a:fld id="{746818D0-88AD-4013-83BB-9D3E1EB67F66}" type="slidenum">
              <a:rPr lang="en-GB" smtClean="0"/>
              <a:t>29</a:t>
            </a:fld>
            <a:endParaRPr lang="en-GB" altLang="ko-KR"/>
          </a:p>
        </p:txBody>
      </p:sp>
    </p:spTree>
    <p:extLst>
      <p:ext uri="{BB962C8B-B14F-4D97-AF65-F5344CB8AC3E}">
        <p14:creationId xmlns:p14="http://schemas.microsoft.com/office/powerpoint/2010/main" val="2258218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a typeface="+mn-lt"/>
                <a:cs typeface="+mn-lt"/>
              </a:rPr>
              <a:t>* </a:t>
            </a:r>
            <a:r>
              <a:rPr lang="en-US" sz="1800" dirty="0"/>
              <a:t>UNODC and UN Women (2022), </a:t>
            </a:r>
            <a:r>
              <a:rPr lang="en-GB" sz="1800" dirty="0"/>
              <a:t>Gender-related killings of women and girls (femicide/feminicide), Global estimates of gender-related killings of women and girls in the private sphere in 2021 – Improving data to improve responses</a:t>
            </a:r>
            <a:endParaRPr lang="en-US" sz="1800" dirty="0"/>
          </a:p>
        </p:txBody>
      </p:sp>
      <p:sp>
        <p:nvSpPr>
          <p:cNvPr id="4" name="Slide Number Placeholder 3"/>
          <p:cNvSpPr>
            <a:spLocks noGrp="1"/>
          </p:cNvSpPr>
          <p:nvPr>
            <p:ph type="sldNum" sz="quarter" idx="5"/>
          </p:nvPr>
        </p:nvSpPr>
        <p:spPr/>
        <p:txBody>
          <a:bodyPr/>
          <a:lstStyle/>
          <a:p>
            <a:fld id="{746818D0-88AD-4013-83BB-9D3E1EB67F66}" type="slidenum">
              <a:rPr lang="en-GB" smtClean="0"/>
              <a:t>3</a:t>
            </a:fld>
            <a:endParaRPr lang="en-GB" altLang="ko-KR"/>
          </a:p>
        </p:txBody>
      </p:sp>
    </p:spTree>
    <p:extLst>
      <p:ext uri="{BB962C8B-B14F-4D97-AF65-F5344CB8AC3E}">
        <p14:creationId xmlns:p14="http://schemas.microsoft.com/office/powerpoint/2010/main" val="28126173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s-MX" sz="1800" b="0" i="0" strike="noStrike" cap="none" spc="0" baseline="0" dirty="0">
              <a:solidFill>
                <a:srgbClr val="000000"/>
              </a:solidFill>
              <a:effectLst/>
              <a:latin typeface="Calibri"/>
              <a:ea typeface="Calibri"/>
              <a:cs typeface="Calibri"/>
            </a:endParaRPr>
          </a:p>
        </p:txBody>
      </p:sp>
      <p:sp>
        <p:nvSpPr>
          <p:cNvPr id="4" name="Slide Number Placeholder 3"/>
          <p:cNvSpPr>
            <a:spLocks noGrp="1"/>
          </p:cNvSpPr>
          <p:nvPr>
            <p:ph type="sldNum" sz="quarter" idx="5"/>
          </p:nvPr>
        </p:nvSpPr>
        <p:spPr/>
        <p:txBody>
          <a:bodyPr/>
          <a:lstStyle/>
          <a:p>
            <a:fld id="{746818D0-88AD-4013-83BB-9D3E1EB67F66}" type="slidenum">
              <a:rPr lang="en-GB" smtClean="0"/>
              <a:t>30</a:t>
            </a:fld>
            <a:endParaRPr lang="en-GB" altLang="ko-KR"/>
          </a:p>
        </p:txBody>
      </p:sp>
    </p:spTree>
    <p:extLst>
      <p:ext uri="{BB962C8B-B14F-4D97-AF65-F5344CB8AC3E}">
        <p14:creationId xmlns:p14="http://schemas.microsoft.com/office/powerpoint/2010/main" val="10689048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s-MX" sz="1800" b="0" i="0" strike="noStrike" cap="none" spc="0" baseline="0" dirty="0">
              <a:solidFill>
                <a:srgbClr val="000000"/>
              </a:solidFill>
              <a:effectLst/>
              <a:latin typeface="Calibri"/>
              <a:ea typeface="Calibri"/>
              <a:cs typeface="Calibri"/>
            </a:endParaRPr>
          </a:p>
        </p:txBody>
      </p:sp>
      <p:sp>
        <p:nvSpPr>
          <p:cNvPr id="4" name="Slide Number Placeholder 3"/>
          <p:cNvSpPr>
            <a:spLocks noGrp="1"/>
          </p:cNvSpPr>
          <p:nvPr>
            <p:ph type="sldNum" sz="quarter" idx="5"/>
          </p:nvPr>
        </p:nvSpPr>
        <p:spPr/>
        <p:txBody>
          <a:bodyPr/>
          <a:lstStyle/>
          <a:p>
            <a:fld id="{746818D0-88AD-4013-83BB-9D3E1EB67F66}" type="slidenum">
              <a:rPr lang="en-GB" smtClean="0"/>
              <a:t>31</a:t>
            </a:fld>
            <a:endParaRPr lang="en-GB" altLang="ko-KR"/>
          </a:p>
        </p:txBody>
      </p:sp>
    </p:spTree>
    <p:extLst>
      <p:ext uri="{BB962C8B-B14F-4D97-AF65-F5344CB8AC3E}">
        <p14:creationId xmlns:p14="http://schemas.microsoft.com/office/powerpoint/2010/main" val="24688747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s-MX" sz="1800" b="0" i="0" strike="noStrike" cap="none" spc="0" baseline="0" dirty="0">
              <a:solidFill>
                <a:srgbClr val="000000"/>
              </a:solidFill>
              <a:effectLst/>
              <a:latin typeface="Calibri"/>
              <a:ea typeface="Calibri"/>
              <a:cs typeface="Calibri"/>
            </a:endParaRPr>
          </a:p>
        </p:txBody>
      </p:sp>
      <p:sp>
        <p:nvSpPr>
          <p:cNvPr id="4" name="Slide Number Placeholder 3"/>
          <p:cNvSpPr>
            <a:spLocks noGrp="1"/>
          </p:cNvSpPr>
          <p:nvPr>
            <p:ph type="sldNum" sz="quarter" idx="5"/>
          </p:nvPr>
        </p:nvSpPr>
        <p:spPr/>
        <p:txBody>
          <a:bodyPr/>
          <a:lstStyle/>
          <a:p>
            <a:fld id="{746818D0-88AD-4013-83BB-9D3E1EB67F66}" type="slidenum">
              <a:rPr lang="en-GB" smtClean="0"/>
              <a:t>32</a:t>
            </a:fld>
            <a:endParaRPr lang="en-GB" altLang="ko-KR"/>
          </a:p>
        </p:txBody>
      </p:sp>
    </p:spTree>
    <p:extLst>
      <p:ext uri="{BB962C8B-B14F-4D97-AF65-F5344CB8AC3E}">
        <p14:creationId xmlns:p14="http://schemas.microsoft.com/office/powerpoint/2010/main" val="37984647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es-MX" sz="1800" b="0" i="0" strike="noStrike" cap="none" spc="0" baseline="0" dirty="0">
              <a:solidFill>
                <a:srgbClr val="000000"/>
              </a:solidFill>
              <a:effectLst/>
              <a:latin typeface="Calibri"/>
              <a:ea typeface="Calibri"/>
              <a:cs typeface="Calibri"/>
            </a:endParaRPr>
          </a:p>
        </p:txBody>
      </p:sp>
      <p:sp>
        <p:nvSpPr>
          <p:cNvPr id="4" name="Slide Number Placeholder 3"/>
          <p:cNvSpPr>
            <a:spLocks noGrp="1"/>
          </p:cNvSpPr>
          <p:nvPr>
            <p:ph type="sldNum" sz="quarter" idx="5"/>
          </p:nvPr>
        </p:nvSpPr>
        <p:spPr/>
        <p:txBody>
          <a:bodyPr/>
          <a:lstStyle/>
          <a:p>
            <a:fld id="{746818D0-88AD-4013-83BB-9D3E1EB67F66}" type="slidenum">
              <a:rPr lang="en-GB" smtClean="0"/>
              <a:t>33</a:t>
            </a:fld>
            <a:endParaRPr lang="en-GB" altLang="ko-KR" dirty="0"/>
          </a:p>
        </p:txBody>
      </p:sp>
    </p:spTree>
    <p:extLst>
      <p:ext uri="{BB962C8B-B14F-4D97-AF65-F5344CB8AC3E}">
        <p14:creationId xmlns:p14="http://schemas.microsoft.com/office/powerpoint/2010/main" val="1253611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s-MX" sz="1800" b="0" i="0" strike="noStrike" cap="none" spc="0" baseline="0" dirty="0">
              <a:solidFill>
                <a:srgbClr val="000000"/>
              </a:solidFill>
              <a:effectLst/>
              <a:latin typeface="Calibri"/>
              <a:ea typeface="Calibri"/>
              <a:cs typeface="Calibri"/>
            </a:endParaRPr>
          </a:p>
        </p:txBody>
      </p:sp>
      <p:sp>
        <p:nvSpPr>
          <p:cNvPr id="4" name="Slide Number Placeholder 3"/>
          <p:cNvSpPr>
            <a:spLocks noGrp="1"/>
          </p:cNvSpPr>
          <p:nvPr>
            <p:ph type="sldNum" sz="quarter" idx="5"/>
          </p:nvPr>
        </p:nvSpPr>
        <p:spPr/>
        <p:txBody>
          <a:bodyPr/>
          <a:lstStyle/>
          <a:p>
            <a:fld id="{746818D0-88AD-4013-83BB-9D3E1EB67F66}" type="slidenum">
              <a:rPr lang="en-GB" smtClean="0"/>
              <a:t>4</a:t>
            </a:fld>
            <a:endParaRPr lang="en-GB" altLang="ko-KR"/>
          </a:p>
        </p:txBody>
      </p:sp>
    </p:spTree>
    <p:extLst>
      <p:ext uri="{BB962C8B-B14F-4D97-AF65-F5344CB8AC3E}">
        <p14:creationId xmlns:p14="http://schemas.microsoft.com/office/powerpoint/2010/main" val="465831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s-MX" sz="1800" b="0" i="0" strike="noStrike" cap="none" spc="0" baseline="0" dirty="0">
              <a:solidFill>
                <a:srgbClr val="000000"/>
              </a:solidFill>
              <a:effectLst/>
              <a:latin typeface="Calibri"/>
              <a:ea typeface="Calibri"/>
              <a:cs typeface="Calibri"/>
            </a:endParaRPr>
          </a:p>
        </p:txBody>
      </p:sp>
      <p:sp>
        <p:nvSpPr>
          <p:cNvPr id="4" name="Slide Number Placeholder 3"/>
          <p:cNvSpPr>
            <a:spLocks noGrp="1"/>
          </p:cNvSpPr>
          <p:nvPr>
            <p:ph type="sldNum" sz="quarter" idx="5"/>
          </p:nvPr>
        </p:nvSpPr>
        <p:spPr/>
        <p:txBody>
          <a:bodyPr/>
          <a:lstStyle/>
          <a:p>
            <a:fld id="{746818D0-88AD-4013-83BB-9D3E1EB67F66}" type="slidenum">
              <a:rPr lang="en-GB" smtClean="0"/>
              <a:t>5</a:t>
            </a:fld>
            <a:endParaRPr lang="en-GB" altLang="ko-KR"/>
          </a:p>
        </p:txBody>
      </p:sp>
    </p:spTree>
    <p:extLst>
      <p:ext uri="{BB962C8B-B14F-4D97-AF65-F5344CB8AC3E}">
        <p14:creationId xmlns:p14="http://schemas.microsoft.com/office/powerpoint/2010/main" val="3246549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s-MX" sz="1800" b="0" i="0" strike="noStrike" cap="none" spc="0" baseline="0" dirty="0">
              <a:solidFill>
                <a:srgbClr val="000000"/>
              </a:solidFill>
              <a:effectLst/>
              <a:latin typeface="Calibri"/>
              <a:ea typeface="Calibri"/>
              <a:cs typeface="Calibri"/>
            </a:endParaRPr>
          </a:p>
        </p:txBody>
      </p:sp>
      <p:sp>
        <p:nvSpPr>
          <p:cNvPr id="4" name="Slide Number Placeholder 3"/>
          <p:cNvSpPr>
            <a:spLocks noGrp="1"/>
          </p:cNvSpPr>
          <p:nvPr>
            <p:ph type="sldNum" sz="quarter" idx="5"/>
          </p:nvPr>
        </p:nvSpPr>
        <p:spPr/>
        <p:txBody>
          <a:bodyPr/>
          <a:lstStyle/>
          <a:p>
            <a:fld id="{746818D0-88AD-4013-83BB-9D3E1EB67F66}" type="slidenum">
              <a:rPr lang="en-GB" smtClean="0"/>
              <a:t>6</a:t>
            </a:fld>
            <a:endParaRPr lang="en-GB" altLang="ko-KR"/>
          </a:p>
        </p:txBody>
      </p:sp>
    </p:spTree>
    <p:extLst>
      <p:ext uri="{BB962C8B-B14F-4D97-AF65-F5344CB8AC3E}">
        <p14:creationId xmlns:p14="http://schemas.microsoft.com/office/powerpoint/2010/main" val="2208170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s-MX" sz="1800" b="0" i="0" strike="noStrike" cap="none" spc="0" baseline="0" dirty="0">
              <a:solidFill>
                <a:srgbClr val="000000"/>
              </a:solidFill>
              <a:effectLst/>
              <a:latin typeface="Calibri"/>
              <a:ea typeface="Calibri"/>
              <a:cs typeface="Calibri"/>
            </a:endParaRPr>
          </a:p>
        </p:txBody>
      </p:sp>
      <p:sp>
        <p:nvSpPr>
          <p:cNvPr id="4" name="Slide Number Placeholder 3"/>
          <p:cNvSpPr>
            <a:spLocks noGrp="1"/>
          </p:cNvSpPr>
          <p:nvPr>
            <p:ph type="sldNum" sz="quarter" idx="5"/>
          </p:nvPr>
        </p:nvSpPr>
        <p:spPr/>
        <p:txBody>
          <a:bodyPr/>
          <a:lstStyle/>
          <a:p>
            <a:fld id="{746818D0-88AD-4013-83BB-9D3E1EB67F66}" type="slidenum">
              <a:rPr lang="en-GB" smtClean="0"/>
              <a:t>7</a:t>
            </a:fld>
            <a:endParaRPr lang="en-GB" altLang="ko-KR"/>
          </a:p>
        </p:txBody>
      </p:sp>
    </p:spTree>
    <p:extLst>
      <p:ext uri="{BB962C8B-B14F-4D97-AF65-F5344CB8AC3E}">
        <p14:creationId xmlns:p14="http://schemas.microsoft.com/office/powerpoint/2010/main" val="2693752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s-MX" sz="1800" b="0" i="0" strike="noStrike" cap="none" spc="0" baseline="0" dirty="0">
              <a:solidFill>
                <a:srgbClr val="000000"/>
              </a:solidFill>
              <a:effectLst/>
              <a:latin typeface="Calibri"/>
              <a:ea typeface="Calibri"/>
              <a:cs typeface="Calibri"/>
            </a:endParaRPr>
          </a:p>
        </p:txBody>
      </p:sp>
      <p:sp>
        <p:nvSpPr>
          <p:cNvPr id="4" name="Slide Number Placeholder 3"/>
          <p:cNvSpPr>
            <a:spLocks noGrp="1"/>
          </p:cNvSpPr>
          <p:nvPr>
            <p:ph type="sldNum" sz="quarter" idx="5"/>
          </p:nvPr>
        </p:nvSpPr>
        <p:spPr/>
        <p:txBody>
          <a:bodyPr/>
          <a:lstStyle/>
          <a:p>
            <a:fld id="{746818D0-88AD-4013-83BB-9D3E1EB67F66}" type="slidenum">
              <a:rPr lang="en-GB" smtClean="0"/>
              <a:t>8</a:t>
            </a:fld>
            <a:endParaRPr lang="en-GB" altLang="ko-KR"/>
          </a:p>
        </p:txBody>
      </p:sp>
    </p:spTree>
    <p:extLst>
      <p:ext uri="{BB962C8B-B14F-4D97-AF65-F5344CB8AC3E}">
        <p14:creationId xmlns:p14="http://schemas.microsoft.com/office/powerpoint/2010/main" val="1337590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s-MX" sz="1800" b="0" i="0" strike="noStrike" cap="none" spc="0" baseline="0" dirty="0">
              <a:solidFill>
                <a:srgbClr val="000000"/>
              </a:solidFill>
              <a:effectLst/>
              <a:latin typeface="Calibri"/>
              <a:ea typeface="Calibri"/>
              <a:cs typeface="Calibri"/>
            </a:endParaRPr>
          </a:p>
        </p:txBody>
      </p:sp>
      <p:sp>
        <p:nvSpPr>
          <p:cNvPr id="4" name="Slide Number Placeholder 3"/>
          <p:cNvSpPr>
            <a:spLocks noGrp="1"/>
          </p:cNvSpPr>
          <p:nvPr>
            <p:ph type="sldNum" sz="quarter" idx="5"/>
          </p:nvPr>
        </p:nvSpPr>
        <p:spPr/>
        <p:txBody>
          <a:bodyPr/>
          <a:lstStyle/>
          <a:p>
            <a:fld id="{746818D0-88AD-4013-83BB-9D3E1EB67F66}" type="slidenum">
              <a:rPr lang="en-GB" smtClean="0"/>
              <a:t>9</a:t>
            </a:fld>
            <a:endParaRPr lang="en-GB" altLang="ko-KR"/>
          </a:p>
        </p:txBody>
      </p:sp>
    </p:spTree>
    <p:extLst>
      <p:ext uri="{BB962C8B-B14F-4D97-AF65-F5344CB8AC3E}">
        <p14:creationId xmlns:p14="http://schemas.microsoft.com/office/powerpoint/2010/main" val="3101344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6159B-BA15-7B01-2848-4C972C8721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8DF2C0-B052-B710-7EDD-01468F6405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819A4FF-D026-6910-69D8-A7108964035A}"/>
              </a:ext>
            </a:extLst>
          </p:cNvPr>
          <p:cNvSpPr>
            <a:spLocks noGrp="1"/>
          </p:cNvSpPr>
          <p:nvPr>
            <p:ph type="dt" sz="half" idx="10"/>
          </p:nvPr>
        </p:nvSpPr>
        <p:spPr/>
        <p:txBody>
          <a:bodyPr/>
          <a:lstStyle/>
          <a:p>
            <a:fld id="{99E0602E-F8D4-4355-B722-5162D64F5611}" type="datetimeFigureOut">
              <a:rPr lang="en-GB" smtClean="0"/>
              <a:t>01/08/2023</a:t>
            </a:fld>
            <a:endParaRPr lang="en-GB"/>
          </a:p>
        </p:txBody>
      </p:sp>
      <p:sp>
        <p:nvSpPr>
          <p:cNvPr id="5" name="Footer Placeholder 4">
            <a:extLst>
              <a:ext uri="{FF2B5EF4-FFF2-40B4-BE49-F238E27FC236}">
                <a16:creationId xmlns:a16="http://schemas.microsoft.com/office/drawing/2014/main" id="{B7DC7C57-BC26-C242-3459-CB72B30117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14034B-ACF7-FA3E-2E90-3FD8796E5A1A}"/>
              </a:ext>
            </a:extLst>
          </p:cNvPr>
          <p:cNvSpPr>
            <a:spLocks noGrp="1"/>
          </p:cNvSpPr>
          <p:nvPr>
            <p:ph type="sldNum" sz="quarter" idx="12"/>
          </p:nvPr>
        </p:nvSpPr>
        <p:spPr/>
        <p:txBody>
          <a:bodyPr/>
          <a:lstStyle/>
          <a:p>
            <a:fld id="{1624FBEF-C517-4D13-BDF8-47F1FC9D410F}" type="slidenum">
              <a:rPr lang="en-GB" smtClean="0"/>
              <a:t>‹#›</a:t>
            </a:fld>
            <a:endParaRPr lang="en-GB"/>
          </a:p>
        </p:txBody>
      </p:sp>
    </p:spTree>
    <p:extLst>
      <p:ext uri="{BB962C8B-B14F-4D97-AF65-F5344CB8AC3E}">
        <p14:creationId xmlns:p14="http://schemas.microsoft.com/office/powerpoint/2010/main" val="66225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3D141-9755-2199-9725-7755FDD72A5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CDB1AA3-D8A1-BA99-0405-A5600ACBD3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2F4CB9-0E1C-9DBD-91EA-01A5132AE504}"/>
              </a:ext>
            </a:extLst>
          </p:cNvPr>
          <p:cNvSpPr>
            <a:spLocks noGrp="1"/>
          </p:cNvSpPr>
          <p:nvPr>
            <p:ph type="dt" sz="half" idx="10"/>
          </p:nvPr>
        </p:nvSpPr>
        <p:spPr/>
        <p:txBody>
          <a:bodyPr/>
          <a:lstStyle/>
          <a:p>
            <a:fld id="{99E0602E-F8D4-4355-B722-5162D64F5611}" type="datetimeFigureOut">
              <a:rPr lang="en-GB" smtClean="0"/>
              <a:t>01/08/2023</a:t>
            </a:fld>
            <a:endParaRPr lang="en-GB"/>
          </a:p>
        </p:txBody>
      </p:sp>
      <p:sp>
        <p:nvSpPr>
          <p:cNvPr id="5" name="Footer Placeholder 4">
            <a:extLst>
              <a:ext uri="{FF2B5EF4-FFF2-40B4-BE49-F238E27FC236}">
                <a16:creationId xmlns:a16="http://schemas.microsoft.com/office/drawing/2014/main" id="{DD2EA390-7ED9-78EC-48B5-12E7F808B7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1A0D3C-B3AB-4439-C1D9-52376A431591}"/>
              </a:ext>
            </a:extLst>
          </p:cNvPr>
          <p:cNvSpPr>
            <a:spLocks noGrp="1"/>
          </p:cNvSpPr>
          <p:nvPr>
            <p:ph type="sldNum" sz="quarter" idx="12"/>
          </p:nvPr>
        </p:nvSpPr>
        <p:spPr/>
        <p:txBody>
          <a:bodyPr/>
          <a:lstStyle/>
          <a:p>
            <a:fld id="{1624FBEF-C517-4D13-BDF8-47F1FC9D410F}" type="slidenum">
              <a:rPr lang="en-GB" smtClean="0"/>
              <a:t>‹#›</a:t>
            </a:fld>
            <a:endParaRPr lang="en-GB"/>
          </a:p>
        </p:txBody>
      </p:sp>
    </p:spTree>
    <p:extLst>
      <p:ext uri="{BB962C8B-B14F-4D97-AF65-F5344CB8AC3E}">
        <p14:creationId xmlns:p14="http://schemas.microsoft.com/office/powerpoint/2010/main" val="2276530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E79847-861B-6048-F5C3-C63B7809CFA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1D6777-7903-301F-3248-71A56249DB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E0F546-A02D-1523-00F6-D2256A95298A}"/>
              </a:ext>
            </a:extLst>
          </p:cNvPr>
          <p:cNvSpPr>
            <a:spLocks noGrp="1"/>
          </p:cNvSpPr>
          <p:nvPr>
            <p:ph type="dt" sz="half" idx="10"/>
          </p:nvPr>
        </p:nvSpPr>
        <p:spPr/>
        <p:txBody>
          <a:bodyPr/>
          <a:lstStyle/>
          <a:p>
            <a:fld id="{99E0602E-F8D4-4355-B722-5162D64F5611}" type="datetimeFigureOut">
              <a:rPr lang="en-GB" smtClean="0"/>
              <a:t>01/08/2023</a:t>
            </a:fld>
            <a:endParaRPr lang="en-GB"/>
          </a:p>
        </p:txBody>
      </p:sp>
      <p:sp>
        <p:nvSpPr>
          <p:cNvPr id="5" name="Footer Placeholder 4">
            <a:extLst>
              <a:ext uri="{FF2B5EF4-FFF2-40B4-BE49-F238E27FC236}">
                <a16:creationId xmlns:a16="http://schemas.microsoft.com/office/drawing/2014/main" id="{4B898761-4CED-CFE9-7FD1-9498CF0A72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A5F9A4-D02B-8454-FC85-B1715AC27233}"/>
              </a:ext>
            </a:extLst>
          </p:cNvPr>
          <p:cNvSpPr>
            <a:spLocks noGrp="1"/>
          </p:cNvSpPr>
          <p:nvPr>
            <p:ph type="sldNum" sz="quarter" idx="12"/>
          </p:nvPr>
        </p:nvSpPr>
        <p:spPr/>
        <p:txBody>
          <a:bodyPr/>
          <a:lstStyle/>
          <a:p>
            <a:fld id="{1624FBEF-C517-4D13-BDF8-47F1FC9D410F}" type="slidenum">
              <a:rPr lang="en-GB" smtClean="0"/>
              <a:t>‹#›</a:t>
            </a:fld>
            <a:endParaRPr lang="en-GB"/>
          </a:p>
        </p:txBody>
      </p:sp>
    </p:spTree>
    <p:extLst>
      <p:ext uri="{BB962C8B-B14F-4D97-AF65-F5344CB8AC3E}">
        <p14:creationId xmlns:p14="http://schemas.microsoft.com/office/powerpoint/2010/main" val="2007874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02BB6B63-98F8-4754-94BC-C26A227BC7C0}"/>
              </a:ext>
            </a:extLst>
          </p:cNvPr>
          <p:cNvSpPr>
            <a:spLocks noGrp="1"/>
          </p:cNvSpPr>
          <p:nvPr>
            <p:ph type="title"/>
          </p:nvPr>
        </p:nvSpPr>
        <p:spPr>
          <a:xfrm>
            <a:off x="350874" y="133619"/>
            <a:ext cx="10197383" cy="1073883"/>
          </a:xfrm>
        </p:spPr>
        <p:txBody>
          <a:bodyPr/>
          <a:lstStyle/>
          <a:p>
            <a:r>
              <a:rPr lang="es-ES"/>
              <a:t>Haga clic para modificar el estilo de título del patrón</a:t>
            </a:r>
            <a:endParaRPr lang="es-MX"/>
          </a:p>
        </p:txBody>
      </p:sp>
    </p:spTree>
    <p:extLst>
      <p:ext uri="{BB962C8B-B14F-4D97-AF65-F5344CB8AC3E}">
        <p14:creationId xmlns:p14="http://schemas.microsoft.com/office/powerpoint/2010/main" val="51513219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8248F0-0BBF-4D90-8789-B7488A666B1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9E4758AD-7C1A-40DF-BCD3-343357F327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367E3933-8AEC-4202-AF93-4F569349340A}"/>
              </a:ext>
            </a:extLst>
          </p:cNvPr>
          <p:cNvSpPr>
            <a:spLocks noGrp="1"/>
          </p:cNvSpPr>
          <p:nvPr>
            <p:ph type="dt" sz="half" idx="10"/>
          </p:nvPr>
        </p:nvSpPr>
        <p:spPr>
          <a:xfrm>
            <a:off x="838200" y="6356350"/>
            <a:ext cx="2743200" cy="365125"/>
          </a:xfrm>
          <a:prstGeom prst="rect">
            <a:avLst/>
          </a:prstGeom>
        </p:spPr>
        <p:txBody>
          <a:bodyPr/>
          <a:lstStyle/>
          <a:p>
            <a:fld id="{CCCBEF36-55C8-4B0D-AD46-BF745A9A0C51}" type="datetimeFigureOut">
              <a:rPr lang="es-MX" smtClean="0"/>
              <a:t>01/08/2023</a:t>
            </a:fld>
            <a:endParaRPr lang="es-MX"/>
          </a:p>
        </p:txBody>
      </p:sp>
      <p:sp>
        <p:nvSpPr>
          <p:cNvPr id="5" name="Marcador de pie de página 4">
            <a:extLst>
              <a:ext uri="{FF2B5EF4-FFF2-40B4-BE49-F238E27FC236}">
                <a16:creationId xmlns:a16="http://schemas.microsoft.com/office/drawing/2014/main" id="{441588CE-174F-4556-A336-3BB22529515E}"/>
              </a:ext>
            </a:extLst>
          </p:cNvPr>
          <p:cNvSpPr>
            <a:spLocks noGrp="1"/>
          </p:cNvSpPr>
          <p:nvPr>
            <p:ph type="ftr" sz="quarter" idx="11"/>
          </p:nvPr>
        </p:nvSpPr>
        <p:spPr>
          <a:xfrm>
            <a:off x="4038600" y="6356350"/>
            <a:ext cx="4114800" cy="365125"/>
          </a:xfrm>
          <a:prstGeom prst="rect">
            <a:avLst/>
          </a:prstGeom>
        </p:spPr>
        <p:txBody>
          <a:bodyPr/>
          <a:lstStyle/>
          <a:p>
            <a:endParaRPr lang="es-MX"/>
          </a:p>
        </p:txBody>
      </p:sp>
      <p:sp>
        <p:nvSpPr>
          <p:cNvPr id="6" name="Marcador de número de diapositiva 5">
            <a:extLst>
              <a:ext uri="{FF2B5EF4-FFF2-40B4-BE49-F238E27FC236}">
                <a16:creationId xmlns:a16="http://schemas.microsoft.com/office/drawing/2014/main" id="{EF78C569-0B09-4F72-BA3E-FFDA0695D23E}"/>
              </a:ext>
            </a:extLst>
          </p:cNvPr>
          <p:cNvSpPr>
            <a:spLocks noGrp="1"/>
          </p:cNvSpPr>
          <p:nvPr>
            <p:ph type="sldNum" sz="quarter" idx="12"/>
          </p:nvPr>
        </p:nvSpPr>
        <p:spPr>
          <a:xfrm>
            <a:off x="8610600" y="6356350"/>
            <a:ext cx="2743200" cy="365125"/>
          </a:xfrm>
          <a:prstGeom prst="rect">
            <a:avLst/>
          </a:prstGeom>
        </p:spPr>
        <p:txBody>
          <a:bodyPr/>
          <a:lstStyle/>
          <a:p>
            <a:fld id="{06C067A8-2EB2-4704-90EC-A81DDD517AEE}" type="slidenum">
              <a:rPr lang="es-MX" smtClean="0"/>
              <a:t>‹#›</a:t>
            </a:fld>
            <a:endParaRPr lang="es-MX"/>
          </a:p>
        </p:txBody>
      </p:sp>
    </p:spTree>
    <p:extLst>
      <p:ext uri="{BB962C8B-B14F-4D97-AF65-F5344CB8AC3E}">
        <p14:creationId xmlns:p14="http://schemas.microsoft.com/office/powerpoint/2010/main" val="4176574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C0F79B-F12E-4720-9F56-BE4786C7B119}"/>
              </a:ext>
            </a:extLst>
          </p:cNvPr>
          <p:cNvSpPr>
            <a:spLocks noGrp="1"/>
          </p:cNvSpPr>
          <p:nvPr>
            <p:ph type="title"/>
          </p:nvPr>
        </p:nvSpPr>
        <p:spPr/>
        <p:txBody>
          <a:bodyPr/>
          <a:lstStyle/>
          <a:p>
            <a:r>
              <a:rPr lang="es-ES" dirty="0"/>
              <a:t>Haga clic para modificar el estilo de título del patrón</a:t>
            </a:r>
            <a:endParaRPr lang="es-MX" dirty="0"/>
          </a:p>
        </p:txBody>
      </p:sp>
      <p:sp>
        <p:nvSpPr>
          <p:cNvPr id="3" name="Marcador de contenido 2">
            <a:extLst>
              <a:ext uri="{FF2B5EF4-FFF2-40B4-BE49-F238E27FC236}">
                <a16:creationId xmlns:a16="http://schemas.microsoft.com/office/drawing/2014/main" id="{417B0CB7-2F05-494D-9620-76E6837302A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2C18218-9598-4751-809E-897C5245DEFF}"/>
              </a:ext>
            </a:extLst>
          </p:cNvPr>
          <p:cNvSpPr>
            <a:spLocks noGrp="1"/>
          </p:cNvSpPr>
          <p:nvPr>
            <p:ph type="dt" sz="half" idx="10"/>
          </p:nvPr>
        </p:nvSpPr>
        <p:spPr>
          <a:xfrm>
            <a:off x="838200" y="6356350"/>
            <a:ext cx="2743200" cy="365125"/>
          </a:xfrm>
          <a:prstGeom prst="rect">
            <a:avLst/>
          </a:prstGeom>
        </p:spPr>
        <p:txBody>
          <a:bodyPr/>
          <a:lstStyle/>
          <a:p>
            <a:fld id="{CCCBEF36-55C8-4B0D-AD46-BF745A9A0C51}" type="datetimeFigureOut">
              <a:rPr lang="es-MX" smtClean="0"/>
              <a:t>01/08/2023</a:t>
            </a:fld>
            <a:endParaRPr lang="es-MX"/>
          </a:p>
        </p:txBody>
      </p:sp>
      <p:sp>
        <p:nvSpPr>
          <p:cNvPr id="5" name="Marcador de pie de página 4">
            <a:extLst>
              <a:ext uri="{FF2B5EF4-FFF2-40B4-BE49-F238E27FC236}">
                <a16:creationId xmlns:a16="http://schemas.microsoft.com/office/drawing/2014/main" id="{AFA08AAD-3F46-48B4-9440-A738CC8EAE85}"/>
              </a:ext>
            </a:extLst>
          </p:cNvPr>
          <p:cNvSpPr>
            <a:spLocks noGrp="1"/>
          </p:cNvSpPr>
          <p:nvPr>
            <p:ph type="ftr" sz="quarter" idx="11"/>
          </p:nvPr>
        </p:nvSpPr>
        <p:spPr>
          <a:xfrm>
            <a:off x="4038600" y="6356350"/>
            <a:ext cx="4114800" cy="365125"/>
          </a:xfrm>
          <a:prstGeom prst="rect">
            <a:avLst/>
          </a:prstGeom>
        </p:spPr>
        <p:txBody>
          <a:bodyPr/>
          <a:lstStyle/>
          <a:p>
            <a:endParaRPr lang="es-MX"/>
          </a:p>
        </p:txBody>
      </p:sp>
      <p:sp>
        <p:nvSpPr>
          <p:cNvPr id="6" name="Marcador de número de diapositiva 5">
            <a:extLst>
              <a:ext uri="{FF2B5EF4-FFF2-40B4-BE49-F238E27FC236}">
                <a16:creationId xmlns:a16="http://schemas.microsoft.com/office/drawing/2014/main" id="{6D1F604B-F265-45D6-B75D-76132E0E4E6C}"/>
              </a:ext>
            </a:extLst>
          </p:cNvPr>
          <p:cNvSpPr>
            <a:spLocks noGrp="1"/>
          </p:cNvSpPr>
          <p:nvPr>
            <p:ph type="sldNum" sz="quarter" idx="12"/>
          </p:nvPr>
        </p:nvSpPr>
        <p:spPr>
          <a:xfrm>
            <a:off x="8610600" y="6356350"/>
            <a:ext cx="2743200" cy="365125"/>
          </a:xfrm>
          <a:prstGeom prst="rect">
            <a:avLst/>
          </a:prstGeom>
        </p:spPr>
        <p:txBody>
          <a:bodyPr/>
          <a:lstStyle/>
          <a:p>
            <a:fld id="{06C067A8-2EB2-4704-90EC-A81DDD517AEE}" type="slidenum">
              <a:rPr lang="es-MX" smtClean="0"/>
              <a:t>‹#›</a:t>
            </a:fld>
            <a:endParaRPr lang="es-MX"/>
          </a:p>
        </p:txBody>
      </p:sp>
    </p:spTree>
    <p:extLst>
      <p:ext uri="{BB962C8B-B14F-4D97-AF65-F5344CB8AC3E}">
        <p14:creationId xmlns:p14="http://schemas.microsoft.com/office/powerpoint/2010/main" val="1651657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03C4BC-CE70-4701-98BB-28947FB2962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871E778-0753-4992-9861-5640BA6151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B7184BB-3128-4813-B2FD-49E61732BBB4}"/>
              </a:ext>
            </a:extLst>
          </p:cNvPr>
          <p:cNvSpPr>
            <a:spLocks noGrp="1"/>
          </p:cNvSpPr>
          <p:nvPr>
            <p:ph type="dt" sz="half" idx="10"/>
          </p:nvPr>
        </p:nvSpPr>
        <p:spPr>
          <a:xfrm>
            <a:off x="838200" y="6356350"/>
            <a:ext cx="2743200" cy="365125"/>
          </a:xfrm>
          <a:prstGeom prst="rect">
            <a:avLst/>
          </a:prstGeom>
        </p:spPr>
        <p:txBody>
          <a:bodyPr/>
          <a:lstStyle/>
          <a:p>
            <a:fld id="{CCCBEF36-55C8-4B0D-AD46-BF745A9A0C51}" type="datetimeFigureOut">
              <a:rPr lang="es-MX" smtClean="0"/>
              <a:t>01/08/2023</a:t>
            </a:fld>
            <a:endParaRPr lang="es-MX"/>
          </a:p>
        </p:txBody>
      </p:sp>
      <p:sp>
        <p:nvSpPr>
          <p:cNvPr id="5" name="Marcador de pie de página 4">
            <a:extLst>
              <a:ext uri="{FF2B5EF4-FFF2-40B4-BE49-F238E27FC236}">
                <a16:creationId xmlns:a16="http://schemas.microsoft.com/office/drawing/2014/main" id="{453C7686-1FA4-4785-A859-5CDB813053F1}"/>
              </a:ext>
            </a:extLst>
          </p:cNvPr>
          <p:cNvSpPr>
            <a:spLocks noGrp="1"/>
          </p:cNvSpPr>
          <p:nvPr>
            <p:ph type="ftr" sz="quarter" idx="11"/>
          </p:nvPr>
        </p:nvSpPr>
        <p:spPr>
          <a:xfrm>
            <a:off x="4038600" y="6356350"/>
            <a:ext cx="4114800" cy="365125"/>
          </a:xfrm>
          <a:prstGeom prst="rect">
            <a:avLst/>
          </a:prstGeom>
        </p:spPr>
        <p:txBody>
          <a:bodyPr/>
          <a:lstStyle/>
          <a:p>
            <a:endParaRPr lang="es-MX"/>
          </a:p>
        </p:txBody>
      </p:sp>
      <p:sp>
        <p:nvSpPr>
          <p:cNvPr id="6" name="Marcador de número de diapositiva 5">
            <a:extLst>
              <a:ext uri="{FF2B5EF4-FFF2-40B4-BE49-F238E27FC236}">
                <a16:creationId xmlns:a16="http://schemas.microsoft.com/office/drawing/2014/main" id="{77B74596-9B72-40D8-97FD-795118AD8A46}"/>
              </a:ext>
            </a:extLst>
          </p:cNvPr>
          <p:cNvSpPr>
            <a:spLocks noGrp="1"/>
          </p:cNvSpPr>
          <p:nvPr>
            <p:ph type="sldNum" sz="quarter" idx="12"/>
          </p:nvPr>
        </p:nvSpPr>
        <p:spPr>
          <a:xfrm>
            <a:off x="8610600" y="6356350"/>
            <a:ext cx="2743200" cy="365125"/>
          </a:xfrm>
          <a:prstGeom prst="rect">
            <a:avLst/>
          </a:prstGeom>
        </p:spPr>
        <p:txBody>
          <a:bodyPr/>
          <a:lstStyle/>
          <a:p>
            <a:fld id="{06C067A8-2EB2-4704-90EC-A81DDD517AEE}" type="slidenum">
              <a:rPr lang="es-MX" smtClean="0"/>
              <a:t>‹#›</a:t>
            </a:fld>
            <a:endParaRPr lang="es-MX"/>
          </a:p>
        </p:txBody>
      </p:sp>
    </p:spTree>
    <p:extLst>
      <p:ext uri="{BB962C8B-B14F-4D97-AF65-F5344CB8AC3E}">
        <p14:creationId xmlns:p14="http://schemas.microsoft.com/office/powerpoint/2010/main" val="1042784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63A65D-BD23-4319-BDD0-44B4F61324CB}"/>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2F3C690-7926-47F1-90FD-C90C5CFE1C2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D5095CEA-6C7E-4A47-8088-CB6241F74D6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924CD7C0-3BC2-4ED0-B7BA-CD789A5FF165}"/>
              </a:ext>
            </a:extLst>
          </p:cNvPr>
          <p:cNvSpPr>
            <a:spLocks noGrp="1"/>
          </p:cNvSpPr>
          <p:nvPr>
            <p:ph type="dt" sz="half" idx="10"/>
          </p:nvPr>
        </p:nvSpPr>
        <p:spPr>
          <a:xfrm>
            <a:off x="838200" y="6356350"/>
            <a:ext cx="2743200" cy="365125"/>
          </a:xfrm>
          <a:prstGeom prst="rect">
            <a:avLst/>
          </a:prstGeom>
        </p:spPr>
        <p:txBody>
          <a:bodyPr/>
          <a:lstStyle/>
          <a:p>
            <a:fld id="{CCCBEF36-55C8-4B0D-AD46-BF745A9A0C51}" type="datetimeFigureOut">
              <a:rPr lang="es-MX" smtClean="0"/>
              <a:t>01/08/2023</a:t>
            </a:fld>
            <a:endParaRPr lang="es-MX"/>
          </a:p>
        </p:txBody>
      </p:sp>
      <p:sp>
        <p:nvSpPr>
          <p:cNvPr id="6" name="Marcador de pie de página 5">
            <a:extLst>
              <a:ext uri="{FF2B5EF4-FFF2-40B4-BE49-F238E27FC236}">
                <a16:creationId xmlns:a16="http://schemas.microsoft.com/office/drawing/2014/main" id="{C4AFF4C6-722A-4510-B384-E1FD566210E4}"/>
              </a:ext>
            </a:extLst>
          </p:cNvPr>
          <p:cNvSpPr>
            <a:spLocks noGrp="1"/>
          </p:cNvSpPr>
          <p:nvPr>
            <p:ph type="ftr" sz="quarter" idx="11"/>
          </p:nvPr>
        </p:nvSpPr>
        <p:spPr>
          <a:xfrm>
            <a:off x="4038600" y="6356350"/>
            <a:ext cx="4114800" cy="365125"/>
          </a:xfrm>
          <a:prstGeom prst="rect">
            <a:avLst/>
          </a:prstGeom>
        </p:spPr>
        <p:txBody>
          <a:bodyPr/>
          <a:lstStyle/>
          <a:p>
            <a:endParaRPr lang="es-MX"/>
          </a:p>
        </p:txBody>
      </p:sp>
      <p:sp>
        <p:nvSpPr>
          <p:cNvPr id="7" name="Marcador de número de diapositiva 6">
            <a:extLst>
              <a:ext uri="{FF2B5EF4-FFF2-40B4-BE49-F238E27FC236}">
                <a16:creationId xmlns:a16="http://schemas.microsoft.com/office/drawing/2014/main" id="{A4F944AB-F25C-45AD-BB8F-30B5FFA986AE}"/>
              </a:ext>
            </a:extLst>
          </p:cNvPr>
          <p:cNvSpPr>
            <a:spLocks noGrp="1"/>
          </p:cNvSpPr>
          <p:nvPr>
            <p:ph type="sldNum" sz="quarter" idx="12"/>
          </p:nvPr>
        </p:nvSpPr>
        <p:spPr>
          <a:xfrm>
            <a:off x="8610600" y="6356350"/>
            <a:ext cx="2743200" cy="365125"/>
          </a:xfrm>
          <a:prstGeom prst="rect">
            <a:avLst/>
          </a:prstGeom>
        </p:spPr>
        <p:txBody>
          <a:bodyPr/>
          <a:lstStyle/>
          <a:p>
            <a:fld id="{06C067A8-2EB2-4704-90EC-A81DDD517AEE}" type="slidenum">
              <a:rPr lang="es-MX" smtClean="0"/>
              <a:t>‹#›</a:t>
            </a:fld>
            <a:endParaRPr lang="es-MX"/>
          </a:p>
        </p:txBody>
      </p:sp>
    </p:spTree>
    <p:extLst>
      <p:ext uri="{BB962C8B-B14F-4D97-AF65-F5344CB8AC3E}">
        <p14:creationId xmlns:p14="http://schemas.microsoft.com/office/powerpoint/2010/main" val="673373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9ED85C-96B7-4536-86D0-6BE9B5985E1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D30E0AA-1FDC-4754-B604-C5EC7E753D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6AB37B7-0CA0-4688-A81D-DEF6573D0E1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DE67B08D-B7D3-4CDB-82CF-E955F9787A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1375E9A-261D-458D-9E31-EECD7EB2A80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22D37473-9829-469D-9A64-2ED57B5D9F86}"/>
              </a:ext>
            </a:extLst>
          </p:cNvPr>
          <p:cNvSpPr>
            <a:spLocks noGrp="1"/>
          </p:cNvSpPr>
          <p:nvPr>
            <p:ph type="dt" sz="half" idx="10"/>
          </p:nvPr>
        </p:nvSpPr>
        <p:spPr>
          <a:xfrm>
            <a:off x="838200" y="6356350"/>
            <a:ext cx="2743200" cy="365125"/>
          </a:xfrm>
          <a:prstGeom prst="rect">
            <a:avLst/>
          </a:prstGeom>
        </p:spPr>
        <p:txBody>
          <a:bodyPr/>
          <a:lstStyle/>
          <a:p>
            <a:fld id="{CCCBEF36-55C8-4B0D-AD46-BF745A9A0C51}" type="datetimeFigureOut">
              <a:rPr lang="es-MX" smtClean="0"/>
              <a:t>01/08/2023</a:t>
            </a:fld>
            <a:endParaRPr lang="es-MX"/>
          </a:p>
        </p:txBody>
      </p:sp>
      <p:sp>
        <p:nvSpPr>
          <p:cNvPr id="8" name="Marcador de pie de página 7">
            <a:extLst>
              <a:ext uri="{FF2B5EF4-FFF2-40B4-BE49-F238E27FC236}">
                <a16:creationId xmlns:a16="http://schemas.microsoft.com/office/drawing/2014/main" id="{FCC7FDC2-2E93-49FA-9079-54215FD9771C}"/>
              </a:ext>
            </a:extLst>
          </p:cNvPr>
          <p:cNvSpPr>
            <a:spLocks noGrp="1"/>
          </p:cNvSpPr>
          <p:nvPr>
            <p:ph type="ftr" sz="quarter" idx="11"/>
          </p:nvPr>
        </p:nvSpPr>
        <p:spPr>
          <a:xfrm>
            <a:off x="4038600" y="6356350"/>
            <a:ext cx="4114800" cy="365125"/>
          </a:xfrm>
          <a:prstGeom prst="rect">
            <a:avLst/>
          </a:prstGeom>
        </p:spPr>
        <p:txBody>
          <a:bodyPr/>
          <a:lstStyle/>
          <a:p>
            <a:endParaRPr lang="es-MX"/>
          </a:p>
        </p:txBody>
      </p:sp>
      <p:sp>
        <p:nvSpPr>
          <p:cNvPr id="9" name="Marcador de número de diapositiva 8">
            <a:extLst>
              <a:ext uri="{FF2B5EF4-FFF2-40B4-BE49-F238E27FC236}">
                <a16:creationId xmlns:a16="http://schemas.microsoft.com/office/drawing/2014/main" id="{6F1F0B04-7943-4831-99C5-A6F108DF49AF}"/>
              </a:ext>
            </a:extLst>
          </p:cNvPr>
          <p:cNvSpPr>
            <a:spLocks noGrp="1"/>
          </p:cNvSpPr>
          <p:nvPr>
            <p:ph type="sldNum" sz="quarter" idx="12"/>
          </p:nvPr>
        </p:nvSpPr>
        <p:spPr>
          <a:xfrm>
            <a:off x="8610600" y="6356350"/>
            <a:ext cx="2743200" cy="365125"/>
          </a:xfrm>
          <a:prstGeom prst="rect">
            <a:avLst/>
          </a:prstGeom>
        </p:spPr>
        <p:txBody>
          <a:bodyPr/>
          <a:lstStyle/>
          <a:p>
            <a:fld id="{06C067A8-2EB2-4704-90EC-A81DDD517AEE}" type="slidenum">
              <a:rPr lang="es-MX" smtClean="0"/>
              <a:t>‹#›</a:t>
            </a:fld>
            <a:endParaRPr lang="es-MX"/>
          </a:p>
        </p:txBody>
      </p:sp>
    </p:spTree>
    <p:extLst>
      <p:ext uri="{BB962C8B-B14F-4D97-AF65-F5344CB8AC3E}">
        <p14:creationId xmlns:p14="http://schemas.microsoft.com/office/powerpoint/2010/main" val="20402982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C92EB2-A9FC-4655-A664-032675F65C3B}"/>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03D96B20-D0FB-40C0-97DA-F20BD115B9C4}"/>
              </a:ext>
            </a:extLst>
          </p:cNvPr>
          <p:cNvSpPr>
            <a:spLocks noGrp="1"/>
          </p:cNvSpPr>
          <p:nvPr>
            <p:ph type="dt" sz="half" idx="10"/>
          </p:nvPr>
        </p:nvSpPr>
        <p:spPr>
          <a:xfrm>
            <a:off x="838200" y="6356350"/>
            <a:ext cx="2743200" cy="365125"/>
          </a:xfrm>
          <a:prstGeom prst="rect">
            <a:avLst/>
          </a:prstGeom>
        </p:spPr>
        <p:txBody>
          <a:bodyPr/>
          <a:lstStyle/>
          <a:p>
            <a:fld id="{CCCBEF36-55C8-4B0D-AD46-BF745A9A0C51}" type="datetimeFigureOut">
              <a:rPr lang="es-MX" smtClean="0"/>
              <a:t>01/08/2023</a:t>
            </a:fld>
            <a:endParaRPr lang="es-MX"/>
          </a:p>
        </p:txBody>
      </p:sp>
      <p:sp>
        <p:nvSpPr>
          <p:cNvPr id="4" name="Marcador de pie de página 3">
            <a:extLst>
              <a:ext uri="{FF2B5EF4-FFF2-40B4-BE49-F238E27FC236}">
                <a16:creationId xmlns:a16="http://schemas.microsoft.com/office/drawing/2014/main" id="{46BF1360-BFFC-45A6-81C7-5C73EB03FF93}"/>
              </a:ext>
            </a:extLst>
          </p:cNvPr>
          <p:cNvSpPr>
            <a:spLocks noGrp="1"/>
          </p:cNvSpPr>
          <p:nvPr>
            <p:ph type="ftr" sz="quarter" idx="11"/>
          </p:nvPr>
        </p:nvSpPr>
        <p:spPr>
          <a:xfrm>
            <a:off x="4038600" y="6356350"/>
            <a:ext cx="4114800" cy="365125"/>
          </a:xfrm>
          <a:prstGeom prst="rect">
            <a:avLst/>
          </a:prstGeom>
        </p:spPr>
        <p:txBody>
          <a:bodyPr/>
          <a:lstStyle/>
          <a:p>
            <a:endParaRPr lang="es-MX"/>
          </a:p>
        </p:txBody>
      </p:sp>
      <p:sp>
        <p:nvSpPr>
          <p:cNvPr id="5" name="Marcador de número de diapositiva 4">
            <a:extLst>
              <a:ext uri="{FF2B5EF4-FFF2-40B4-BE49-F238E27FC236}">
                <a16:creationId xmlns:a16="http://schemas.microsoft.com/office/drawing/2014/main" id="{2FA686C8-E79B-407F-9CBB-1CBDFA207706}"/>
              </a:ext>
            </a:extLst>
          </p:cNvPr>
          <p:cNvSpPr>
            <a:spLocks noGrp="1"/>
          </p:cNvSpPr>
          <p:nvPr>
            <p:ph type="sldNum" sz="quarter" idx="12"/>
          </p:nvPr>
        </p:nvSpPr>
        <p:spPr>
          <a:xfrm>
            <a:off x="8610600" y="6356350"/>
            <a:ext cx="2743200" cy="365125"/>
          </a:xfrm>
          <a:prstGeom prst="rect">
            <a:avLst/>
          </a:prstGeom>
        </p:spPr>
        <p:txBody>
          <a:bodyPr/>
          <a:lstStyle/>
          <a:p>
            <a:fld id="{06C067A8-2EB2-4704-90EC-A81DDD517AEE}" type="slidenum">
              <a:rPr lang="es-MX" smtClean="0"/>
              <a:t>‹#›</a:t>
            </a:fld>
            <a:endParaRPr lang="es-MX"/>
          </a:p>
        </p:txBody>
      </p:sp>
    </p:spTree>
    <p:extLst>
      <p:ext uri="{BB962C8B-B14F-4D97-AF65-F5344CB8AC3E}">
        <p14:creationId xmlns:p14="http://schemas.microsoft.com/office/powerpoint/2010/main" val="13284924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2AFB0EF-F713-4143-A9D6-94D000BDEF7B}"/>
              </a:ext>
            </a:extLst>
          </p:cNvPr>
          <p:cNvSpPr>
            <a:spLocks noGrp="1"/>
          </p:cNvSpPr>
          <p:nvPr>
            <p:ph type="dt" sz="half" idx="10"/>
          </p:nvPr>
        </p:nvSpPr>
        <p:spPr>
          <a:xfrm>
            <a:off x="838200" y="6356350"/>
            <a:ext cx="2743200" cy="365125"/>
          </a:xfrm>
          <a:prstGeom prst="rect">
            <a:avLst/>
          </a:prstGeom>
        </p:spPr>
        <p:txBody>
          <a:bodyPr/>
          <a:lstStyle/>
          <a:p>
            <a:fld id="{CCCBEF36-55C8-4B0D-AD46-BF745A9A0C51}" type="datetimeFigureOut">
              <a:rPr lang="es-MX" smtClean="0"/>
              <a:t>01/08/2023</a:t>
            </a:fld>
            <a:endParaRPr lang="es-MX"/>
          </a:p>
        </p:txBody>
      </p:sp>
      <p:sp>
        <p:nvSpPr>
          <p:cNvPr id="3" name="Marcador de pie de página 2">
            <a:extLst>
              <a:ext uri="{FF2B5EF4-FFF2-40B4-BE49-F238E27FC236}">
                <a16:creationId xmlns:a16="http://schemas.microsoft.com/office/drawing/2014/main" id="{791015F8-DEC8-4350-A395-D5293DF65B5D}"/>
              </a:ext>
            </a:extLst>
          </p:cNvPr>
          <p:cNvSpPr>
            <a:spLocks noGrp="1"/>
          </p:cNvSpPr>
          <p:nvPr>
            <p:ph type="ftr" sz="quarter" idx="11"/>
          </p:nvPr>
        </p:nvSpPr>
        <p:spPr>
          <a:xfrm>
            <a:off x="4038600" y="6356350"/>
            <a:ext cx="4114800" cy="365125"/>
          </a:xfrm>
          <a:prstGeom prst="rect">
            <a:avLst/>
          </a:prstGeom>
        </p:spPr>
        <p:txBody>
          <a:bodyPr/>
          <a:lstStyle/>
          <a:p>
            <a:endParaRPr lang="es-MX"/>
          </a:p>
        </p:txBody>
      </p:sp>
      <p:sp>
        <p:nvSpPr>
          <p:cNvPr id="4" name="Marcador de número de diapositiva 3">
            <a:extLst>
              <a:ext uri="{FF2B5EF4-FFF2-40B4-BE49-F238E27FC236}">
                <a16:creationId xmlns:a16="http://schemas.microsoft.com/office/drawing/2014/main" id="{7915FDC8-EF92-404A-B422-3E1791982D12}"/>
              </a:ext>
            </a:extLst>
          </p:cNvPr>
          <p:cNvSpPr>
            <a:spLocks noGrp="1"/>
          </p:cNvSpPr>
          <p:nvPr>
            <p:ph type="sldNum" sz="quarter" idx="12"/>
          </p:nvPr>
        </p:nvSpPr>
        <p:spPr>
          <a:xfrm>
            <a:off x="8610600" y="6356350"/>
            <a:ext cx="2743200" cy="365125"/>
          </a:xfrm>
          <a:prstGeom prst="rect">
            <a:avLst/>
          </a:prstGeom>
        </p:spPr>
        <p:txBody>
          <a:bodyPr/>
          <a:lstStyle/>
          <a:p>
            <a:fld id="{06C067A8-2EB2-4704-90EC-A81DDD517AEE}" type="slidenum">
              <a:rPr lang="es-MX" smtClean="0"/>
              <a:t>‹#›</a:t>
            </a:fld>
            <a:endParaRPr lang="es-MX"/>
          </a:p>
        </p:txBody>
      </p:sp>
    </p:spTree>
    <p:extLst>
      <p:ext uri="{BB962C8B-B14F-4D97-AF65-F5344CB8AC3E}">
        <p14:creationId xmlns:p14="http://schemas.microsoft.com/office/powerpoint/2010/main" val="2753812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6CFA1-9BA2-3E18-9A9F-D952A0B05E9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416F51-0030-6451-3B11-792366A0BB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2250D6-465B-695F-880D-2C0F2C54F773}"/>
              </a:ext>
            </a:extLst>
          </p:cNvPr>
          <p:cNvSpPr>
            <a:spLocks noGrp="1"/>
          </p:cNvSpPr>
          <p:nvPr>
            <p:ph type="dt" sz="half" idx="10"/>
          </p:nvPr>
        </p:nvSpPr>
        <p:spPr/>
        <p:txBody>
          <a:bodyPr/>
          <a:lstStyle/>
          <a:p>
            <a:fld id="{99E0602E-F8D4-4355-B722-5162D64F5611}" type="datetimeFigureOut">
              <a:rPr lang="en-GB" smtClean="0"/>
              <a:t>01/08/2023</a:t>
            </a:fld>
            <a:endParaRPr lang="en-GB"/>
          </a:p>
        </p:txBody>
      </p:sp>
      <p:sp>
        <p:nvSpPr>
          <p:cNvPr id="5" name="Footer Placeholder 4">
            <a:extLst>
              <a:ext uri="{FF2B5EF4-FFF2-40B4-BE49-F238E27FC236}">
                <a16:creationId xmlns:a16="http://schemas.microsoft.com/office/drawing/2014/main" id="{2938BC06-8C54-1EFB-8220-CC5E3B1948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DE629B-991B-6C3D-6FDF-B9E21CB36D07}"/>
              </a:ext>
            </a:extLst>
          </p:cNvPr>
          <p:cNvSpPr>
            <a:spLocks noGrp="1"/>
          </p:cNvSpPr>
          <p:nvPr>
            <p:ph type="sldNum" sz="quarter" idx="12"/>
          </p:nvPr>
        </p:nvSpPr>
        <p:spPr/>
        <p:txBody>
          <a:bodyPr/>
          <a:lstStyle/>
          <a:p>
            <a:fld id="{1624FBEF-C517-4D13-BDF8-47F1FC9D410F}" type="slidenum">
              <a:rPr lang="en-GB" smtClean="0"/>
              <a:t>‹#›</a:t>
            </a:fld>
            <a:endParaRPr lang="en-GB"/>
          </a:p>
        </p:txBody>
      </p:sp>
    </p:spTree>
    <p:extLst>
      <p:ext uri="{BB962C8B-B14F-4D97-AF65-F5344CB8AC3E}">
        <p14:creationId xmlns:p14="http://schemas.microsoft.com/office/powerpoint/2010/main" val="8689678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99191E-102D-4DFC-A4A4-A1C1F42C429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82DA63BD-4A87-4AB7-AD85-55D030096F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8F4C394A-8555-41DB-A98E-C074950834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606FB7F-01EC-455C-914A-EDD0A0B38248}"/>
              </a:ext>
            </a:extLst>
          </p:cNvPr>
          <p:cNvSpPr>
            <a:spLocks noGrp="1"/>
          </p:cNvSpPr>
          <p:nvPr>
            <p:ph type="dt" sz="half" idx="10"/>
          </p:nvPr>
        </p:nvSpPr>
        <p:spPr>
          <a:xfrm>
            <a:off x="838200" y="6356350"/>
            <a:ext cx="2743200" cy="365125"/>
          </a:xfrm>
          <a:prstGeom prst="rect">
            <a:avLst/>
          </a:prstGeom>
        </p:spPr>
        <p:txBody>
          <a:bodyPr/>
          <a:lstStyle/>
          <a:p>
            <a:fld id="{CCCBEF36-55C8-4B0D-AD46-BF745A9A0C51}" type="datetimeFigureOut">
              <a:rPr lang="es-MX" smtClean="0"/>
              <a:t>01/08/2023</a:t>
            </a:fld>
            <a:endParaRPr lang="es-MX"/>
          </a:p>
        </p:txBody>
      </p:sp>
      <p:sp>
        <p:nvSpPr>
          <p:cNvPr id="6" name="Marcador de pie de página 5">
            <a:extLst>
              <a:ext uri="{FF2B5EF4-FFF2-40B4-BE49-F238E27FC236}">
                <a16:creationId xmlns:a16="http://schemas.microsoft.com/office/drawing/2014/main" id="{8B1B00D7-4082-48F7-9836-6132AC690C41}"/>
              </a:ext>
            </a:extLst>
          </p:cNvPr>
          <p:cNvSpPr>
            <a:spLocks noGrp="1"/>
          </p:cNvSpPr>
          <p:nvPr>
            <p:ph type="ftr" sz="quarter" idx="11"/>
          </p:nvPr>
        </p:nvSpPr>
        <p:spPr>
          <a:xfrm>
            <a:off x="4038600" y="6356350"/>
            <a:ext cx="4114800" cy="365125"/>
          </a:xfrm>
          <a:prstGeom prst="rect">
            <a:avLst/>
          </a:prstGeom>
        </p:spPr>
        <p:txBody>
          <a:bodyPr/>
          <a:lstStyle/>
          <a:p>
            <a:endParaRPr lang="es-MX"/>
          </a:p>
        </p:txBody>
      </p:sp>
      <p:sp>
        <p:nvSpPr>
          <p:cNvPr id="7" name="Marcador de número de diapositiva 6">
            <a:extLst>
              <a:ext uri="{FF2B5EF4-FFF2-40B4-BE49-F238E27FC236}">
                <a16:creationId xmlns:a16="http://schemas.microsoft.com/office/drawing/2014/main" id="{A7D11F01-EDB6-4241-8923-0B1224A7036A}"/>
              </a:ext>
            </a:extLst>
          </p:cNvPr>
          <p:cNvSpPr>
            <a:spLocks noGrp="1"/>
          </p:cNvSpPr>
          <p:nvPr>
            <p:ph type="sldNum" sz="quarter" idx="12"/>
          </p:nvPr>
        </p:nvSpPr>
        <p:spPr>
          <a:xfrm>
            <a:off x="8610600" y="6356350"/>
            <a:ext cx="2743200" cy="365125"/>
          </a:xfrm>
          <a:prstGeom prst="rect">
            <a:avLst/>
          </a:prstGeom>
        </p:spPr>
        <p:txBody>
          <a:bodyPr/>
          <a:lstStyle/>
          <a:p>
            <a:fld id="{06C067A8-2EB2-4704-90EC-A81DDD517AEE}" type="slidenum">
              <a:rPr lang="es-MX" smtClean="0"/>
              <a:t>‹#›</a:t>
            </a:fld>
            <a:endParaRPr lang="es-MX"/>
          </a:p>
        </p:txBody>
      </p:sp>
    </p:spTree>
    <p:extLst>
      <p:ext uri="{BB962C8B-B14F-4D97-AF65-F5344CB8AC3E}">
        <p14:creationId xmlns:p14="http://schemas.microsoft.com/office/powerpoint/2010/main" val="34704984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952317-287F-4CC5-B45F-85FE86213C5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47C3458D-B041-46FB-B2F5-9F58923647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F2510B77-2DE7-4EBA-906B-4E680A2D4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362A140-C8AD-4490-9975-DEEAE3CCC3A3}"/>
              </a:ext>
            </a:extLst>
          </p:cNvPr>
          <p:cNvSpPr>
            <a:spLocks noGrp="1"/>
          </p:cNvSpPr>
          <p:nvPr>
            <p:ph type="dt" sz="half" idx="10"/>
          </p:nvPr>
        </p:nvSpPr>
        <p:spPr>
          <a:xfrm>
            <a:off x="838200" y="6356350"/>
            <a:ext cx="2743200" cy="365125"/>
          </a:xfrm>
          <a:prstGeom prst="rect">
            <a:avLst/>
          </a:prstGeom>
        </p:spPr>
        <p:txBody>
          <a:bodyPr/>
          <a:lstStyle/>
          <a:p>
            <a:fld id="{CCCBEF36-55C8-4B0D-AD46-BF745A9A0C51}" type="datetimeFigureOut">
              <a:rPr lang="es-MX" smtClean="0"/>
              <a:t>01/08/2023</a:t>
            </a:fld>
            <a:endParaRPr lang="es-MX"/>
          </a:p>
        </p:txBody>
      </p:sp>
      <p:sp>
        <p:nvSpPr>
          <p:cNvPr id="6" name="Marcador de pie de página 5">
            <a:extLst>
              <a:ext uri="{FF2B5EF4-FFF2-40B4-BE49-F238E27FC236}">
                <a16:creationId xmlns:a16="http://schemas.microsoft.com/office/drawing/2014/main" id="{DE1B65F0-3124-4297-92A2-95376BE5A423}"/>
              </a:ext>
            </a:extLst>
          </p:cNvPr>
          <p:cNvSpPr>
            <a:spLocks noGrp="1"/>
          </p:cNvSpPr>
          <p:nvPr>
            <p:ph type="ftr" sz="quarter" idx="11"/>
          </p:nvPr>
        </p:nvSpPr>
        <p:spPr>
          <a:xfrm>
            <a:off x="4038600" y="6356350"/>
            <a:ext cx="4114800" cy="365125"/>
          </a:xfrm>
          <a:prstGeom prst="rect">
            <a:avLst/>
          </a:prstGeom>
        </p:spPr>
        <p:txBody>
          <a:bodyPr/>
          <a:lstStyle/>
          <a:p>
            <a:endParaRPr lang="es-MX"/>
          </a:p>
        </p:txBody>
      </p:sp>
      <p:sp>
        <p:nvSpPr>
          <p:cNvPr id="7" name="Marcador de número de diapositiva 6">
            <a:extLst>
              <a:ext uri="{FF2B5EF4-FFF2-40B4-BE49-F238E27FC236}">
                <a16:creationId xmlns:a16="http://schemas.microsoft.com/office/drawing/2014/main" id="{DED8C2BD-9848-4C7D-ADA9-E3C268EF4F25}"/>
              </a:ext>
            </a:extLst>
          </p:cNvPr>
          <p:cNvSpPr>
            <a:spLocks noGrp="1"/>
          </p:cNvSpPr>
          <p:nvPr>
            <p:ph type="sldNum" sz="quarter" idx="12"/>
          </p:nvPr>
        </p:nvSpPr>
        <p:spPr>
          <a:xfrm>
            <a:off x="8610600" y="6356350"/>
            <a:ext cx="2743200" cy="365125"/>
          </a:xfrm>
          <a:prstGeom prst="rect">
            <a:avLst/>
          </a:prstGeom>
        </p:spPr>
        <p:txBody>
          <a:bodyPr/>
          <a:lstStyle/>
          <a:p>
            <a:fld id="{06C067A8-2EB2-4704-90EC-A81DDD517AEE}" type="slidenum">
              <a:rPr lang="es-MX" smtClean="0"/>
              <a:t>‹#›</a:t>
            </a:fld>
            <a:endParaRPr lang="es-MX"/>
          </a:p>
        </p:txBody>
      </p:sp>
    </p:spTree>
    <p:extLst>
      <p:ext uri="{BB962C8B-B14F-4D97-AF65-F5344CB8AC3E}">
        <p14:creationId xmlns:p14="http://schemas.microsoft.com/office/powerpoint/2010/main" val="1011344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E23129-51C2-4A6A-A7FF-0221DEE163D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76AC4692-87D9-447C-AC59-9844693E67A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671E1BF1-66F3-4688-B58D-67DAD09A407B}"/>
              </a:ext>
            </a:extLst>
          </p:cNvPr>
          <p:cNvSpPr>
            <a:spLocks noGrp="1"/>
          </p:cNvSpPr>
          <p:nvPr>
            <p:ph type="dt" sz="half" idx="10"/>
          </p:nvPr>
        </p:nvSpPr>
        <p:spPr>
          <a:xfrm>
            <a:off x="838200" y="6356350"/>
            <a:ext cx="2743200" cy="365125"/>
          </a:xfrm>
          <a:prstGeom prst="rect">
            <a:avLst/>
          </a:prstGeom>
        </p:spPr>
        <p:txBody>
          <a:bodyPr/>
          <a:lstStyle/>
          <a:p>
            <a:fld id="{CCCBEF36-55C8-4B0D-AD46-BF745A9A0C51}" type="datetimeFigureOut">
              <a:rPr lang="es-MX" smtClean="0"/>
              <a:t>01/08/2023</a:t>
            </a:fld>
            <a:endParaRPr lang="es-MX"/>
          </a:p>
        </p:txBody>
      </p:sp>
      <p:sp>
        <p:nvSpPr>
          <p:cNvPr id="5" name="Marcador de pie de página 4">
            <a:extLst>
              <a:ext uri="{FF2B5EF4-FFF2-40B4-BE49-F238E27FC236}">
                <a16:creationId xmlns:a16="http://schemas.microsoft.com/office/drawing/2014/main" id="{65655DDD-923B-48C5-BB24-5103006FB140}"/>
              </a:ext>
            </a:extLst>
          </p:cNvPr>
          <p:cNvSpPr>
            <a:spLocks noGrp="1"/>
          </p:cNvSpPr>
          <p:nvPr>
            <p:ph type="ftr" sz="quarter" idx="11"/>
          </p:nvPr>
        </p:nvSpPr>
        <p:spPr>
          <a:xfrm>
            <a:off x="4038600" y="6356350"/>
            <a:ext cx="4114800" cy="365125"/>
          </a:xfrm>
          <a:prstGeom prst="rect">
            <a:avLst/>
          </a:prstGeom>
        </p:spPr>
        <p:txBody>
          <a:bodyPr/>
          <a:lstStyle/>
          <a:p>
            <a:endParaRPr lang="es-MX"/>
          </a:p>
        </p:txBody>
      </p:sp>
      <p:sp>
        <p:nvSpPr>
          <p:cNvPr id="6" name="Marcador de número de diapositiva 5">
            <a:extLst>
              <a:ext uri="{FF2B5EF4-FFF2-40B4-BE49-F238E27FC236}">
                <a16:creationId xmlns:a16="http://schemas.microsoft.com/office/drawing/2014/main" id="{B52059AB-42AE-4436-853B-97596540FDCD}"/>
              </a:ext>
            </a:extLst>
          </p:cNvPr>
          <p:cNvSpPr>
            <a:spLocks noGrp="1"/>
          </p:cNvSpPr>
          <p:nvPr>
            <p:ph type="sldNum" sz="quarter" idx="12"/>
          </p:nvPr>
        </p:nvSpPr>
        <p:spPr>
          <a:xfrm>
            <a:off x="8610600" y="6356350"/>
            <a:ext cx="2743200" cy="365125"/>
          </a:xfrm>
          <a:prstGeom prst="rect">
            <a:avLst/>
          </a:prstGeom>
        </p:spPr>
        <p:txBody>
          <a:bodyPr/>
          <a:lstStyle/>
          <a:p>
            <a:fld id="{06C067A8-2EB2-4704-90EC-A81DDD517AEE}" type="slidenum">
              <a:rPr lang="es-MX" smtClean="0"/>
              <a:t>‹#›</a:t>
            </a:fld>
            <a:endParaRPr lang="es-MX"/>
          </a:p>
        </p:txBody>
      </p:sp>
    </p:spTree>
    <p:extLst>
      <p:ext uri="{BB962C8B-B14F-4D97-AF65-F5344CB8AC3E}">
        <p14:creationId xmlns:p14="http://schemas.microsoft.com/office/powerpoint/2010/main" val="15586625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7241B26-3AC6-49F4-B5A2-480ECFF8EEE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1824A6E7-E8D9-40CE-9582-E0884EEE935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9175DB5-6358-4FDE-9832-4FDE524C7B95}"/>
              </a:ext>
            </a:extLst>
          </p:cNvPr>
          <p:cNvSpPr>
            <a:spLocks noGrp="1"/>
          </p:cNvSpPr>
          <p:nvPr>
            <p:ph type="dt" sz="half" idx="10"/>
          </p:nvPr>
        </p:nvSpPr>
        <p:spPr>
          <a:xfrm>
            <a:off x="838200" y="6356350"/>
            <a:ext cx="2743200" cy="365125"/>
          </a:xfrm>
          <a:prstGeom prst="rect">
            <a:avLst/>
          </a:prstGeom>
        </p:spPr>
        <p:txBody>
          <a:bodyPr/>
          <a:lstStyle/>
          <a:p>
            <a:fld id="{CCCBEF36-55C8-4B0D-AD46-BF745A9A0C51}" type="datetimeFigureOut">
              <a:rPr lang="es-MX" smtClean="0"/>
              <a:t>01/08/2023</a:t>
            </a:fld>
            <a:endParaRPr lang="es-MX"/>
          </a:p>
        </p:txBody>
      </p:sp>
      <p:sp>
        <p:nvSpPr>
          <p:cNvPr id="5" name="Marcador de pie de página 4">
            <a:extLst>
              <a:ext uri="{FF2B5EF4-FFF2-40B4-BE49-F238E27FC236}">
                <a16:creationId xmlns:a16="http://schemas.microsoft.com/office/drawing/2014/main" id="{01F34008-0C6D-4423-A5A9-9B437ACC2E8E}"/>
              </a:ext>
            </a:extLst>
          </p:cNvPr>
          <p:cNvSpPr>
            <a:spLocks noGrp="1"/>
          </p:cNvSpPr>
          <p:nvPr>
            <p:ph type="ftr" sz="quarter" idx="11"/>
          </p:nvPr>
        </p:nvSpPr>
        <p:spPr>
          <a:xfrm>
            <a:off x="4038600" y="6356350"/>
            <a:ext cx="4114800" cy="365125"/>
          </a:xfrm>
          <a:prstGeom prst="rect">
            <a:avLst/>
          </a:prstGeom>
        </p:spPr>
        <p:txBody>
          <a:bodyPr/>
          <a:lstStyle/>
          <a:p>
            <a:endParaRPr lang="es-MX"/>
          </a:p>
        </p:txBody>
      </p:sp>
      <p:sp>
        <p:nvSpPr>
          <p:cNvPr id="6" name="Marcador de número de diapositiva 5">
            <a:extLst>
              <a:ext uri="{FF2B5EF4-FFF2-40B4-BE49-F238E27FC236}">
                <a16:creationId xmlns:a16="http://schemas.microsoft.com/office/drawing/2014/main" id="{91C51809-154F-4663-9ACE-A7F1C8365F9B}"/>
              </a:ext>
            </a:extLst>
          </p:cNvPr>
          <p:cNvSpPr>
            <a:spLocks noGrp="1"/>
          </p:cNvSpPr>
          <p:nvPr>
            <p:ph type="sldNum" sz="quarter" idx="12"/>
          </p:nvPr>
        </p:nvSpPr>
        <p:spPr>
          <a:xfrm>
            <a:off x="8610600" y="6356350"/>
            <a:ext cx="2743200" cy="365125"/>
          </a:xfrm>
          <a:prstGeom prst="rect">
            <a:avLst/>
          </a:prstGeom>
        </p:spPr>
        <p:txBody>
          <a:bodyPr/>
          <a:lstStyle/>
          <a:p>
            <a:fld id="{06C067A8-2EB2-4704-90EC-A81DDD517AEE}" type="slidenum">
              <a:rPr lang="es-MX" smtClean="0"/>
              <a:t>‹#›</a:t>
            </a:fld>
            <a:endParaRPr lang="es-MX"/>
          </a:p>
        </p:txBody>
      </p:sp>
    </p:spTree>
    <p:extLst>
      <p:ext uri="{BB962C8B-B14F-4D97-AF65-F5344CB8AC3E}">
        <p14:creationId xmlns:p14="http://schemas.microsoft.com/office/powerpoint/2010/main" val="2435153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5358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84090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97711-A9FA-C6F5-B720-D723EAF765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6F7E07A-0F28-234F-E810-954C3C9B48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E6CB713-31F4-AE97-2394-975B3C30F085}"/>
              </a:ext>
            </a:extLst>
          </p:cNvPr>
          <p:cNvSpPr>
            <a:spLocks noGrp="1"/>
          </p:cNvSpPr>
          <p:nvPr>
            <p:ph type="dt" sz="half" idx="10"/>
          </p:nvPr>
        </p:nvSpPr>
        <p:spPr/>
        <p:txBody>
          <a:bodyPr/>
          <a:lstStyle/>
          <a:p>
            <a:fld id="{2D9EB2E9-E62C-43DB-8028-FDE09FBDEFC0}" type="datetimeFigureOut">
              <a:rPr lang="en-GB" smtClean="0"/>
              <a:t>01/08/2023</a:t>
            </a:fld>
            <a:endParaRPr lang="en-GB"/>
          </a:p>
        </p:txBody>
      </p:sp>
      <p:sp>
        <p:nvSpPr>
          <p:cNvPr id="5" name="Footer Placeholder 4">
            <a:extLst>
              <a:ext uri="{FF2B5EF4-FFF2-40B4-BE49-F238E27FC236}">
                <a16:creationId xmlns:a16="http://schemas.microsoft.com/office/drawing/2014/main" id="{8376DE50-C7AD-9671-1CEB-B04EB5041E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5C980D-3499-8A40-BF83-4A2374BDB526}"/>
              </a:ext>
            </a:extLst>
          </p:cNvPr>
          <p:cNvSpPr>
            <a:spLocks noGrp="1"/>
          </p:cNvSpPr>
          <p:nvPr>
            <p:ph type="sldNum" sz="quarter" idx="12"/>
          </p:nvPr>
        </p:nvSpPr>
        <p:spPr/>
        <p:txBody>
          <a:bodyPr/>
          <a:lstStyle/>
          <a:p>
            <a:fld id="{9733D716-6271-451D-8A8F-B9D704123BCA}" type="slidenum">
              <a:rPr lang="en-GB" smtClean="0"/>
              <a:t>‹#›</a:t>
            </a:fld>
            <a:endParaRPr lang="en-GB"/>
          </a:p>
        </p:txBody>
      </p:sp>
    </p:spTree>
    <p:extLst>
      <p:ext uri="{BB962C8B-B14F-4D97-AF65-F5344CB8AC3E}">
        <p14:creationId xmlns:p14="http://schemas.microsoft.com/office/powerpoint/2010/main" val="31526331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8DA84-F8CA-89C1-6D99-EA12A1A8C33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2468AB-4608-40CA-B070-59E6E966BB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8D3A33-127F-F586-5DAB-C4E2286C631B}"/>
              </a:ext>
            </a:extLst>
          </p:cNvPr>
          <p:cNvSpPr>
            <a:spLocks noGrp="1"/>
          </p:cNvSpPr>
          <p:nvPr>
            <p:ph type="dt" sz="half" idx="10"/>
          </p:nvPr>
        </p:nvSpPr>
        <p:spPr/>
        <p:txBody>
          <a:bodyPr/>
          <a:lstStyle/>
          <a:p>
            <a:fld id="{2D9EB2E9-E62C-43DB-8028-FDE09FBDEFC0}" type="datetimeFigureOut">
              <a:rPr lang="en-GB" smtClean="0"/>
              <a:t>01/08/2023</a:t>
            </a:fld>
            <a:endParaRPr lang="en-GB"/>
          </a:p>
        </p:txBody>
      </p:sp>
      <p:sp>
        <p:nvSpPr>
          <p:cNvPr id="5" name="Footer Placeholder 4">
            <a:extLst>
              <a:ext uri="{FF2B5EF4-FFF2-40B4-BE49-F238E27FC236}">
                <a16:creationId xmlns:a16="http://schemas.microsoft.com/office/drawing/2014/main" id="{7F61EA99-390C-B4A1-835E-9FB65F8F74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776732-2073-0525-26D5-08E370208DD5}"/>
              </a:ext>
            </a:extLst>
          </p:cNvPr>
          <p:cNvSpPr>
            <a:spLocks noGrp="1"/>
          </p:cNvSpPr>
          <p:nvPr>
            <p:ph type="sldNum" sz="quarter" idx="12"/>
          </p:nvPr>
        </p:nvSpPr>
        <p:spPr/>
        <p:txBody>
          <a:bodyPr/>
          <a:lstStyle/>
          <a:p>
            <a:fld id="{9733D716-6271-451D-8A8F-B9D704123BCA}" type="slidenum">
              <a:rPr lang="en-GB" smtClean="0"/>
              <a:t>‹#›</a:t>
            </a:fld>
            <a:endParaRPr lang="en-GB"/>
          </a:p>
        </p:txBody>
      </p:sp>
    </p:spTree>
    <p:extLst>
      <p:ext uri="{BB962C8B-B14F-4D97-AF65-F5344CB8AC3E}">
        <p14:creationId xmlns:p14="http://schemas.microsoft.com/office/powerpoint/2010/main" val="28163191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2E179-A0C7-ECFE-92E6-0FF11E6D1D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4A53B2B-9ACE-E0B9-7842-7E2E69931D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FFD9BC-DE80-080D-1D7B-4AA1BCA9EAAE}"/>
              </a:ext>
            </a:extLst>
          </p:cNvPr>
          <p:cNvSpPr>
            <a:spLocks noGrp="1"/>
          </p:cNvSpPr>
          <p:nvPr>
            <p:ph type="dt" sz="half" idx="10"/>
          </p:nvPr>
        </p:nvSpPr>
        <p:spPr/>
        <p:txBody>
          <a:bodyPr/>
          <a:lstStyle/>
          <a:p>
            <a:fld id="{2D9EB2E9-E62C-43DB-8028-FDE09FBDEFC0}" type="datetimeFigureOut">
              <a:rPr lang="en-GB" smtClean="0"/>
              <a:t>01/08/2023</a:t>
            </a:fld>
            <a:endParaRPr lang="en-GB"/>
          </a:p>
        </p:txBody>
      </p:sp>
      <p:sp>
        <p:nvSpPr>
          <p:cNvPr id="5" name="Footer Placeholder 4">
            <a:extLst>
              <a:ext uri="{FF2B5EF4-FFF2-40B4-BE49-F238E27FC236}">
                <a16:creationId xmlns:a16="http://schemas.microsoft.com/office/drawing/2014/main" id="{CDEAB927-A67E-EB49-E397-6D4CD1B58D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9DD3A5-5D8D-C72C-2568-18B95E52456A}"/>
              </a:ext>
            </a:extLst>
          </p:cNvPr>
          <p:cNvSpPr>
            <a:spLocks noGrp="1"/>
          </p:cNvSpPr>
          <p:nvPr>
            <p:ph type="sldNum" sz="quarter" idx="12"/>
          </p:nvPr>
        </p:nvSpPr>
        <p:spPr/>
        <p:txBody>
          <a:bodyPr/>
          <a:lstStyle/>
          <a:p>
            <a:fld id="{9733D716-6271-451D-8A8F-B9D704123BCA}" type="slidenum">
              <a:rPr lang="en-GB" smtClean="0"/>
              <a:t>‹#›</a:t>
            </a:fld>
            <a:endParaRPr lang="en-GB"/>
          </a:p>
        </p:txBody>
      </p:sp>
    </p:spTree>
    <p:extLst>
      <p:ext uri="{BB962C8B-B14F-4D97-AF65-F5344CB8AC3E}">
        <p14:creationId xmlns:p14="http://schemas.microsoft.com/office/powerpoint/2010/main" val="795651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47D58-AF61-325E-0B79-13C87708E1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60CD02-3B37-D803-E808-B9A35CD25C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BB37AC0-30D6-AC6E-461F-C0AE55C1B3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B864DE-8F31-07D7-9B0B-73D21E05B4DB}"/>
              </a:ext>
            </a:extLst>
          </p:cNvPr>
          <p:cNvSpPr>
            <a:spLocks noGrp="1"/>
          </p:cNvSpPr>
          <p:nvPr>
            <p:ph type="dt" sz="half" idx="10"/>
          </p:nvPr>
        </p:nvSpPr>
        <p:spPr/>
        <p:txBody>
          <a:bodyPr/>
          <a:lstStyle/>
          <a:p>
            <a:fld id="{2D9EB2E9-E62C-43DB-8028-FDE09FBDEFC0}" type="datetimeFigureOut">
              <a:rPr lang="en-GB" smtClean="0"/>
              <a:t>01/08/2023</a:t>
            </a:fld>
            <a:endParaRPr lang="en-GB"/>
          </a:p>
        </p:txBody>
      </p:sp>
      <p:sp>
        <p:nvSpPr>
          <p:cNvPr id="6" name="Footer Placeholder 5">
            <a:extLst>
              <a:ext uri="{FF2B5EF4-FFF2-40B4-BE49-F238E27FC236}">
                <a16:creationId xmlns:a16="http://schemas.microsoft.com/office/drawing/2014/main" id="{87150797-9D8A-1542-E79A-8E68FB74A8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CE580D-6D53-70A2-2A3F-5BD105F2E05C}"/>
              </a:ext>
            </a:extLst>
          </p:cNvPr>
          <p:cNvSpPr>
            <a:spLocks noGrp="1"/>
          </p:cNvSpPr>
          <p:nvPr>
            <p:ph type="sldNum" sz="quarter" idx="12"/>
          </p:nvPr>
        </p:nvSpPr>
        <p:spPr/>
        <p:txBody>
          <a:bodyPr/>
          <a:lstStyle/>
          <a:p>
            <a:fld id="{9733D716-6271-451D-8A8F-B9D704123BCA}" type="slidenum">
              <a:rPr lang="en-GB" smtClean="0"/>
              <a:t>‹#›</a:t>
            </a:fld>
            <a:endParaRPr lang="en-GB"/>
          </a:p>
        </p:txBody>
      </p:sp>
    </p:spTree>
    <p:extLst>
      <p:ext uri="{BB962C8B-B14F-4D97-AF65-F5344CB8AC3E}">
        <p14:creationId xmlns:p14="http://schemas.microsoft.com/office/powerpoint/2010/main" val="4123089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43CF-9702-E3A5-2264-F40F4DD3AD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1F28E2F-EDEE-363E-1C06-8BD986F72B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794524-FFD8-9EA2-1EC3-5B6296CC76AE}"/>
              </a:ext>
            </a:extLst>
          </p:cNvPr>
          <p:cNvSpPr>
            <a:spLocks noGrp="1"/>
          </p:cNvSpPr>
          <p:nvPr>
            <p:ph type="dt" sz="half" idx="10"/>
          </p:nvPr>
        </p:nvSpPr>
        <p:spPr/>
        <p:txBody>
          <a:bodyPr/>
          <a:lstStyle/>
          <a:p>
            <a:fld id="{99E0602E-F8D4-4355-B722-5162D64F5611}" type="datetimeFigureOut">
              <a:rPr lang="en-GB" smtClean="0"/>
              <a:t>01/08/2023</a:t>
            </a:fld>
            <a:endParaRPr lang="en-GB"/>
          </a:p>
        </p:txBody>
      </p:sp>
      <p:sp>
        <p:nvSpPr>
          <p:cNvPr id="5" name="Footer Placeholder 4">
            <a:extLst>
              <a:ext uri="{FF2B5EF4-FFF2-40B4-BE49-F238E27FC236}">
                <a16:creationId xmlns:a16="http://schemas.microsoft.com/office/drawing/2014/main" id="{0BD3D55D-32FA-22E5-8A29-12DF145E7B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B00D6B-A92D-BE43-CA79-C05C57EBABE9}"/>
              </a:ext>
            </a:extLst>
          </p:cNvPr>
          <p:cNvSpPr>
            <a:spLocks noGrp="1"/>
          </p:cNvSpPr>
          <p:nvPr>
            <p:ph type="sldNum" sz="quarter" idx="12"/>
          </p:nvPr>
        </p:nvSpPr>
        <p:spPr/>
        <p:txBody>
          <a:bodyPr/>
          <a:lstStyle/>
          <a:p>
            <a:fld id="{1624FBEF-C517-4D13-BDF8-47F1FC9D410F}" type="slidenum">
              <a:rPr lang="en-GB" smtClean="0"/>
              <a:t>‹#›</a:t>
            </a:fld>
            <a:endParaRPr lang="en-GB"/>
          </a:p>
        </p:txBody>
      </p:sp>
    </p:spTree>
    <p:extLst>
      <p:ext uri="{BB962C8B-B14F-4D97-AF65-F5344CB8AC3E}">
        <p14:creationId xmlns:p14="http://schemas.microsoft.com/office/powerpoint/2010/main" val="1368455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5E405-B3E4-8811-C731-A69007E7224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3CED32C-E12A-FB06-DB6C-DE633EF4C2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2A6A51-C8A8-37BE-7F1F-F8946EC3D5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B704F2C-5637-E2B8-F8D8-F8F7C0F23B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D31B18-6D77-744B-D61C-6C9C0C5A38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DB7D42E-C648-C7F9-AC56-45D3FC9E0B98}"/>
              </a:ext>
            </a:extLst>
          </p:cNvPr>
          <p:cNvSpPr>
            <a:spLocks noGrp="1"/>
          </p:cNvSpPr>
          <p:nvPr>
            <p:ph type="dt" sz="half" idx="10"/>
          </p:nvPr>
        </p:nvSpPr>
        <p:spPr/>
        <p:txBody>
          <a:bodyPr/>
          <a:lstStyle/>
          <a:p>
            <a:fld id="{2D9EB2E9-E62C-43DB-8028-FDE09FBDEFC0}" type="datetimeFigureOut">
              <a:rPr lang="en-GB" smtClean="0"/>
              <a:t>01/08/2023</a:t>
            </a:fld>
            <a:endParaRPr lang="en-GB"/>
          </a:p>
        </p:txBody>
      </p:sp>
      <p:sp>
        <p:nvSpPr>
          <p:cNvPr id="8" name="Footer Placeholder 7">
            <a:extLst>
              <a:ext uri="{FF2B5EF4-FFF2-40B4-BE49-F238E27FC236}">
                <a16:creationId xmlns:a16="http://schemas.microsoft.com/office/drawing/2014/main" id="{4DF55935-CAF7-64D0-760A-1A07C021B2B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B6B3720-588D-45F6-D77F-A455ED197761}"/>
              </a:ext>
            </a:extLst>
          </p:cNvPr>
          <p:cNvSpPr>
            <a:spLocks noGrp="1"/>
          </p:cNvSpPr>
          <p:nvPr>
            <p:ph type="sldNum" sz="quarter" idx="12"/>
          </p:nvPr>
        </p:nvSpPr>
        <p:spPr/>
        <p:txBody>
          <a:bodyPr/>
          <a:lstStyle/>
          <a:p>
            <a:fld id="{9733D716-6271-451D-8A8F-B9D704123BCA}" type="slidenum">
              <a:rPr lang="en-GB" smtClean="0"/>
              <a:t>‹#›</a:t>
            </a:fld>
            <a:endParaRPr lang="en-GB"/>
          </a:p>
        </p:txBody>
      </p:sp>
    </p:spTree>
    <p:extLst>
      <p:ext uri="{BB962C8B-B14F-4D97-AF65-F5344CB8AC3E}">
        <p14:creationId xmlns:p14="http://schemas.microsoft.com/office/powerpoint/2010/main" val="2548656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64C84-9275-21FB-7504-E62E4B7D3C1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73C48E7-66D4-D72C-E019-1E05D4AE5570}"/>
              </a:ext>
            </a:extLst>
          </p:cNvPr>
          <p:cNvSpPr>
            <a:spLocks noGrp="1"/>
          </p:cNvSpPr>
          <p:nvPr>
            <p:ph type="dt" sz="half" idx="10"/>
          </p:nvPr>
        </p:nvSpPr>
        <p:spPr/>
        <p:txBody>
          <a:bodyPr/>
          <a:lstStyle/>
          <a:p>
            <a:fld id="{2D9EB2E9-E62C-43DB-8028-FDE09FBDEFC0}" type="datetimeFigureOut">
              <a:rPr lang="en-GB" smtClean="0"/>
              <a:t>01/08/2023</a:t>
            </a:fld>
            <a:endParaRPr lang="en-GB"/>
          </a:p>
        </p:txBody>
      </p:sp>
      <p:sp>
        <p:nvSpPr>
          <p:cNvPr id="4" name="Footer Placeholder 3">
            <a:extLst>
              <a:ext uri="{FF2B5EF4-FFF2-40B4-BE49-F238E27FC236}">
                <a16:creationId xmlns:a16="http://schemas.microsoft.com/office/drawing/2014/main" id="{084513D2-2FA3-43AE-BD18-9B4FBB7A638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7947EFC-74C3-0BCC-2103-1986129061DB}"/>
              </a:ext>
            </a:extLst>
          </p:cNvPr>
          <p:cNvSpPr>
            <a:spLocks noGrp="1"/>
          </p:cNvSpPr>
          <p:nvPr>
            <p:ph type="sldNum" sz="quarter" idx="12"/>
          </p:nvPr>
        </p:nvSpPr>
        <p:spPr/>
        <p:txBody>
          <a:bodyPr/>
          <a:lstStyle/>
          <a:p>
            <a:fld id="{9733D716-6271-451D-8A8F-B9D704123BCA}" type="slidenum">
              <a:rPr lang="en-GB" smtClean="0"/>
              <a:t>‹#›</a:t>
            </a:fld>
            <a:endParaRPr lang="en-GB"/>
          </a:p>
        </p:txBody>
      </p:sp>
    </p:spTree>
    <p:extLst>
      <p:ext uri="{BB962C8B-B14F-4D97-AF65-F5344CB8AC3E}">
        <p14:creationId xmlns:p14="http://schemas.microsoft.com/office/powerpoint/2010/main" val="16672776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110E1-D352-BCD6-C4DC-E9CF5FF2F755}"/>
              </a:ext>
            </a:extLst>
          </p:cNvPr>
          <p:cNvSpPr>
            <a:spLocks noGrp="1"/>
          </p:cNvSpPr>
          <p:nvPr>
            <p:ph type="dt" sz="half" idx="10"/>
          </p:nvPr>
        </p:nvSpPr>
        <p:spPr/>
        <p:txBody>
          <a:bodyPr/>
          <a:lstStyle/>
          <a:p>
            <a:fld id="{2D9EB2E9-E62C-43DB-8028-FDE09FBDEFC0}" type="datetimeFigureOut">
              <a:rPr lang="en-GB" smtClean="0"/>
              <a:t>01/08/2023</a:t>
            </a:fld>
            <a:endParaRPr lang="en-GB"/>
          </a:p>
        </p:txBody>
      </p:sp>
      <p:sp>
        <p:nvSpPr>
          <p:cNvPr id="3" name="Footer Placeholder 2">
            <a:extLst>
              <a:ext uri="{FF2B5EF4-FFF2-40B4-BE49-F238E27FC236}">
                <a16:creationId xmlns:a16="http://schemas.microsoft.com/office/drawing/2014/main" id="{95B63051-D304-A6BF-B80C-2CBA74732AF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5D55C3C-9EBA-A227-0D75-AE8A034E18DB}"/>
              </a:ext>
            </a:extLst>
          </p:cNvPr>
          <p:cNvSpPr>
            <a:spLocks noGrp="1"/>
          </p:cNvSpPr>
          <p:nvPr>
            <p:ph type="sldNum" sz="quarter" idx="12"/>
          </p:nvPr>
        </p:nvSpPr>
        <p:spPr/>
        <p:txBody>
          <a:bodyPr/>
          <a:lstStyle/>
          <a:p>
            <a:fld id="{9733D716-6271-451D-8A8F-B9D704123BCA}" type="slidenum">
              <a:rPr lang="en-GB" smtClean="0"/>
              <a:t>‹#›</a:t>
            </a:fld>
            <a:endParaRPr lang="en-GB"/>
          </a:p>
        </p:txBody>
      </p:sp>
    </p:spTree>
    <p:extLst>
      <p:ext uri="{BB962C8B-B14F-4D97-AF65-F5344CB8AC3E}">
        <p14:creationId xmlns:p14="http://schemas.microsoft.com/office/powerpoint/2010/main" val="16382427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D7B46-8CE0-95B8-4CA8-9A30DAD63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A39AB72-A911-AB29-9AB3-AF8DDA4041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CC34FAF-E2AF-BA81-64EF-0503F78352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74646E-30A4-19ED-3E36-34A6079462F0}"/>
              </a:ext>
            </a:extLst>
          </p:cNvPr>
          <p:cNvSpPr>
            <a:spLocks noGrp="1"/>
          </p:cNvSpPr>
          <p:nvPr>
            <p:ph type="dt" sz="half" idx="10"/>
          </p:nvPr>
        </p:nvSpPr>
        <p:spPr/>
        <p:txBody>
          <a:bodyPr/>
          <a:lstStyle/>
          <a:p>
            <a:fld id="{2D9EB2E9-E62C-43DB-8028-FDE09FBDEFC0}" type="datetimeFigureOut">
              <a:rPr lang="en-GB" smtClean="0"/>
              <a:t>01/08/2023</a:t>
            </a:fld>
            <a:endParaRPr lang="en-GB"/>
          </a:p>
        </p:txBody>
      </p:sp>
      <p:sp>
        <p:nvSpPr>
          <p:cNvPr id="6" name="Footer Placeholder 5">
            <a:extLst>
              <a:ext uri="{FF2B5EF4-FFF2-40B4-BE49-F238E27FC236}">
                <a16:creationId xmlns:a16="http://schemas.microsoft.com/office/drawing/2014/main" id="{539C9897-EBD5-696A-4F67-4FE7AC879C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E8D583-E438-797F-B9FC-5A3840CA9250}"/>
              </a:ext>
            </a:extLst>
          </p:cNvPr>
          <p:cNvSpPr>
            <a:spLocks noGrp="1"/>
          </p:cNvSpPr>
          <p:nvPr>
            <p:ph type="sldNum" sz="quarter" idx="12"/>
          </p:nvPr>
        </p:nvSpPr>
        <p:spPr/>
        <p:txBody>
          <a:bodyPr/>
          <a:lstStyle/>
          <a:p>
            <a:fld id="{9733D716-6271-451D-8A8F-B9D704123BCA}" type="slidenum">
              <a:rPr lang="en-GB" smtClean="0"/>
              <a:t>‹#›</a:t>
            </a:fld>
            <a:endParaRPr lang="en-GB"/>
          </a:p>
        </p:txBody>
      </p:sp>
    </p:spTree>
    <p:extLst>
      <p:ext uri="{BB962C8B-B14F-4D97-AF65-F5344CB8AC3E}">
        <p14:creationId xmlns:p14="http://schemas.microsoft.com/office/powerpoint/2010/main" val="13189576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9C232-8273-C5B2-BAF2-FE1AC68558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C32EBE-3A24-91DA-438F-AE88A771F5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8784C3D-4B1B-5E04-73F7-55701439D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723A33-04F6-227A-DBBD-60A4DF830536}"/>
              </a:ext>
            </a:extLst>
          </p:cNvPr>
          <p:cNvSpPr>
            <a:spLocks noGrp="1"/>
          </p:cNvSpPr>
          <p:nvPr>
            <p:ph type="dt" sz="half" idx="10"/>
          </p:nvPr>
        </p:nvSpPr>
        <p:spPr/>
        <p:txBody>
          <a:bodyPr/>
          <a:lstStyle/>
          <a:p>
            <a:fld id="{2D9EB2E9-E62C-43DB-8028-FDE09FBDEFC0}" type="datetimeFigureOut">
              <a:rPr lang="en-GB" smtClean="0"/>
              <a:t>01/08/2023</a:t>
            </a:fld>
            <a:endParaRPr lang="en-GB"/>
          </a:p>
        </p:txBody>
      </p:sp>
      <p:sp>
        <p:nvSpPr>
          <p:cNvPr id="6" name="Footer Placeholder 5">
            <a:extLst>
              <a:ext uri="{FF2B5EF4-FFF2-40B4-BE49-F238E27FC236}">
                <a16:creationId xmlns:a16="http://schemas.microsoft.com/office/drawing/2014/main" id="{F609D8FD-C4BF-F5E9-7465-72879262AEA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A5E986-E431-F9A2-F0C5-4FF056409B82}"/>
              </a:ext>
            </a:extLst>
          </p:cNvPr>
          <p:cNvSpPr>
            <a:spLocks noGrp="1"/>
          </p:cNvSpPr>
          <p:nvPr>
            <p:ph type="sldNum" sz="quarter" idx="12"/>
          </p:nvPr>
        </p:nvSpPr>
        <p:spPr/>
        <p:txBody>
          <a:bodyPr/>
          <a:lstStyle/>
          <a:p>
            <a:fld id="{9733D716-6271-451D-8A8F-B9D704123BCA}" type="slidenum">
              <a:rPr lang="en-GB" smtClean="0"/>
              <a:t>‹#›</a:t>
            </a:fld>
            <a:endParaRPr lang="en-GB"/>
          </a:p>
        </p:txBody>
      </p:sp>
    </p:spTree>
    <p:extLst>
      <p:ext uri="{BB962C8B-B14F-4D97-AF65-F5344CB8AC3E}">
        <p14:creationId xmlns:p14="http://schemas.microsoft.com/office/powerpoint/2010/main" val="29379435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1C660-DC21-6896-AAC4-812645D6DF6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4D43D03-A0ED-FBBA-9F21-C0A9733975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3851BE-152E-8386-94C0-7C644CC6B1B7}"/>
              </a:ext>
            </a:extLst>
          </p:cNvPr>
          <p:cNvSpPr>
            <a:spLocks noGrp="1"/>
          </p:cNvSpPr>
          <p:nvPr>
            <p:ph type="dt" sz="half" idx="10"/>
          </p:nvPr>
        </p:nvSpPr>
        <p:spPr/>
        <p:txBody>
          <a:bodyPr/>
          <a:lstStyle/>
          <a:p>
            <a:fld id="{2D9EB2E9-E62C-43DB-8028-FDE09FBDEFC0}" type="datetimeFigureOut">
              <a:rPr lang="en-GB" smtClean="0"/>
              <a:t>01/08/2023</a:t>
            </a:fld>
            <a:endParaRPr lang="en-GB"/>
          </a:p>
        </p:txBody>
      </p:sp>
      <p:sp>
        <p:nvSpPr>
          <p:cNvPr id="5" name="Footer Placeholder 4">
            <a:extLst>
              <a:ext uri="{FF2B5EF4-FFF2-40B4-BE49-F238E27FC236}">
                <a16:creationId xmlns:a16="http://schemas.microsoft.com/office/drawing/2014/main" id="{29F1181E-381E-C23C-4C36-B98975344A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945A0C-0A90-2922-D9CE-41557628B1D6}"/>
              </a:ext>
            </a:extLst>
          </p:cNvPr>
          <p:cNvSpPr>
            <a:spLocks noGrp="1"/>
          </p:cNvSpPr>
          <p:nvPr>
            <p:ph type="sldNum" sz="quarter" idx="12"/>
          </p:nvPr>
        </p:nvSpPr>
        <p:spPr/>
        <p:txBody>
          <a:bodyPr/>
          <a:lstStyle/>
          <a:p>
            <a:fld id="{9733D716-6271-451D-8A8F-B9D704123BCA}" type="slidenum">
              <a:rPr lang="en-GB" smtClean="0"/>
              <a:t>‹#›</a:t>
            </a:fld>
            <a:endParaRPr lang="en-GB"/>
          </a:p>
        </p:txBody>
      </p:sp>
    </p:spTree>
    <p:extLst>
      <p:ext uri="{BB962C8B-B14F-4D97-AF65-F5344CB8AC3E}">
        <p14:creationId xmlns:p14="http://schemas.microsoft.com/office/powerpoint/2010/main" val="32410134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3447DC-248B-DD71-BDC5-EB0D49BE9D1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01BC0A-6FE5-4896-7BE7-E9FA5E0C78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8D0984-F237-F71B-AB25-5589B18B1917}"/>
              </a:ext>
            </a:extLst>
          </p:cNvPr>
          <p:cNvSpPr>
            <a:spLocks noGrp="1"/>
          </p:cNvSpPr>
          <p:nvPr>
            <p:ph type="dt" sz="half" idx="10"/>
          </p:nvPr>
        </p:nvSpPr>
        <p:spPr/>
        <p:txBody>
          <a:bodyPr/>
          <a:lstStyle/>
          <a:p>
            <a:fld id="{2D9EB2E9-E62C-43DB-8028-FDE09FBDEFC0}" type="datetimeFigureOut">
              <a:rPr lang="en-GB" smtClean="0"/>
              <a:t>01/08/2023</a:t>
            </a:fld>
            <a:endParaRPr lang="en-GB"/>
          </a:p>
        </p:txBody>
      </p:sp>
      <p:sp>
        <p:nvSpPr>
          <p:cNvPr id="5" name="Footer Placeholder 4">
            <a:extLst>
              <a:ext uri="{FF2B5EF4-FFF2-40B4-BE49-F238E27FC236}">
                <a16:creationId xmlns:a16="http://schemas.microsoft.com/office/drawing/2014/main" id="{4F7D14A4-A6FF-F418-6802-CC9840DE0B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10EA41-D88D-927F-4CBE-6FBAE5C35030}"/>
              </a:ext>
            </a:extLst>
          </p:cNvPr>
          <p:cNvSpPr>
            <a:spLocks noGrp="1"/>
          </p:cNvSpPr>
          <p:nvPr>
            <p:ph type="sldNum" sz="quarter" idx="12"/>
          </p:nvPr>
        </p:nvSpPr>
        <p:spPr/>
        <p:txBody>
          <a:bodyPr/>
          <a:lstStyle/>
          <a:p>
            <a:fld id="{9733D716-6271-451D-8A8F-B9D704123BCA}" type="slidenum">
              <a:rPr lang="en-GB" smtClean="0"/>
              <a:t>‹#›</a:t>
            </a:fld>
            <a:endParaRPr lang="en-GB"/>
          </a:p>
        </p:txBody>
      </p:sp>
    </p:spTree>
    <p:extLst>
      <p:ext uri="{BB962C8B-B14F-4D97-AF65-F5344CB8AC3E}">
        <p14:creationId xmlns:p14="http://schemas.microsoft.com/office/powerpoint/2010/main" val="20079726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02BB6B63-98F8-4754-94BC-C26A227BC7C0}"/>
              </a:ext>
            </a:extLst>
          </p:cNvPr>
          <p:cNvSpPr>
            <a:spLocks noGrp="1"/>
          </p:cNvSpPr>
          <p:nvPr>
            <p:ph type="title"/>
          </p:nvPr>
        </p:nvSpPr>
        <p:spPr>
          <a:xfrm>
            <a:off x="350874" y="133619"/>
            <a:ext cx="10197383" cy="1073883"/>
          </a:xfrm>
        </p:spPr>
        <p:txBody>
          <a:bodyPr/>
          <a:lstStyle/>
          <a:p>
            <a:r>
              <a:rPr lang="es-ES" dirty="0"/>
              <a:t>Haga clic para modificar el estilo de título del patrón</a:t>
            </a:r>
            <a:endParaRPr lang="es-MX" dirty="0"/>
          </a:p>
        </p:txBody>
      </p:sp>
    </p:spTree>
    <p:extLst>
      <p:ext uri="{BB962C8B-B14F-4D97-AF65-F5344CB8AC3E}">
        <p14:creationId xmlns:p14="http://schemas.microsoft.com/office/powerpoint/2010/main" val="282431450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84DE2-991F-5D82-D48D-F3C2729021D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6E1BBE-0E7E-AE73-371A-ED5A5928C3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7EE1519-21BA-7893-51B6-DFA96A2044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6DD460A-1C25-8972-D3E7-7C7816ABB6E1}"/>
              </a:ext>
            </a:extLst>
          </p:cNvPr>
          <p:cNvSpPr>
            <a:spLocks noGrp="1"/>
          </p:cNvSpPr>
          <p:nvPr>
            <p:ph type="dt" sz="half" idx="10"/>
          </p:nvPr>
        </p:nvSpPr>
        <p:spPr/>
        <p:txBody>
          <a:bodyPr/>
          <a:lstStyle/>
          <a:p>
            <a:fld id="{99E0602E-F8D4-4355-B722-5162D64F5611}" type="datetimeFigureOut">
              <a:rPr lang="en-GB" smtClean="0"/>
              <a:t>01/08/2023</a:t>
            </a:fld>
            <a:endParaRPr lang="en-GB"/>
          </a:p>
        </p:txBody>
      </p:sp>
      <p:sp>
        <p:nvSpPr>
          <p:cNvPr id="6" name="Footer Placeholder 5">
            <a:extLst>
              <a:ext uri="{FF2B5EF4-FFF2-40B4-BE49-F238E27FC236}">
                <a16:creationId xmlns:a16="http://schemas.microsoft.com/office/drawing/2014/main" id="{62AE39BA-A8C0-2851-0F31-B739FDC125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ADDFBC-34BC-E4A0-D7A6-E9FD59B15F05}"/>
              </a:ext>
            </a:extLst>
          </p:cNvPr>
          <p:cNvSpPr>
            <a:spLocks noGrp="1"/>
          </p:cNvSpPr>
          <p:nvPr>
            <p:ph type="sldNum" sz="quarter" idx="12"/>
          </p:nvPr>
        </p:nvSpPr>
        <p:spPr/>
        <p:txBody>
          <a:bodyPr/>
          <a:lstStyle/>
          <a:p>
            <a:fld id="{1624FBEF-C517-4D13-BDF8-47F1FC9D410F}" type="slidenum">
              <a:rPr lang="en-GB" smtClean="0"/>
              <a:t>‹#›</a:t>
            </a:fld>
            <a:endParaRPr lang="en-GB"/>
          </a:p>
        </p:txBody>
      </p:sp>
    </p:spTree>
    <p:extLst>
      <p:ext uri="{BB962C8B-B14F-4D97-AF65-F5344CB8AC3E}">
        <p14:creationId xmlns:p14="http://schemas.microsoft.com/office/powerpoint/2010/main" val="2036076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BE33C-C998-D1FE-1908-AEBD72BC547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5E36DA8-58A0-F7DD-8534-A7D25AB7F2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18DD2C-FD50-66CF-D6EB-A062A6372A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55C484B-E69B-8B31-8394-9E6829A28F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0DC9AA-D815-00BB-67B3-DDE05C53EE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273A5D9-228A-990A-326D-33A098B3FE7B}"/>
              </a:ext>
            </a:extLst>
          </p:cNvPr>
          <p:cNvSpPr>
            <a:spLocks noGrp="1"/>
          </p:cNvSpPr>
          <p:nvPr>
            <p:ph type="dt" sz="half" idx="10"/>
          </p:nvPr>
        </p:nvSpPr>
        <p:spPr/>
        <p:txBody>
          <a:bodyPr/>
          <a:lstStyle/>
          <a:p>
            <a:fld id="{99E0602E-F8D4-4355-B722-5162D64F5611}" type="datetimeFigureOut">
              <a:rPr lang="en-GB" smtClean="0"/>
              <a:t>01/08/2023</a:t>
            </a:fld>
            <a:endParaRPr lang="en-GB"/>
          </a:p>
        </p:txBody>
      </p:sp>
      <p:sp>
        <p:nvSpPr>
          <p:cNvPr id="8" name="Footer Placeholder 7">
            <a:extLst>
              <a:ext uri="{FF2B5EF4-FFF2-40B4-BE49-F238E27FC236}">
                <a16:creationId xmlns:a16="http://schemas.microsoft.com/office/drawing/2014/main" id="{FF8524C5-31A9-B2B4-A2FF-3A02B311E09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DC2EE3-41C1-BB13-F473-43C3D1199480}"/>
              </a:ext>
            </a:extLst>
          </p:cNvPr>
          <p:cNvSpPr>
            <a:spLocks noGrp="1"/>
          </p:cNvSpPr>
          <p:nvPr>
            <p:ph type="sldNum" sz="quarter" idx="12"/>
          </p:nvPr>
        </p:nvSpPr>
        <p:spPr/>
        <p:txBody>
          <a:bodyPr/>
          <a:lstStyle/>
          <a:p>
            <a:fld id="{1624FBEF-C517-4D13-BDF8-47F1FC9D410F}" type="slidenum">
              <a:rPr lang="en-GB" smtClean="0"/>
              <a:t>‹#›</a:t>
            </a:fld>
            <a:endParaRPr lang="en-GB"/>
          </a:p>
        </p:txBody>
      </p:sp>
    </p:spTree>
    <p:extLst>
      <p:ext uri="{BB962C8B-B14F-4D97-AF65-F5344CB8AC3E}">
        <p14:creationId xmlns:p14="http://schemas.microsoft.com/office/powerpoint/2010/main" val="1853757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A5140-2AD9-5AD3-E942-5BAF0AD16F8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117A735-98E8-2ECD-D213-F7BF3DD2C37C}"/>
              </a:ext>
            </a:extLst>
          </p:cNvPr>
          <p:cNvSpPr>
            <a:spLocks noGrp="1"/>
          </p:cNvSpPr>
          <p:nvPr>
            <p:ph type="dt" sz="half" idx="10"/>
          </p:nvPr>
        </p:nvSpPr>
        <p:spPr/>
        <p:txBody>
          <a:bodyPr/>
          <a:lstStyle/>
          <a:p>
            <a:fld id="{99E0602E-F8D4-4355-B722-5162D64F5611}" type="datetimeFigureOut">
              <a:rPr lang="en-GB" smtClean="0"/>
              <a:t>01/08/2023</a:t>
            </a:fld>
            <a:endParaRPr lang="en-GB"/>
          </a:p>
        </p:txBody>
      </p:sp>
      <p:sp>
        <p:nvSpPr>
          <p:cNvPr id="4" name="Footer Placeholder 3">
            <a:extLst>
              <a:ext uri="{FF2B5EF4-FFF2-40B4-BE49-F238E27FC236}">
                <a16:creationId xmlns:a16="http://schemas.microsoft.com/office/drawing/2014/main" id="{F07D9025-5FB3-7E9E-CC66-5074E0654DF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7FD36C6-E2AD-4D83-0CB7-FAC7ED08C73D}"/>
              </a:ext>
            </a:extLst>
          </p:cNvPr>
          <p:cNvSpPr>
            <a:spLocks noGrp="1"/>
          </p:cNvSpPr>
          <p:nvPr>
            <p:ph type="sldNum" sz="quarter" idx="12"/>
          </p:nvPr>
        </p:nvSpPr>
        <p:spPr/>
        <p:txBody>
          <a:bodyPr/>
          <a:lstStyle/>
          <a:p>
            <a:fld id="{1624FBEF-C517-4D13-BDF8-47F1FC9D410F}" type="slidenum">
              <a:rPr lang="en-GB" smtClean="0"/>
              <a:t>‹#›</a:t>
            </a:fld>
            <a:endParaRPr lang="en-GB"/>
          </a:p>
        </p:txBody>
      </p:sp>
    </p:spTree>
    <p:extLst>
      <p:ext uri="{BB962C8B-B14F-4D97-AF65-F5344CB8AC3E}">
        <p14:creationId xmlns:p14="http://schemas.microsoft.com/office/powerpoint/2010/main" val="2757128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DDB2CC-E971-6A56-1FA0-F22BFB84C91F}"/>
              </a:ext>
            </a:extLst>
          </p:cNvPr>
          <p:cNvSpPr>
            <a:spLocks noGrp="1"/>
          </p:cNvSpPr>
          <p:nvPr>
            <p:ph type="dt" sz="half" idx="10"/>
          </p:nvPr>
        </p:nvSpPr>
        <p:spPr/>
        <p:txBody>
          <a:bodyPr/>
          <a:lstStyle/>
          <a:p>
            <a:fld id="{99E0602E-F8D4-4355-B722-5162D64F5611}" type="datetimeFigureOut">
              <a:rPr lang="en-GB" smtClean="0"/>
              <a:t>01/08/2023</a:t>
            </a:fld>
            <a:endParaRPr lang="en-GB"/>
          </a:p>
        </p:txBody>
      </p:sp>
      <p:sp>
        <p:nvSpPr>
          <p:cNvPr id="3" name="Footer Placeholder 2">
            <a:extLst>
              <a:ext uri="{FF2B5EF4-FFF2-40B4-BE49-F238E27FC236}">
                <a16:creationId xmlns:a16="http://schemas.microsoft.com/office/drawing/2014/main" id="{016E5361-EB77-E51F-05AD-90FA33D6255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EB23B3C-D25A-5276-C2CB-5356C6A70C15}"/>
              </a:ext>
            </a:extLst>
          </p:cNvPr>
          <p:cNvSpPr>
            <a:spLocks noGrp="1"/>
          </p:cNvSpPr>
          <p:nvPr>
            <p:ph type="sldNum" sz="quarter" idx="12"/>
          </p:nvPr>
        </p:nvSpPr>
        <p:spPr/>
        <p:txBody>
          <a:bodyPr/>
          <a:lstStyle/>
          <a:p>
            <a:fld id="{1624FBEF-C517-4D13-BDF8-47F1FC9D410F}" type="slidenum">
              <a:rPr lang="en-GB" smtClean="0"/>
              <a:t>‹#›</a:t>
            </a:fld>
            <a:endParaRPr lang="en-GB"/>
          </a:p>
        </p:txBody>
      </p:sp>
    </p:spTree>
    <p:extLst>
      <p:ext uri="{BB962C8B-B14F-4D97-AF65-F5344CB8AC3E}">
        <p14:creationId xmlns:p14="http://schemas.microsoft.com/office/powerpoint/2010/main" val="628036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80A58-A2E2-392E-F2AF-A62D69841E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D46FF46-CAD4-0EF5-CFFB-90B160CA0D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97BA68F-EEE0-1012-4C8C-4FDA8496FE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A16F60-942D-2ED2-6A63-C7A9B9DC586E}"/>
              </a:ext>
            </a:extLst>
          </p:cNvPr>
          <p:cNvSpPr>
            <a:spLocks noGrp="1"/>
          </p:cNvSpPr>
          <p:nvPr>
            <p:ph type="dt" sz="half" idx="10"/>
          </p:nvPr>
        </p:nvSpPr>
        <p:spPr/>
        <p:txBody>
          <a:bodyPr/>
          <a:lstStyle/>
          <a:p>
            <a:fld id="{99E0602E-F8D4-4355-B722-5162D64F5611}" type="datetimeFigureOut">
              <a:rPr lang="en-GB" smtClean="0"/>
              <a:t>01/08/2023</a:t>
            </a:fld>
            <a:endParaRPr lang="en-GB"/>
          </a:p>
        </p:txBody>
      </p:sp>
      <p:sp>
        <p:nvSpPr>
          <p:cNvPr id="6" name="Footer Placeholder 5">
            <a:extLst>
              <a:ext uri="{FF2B5EF4-FFF2-40B4-BE49-F238E27FC236}">
                <a16:creationId xmlns:a16="http://schemas.microsoft.com/office/drawing/2014/main" id="{948DC85C-CAF8-CF98-F45C-08ADFE44A0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98DB49-4A9C-4C2B-7098-A6D910FF518E}"/>
              </a:ext>
            </a:extLst>
          </p:cNvPr>
          <p:cNvSpPr>
            <a:spLocks noGrp="1"/>
          </p:cNvSpPr>
          <p:nvPr>
            <p:ph type="sldNum" sz="quarter" idx="12"/>
          </p:nvPr>
        </p:nvSpPr>
        <p:spPr/>
        <p:txBody>
          <a:bodyPr/>
          <a:lstStyle/>
          <a:p>
            <a:fld id="{1624FBEF-C517-4D13-BDF8-47F1FC9D410F}" type="slidenum">
              <a:rPr lang="en-GB" smtClean="0"/>
              <a:t>‹#›</a:t>
            </a:fld>
            <a:endParaRPr lang="en-GB"/>
          </a:p>
        </p:txBody>
      </p:sp>
    </p:spTree>
    <p:extLst>
      <p:ext uri="{BB962C8B-B14F-4D97-AF65-F5344CB8AC3E}">
        <p14:creationId xmlns:p14="http://schemas.microsoft.com/office/powerpoint/2010/main" val="1337438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16E3E-ED59-C537-0B4B-917F8CC6B5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A165182-4111-CAA6-AAD2-BFA826BC39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B52966C-42D1-48F7-0919-703AFA91F9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739AAC-00B9-086C-9A2E-CFF01D70F1CB}"/>
              </a:ext>
            </a:extLst>
          </p:cNvPr>
          <p:cNvSpPr>
            <a:spLocks noGrp="1"/>
          </p:cNvSpPr>
          <p:nvPr>
            <p:ph type="dt" sz="half" idx="10"/>
          </p:nvPr>
        </p:nvSpPr>
        <p:spPr/>
        <p:txBody>
          <a:bodyPr/>
          <a:lstStyle/>
          <a:p>
            <a:fld id="{99E0602E-F8D4-4355-B722-5162D64F5611}" type="datetimeFigureOut">
              <a:rPr lang="en-GB" smtClean="0"/>
              <a:t>01/08/2023</a:t>
            </a:fld>
            <a:endParaRPr lang="en-GB"/>
          </a:p>
        </p:txBody>
      </p:sp>
      <p:sp>
        <p:nvSpPr>
          <p:cNvPr id="6" name="Footer Placeholder 5">
            <a:extLst>
              <a:ext uri="{FF2B5EF4-FFF2-40B4-BE49-F238E27FC236}">
                <a16:creationId xmlns:a16="http://schemas.microsoft.com/office/drawing/2014/main" id="{95AFAD80-858D-E675-7372-D104069BD4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B78046-B260-43D6-E7B1-C89CC39EB48F}"/>
              </a:ext>
            </a:extLst>
          </p:cNvPr>
          <p:cNvSpPr>
            <a:spLocks noGrp="1"/>
          </p:cNvSpPr>
          <p:nvPr>
            <p:ph type="sldNum" sz="quarter" idx="12"/>
          </p:nvPr>
        </p:nvSpPr>
        <p:spPr/>
        <p:txBody>
          <a:bodyPr/>
          <a:lstStyle/>
          <a:p>
            <a:fld id="{1624FBEF-C517-4D13-BDF8-47F1FC9D410F}" type="slidenum">
              <a:rPr lang="en-GB" smtClean="0"/>
              <a:t>‹#›</a:t>
            </a:fld>
            <a:endParaRPr lang="en-GB"/>
          </a:p>
        </p:txBody>
      </p:sp>
    </p:spTree>
    <p:extLst>
      <p:ext uri="{BB962C8B-B14F-4D97-AF65-F5344CB8AC3E}">
        <p14:creationId xmlns:p14="http://schemas.microsoft.com/office/powerpoint/2010/main" val="2403986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82AF59-80F5-3A04-8E2A-0257D71570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8180720-C2E3-DC3D-6AB4-EEE1A906A5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0A1C2B-88BA-9D21-6108-D4646DCC54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E0602E-F8D4-4355-B722-5162D64F5611}" type="datetimeFigureOut">
              <a:rPr lang="en-GB" smtClean="0"/>
              <a:t>01/08/2023</a:t>
            </a:fld>
            <a:endParaRPr lang="en-GB"/>
          </a:p>
        </p:txBody>
      </p:sp>
      <p:sp>
        <p:nvSpPr>
          <p:cNvPr id="5" name="Footer Placeholder 4">
            <a:extLst>
              <a:ext uri="{FF2B5EF4-FFF2-40B4-BE49-F238E27FC236}">
                <a16:creationId xmlns:a16="http://schemas.microsoft.com/office/drawing/2014/main" id="{4B90CFCA-8D4B-5141-D8A1-9BE61EA6F7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6B1B839-169E-DA87-BFAE-9D4F353377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24FBEF-C517-4D13-BDF8-47F1FC9D410F}" type="slidenum">
              <a:rPr lang="en-GB" smtClean="0"/>
              <a:t>‹#›</a:t>
            </a:fld>
            <a:endParaRPr lang="en-GB"/>
          </a:p>
        </p:txBody>
      </p:sp>
    </p:spTree>
    <p:extLst>
      <p:ext uri="{BB962C8B-B14F-4D97-AF65-F5344CB8AC3E}">
        <p14:creationId xmlns:p14="http://schemas.microsoft.com/office/powerpoint/2010/main" val="428047881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5A9F509-29AC-4F2E-ABBF-F2011042906A}"/>
              </a:ext>
            </a:extLst>
          </p:cNvPr>
          <p:cNvSpPr>
            <a:spLocks noGrp="1"/>
          </p:cNvSpPr>
          <p:nvPr>
            <p:ph type="title"/>
          </p:nvPr>
        </p:nvSpPr>
        <p:spPr>
          <a:xfrm>
            <a:off x="256854" y="136525"/>
            <a:ext cx="11639871" cy="1234880"/>
          </a:xfrm>
          <a:prstGeom prst="rect">
            <a:avLst/>
          </a:prstGeom>
          <a:solidFill>
            <a:schemeClr val="accent5">
              <a:lumMod val="20000"/>
              <a:lumOff val="80000"/>
              <a:alpha val="55000"/>
            </a:schemeClr>
          </a:solidFill>
        </p:spPr>
        <p:txBody>
          <a:bodyPr vert="horz" lIns="91440" tIns="45720" rIns="91440" bIns="45720" rtlCol="0" anchor="ctr">
            <a:normAutofit/>
          </a:bodyPr>
          <a:lstStyle/>
          <a:p>
            <a:r>
              <a:rPr lang="es-ES" dirty="0"/>
              <a:t>Haga clic para modificar el estilo de título del patrón</a:t>
            </a:r>
            <a:endParaRPr lang="es-MX" dirty="0"/>
          </a:p>
        </p:txBody>
      </p:sp>
      <p:sp>
        <p:nvSpPr>
          <p:cNvPr id="3" name="Marcador de texto 2">
            <a:extLst>
              <a:ext uri="{FF2B5EF4-FFF2-40B4-BE49-F238E27FC236}">
                <a16:creationId xmlns:a16="http://schemas.microsoft.com/office/drawing/2014/main" id="{D77DDE1D-2D80-45CE-9F2E-F4D9BE7ED0F1}"/>
              </a:ext>
            </a:extLst>
          </p:cNvPr>
          <p:cNvSpPr>
            <a:spLocks noGrp="1"/>
          </p:cNvSpPr>
          <p:nvPr>
            <p:ph type="body" idx="1"/>
          </p:nvPr>
        </p:nvSpPr>
        <p:spPr>
          <a:xfrm>
            <a:off x="256854" y="1825625"/>
            <a:ext cx="10291403"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Tree>
    <p:extLst>
      <p:ext uri="{BB962C8B-B14F-4D97-AF65-F5344CB8AC3E}">
        <p14:creationId xmlns:p14="http://schemas.microsoft.com/office/powerpoint/2010/main" val="2400392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87" r:id="rId13"/>
  </p:sldLayoutIdLst>
  <p:txStyles>
    <p:titleStyle>
      <a:lvl1pPr algn="l" defTabSz="914400" rtl="0" eaLnBrk="1" latinLnBrk="0" hangingPunct="1">
        <a:lnSpc>
          <a:spcPct val="90000"/>
        </a:lnSpc>
        <a:spcBef>
          <a:spcPct val="0"/>
        </a:spcBef>
        <a:buNone/>
        <a:defRPr sz="4400" b="1" kern="1200" baseline="0">
          <a:solidFill>
            <a:srgbClr val="0070C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CBD687-5B04-FDC0-C186-77FECDD7A1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F6C0392-1B9C-2E4C-C76A-E9732B51C6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32570B-8647-1646-4669-282E1389CF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9EB2E9-E62C-43DB-8028-FDE09FBDEFC0}" type="datetimeFigureOut">
              <a:rPr lang="en-GB" smtClean="0"/>
              <a:t>01/08/2023</a:t>
            </a:fld>
            <a:endParaRPr lang="en-GB"/>
          </a:p>
        </p:txBody>
      </p:sp>
      <p:sp>
        <p:nvSpPr>
          <p:cNvPr id="5" name="Footer Placeholder 4">
            <a:extLst>
              <a:ext uri="{FF2B5EF4-FFF2-40B4-BE49-F238E27FC236}">
                <a16:creationId xmlns:a16="http://schemas.microsoft.com/office/drawing/2014/main" id="{6B33E36D-4FF4-B14F-606C-C90709BB23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806F530-2A15-BA79-37A0-30F10308CE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33D716-6271-451D-8A8F-B9D704123BCA}" type="slidenum">
              <a:rPr lang="en-GB" smtClean="0"/>
              <a:t>‹#›</a:t>
            </a:fld>
            <a:endParaRPr lang="en-GB"/>
          </a:p>
        </p:txBody>
      </p:sp>
    </p:spTree>
    <p:extLst>
      <p:ext uri="{BB962C8B-B14F-4D97-AF65-F5344CB8AC3E}">
        <p14:creationId xmlns:p14="http://schemas.microsoft.com/office/powerpoint/2010/main" val="39640668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chart" Target="../charts/char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chart" Target="../charts/char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chart" Target="../charts/chart3.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chart" Target="../charts/chart4.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png"/><Relationship Id="rId9" Type="http://schemas.openxmlformats.org/officeDocument/2006/relationships/image" Target="../media/image28.sv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image" Target="../media/image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2.png"/><Relationship Id="rId9" Type="http://schemas.openxmlformats.org/officeDocument/2006/relationships/image" Target="../media/image37.png"/><Relationship Id="rId14" Type="http://schemas.openxmlformats.org/officeDocument/2006/relationships/image" Target="../media/image42.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51.png"/><Relationship Id="rId3" Type="http://schemas.openxmlformats.org/officeDocument/2006/relationships/image" Target="../media/image1.png"/><Relationship Id="rId7" Type="http://schemas.openxmlformats.org/officeDocument/2006/relationships/image" Target="../media/image45.png"/><Relationship Id="rId12" Type="http://schemas.openxmlformats.org/officeDocument/2006/relationships/image" Target="../media/image50.sv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44.sv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2.png"/><Relationship Id="rId9" Type="http://schemas.openxmlformats.org/officeDocument/2006/relationships/image" Target="../media/image47.png"/><Relationship Id="rId14" Type="http://schemas.openxmlformats.org/officeDocument/2006/relationships/image" Target="../media/image52.sv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image" Target="../media/image5.jp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8" Type="http://schemas.openxmlformats.org/officeDocument/2006/relationships/hyperlink" Target="mailto:martijn.kind@un.org" TargetMode="External"/><Relationship Id="rId3" Type="http://schemas.openxmlformats.org/officeDocument/2006/relationships/image" Target="../media/image1.png"/><Relationship Id="rId7" Type="http://schemas.openxmlformats.org/officeDocument/2006/relationships/hyperlink" Target="mailto:claudia.pontoglio@un.org" TargetMode="External"/><Relationship Id="rId2" Type="http://schemas.openxmlformats.org/officeDocument/2006/relationships/notesSlide" Target="../notesSlides/notesSlide33.xml"/><Relationship Id="rId1" Type="http://schemas.openxmlformats.org/officeDocument/2006/relationships/slideLayout" Target="../slideLayouts/slideLayout37.xml"/><Relationship Id="rId6" Type="http://schemas.openxmlformats.org/officeDocument/2006/relationships/image" Target="../media/image53.png"/><Relationship Id="rId5" Type="http://schemas.openxmlformats.org/officeDocument/2006/relationships/image" Target="../media/image17.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53D7F1-5398-F533-5148-5A6CF26E059B}"/>
              </a:ext>
            </a:extLst>
          </p:cNvPr>
          <p:cNvSpPr/>
          <p:nvPr/>
        </p:nvSpPr>
        <p:spPr>
          <a:xfrm>
            <a:off x="10713687" y="1341121"/>
            <a:ext cx="1356327" cy="538326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grpSp>
        <p:nvGrpSpPr>
          <p:cNvPr id="10" name="Group 9">
            <a:extLst>
              <a:ext uri="{FF2B5EF4-FFF2-40B4-BE49-F238E27FC236}">
                <a16:creationId xmlns:a16="http://schemas.microsoft.com/office/drawing/2014/main" id="{F2BACD62-1919-2599-97F9-1D046CB76993}"/>
              </a:ext>
            </a:extLst>
          </p:cNvPr>
          <p:cNvGrpSpPr/>
          <p:nvPr/>
        </p:nvGrpSpPr>
        <p:grpSpPr>
          <a:xfrm>
            <a:off x="10548257" y="5221762"/>
            <a:ext cx="1636238" cy="1636238"/>
            <a:chOff x="10994541" y="5668046"/>
            <a:chExt cx="1189954" cy="1189954"/>
          </a:xfrm>
        </p:grpSpPr>
        <p:sp>
          <p:nvSpPr>
            <p:cNvPr id="11" name="Right Triangle 10">
              <a:extLst>
                <a:ext uri="{FF2B5EF4-FFF2-40B4-BE49-F238E27FC236}">
                  <a16:creationId xmlns:a16="http://schemas.microsoft.com/office/drawing/2014/main" id="{C9FFE6A1-9595-A4F3-9C99-5EB26151EDE8}"/>
                </a:ext>
              </a:extLst>
            </p:cNvPr>
            <p:cNvSpPr/>
            <p:nvPr/>
          </p:nvSpPr>
          <p:spPr>
            <a:xfrm rot="16200000">
              <a:off x="10994541" y="5668046"/>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2" name="Picture 11">
              <a:extLst>
                <a:ext uri="{FF2B5EF4-FFF2-40B4-BE49-F238E27FC236}">
                  <a16:creationId xmlns:a16="http://schemas.microsoft.com/office/drawing/2014/main" id="{8CB01358-8726-2C59-D2EB-4E205B4AF8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1296" y="6225519"/>
              <a:ext cx="479943" cy="479943"/>
            </a:xfrm>
            <a:prstGeom prst="rect">
              <a:avLst/>
            </a:prstGeom>
          </p:spPr>
        </p:pic>
      </p:grpSp>
      <p:pic>
        <p:nvPicPr>
          <p:cNvPr id="24" name="Picture 23" descr="Logo&#10;&#10;Description automatically generated">
            <a:extLst>
              <a:ext uri="{FF2B5EF4-FFF2-40B4-BE49-F238E27FC236}">
                <a16:creationId xmlns:a16="http://schemas.microsoft.com/office/drawing/2014/main" id="{6E2214B8-6E20-43DE-ACCA-10EF673DB9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3687" y="63444"/>
            <a:ext cx="1262879" cy="1009251"/>
          </a:xfrm>
          <a:prstGeom prst="rect">
            <a:avLst/>
          </a:prstGeom>
        </p:spPr>
      </p:pic>
      <p:pic>
        <p:nvPicPr>
          <p:cNvPr id="7" name="Picture 6" descr="Logo&#10;&#10;Description automatically generated">
            <a:extLst>
              <a:ext uri="{FF2B5EF4-FFF2-40B4-BE49-F238E27FC236}">
                <a16:creationId xmlns:a16="http://schemas.microsoft.com/office/drawing/2014/main" id="{9D4A9247-93EC-0E87-98B1-7D7963F90EBC}"/>
              </a:ext>
            </a:extLst>
          </p:cNvPr>
          <p:cNvPicPr>
            <a:picLocks noChangeAspect="1"/>
          </p:cNvPicPr>
          <p:nvPr/>
        </p:nvPicPr>
        <p:blipFill>
          <a:blip r:embed="rId5"/>
          <a:stretch>
            <a:fillRect/>
          </a:stretch>
        </p:blipFill>
        <p:spPr>
          <a:xfrm>
            <a:off x="309775" y="299291"/>
            <a:ext cx="4558524" cy="1018309"/>
          </a:xfrm>
          <a:prstGeom prst="rect">
            <a:avLst/>
          </a:prstGeom>
        </p:spPr>
      </p:pic>
      <p:pic>
        <p:nvPicPr>
          <p:cNvPr id="4" name="Picture 3" descr="A picture containing text, font, logo, graphics&#10;&#10;Description automatically generated">
            <a:extLst>
              <a:ext uri="{FF2B5EF4-FFF2-40B4-BE49-F238E27FC236}">
                <a16:creationId xmlns:a16="http://schemas.microsoft.com/office/drawing/2014/main" id="{2FCA874E-A6AB-514A-6014-4EC68C5A91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2099" y="209747"/>
            <a:ext cx="3458095" cy="1018309"/>
          </a:xfrm>
          <a:prstGeom prst="rect">
            <a:avLst/>
          </a:prstGeom>
        </p:spPr>
      </p:pic>
      <p:grpSp>
        <p:nvGrpSpPr>
          <p:cNvPr id="3" name="Group 2">
            <a:extLst>
              <a:ext uri="{FF2B5EF4-FFF2-40B4-BE49-F238E27FC236}">
                <a16:creationId xmlns:a16="http://schemas.microsoft.com/office/drawing/2014/main" id="{9947AAED-6B9E-7024-3686-C18EDCAFAAE9}"/>
              </a:ext>
            </a:extLst>
          </p:cNvPr>
          <p:cNvGrpSpPr/>
          <p:nvPr/>
        </p:nvGrpSpPr>
        <p:grpSpPr>
          <a:xfrm>
            <a:off x="68760" y="1228056"/>
            <a:ext cx="10411129" cy="5375565"/>
            <a:chOff x="68760" y="1228056"/>
            <a:chExt cx="10411129" cy="5375565"/>
          </a:xfrm>
        </p:grpSpPr>
        <p:sp>
          <p:nvSpPr>
            <p:cNvPr id="15" name="Rectangle 14">
              <a:extLst>
                <a:ext uri="{FF2B5EF4-FFF2-40B4-BE49-F238E27FC236}">
                  <a16:creationId xmlns:a16="http://schemas.microsoft.com/office/drawing/2014/main" id="{A800C471-DB08-7932-F9E6-6C09C1C76E99}"/>
                </a:ext>
              </a:extLst>
            </p:cNvPr>
            <p:cNvSpPr/>
            <p:nvPr/>
          </p:nvSpPr>
          <p:spPr>
            <a:xfrm>
              <a:off x="2092480" y="1228056"/>
              <a:ext cx="8387409" cy="5375564"/>
            </a:xfrm>
            <a:prstGeom prst="rect">
              <a:avLst/>
            </a:prstGeom>
            <a:solidFill>
              <a:srgbClr val="07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 name="Picture 1" descr="A picture containing hand, finger, thumb, sign language&#10;&#10;Description automatically generated">
              <a:extLst>
                <a:ext uri="{FF2B5EF4-FFF2-40B4-BE49-F238E27FC236}">
                  <a16:creationId xmlns:a16="http://schemas.microsoft.com/office/drawing/2014/main" id="{6E555913-4962-CAF2-2A69-7792E97D5D6D}"/>
                </a:ext>
              </a:extLst>
            </p:cNvPr>
            <p:cNvPicPr>
              <a:picLocks noChangeAspect="1"/>
            </p:cNvPicPr>
            <p:nvPr/>
          </p:nvPicPr>
          <p:blipFill rotWithShape="1">
            <a:blip r:embed="rId7">
              <a:extLst>
                <a:ext uri="{28A0092B-C50C-407E-A947-70E740481C1C}">
                  <a14:useLocalDpi xmlns:a14="http://schemas.microsoft.com/office/drawing/2010/main" val="0"/>
                </a:ext>
              </a:extLst>
            </a:blip>
            <a:srcRect l="9620" r="7130" b="2"/>
            <a:stretch/>
          </p:blipFill>
          <p:spPr>
            <a:xfrm>
              <a:off x="68760" y="1228056"/>
              <a:ext cx="5391857" cy="537556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grpSp>
      <p:sp>
        <p:nvSpPr>
          <p:cNvPr id="16" name="Rectangle 15">
            <a:extLst>
              <a:ext uri="{FF2B5EF4-FFF2-40B4-BE49-F238E27FC236}">
                <a16:creationId xmlns:a16="http://schemas.microsoft.com/office/drawing/2014/main" id="{3A7D663D-EB96-E509-ED62-118409EE4C7C}"/>
              </a:ext>
            </a:extLst>
          </p:cNvPr>
          <p:cNvSpPr/>
          <p:nvPr/>
        </p:nvSpPr>
        <p:spPr>
          <a:xfrm>
            <a:off x="4868299" y="2246365"/>
            <a:ext cx="5563059" cy="3461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just"/>
            <a:r>
              <a:rPr lang="en-GB" sz="3200" b="1" dirty="0">
                <a:solidFill>
                  <a:schemeClr val="bg1"/>
                </a:solidFill>
                <a:latin typeface="Segoe UI Semilight" panose="020B0402040204020203" pitchFamily="34" charset="0"/>
                <a:cs typeface="Segoe UI Semilight" panose="020B0402040204020203" pitchFamily="34" charset="0"/>
              </a:rPr>
              <a:t>Statistical Framework for Measuring the Gender-Related Killing of Women and Girls (Femicide/Feminicide)</a:t>
            </a:r>
          </a:p>
        </p:txBody>
      </p:sp>
    </p:spTree>
    <p:extLst>
      <p:ext uri="{BB962C8B-B14F-4D97-AF65-F5344CB8AC3E}">
        <p14:creationId xmlns:p14="http://schemas.microsoft.com/office/powerpoint/2010/main" val="3476111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586988-D6D5-3D7A-33D0-CBAEB9B63644}"/>
              </a:ext>
            </a:extLst>
          </p:cNvPr>
          <p:cNvSpPr/>
          <p:nvPr/>
        </p:nvSpPr>
        <p:spPr>
          <a:xfrm>
            <a:off x="10713687" y="1341121"/>
            <a:ext cx="1356327" cy="538326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grpSp>
        <p:nvGrpSpPr>
          <p:cNvPr id="3" name="Group 2">
            <a:extLst>
              <a:ext uri="{FF2B5EF4-FFF2-40B4-BE49-F238E27FC236}">
                <a16:creationId xmlns:a16="http://schemas.microsoft.com/office/drawing/2014/main" id="{FDE06213-28AE-D3E8-E501-7F47035CA391}"/>
              </a:ext>
            </a:extLst>
          </p:cNvPr>
          <p:cNvGrpSpPr/>
          <p:nvPr/>
        </p:nvGrpSpPr>
        <p:grpSpPr>
          <a:xfrm>
            <a:off x="10548257" y="5221762"/>
            <a:ext cx="1636238" cy="1636238"/>
            <a:chOff x="10994541" y="5668046"/>
            <a:chExt cx="1189954" cy="1189954"/>
          </a:xfrm>
        </p:grpSpPr>
        <p:sp>
          <p:nvSpPr>
            <p:cNvPr id="4" name="Right Triangle 3">
              <a:extLst>
                <a:ext uri="{FF2B5EF4-FFF2-40B4-BE49-F238E27FC236}">
                  <a16:creationId xmlns:a16="http://schemas.microsoft.com/office/drawing/2014/main" id="{81BC8A34-09D3-03B0-7BBD-7389CE6EF005}"/>
                </a:ext>
              </a:extLst>
            </p:cNvPr>
            <p:cNvSpPr/>
            <p:nvPr/>
          </p:nvSpPr>
          <p:spPr>
            <a:xfrm rot="16200000">
              <a:off x="10994541" y="5668046"/>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Picture 4">
              <a:extLst>
                <a:ext uri="{FF2B5EF4-FFF2-40B4-BE49-F238E27FC236}">
                  <a16:creationId xmlns:a16="http://schemas.microsoft.com/office/drawing/2014/main" id="{4FAECB3F-3209-B589-4934-3B90740D8D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1296" y="6225519"/>
              <a:ext cx="479943" cy="479943"/>
            </a:xfrm>
            <a:prstGeom prst="rect">
              <a:avLst/>
            </a:prstGeom>
          </p:spPr>
        </p:pic>
      </p:grpSp>
      <p:pic>
        <p:nvPicPr>
          <p:cNvPr id="6" name="Picture 5" descr="Logo&#10;&#10;Description automatically generated">
            <a:extLst>
              <a:ext uri="{FF2B5EF4-FFF2-40B4-BE49-F238E27FC236}">
                <a16:creationId xmlns:a16="http://schemas.microsoft.com/office/drawing/2014/main" id="{DB3FADBD-9277-C532-9AF6-23180B4B7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3687" y="63444"/>
            <a:ext cx="1262879" cy="1009251"/>
          </a:xfrm>
          <a:prstGeom prst="rect">
            <a:avLst/>
          </a:prstGeom>
        </p:spPr>
      </p:pic>
      <p:sp>
        <p:nvSpPr>
          <p:cNvPr id="9" name="Title 1">
            <a:extLst>
              <a:ext uri="{FF2B5EF4-FFF2-40B4-BE49-F238E27FC236}">
                <a16:creationId xmlns:a16="http://schemas.microsoft.com/office/drawing/2014/main" id="{9C3535FC-B83F-7AB3-A9FF-6DD651218864}"/>
              </a:ext>
            </a:extLst>
          </p:cNvPr>
          <p:cNvSpPr txBox="1">
            <a:spLocks/>
          </p:cNvSpPr>
          <p:nvPr/>
        </p:nvSpPr>
        <p:spPr>
          <a:xfrm>
            <a:off x="284192" y="201913"/>
            <a:ext cx="10176979" cy="707537"/>
          </a:xfrm>
          <a:prstGeom prst="rect">
            <a:avLst/>
          </a:prstGeom>
          <a:solidFill>
            <a:schemeClr val="bg1">
              <a:lumMod val="9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Segoe UI Semilight" panose="020B0402040204020203" pitchFamily="34" charset="0"/>
                <a:ea typeface="+mj-ea"/>
                <a:cs typeface="Segoe UI Semilight" panose="020B0402040204020203" pitchFamily="34" charset="0"/>
              </a:defRPr>
            </a:lvl1pPr>
          </a:lstStyle>
          <a:p>
            <a:r>
              <a:rPr lang="en-US" sz="3200" dirty="0">
                <a:latin typeface="Segoe UI Semilight"/>
                <a:cs typeface="Segoe UI Semilight"/>
              </a:rPr>
              <a:t>Statistical Framework for Measuring Femicide</a:t>
            </a:r>
            <a:endParaRPr lang="en-GB" sz="3200" dirty="0">
              <a:latin typeface="Segoe UI Semilight"/>
              <a:cs typeface="Segoe UI Semilight"/>
            </a:endParaRPr>
          </a:p>
        </p:txBody>
      </p:sp>
      <p:sp>
        <p:nvSpPr>
          <p:cNvPr id="7" name="TextBox 6">
            <a:extLst>
              <a:ext uri="{FF2B5EF4-FFF2-40B4-BE49-F238E27FC236}">
                <a16:creationId xmlns:a16="http://schemas.microsoft.com/office/drawing/2014/main" id="{801259A6-CE3A-2BE3-00B5-F2CDEC99E46C}"/>
              </a:ext>
            </a:extLst>
          </p:cNvPr>
          <p:cNvSpPr txBox="1"/>
          <p:nvPr/>
        </p:nvSpPr>
        <p:spPr>
          <a:xfrm>
            <a:off x="350874" y="1240024"/>
            <a:ext cx="3374790" cy="1754326"/>
          </a:xfrm>
          <a:prstGeom prst="rect">
            <a:avLst/>
          </a:prstGeom>
          <a:solidFill>
            <a:srgbClr val="0FA6D7"/>
          </a:solidFill>
        </p:spPr>
        <p:txBody>
          <a:bodyPr wrap="square" rtlCol="0" anchor="ctr">
            <a:spAutoFit/>
          </a:bodyPr>
          <a:lstStyle/>
          <a:p>
            <a:r>
              <a:rPr lang="en-US" dirty="0">
                <a:solidFill>
                  <a:schemeClr val="bg1"/>
                </a:solidFill>
                <a:latin typeface="Segoe UI Semilight" panose="020B0402040204020203" pitchFamily="34" charset="0"/>
                <a:cs typeface="Segoe UI Semilight" panose="020B0402040204020203" pitchFamily="34" charset="0"/>
              </a:rPr>
              <a:t>The UN Statistical Commission requested UNODC and UN Women to create a </a:t>
            </a:r>
            <a:r>
              <a:rPr lang="en-US" i="1" dirty="0">
                <a:solidFill>
                  <a:schemeClr val="bg1"/>
                </a:solidFill>
                <a:latin typeface="Segoe UI Semilight" panose="020B0402040204020203" pitchFamily="34" charset="0"/>
                <a:cs typeface="Segoe UI Semilight" panose="020B0402040204020203" pitchFamily="34" charset="0"/>
              </a:rPr>
              <a:t>statistical framework on gender-sensitive crime statistics with a focus on the GRKWG*.</a:t>
            </a:r>
          </a:p>
        </p:txBody>
      </p:sp>
      <p:pic>
        <p:nvPicPr>
          <p:cNvPr id="8" name="Picture 2">
            <a:extLst>
              <a:ext uri="{FF2B5EF4-FFF2-40B4-BE49-F238E27FC236}">
                <a16:creationId xmlns:a16="http://schemas.microsoft.com/office/drawing/2014/main" id="{4BAE9195-A729-FFAD-C957-EA4F8E4FDCD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43104"/>
          <a:stretch/>
        </p:blipFill>
        <p:spPr bwMode="auto">
          <a:xfrm>
            <a:off x="520993" y="3621132"/>
            <a:ext cx="2317132" cy="17543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9" descr="Las Naciones Unidas en Viena">
            <a:extLst>
              <a:ext uri="{FF2B5EF4-FFF2-40B4-BE49-F238E27FC236}">
                <a16:creationId xmlns:a16="http://schemas.microsoft.com/office/drawing/2014/main" id="{5ADC03D3-A594-98DB-9E97-B6AB60F265E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373" r="16531"/>
          <a:stretch/>
        </p:blipFill>
        <p:spPr bwMode="auto">
          <a:xfrm>
            <a:off x="4288371" y="3648143"/>
            <a:ext cx="2874023" cy="18933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5D9D6D9A-9444-A8D3-57C6-71BFA4272D17}"/>
              </a:ext>
            </a:extLst>
          </p:cNvPr>
          <p:cNvPicPr>
            <a:picLocks noChangeAspect="1"/>
          </p:cNvPicPr>
          <p:nvPr/>
        </p:nvPicPr>
        <p:blipFill rotWithShape="1">
          <a:blip r:embed="rId7"/>
          <a:srcRect b="3316"/>
          <a:stretch/>
        </p:blipFill>
        <p:spPr>
          <a:xfrm>
            <a:off x="8355381" y="3091301"/>
            <a:ext cx="2078395" cy="2840261"/>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6ED80081-C107-15B6-7423-8EF9D027CDB4}"/>
              </a:ext>
            </a:extLst>
          </p:cNvPr>
          <p:cNvSpPr txBox="1"/>
          <p:nvPr/>
        </p:nvSpPr>
        <p:spPr>
          <a:xfrm>
            <a:off x="4134582" y="1766792"/>
            <a:ext cx="3468287" cy="923330"/>
          </a:xfrm>
          <a:prstGeom prst="rect">
            <a:avLst/>
          </a:prstGeom>
          <a:solidFill>
            <a:srgbClr val="0FA6D7"/>
          </a:solidFill>
        </p:spPr>
        <p:txBody>
          <a:bodyPr wrap="square" rtlCol="0" anchor="ctr">
            <a:spAutoFit/>
          </a:bodyPr>
          <a:lstStyle/>
          <a:p>
            <a:r>
              <a:rPr lang="en-US">
                <a:solidFill>
                  <a:schemeClr val="bg1"/>
                </a:solidFill>
                <a:latin typeface="Segoe UI Semilight" panose="020B0402040204020203" pitchFamily="34" charset="0"/>
                <a:cs typeface="Segoe UI Semilight" panose="020B0402040204020203" pitchFamily="34" charset="0"/>
              </a:rPr>
              <a:t>The request was reiterated by the Secretary General through its Executive Committee</a:t>
            </a:r>
          </a:p>
        </p:txBody>
      </p:sp>
      <p:sp>
        <p:nvSpPr>
          <p:cNvPr id="13" name="TextBox 12">
            <a:extLst>
              <a:ext uri="{FF2B5EF4-FFF2-40B4-BE49-F238E27FC236}">
                <a16:creationId xmlns:a16="http://schemas.microsoft.com/office/drawing/2014/main" id="{3244B73E-0BE1-C574-1395-073EA35E367C}"/>
              </a:ext>
            </a:extLst>
          </p:cNvPr>
          <p:cNvSpPr txBox="1"/>
          <p:nvPr/>
        </p:nvSpPr>
        <p:spPr>
          <a:xfrm>
            <a:off x="8011787" y="1733230"/>
            <a:ext cx="2536470" cy="923330"/>
          </a:xfrm>
          <a:prstGeom prst="rect">
            <a:avLst/>
          </a:prstGeom>
          <a:solidFill>
            <a:srgbClr val="0FA6D7"/>
          </a:solidFill>
        </p:spPr>
        <p:txBody>
          <a:bodyPr wrap="square" rtlCol="0" anchor="ctr">
            <a:spAutoFit/>
          </a:bodyPr>
          <a:lstStyle/>
          <a:p>
            <a:r>
              <a:rPr lang="en-US">
                <a:solidFill>
                  <a:schemeClr val="bg1"/>
                </a:solidFill>
                <a:latin typeface="Segoe UI Semilight" panose="020B0402040204020203" pitchFamily="34" charset="0"/>
                <a:cs typeface="Segoe UI Semilight" panose="020B0402040204020203" pitchFamily="34" charset="0"/>
              </a:rPr>
              <a:t>UNODC and UN Women started technical work in 2019</a:t>
            </a:r>
          </a:p>
        </p:txBody>
      </p:sp>
      <p:sp>
        <p:nvSpPr>
          <p:cNvPr id="14" name="Arrow: Right 13">
            <a:extLst>
              <a:ext uri="{FF2B5EF4-FFF2-40B4-BE49-F238E27FC236}">
                <a16:creationId xmlns:a16="http://schemas.microsoft.com/office/drawing/2014/main" id="{BD234C5E-22F3-1ECA-6094-A7603035C202}"/>
              </a:ext>
            </a:extLst>
          </p:cNvPr>
          <p:cNvSpPr/>
          <p:nvPr/>
        </p:nvSpPr>
        <p:spPr>
          <a:xfrm>
            <a:off x="3343329" y="4324675"/>
            <a:ext cx="439838" cy="347240"/>
          </a:xfrm>
          <a:prstGeom prst="rightArrow">
            <a:avLst/>
          </a:prstGeom>
          <a:solidFill>
            <a:srgbClr val="0FA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Arrow: Right 14">
            <a:extLst>
              <a:ext uri="{FF2B5EF4-FFF2-40B4-BE49-F238E27FC236}">
                <a16:creationId xmlns:a16="http://schemas.microsoft.com/office/drawing/2014/main" id="{AFE2EF82-827B-3AF8-DF66-6C35C3E2FAB5}"/>
              </a:ext>
            </a:extLst>
          </p:cNvPr>
          <p:cNvSpPr/>
          <p:nvPr/>
        </p:nvSpPr>
        <p:spPr>
          <a:xfrm>
            <a:off x="7602869" y="4324675"/>
            <a:ext cx="439838" cy="347240"/>
          </a:xfrm>
          <a:prstGeom prst="rightArrow">
            <a:avLst/>
          </a:prstGeom>
          <a:solidFill>
            <a:srgbClr val="0FA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3">
            <a:extLst>
              <a:ext uri="{FF2B5EF4-FFF2-40B4-BE49-F238E27FC236}">
                <a16:creationId xmlns:a16="http://schemas.microsoft.com/office/drawing/2014/main" id="{653A1BD3-6A6D-8214-3F56-76F6F7F2E2FC}"/>
              </a:ext>
            </a:extLst>
          </p:cNvPr>
          <p:cNvSpPr txBox="1"/>
          <p:nvPr/>
        </p:nvSpPr>
        <p:spPr>
          <a:xfrm>
            <a:off x="350874" y="6020387"/>
            <a:ext cx="3204035" cy="294504"/>
          </a:xfrm>
          <a:prstGeom prst="rect">
            <a:avLst/>
          </a:prstGeom>
          <a:noFill/>
        </p:spPr>
        <p:txBody>
          <a:bodyPr wrap="square">
            <a:spAutoFit/>
          </a:bodyPr>
          <a:lstStyle/>
          <a:p>
            <a:pPr>
              <a:lnSpc>
                <a:spcPct val="150000"/>
              </a:lnSpc>
              <a:spcAft>
                <a:spcPts val="800"/>
              </a:spcAft>
            </a:pPr>
            <a:r>
              <a:rPr lang="en-US" sz="1000" dirty="0">
                <a:effectLst/>
                <a:latin typeface="Segoe UI" panose="020B0502040204020203" pitchFamily="34" charset="0"/>
                <a:ea typeface="Calibri" panose="020F0502020204030204" pitchFamily="34" charset="0"/>
                <a:cs typeface="Segoe UI" panose="020B0502040204020203" pitchFamily="34" charset="0"/>
              </a:rPr>
              <a:t>*Gender-related killing of women and girls (GRKWG)</a:t>
            </a:r>
          </a:p>
        </p:txBody>
      </p:sp>
    </p:spTree>
    <p:extLst>
      <p:ext uri="{BB962C8B-B14F-4D97-AF65-F5344CB8AC3E}">
        <p14:creationId xmlns:p14="http://schemas.microsoft.com/office/powerpoint/2010/main" val="916049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586988-D6D5-3D7A-33D0-CBAEB9B63644}"/>
              </a:ext>
            </a:extLst>
          </p:cNvPr>
          <p:cNvSpPr/>
          <p:nvPr/>
        </p:nvSpPr>
        <p:spPr>
          <a:xfrm>
            <a:off x="10713687" y="1341121"/>
            <a:ext cx="1356327" cy="538326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grpSp>
        <p:nvGrpSpPr>
          <p:cNvPr id="3" name="Group 2">
            <a:extLst>
              <a:ext uri="{FF2B5EF4-FFF2-40B4-BE49-F238E27FC236}">
                <a16:creationId xmlns:a16="http://schemas.microsoft.com/office/drawing/2014/main" id="{FDE06213-28AE-D3E8-E501-7F47035CA391}"/>
              </a:ext>
            </a:extLst>
          </p:cNvPr>
          <p:cNvGrpSpPr/>
          <p:nvPr/>
        </p:nvGrpSpPr>
        <p:grpSpPr>
          <a:xfrm>
            <a:off x="10548257" y="5221762"/>
            <a:ext cx="1636238" cy="1636238"/>
            <a:chOff x="10994541" y="5668046"/>
            <a:chExt cx="1189954" cy="1189954"/>
          </a:xfrm>
        </p:grpSpPr>
        <p:sp>
          <p:nvSpPr>
            <p:cNvPr id="4" name="Right Triangle 3">
              <a:extLst>
                <a:ext uri="{FF2B5EF4-FFF2-40B4-BE49-F238E27FC236}">
                  <a16:creationId xmlns:a16="http://schemas.microsoft.com/office/drawing/2014/main" id="{81BC8A34-09D3-03B0-7BBD-7389CE6EF005}"/>
                </a:ext>
              </a:extLst>
            </p:cNvPr>
            <p:cNvSpPr/>
            <p:nvPr/>
          </p:nvSpPr>
          <p:spPr>
            <a:xfrm rot="16200000">
              <a:off x="10994541" y="5668046"/>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Picture 4">
              <a:extLst>
                <a:ext uri="{FF2B5EF4-FFF2-40B4-BE49-F238E27FC236}">
                  <a16:creationId xmlns:a16="http://schemas.microsoft.com/office/drawing/2014/main" id="{4FAECB3F-3209-B589-4934-3B90740D8D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1296" y="6225519"/>
              <a:ext cx="479943" cy="479943"/>
            </a:xfrm>
            <a:prstGeom prst="rect">
              <a:avLst/>
            </a:prstGeom>
          </p:spPr>
        </p:pic>
      </p:grpSp>
      <p:pic>
        <p:nvPicPr>
          <p:cNvPr id="6" name="Picture 5" descr="Logo&#10;&#10;Description automatically generated">
            <a:extLst>
              <a:ext uri="{FF2B5EF4-FFF2-40B4-BE49-F238E27FC236}">
                <a16:creationId xmlns:a16="http://schemas.microsoft.com/office/drawing/2014/main" id="{DB3FADBD-9277-C532-9AF6-23180B4B7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3687" y="63444"/>
            <a:ext cx="1262879" cy="1009251"/>
          </a:xfrm>
          <a:prstGeom prst="rect">
            <a:avLst/>
          </a:prstGeom>
        </p:spPr>
      </p:pic>
      <p:sp>
        <p:nvSpPr>
          <p:cNvPr id="9" name="Title 1">
            <a:extLst>
              <a:ext uri="{FF2B5EF4-FFF2-40B4-BE49-F238E27FC236}">
                <a16:creationId xmlns:a16="http://schemas.microsoft.com/office/drawing/2014/main" id="{9C3535FC-B83F-7AB3-A9FF-6DD651218864}"/>
              </a:ext>
            </a:extLst>
          </p:cNvPr>
          <p:cNvSpPr txBox="1">
            <a:spLocks/>
          </p:cNvSpPr>
          <p:nvPr/>
        </p:nvSpPr>
        <p:spPr>
          <a:xfrm>
            <a:off x="284192" y="201913"/>
            <a:ext cx="10176979" cy="707537"/>
          </a:xfrm>
          <a:prstGeom prst="rect">
            <a:avLst/>
          </a:prstGeom>
          <a:solidFill>
            <a:schemeClr val="bg1">
              <a:lumMod val="9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Segoe UI Semilight" panose="020B0402040204020203" pitchFamily="34" charset="0"/>
                <a:ea typeface="+mj-ea"/>
                <a:cs typeface="Segoe UI Semilight" panose="020B0402040204020203" pitchFamily="34" charset="0"/>
              </a:defRPr>
            </a:lvl1pPr>
          </a:lstStyle>
          <a:p>
            <a:r>
              <a:rPr lang="en-US" sz="3200" dirty="0">
                <a:latin typeface="Segoe UI Semilight"/>
                <a:cs typeface="Segoe UI Semilight"/>
              </a:rPr>
              <a:t>Global consultations</a:t>
            </a:r>
            <a:endParaRPr lang="en-US" sz="3200"/>
          </a:p>
        </p:txBody>
      </p:sp>
      <p:pic>
        <p:nvPicPr>
          <p:cNvPr id="12" name="Picture 12" descr="Graphical user interface, text, application&#10;&#10;Description automatically generated">
            <a:extLst>
              <a:ext uri="{FF2B5EF4-FFF2-40B4-BE49-F238E27FC236}">
                <a16:creationId xmlns:a16="http://schemas.microsoft.com/office/drawing/2014/main" id="{9A403E59-042E-5E51-B30B-F7A735425376}"/>
              </a:ext>
            </a:extLst>
          </p:cNvPr>
          <p:cNvPicPr>
            <a:picLocks noChangeAspect="1"/>
          </p:cNvPicPr>
          <p:nvPr/>
        </p:nvPicPr>
        <p:blipFill>
          <a:blip r:embed="rId5"/>
          <a:stretch>
            <a:fillRect/>
          </a:stretch>
        </p:blipFill>
        <p:spPr>
          <a:xfrm>
            <a:off x="342900" y="1951088"/>
            <a:ext cx="10215995" cy="3613916"/>
          </a:xfrm>
          <a:prstGeom prst="rect">
            <a:avLst/>
          </a:prstGeom>
        </p:spPr>
      </p:pic>
    </p:spTree>
    <p:extLst>
      <p:ext uri="{BB962C8B-B14F-4D97-AF65-F5344CB8AC3E}">
        <p14:creationId xmlns:p14="http://schemas.microsoft.com/office/powerpoint/2010/main" val="331348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DB3FADBD-9277-C532-9AF6-23180B4B7A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3687" y="63444"/>
            <a:ext cx="1262879" cy="1009251"/>
          </a:xfrm>
          <a:prstGeom prst="rect">
            <a:avLst/>
          </a:prstGeom>
        </p:spPr>
      </p:pic>
      <p:sp>
        <p:nvSpPr>
          <p:cNvPr id="9" name="Title 1">
            <a:extLst>
              <a:ext uri="{FF2B5EF4-FFF2-40B4-BE49-F238E27FC236}">
                <a16:creationId xmlns:a16="http://schemas.microsoft.com/office/drawing/2014/main" id="{9C3535FC-B83F-7AB3-A9FF-6DD651218864}"/>
              </a:ext>
            </a:extLst>
          </p:cNvPr>
          <p:cNvSpPr txBox="1">
            <a:spLocks/>
          </p:cNvSpPr>
          <p:nvPr/>
        </p:nvSpPr>
        <p:spPr>
          <a:xfrm>
            <a:off x="284192" y="201913"/>
            <a:ext cx="10176979" cy="707537"/>
          </a:xfrm>
          <a:prstGeom prst="rect">
            <a:avLst/>
          </a:prstGeom>
          <a:solidFill>
            <a:schemeClr val="bg1">
              <a:lumMod val="9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Segoe UI Semilight" panose="020B0402040204020203" pitchFamily="34" charset="0"/>
                <a:ea typeface="+mj-ea"/>
                <a:cs typeface="Segoe UI Semilight" panose="020B0402040204020203" pitchFamily="34" charset="0"/>
              </a:defRPr>
            </a:lvl1pPr>
          </a:lstStyle>
          <a:p>
            <a:r>
              <a:rPr lang="en-US" sz="3200" dirty="0">
                <a:latin typeface="Segoe UI Semilight"/>
                <a:cs typeface="Segoe UI Semilight"/>
              </a:rPr>
              <a:t>Global consultations</a:t>
            </a:r>
            <a:endParaRPr lang="en-US" sz="3200"/>
          </a:p>
        </p:txBody>
      </p:sp>
      <p:grpSp>
        <p:nvGrpSpPr>
          <p:cNvPr id="10" name="Group 9">
            <a:extLst>
              <a:ext uri="{FF2B5EF4-FFF2-40B4-BE49-F238E27FC236}">
                <a16:creationId xmlns:a16="http://schemas.microsoft.com/office/drawing/2014/main" id="{5299318C-C280-52E5-DC1C-2B84897CDA9D}"/>
              </a:ext>
            </a:extLst>
          </p:cNvPr>
          <p:cNvGrpSpPr/>
          <p:nvPr/>
        </p:nvGrpSpPr>
        <p:grpSpPr>
          <a:xfrm>
            <a:off x="-3030" y="2491370"/>
            <a:ext cx="5721494" cy="3127514"/>
            <a:chOff x="308697" y="3088847"/>
            <a:chExt cx="6223721" cy="3413264"/>
          </a:xfrm>
        </p:grpSpPr>
        <p:pic>
          <p:nvPicPr>
            <p:cNvPr id="7" name="Picture 7">
              <a:extLst>
                <a:ext uri="{FF2B5EF4-FFF2-40B4-BE49-F238E27FC236}">
                  <a16:creationId xmlns:a16="http://schemas.microsoft.com/office/drawing/2014/main" id="{82942773-1D9B-DDE6-29EB-3AA0E2D0589E}"/>
                </a:ext>
              </a:extLst>
            </p:cNvPr>
            <p:cNvPicPr>
              <a:picLocks noChangeAspect="1"/>
            </p:cNvPicPr>
            <p:nvPr/>
          </p:nvPicPr>
          <p:blipFill>
            <a:blip r:embed="rId4"/>
            <a:stretch>
              <a:fillRect/>
            </a:stretch>
          </p:blipFill>
          <p:spPr>
            <a:xfrm>
              <a:off x="2750128" y="3088847"/>
              <a:ext cx="3782290" cy="3321328"/>
            </a:xfrm>
            <a:prstGeom prst="rect">
              <a:avLst/>
            </a:prstGeom>
          </p:spPr>
        </p:pic>
        <p:pic>
          <p:nvPicPr>
            <p:cNvPr id="8" name="Picture 9" descr="Map&#10;&#10;Description automatically generated">
              <a:extLst>
                <a:ext uri="{FF2B5EF4-FFF2-40B4-BE49-F238E27FC236}">
                  <a16:creationId xmlns:a16="http://schemas.microsoft.com/office/drawing/2014/main" id="{DA702EE9-3EC3-6EA3-66C5-5DF32008BA01}"/>
                </a:ext>
              </a:extLst>
            </p:cNvPr>
            <p:cNvPicPr>
              <a:picLocks noChangeAspect="1"/>
            </p:cNvPicPr>
            <p:nvPr/>
          </p:nvPicPr>
          <p:blipFill>
            <a:blip r:embed="rId5"/>
            <a:stretch>
              <a:fillRect/>
            </a:stretch>
          </p:blipFill>
          <p:spPr>
            <a:xfrm>
              <a:off x="308697" y="3092161"/>
              <a:ext cx="2447925" cy="3409950"/>
            </a:xfrm>
            <a:prstGeom prst="rect">
              <a:avLst/>
            </a:prstGeom>
          </p:spPr>
        </p:pic>
      </p:grpSp>
      <p:graphicFrame>
        <p:nvGraphicFramePr>
          <p:cNvPr id="13" name="Table 12">
            <a:extLst>
              <a:ext uri="{FF2B5EF4-FFF2-40B4-BE49-F238E27FC236}">
                <a16:creationId xmlns:a16="http://schemas.microsoft.com/office/drawing/2014/main" id="{96717135-748A-5ADE-8D1F-523EC1761AAA}"/>
              </a:ext>
            </a:extLst>
          </p:cNvPr>
          <p:cNvGraphicFramePr>
            <a:graphicFrameLocks noGrp="1"/>
          </p:cNvGraphicFramePr>
          <p:nvPr>
            <p:extLst>
              <p:ext uri="{D42A27DB-BD31-4B8C-83A1-F6EECF244321}">
                <p14:modId xmlns:p14="http://schemas.microsoft.com/office/powerpoint/2010/main" val="1300058307"/>
              </p:ext>
            </p:extLst>
          </p:nvPr>
        </p:nvGraphicFramePr>
        <p:xfrm>
          <a:off x="5784272" y="1091045"/>
          <a:ext cx="6405990" cy="5596829"/>
        </p:xfrm>
        <a:graphic>
          <a:graphicData uri="http://schemas.openxmlformats.org/drawingml/2006/table">
            <a:tbl>
              <a:tblPr firstRow="1" firstCol="1" bandRow="1">
                <a:tableStyleId>{7DF18680-E054-41AD-8BC1-D1AEF772440D}</a:tableStyleId>
              </a:tblPr>
              <a:tblGrid>
                <a:gridCol w="1636568">
                  <a:extLst>
                    <a:ext uri="{9D8B030D-6E8A-4147-A177-3AD203B41FA5}">
                      <a16:colId xmlns:a16="http://schemas.microsoft.com/office/drawing/2014/main" val="2969334485"/>
                    </a:ext>
                  </a:extLst>
                </a:gridCol>
                <a:gridCol w="1028700">
                  <a:extLst>
                    <a:ext uri="{9D8B030D-6E8A-4147-A177-3AD203B41FA5}">
                      <a16:colId xmlns:a16="http://schemas.microsoft.com/office/drawing/2014/main" val="2412239656"/>
                    </a:ext>
                  </a:extLst>
                </a:gridCol>
                <a:gridCol w="1161183">
                  <a:extLst>
                    <a:ext uri="{9D8B030D-6E8A-4147-A177-3AD203B41FA5}">
                      <a16:colId xmlns:a16="http://schemas.microsoft.com/office/drawing/2014/main" val="2228685007"/>
                    </a:ext>
                  </a:extLst>
                </a:gridCol>
                <a:gridCol w="849454">
                  <a:extLst>
                    <a:ext uri="{9D8B030D-6E8A-4147-A177-3AD203B41FA5}">
                      <a16:colId xmlns:a16="http://schemas.microsoft.com/office/drawing/2014/main" val="755502838"/>
                    </a:ext>
                  </a:extLst>
                </a:gridCol>
                <a:gridCol w="935181">
                  <a:extLst>
                    <a:ext uri="{9D8B030D-6E8A-4147-A177-3AD203B41FA5}">
                      <a16:colId xmlns:a16="http://schemas.microsoft.com/office/drawing/2014/main" val="332537"/>
                    </a:ext>
                  </a:extLst>
                </a:gridCol>
                <a:gridCol w="794904">
                  <a:extLst>
                    <a:ext uri="{9D8B030D-6E8A-4147-A177-3AD203B41FA5}">
                      <a16:colId xmlns:a16="http://schemas.microsoft.com/office/drawing/2014/main" val="361186281"/>
                    </a:ext>
                  </a:extLst>
                </a:gridCol>
              </a:tblGrid>
              <a:tr h="374072">
                <a:tc>
                  <a:txBody>
                    <a:bodyPr/>
                    <a:lstStyle/>
                    <a:p>
                      <a:pPr marL="457200" indent="-228600" algn="ctr" rtl="0" eaLnBrk="1" latinLnBrk="0" hangingPunct="1">
                        <a:lnSpc>
                          <a:spcPct val="107000"/>
                        </a:lnSpc>
                        <a:spcBef>
                          <a:spcPts val="0"/>
                        </a:spcBef>
                        <a:spcAft>
                          <a:spcPts val="800"/>
                        </a:spcAft>
                      </a:pPr>
                      <a:r>
                        <a:rPr lang="en-US" sz="1800" kern="1200" dirty="0">
                          <a:effectLst/>
                        </a:rPr>
                        <a:t>Institution</a:t>
                      </a:r>
                      <a:endParaRPr lang="en-US" dirty="0">
                        <a:effectLst/>
                      </a:endParaRPr>
                    </a:p>
                  </a:txBody>
                  <a:tcPr marL="0" marR="0" marT="0" marB="0" anchor="ctr">
                    <a:lnL w="12700">
                      <a:solidFill>
                        <a:schemeClr val="tx1"/>
                      </a:solidFill>
                    </a:lnL>
                    <a:lnT w="12700">
                      <a:solidFill>
                        <a:schemeClr val="tx1"/>
                      </a:solidFill>
                    </a:lnT>
                  </a:tcPr>
                </a:tc>
                <a:tc>
                  <a:txBody>
                    <a:bodyPr/>
                    <a:lstStyle/>
                    <a:p>
                      <a:pPr marL="457200" indent="-228600" algn="l" rtl="0" eaLnBrk="1" latinLnBrk="0" hangingPunct="1">
                        <a:lnSpc>
                          <a:spcPct val="107000"/>
                        </a:lnSpc>
                        <a:spcBef>
                          <a:spcPts val="0"/>
                        </a:spcBef>
                        <a:spcAft>
                          <a:spcPts val="800"/>
                        </a:spcAft>
                      </a:pPr>
                      <a:r>
                        <a:rPr lang="en-US" sz="1800" kern="1200" dirty="0">
                          <a:effectLst/>
                        </a:rPr>
                        <a:t>Europe</a:t>
                      </a:r>
                      <a:endParaRPr lang="en-US" dirty="0">
                        <a:effectLst/>
                      </a:endParaRPr>
                    </a:p>
                  </a:txBody>
                  <a:tcPr marL="0" marR="0" marT="0" marB="0" anchor="ctr">
                    <a:lnT w="12700">
                      <a:solidFill>
                        <a:schemeClr val="tx1"/>
                      </a:solidFill>
                    </a:lnT>
                  </a:tcPr>
                </a:tc>
                <a:tc>
                  <a:txBody>
                    <a:bodyPr/>
                    <a:lstStyle/>
                    <a:p>
                      <a:pPr marL="457200" indent="-228600" algn="l" rtl="0" eaLnBrk="1" latinLnBrk="0" hangingPunct="1">
                        <a:lnSpc>
                          <a:spcPct val="107000"/>
                        </a:lnSpc>
                        <a:spcBef>
                          <a:spcPts val="0"/>
                        </a:spcBef>
                        <a:spcAft>
                          <a:spcPts val="800"/>
                        </a:spcAft>
                      </a:pPr>
                      <a:r>
                        <a:rPr lang="en-US" sz="1800" kern="1200" dirty="0">
                          <a:effectLst/>
                        </a:rPr>
                        <a:t>Americas</a:t>
                      </a:r>
                      <a:endParaRPr lang="en-US" dirty="0">
                        <a:effectLst/>
                      </a:endParaRPr>
                    </a:p>
                  </a:txBody>
                  <a:tcPr marL="0" marR="0" marT="0" marB="0" anchor="ctr">
                    <a:lnT w="12700">
                      <a:solidFill>
                        <a:schemeClr val="tx1"/>
                      </a:solidFill>
                    </a:lnT>
                  </a:tcPr>
                </a:tc>
                <a:tc>
                  <a:txBody>
                    <a:bodyPr/>
                    <a:lstStyle/>
                    <a:p>
                      <a:pPr marL="457200" indent="-228600" algn="l" rtl="0" eaLnBrk="1" latinLnBrk="0" hangingPunct="1">
                        <a:lnSpc>
                          <a:spcPct val="107000"/>
                        </a:lnSpc>
                        <a:spcBef>
                          <a:spcPts val="0"/>
                        </a:spcBef>
                        <a:spcAft>
                          <a:spcPts val="800"/>
                        </a:spcAft>
                      </a:pPr>
                      <a:r>
                        <a:rPr lang="en-US" sz="1800" kern="1200" dirty="0">
                          <a:effectLst/>
                        </a:rPr>
                        <a:t>Asia</a:t>
                      </a:r>
                      <a:endParaRPr lang="en-US" dirty="0">
                        <a:effectLst/>
                      </a:endParaRPr>
                    </a:p>
                  </a:txBody>
                  <a:tcPr marL="0" marR="0" marT="0" marB="0" anchor="ctr">
                    <a:lnT w="12700">
                      <a:solidFill>
                        <a:schemeClr val="tx1"/>
                      </a:solidFill>
                    </a:lnT>
                  </a:tcPr>
                </a:tc>
                <a:tc>
                  <a:txBody>
                    <a:bodyPr/>
                    <a:lstStyle/>
                    <a:p>
                      <a:pPr marL="457200" indent="-228600" algn="l" rtl="0" eaLnBrk="1" latinLnBrk="0" hangingPunct="1">
                        <a:lnSpc>
                          <a:spcPct val="107000"/>
                        </a:lnSpc>
                        <a:spcBef>
                          <a:spcPts val="0"/>
                        </a:spcBef>
                        <a:spcAft>
                          <a:spcPts val="800"/>
                        </a:spcAft>
                      </a:pPr>
                      <a:r>
                        <a:rPr lang="en-US" sz="1800" kern="1200" dirty="0">
                          <a:effectLst/>
                        </a:rPr>
                        <a:t>Africa</a:t>
                      </a:r>
                      <a:endParaRPr lang="en-US" dirty="0">
                        <a:effectLst/>
                      </a:endParaRPr>
                    </a:p>
                  </a:txBody>
                  <a:tcPr marL="0" marR="0" marT="0" marB="0" anchor="ctr">
                    <a:lnT w="12700">
                      <a:solidFill>
                        <a:schemeClr val="tx1"/>
                      </a:solidFill>
                    </a:lnT>
                  </a:tcPr>
                </a:tc>
                <a:tc>
                  <a:txBody>
                    <a:bodyPr/>
                    <a:lstStyle/>
                    <a:p>
                      <a:pPr marL="457200" indent="-228600" algn="l" rtl="0" eaLnBrk="1" latinLnBrk="0" hangingPunct="1">
                        <a:lnSpc>
                          <a:spcPct val="107000"/>
                        </a:lnSpc>
                        <a:spcBef>
                          <a:spcPts val="0"/>
                        </a:spcBef>
                        <a:spcAft>
                          <a:spcPts val="800"/>
                        </a:spcAft>
                      </a:pPr>
                      <a:r>
                        <a:rPr lang="en-US" sz="1800" kern="1200" dirty="0">
                          <a:effectLst/>
                        </a:rPr>
                        <a:t>Total</a:t>
                      </a:r>
                      <a:endParaRPr lang="en-US" dirty="0">
                        <a:effectLst/>
                      </a:endParaRPr>
                    </a:p>
                  </a:txBody>
                  <a:tcPr marL="0" marR="0" marT="0" marB="0" anchor="ctr">
                    <a:lnR w="12700">
                      <a:solidFill>
                        <a:schemeClr val="tx1"/>
                      </a:solidFill>
                    </a:lnR>
                    <a:lnT w="12700">
                      <a:solidFill>
                        <a:schemeClr val="tx1"/>
                      </a:solidFill>
                    </a:lnT>
                  </a:tcPr>
                </a:tc>
                <a:extLst>
                  <a:ext uri="{0D108BD9-81ED-4DB2-BD59-A6C34878D82A}">
                    <a16:rowId xmlns:a16="http://schemas.microsoft.com/office/drawing/2014/main" val="3667875187"/>
                  </a:ext>
                </a:extLst>
              </a:tr>
              <a:tr h="493292">
                <a:tc>
                  <a:txBody>
                    <a:bodyPr/>
                    <a:lstStyle/>
                    <a:p>
                      <a:pPr marL="457200" indent="-228600" algn="ctr" rtl="0" eaLnBrk="1" latinLnBrk="0" hangingPunct="1">
                        <a:lnSpc>
                          <a:spcPct val="107000"/>
                        </a:lnSpc>
                        <a:spcBef>
                          <a:spcPts val="0"/>
                        </a:spcBef>
                        <a:spcAft>
                          <a:spcPts val="800"/>
                        </a:spcAft>
                      </a:pPr>
                      <a:r>
                        <a:rPr lang="en-US" sz="1800" kern="1200" dirty="0">
                          <a:effectLst/>
                        </a:rPr>
                        <a:t>National Statistical Office (NSO)</a:t>
                      </a:r>
                      <a:endParaRPr lang="en-US" dirty="0">
                        <a:effectLst/>
                      </a:endParaRPr>
                    </a:p>
                  </a:txBody>
                  <a:tcPr marL="0" marR="0" marT="0" marB="0">
                    <a:lnL w="12700">
                      <a:solidFill>
                        <a:schemeClr val="tx1"/>
                      </a:solidFill>
                    </a:lnL>
                  </a:tcPr>
                </a:tc>
                <a:tc>
                  <a:txBody>
                    <a:bodyPr/>
                    <a:lstStyle/>
                    <a:p>
                      <a:pPr marL="457200" indent="-228600" algn="r" rtl="0" eaLnBrk="1" latinLnBrk="0" hangingPunct="1">
                        <a:lnSpc>
                          <a:spcPct val="107000"/>
                        </a:lnSpc>
                        <a:spcBef>
                          <a:spcPts val="0"/>
                        </a:spcBef>
                        <a:spcAft>
                          <a:spcPts val="800"/>
                        </a:spcAft>
                      </a:pPr>
                      <a:r>
                        <a:rPr lang="en-US" sz="1800" kern="1200" dirty="0">
                          <a:effectLst/>
                        </a:rPr>
                        <a:t>46.2%</a:t>
                      </a:r>
                      <a:endParaRPr lang="en-US" dirty="0">
                        <a:effectLst/>
                      </a:endParaRPr>
                    </a:p>
                  </a:txBody>
                  <a:tcPr marL="0" marR="0" marT="0" marB="0" anchor="ctr"/>
                </a:tc>
                <a:tc>
                  <a:txBody>
                    <a:bodyPr/>
                    <a:lstStyle/>
                    <a:p>
                      <a:pPr marL="457200" indent="-228600" algn="r" rtl="0" eaLnBrk="1" latinLnBrk="0" hangingPunct="1">
                        <a:lnSpc>
                          <a:spcPct val="107000"/>
                        </a:lnSpc>
                        <a:spcBef>
                          <a:spcPts val="0"/>
                        </a:spcBef>
                        <a:spcAft>
                          <a:spcPts val="800"/>
                        </a:spcAft>
                      </a:pPr>
                      <a:r>
                        <a:rPr lang="en-US" sz="1800" kern="1200" dirty="0">
                          <a:effectLst/>
                        </a:rPr>
                        <a:t>26.9%</a:t>
                      </a:r>
                      <a:endParaRPr lang="en-US" dirty="0">
                        <a:effectLst/>
                      </a:endParaRPr>
                    </a:p>
                  </a:txBody>
                  <a:tcPr marL="0" marR="0" marT="0" marB="0" anchor="ctr"/>
                </a:tc>
                <a:tc>
                  <a:txBody>
                    <a:bodyPr/>
                    <a:lstStyle/>
                    <a:p>
                      <a:pPr marL="457200" indent="-228600" algn="r" rtl="0" eaLnBrk="1" latinLnBrk="0" hangingPunct="1">
                        <a:lnSpc>
                          <a:spcPct val="107000"/>
                        </a:lnSpc>
                        <a:spcBef>
                          <a:spcPts val="0"/>
                        </a:spcBef>
                        <a:spcAft>
                          <a:spcPts val="800"/>
                        </a:spcAft>
                      </a:pPr>
                      <a:r>
                        <a:rPr lang="en-US" sz="1800" kern="1200" dirty="0">
                          <a:effectLst/>
                        </a:rPr>
                        <a:t>11.5%</a:t>
                      </a:r>
                      <a:endParaRPr lang="en-US" dirty="0">
                        <a:effectLst/>
                      </a:endParaRPr>
                    </a:p>
                  </a:txBody>
                  <a:tcPr marL="0" marR="0" marT="0" marB="0" anchor="ctr"/>
                </a:tc>
                <a:tc>
                  <a:txBody>
                    <a:bodyPr/>
                    <a:lstStyle/>
                    <a:p>
                      <a:pPr marL="457200" indent="-228600" algn="r" rtl="0" eaLnBrk="1" latinLnBrk="0" hangingPunct="1">
                        <a:lnSpc>
                          <a:spcPct val="107000"/>
                        </a:lnSpc>
                        <a:spcBef>
                          <a:spcPts val="0"/>
                        </a:spcBef>
                        <a:spcAft>
                          <a:spcPts val="800"/>
                        </a:spcAft>
                      </a:pPr>
                      <a:r>
                        <a:rPr lang="en-US" sz="1800" kern="1200" dirty="0">
                          <a:effectLst/>
                        </a:rPr>
                        <a:t>15.4%</a:t>
                      </a:r>
                      <a:endParaRPr lang="en-US" dirty="0">
                        <a:effectLst/>
                      </a:endParaRPr>
                    </a:p>
                  </a:txBody>
                  <a:tcPr marL="0" marR="0" marT="0" marB="0" anchor="ctr"/>
                </a:tc>
                <a:tc>
                  <a:txBody>
                    <a:bodyPr/>
                    <a:lstStyle/>
                    <a:p>
                      <a:pPr marL="457200" indent="-228600" algn="r" rtl="0" eaLnBrk="1" latinLnBrk="0" hangingPunct="1">
                        <a:lnSpc>
                          <a:spcPct val="107000"/>
                        </a:lnSpc>
                        <a:spcBef>
                          <a:spcPts val="0"/>
                        </a:spcBef>
                        <a:spcAft>
                          <a:spcPts val="800"/>
                        </a:spcAft>
                      </a:pPr>
                      <a:r>
                        <a:rPr lang="en-US" sz="1800" kern="1200" dirty="0">
                          <a:effectLst/>
                        </a:rPr>
                        <a:t>100%</a:t>
                      </a:r>
                      <a:endParaRPr lang="en-US" dirty="0">
                        <a:effectLst/>
                      </a:endParaRPr>
                    </a:p>
                  </a:txBody>
                  <a:tcPr marL="0" marR="0" marT="0" marB="0" anchor="ctr">
                    <a:lnR w="12700">
                      <a:solidFill>
                        <a:schemeClr val="tx1"/>
                      </a:solidFill>
                    </a:lnR>
                  </a:tcPr>
                </a:tc>
                <a:extLst>
                  <a:ext uri="{0D108BD9-81ED-4DB2-BD59-A6C34878D82A}">
                    <a16:rowId xmlns:a16="http://schemas.microsoft.com/office/drawing/2014/main" val="3917676291"/>
                  </a:ext>
                </a:extLst>
              </a:tr>
              <a:tr h="279099">
                <a:tc>
                  <a:txBody>
                    <a:bodyPr/>
                    <a:lstStyle/>
                    <a:p>
                      <a:pPr marL="457200" indent="-228600" algn="ctr" rtl="0" eaLnBrk="1" latinLnBrk="0" hangingPunct="1">
                        <a:lnSpc>
                          <a:spcPct val="107000"/>
                        </a:lnSpc>
                        <a:spcBef>
                          <a:spcPts val="0"/>
                        </a:spcBef>
                        <a:spcAft>
                          <a:spcPts val="800"/>
                        </a:spcAft>
                      </a:pPr>
                      <a:r>
                        <a:rPr lang="en-US" sz="1800" kern="1200" dirty="0">
                          <a:effectLst/>
                        </a:rPr>
                        <a:t>Police</a:t>
                      </a:r>
                      <a:endParaRPr lang="en-US" dirty="0">
                        <a:effectLst/>
                      </a:endParaRPr>
                    </a:p>
                  </a:txBody>
                  <a:tcPr marL="0" marR="0" marT="0" marB="0" anchor="ctr">
                    <a:lnL w="12700">
                      <a:solidFill>
                        <a:schemeClr val="tx1"/>
                      </a:solidFill>
                    </a:lnL>
                  </a:tcPr>
                </a:tc>
                <a:tc>
                  <a:txBody>
                    <a:bodyPr/>
                    <a:lstStyle/>
                    <a:p>
                      <a:pPr marL="457200" indent="-228600" algn="r" rtl="0" eaLnBrk="1" latinLnBrk="0" hangingPunct="1">
                        <a:lnSpc>
                          <a:spcPct val="107000"/>
                        </a:lnSpc>
                        <a:spcBef>
                          <a:spcPts val="0"/>
                        </a:spcBef>
                        <a:spcAft>
                          <a:spcPts val="800"/>
                        </a:spcAft>
                      </a:pPr>
                      <a:r>
                        <a:rPr lang="en-US" sz="1800" kern="1200" dirty="0">
                          <a:effectLst/>
                        </a:rPr>
                        <a:t>33.3%</a:t>
                      </a:r>
                      <a:endParaRPr lang="en-US" dirty="0">
                        <a:effectLst/>
                      </a:endParaRPr>
                    </a:p>
                  </a:txBody>
                  <a:tcPr marL="0" marR="0" marT="0" marB="0" anchor="ctr"/>
                </a:tc>
                <a:tc>
                  <a:txBody>
                    <a:bodyPr/>
                    <a:lstStyle/>
                    <a:p>
                      <a:pPr marL="457200" indent="-228600" algn="r" rtl="0" eaLnBrk="1" latinLnBrk="0" hangingPunct="1">
                        <a:lnSpc>
                          <a:spcPct val="107000"/>
                        </a:lnSpc>
                        <a:spcBef>
                          <a:spcPts val="0"/>
                        </a:spcBef>
                        <a:spcAft>
                          <a:spcPts val="800"/>
                        </a:spcAft>
                      </a:pPr>
                      <a:r>
                        <a:rPr lang="en-US" sz="1800" kern="1200" dirty="0">
                          <a:effectLst/>
                        </a:rPr>
                        <a:t>16.7%</a:t>
                      </a:r>
                      <a:endParaRPr lang="en-US" dirty="0">
                        <a:effectLst/>
                      </a:endParaRPr>
                    </a:p>
                  </a:txBody>
                  <a:tcPr marL="0" marR="0" marT="0" marB="0" anchor="ctr"/>
                </a:tc>
                <a:tc>
                  <a:txBody>
                    <a:bodyPr/>
                    <a:lstStyle/>
                    <a:p>
                      <a:pPr marL="457200" indent="-228600" algn="r" rtl="0" eaLnBrk="1" latinLnBrk="0" hangingPunct="1">
                        <a:lnSpc>
                          <a:spcPct val="107000"/>
                        </a:lnSpc>
                        <a:spcBef>
                          <a:spcPts val="0"/>
                        </a:spcBef>
                        <a:spcAft>
                          <a:spcPts val="800"/>
                        </a:spcAft>
                      </a:pPr>
                      <a:r>
                        <a:rPr lang="en-US" sz="1800" kern="1200" dirty="0">
                          <a:effectLst/>
                        </a:rPr>
                        <a:t>50.0%</a:t>
                      </a:r>
                      <a:endParaRPr lang="en-US" dirty="0">
                        <a:effectLst/>
                      </a:endParaRPr>
                    </a:p>
                  </a:txBody>
                  <a:tcPr marL="0" marR="0" marT="0" marB="0" anchor="ctr"/>
                </a:tc>
                <a:tc>
                  <a:txBody>
                    <a:bodyPr/>
                    <a:lstStyle/>
                    <a:p>
                      <a:pPr marL="457200" indent="-228600" algn="r" rtl="0" eaLnBrk="1" latinLnBrk="0" hangingPunct="1">
                        <a:lnSpc>
                          <a:spcPct val="107000"/>
                        </a:lnSpc>
                        <a:spcBef>
                          <a:spcPts val="0"/>
                        </a:spcBef>
                        <a:spcAft>
                          <a:spcPts val="800"/>
                        </a:spcAft>
                      </a:pPr>
                      <a:r>
                        <a:rPr lang="en-US" sz="1800" kern="1200" dirty="0">
                          <a:effectLst/>
                        </a:rPr>
                        <a:t>-</a:t>
                      </a:r>
                      <a:endParaRPr lang="en-US" dirty="0">
                        <a:effectLst/>
                      </a:endParaRPr>
                    </a:p>
                  </a:txBody>
                  <a:tcPr marL="0" marR="0" marT="0" marB="0" anchor="ctr"/>
                </a:tc>
                <a:tc>
                  <a:txBody>
                    <a:bodyPr/>
                    <a:lstStyle/>
                    <a:p>
                      <a:pPr marL="457200" indent="-228600" algn="r" rtl="0" eaLnBrk="1" latinLnBrk="0" hangingPunct="1">
                        <a:lnSpc>
                          <a:spcPct val="107000"/>
                        </a:lnSpc>
                        <a:spcBef>
                          <a:spcPts val="0"/>
                        </a:spcBef>
                        <a:spcAft>
                          <a:spcPts val="800"/>
                        </a:spcAft>
                      </a:pPr>
                      <a:r>
                        <a:rPr lang="en-US" sz="1800" kern="1200" dirty="0">
                          <a:effectLst/>
                        </a:rPr>
                        <a:t>100%</a:t>
                      </a:r>
                      <a:endParaRPr lang="en-US" dirty="0">
                        <a:effectLst/>
                      </a:endParaRPr>
                    </a:p>
                  </a:txBody>
                  <a:tcPr marL="0" marR="0" marT="0" marB="0" anchor="ctr">
                    <a:lnR w="12700">
                      <a:solidFill>
                        <a:schemeClr val="tx1"/>
                      </a:solidFill>
                    </a:lnR>
                  </a:tcPr>
                </a:tc>
                <a:extLst>
                  <a:ext uri="{0D108BD9-81ED-4DB2-BD59-A6C34878D82A}">
                    <a16:rowId xmlns:a16="http://schemas.microsoft.com/office/drawing/2014/main" val="169663713"/>
                  </a:ext>
                </a:extLst>
              </a:tr>
              <a:tr h="279099">
                <a:tc>
                  <a:txBody>
                    <a:bodyPr/>
                    <a:lstStyle/>
                    <a:p>
                      <a:pPr marL="457200" indent="-228600" algn="ctr" rtl="0" eaLnBrk="1" latinLnBrk="0" hangingPunct="1">
                        <a:lnSpc>
                          <a:spcPct val="107000"/>
                        </a:lnSpc>
                        <a:spcBef>
                          <a:spcPts val="0"/>
                        </a:spcBef>
                        <a:spcAft>
                          <a:spcPts val="800"/>
                        </a:spcAft>
                      </a:pPr>
                      <a:r>
                        <a:rPr lang="en-US" sz="1800" kern="1200" dirty="0">
                          <a:effectLst/>
                        </a:rPr>
                        <a:t>Judiciary</a:t>
                      </a:r>
                      <a:endParaRPr lang="en-US" dirty="0">
                        <a:effectLst/>
                      </a:endParaRPr>
                    </a:p>
                  </a:txBody>
                  <a:tcPr marL="0" marR="0" marT="0" marB="0" anchor="ctr">
                    <a:lnL w="12700">
                      <a:solidFill>
                        <a:schemeClr val="tx1"/>
                      </a:solidFill>
                    </a:lnL>
                  </a:tcPr>
                </a:tc>
                <a:tc>
                  <a:txBody>
                    <a:bodyPr/>
                    <a:lstStyle/>
                    <a:p>
                      <a:pPr marL="457200" indent="-228600" algn="r" rtl="0" eaLnBrk="1" latinLnBrk="0" hangingPunct="1">
                        <a:lnSpc>
                          <a:spcPct val="107000"/>
                        </a:lnSpc>
                        <a:spcBef>
                          <a:spcPts val="0"/>
                        </a:spcBef>
                        <a:spcAft>
                          <a:spcPts val="800"/>
                        </a:spcAft>
                      </a:pPr>
                      <a:r>
                        <a:rPr lang="en-US" sz="1800" kern="1200" dirty="0">
                          <a:effectLst/>
                        </a:rPr>
                        <a:t>50.0%</a:t>
                      </a:r>
                      <a:endParaRPr lang="en-US" dirty="0">
                        <a:effectLst/>
                      </a:endParaRPr>
                    </a:p>
                  </a:txBody>
                  <a:tcPr marL="0" marR="0" marT="0" marB="0" anchor="ctr"/>
                </a:tc>
                <a:tc>
                  <a:txBody>
                    <a:bodyPr/>
                    <a:lstStyle/>
                    <a:p>
                      <a:pPr marL="457200" indent="-228600" algn="r" rtl="0" eaLnBrk="1" latinLnBrk="0" hangingPunct="1">
                        <a:lnSpc>
                          <a:spcPct val="107000"/>
                        </a:lnSpc>
                        <a:spcBef>
                          <a:spcPts val="0"/>
                        </a:spcBef>
                        <a:spcAft>
                          <a:spcPts val="800"/>
                        </a:spcAft>
                      </a:pPr>
                      <a:r>
                        <a:rPr lang="en-US" sz="1800" kern="1200" dirty="0">
                          <a:effectLst/>
                        </a:rPr>
                        <a:t>37.5%</a:t>
                      </a:r>
                      <a:endParaRPr lang="en-US" dirty="0">
                        <a:effectLst/>
                      </a:endParaRPr>
                    </a:p>
                  </a:txBody>
                  <a:tcPr marL="0" marR="0" marT="0" marB="0" anchor="ctr"/>
                </a:tc>
                <a:tc>
                  <a:txBody>
                    <a:bodyPr/>
                    <a:lstStyle/>
                    <a:p>
                      <a:pPr marL="457200" indent="-228600" algn="r" rtl="0" eaLnBrk="1" latinLnBrk="0" hangingPunct="1">
                        <a:lnSpc>
                          <a:spcPct val="107000"/>
                        </a:lnSpc>
                        <a:spcBef>
                          <a:spcPts val="0"/>
                        </a:spcBef>
                        <a:spcAft>
                          <a:spcPts val="800"/>
                        </a:spcAft>
                      </a:pPr>
                      <a:r>
                        <a:rPr lang="en-US" sz="1800" kern="1200" dirty="0">
                          <a:effectLst/>
                        </a:rPr>
                        <a:t>12.5%</a:t>
                      </a:r>
                      <a:endParaRPr lang="en-US" dirty="0">
                        <a:effectLst/>
                      </a:endParaRPr>
                    </a:p>
                  </a:txBody>
                  <a:tcPr marL="0" marR="0" marT="0" marB="0" anchor="ctr"/>
                </a:tc>
                <a:tc>
                  <a:txBody>
                    <a:bodyPr/>
                    <a:lstStyle/>
                    <a:p>
                      <a:pPr marL="457200" indent="-228600" algn="r" rtl="0" eaLnBrk="1" latinLnBrk="0" hangingPunct="1">
                        <a:lnSpc>
                          <a:spcPct val="107000"/>
                        </a:lnSpc>
                        <a:spcBef>
                          <a:spcPts val="0"/>
                        </a:spcBef>
                        <a:spcAft>
                          <a:spcPts val="800"/>
                        </a:spcAft>
                      </a:pPr>
                      <a:r>
                        <a:rPr lang="en-US" sz="1800" kern="1200" dirty="0">
                          <a:effectLst/>
                        </a:rPr>
                        <a:t>-</a:t>
                      </a:r>
                      <a:endParaRPr lang="en-US" dirty="0">
                        <a:effectLst/>
                      </a:endParaRPr>
                    </a:p>
                  </a:txBody>
                  <a:tcPr marL="0" marR="0" marT="0" marB="0" anchor="ctr"/>
                </a:tc>
                <a:tc>
                  <a:txBody>
                    <a:bodyPr/>
                    <a:lstStyle/>
                    <a:p>
                      <a:pPr marL="457200" indent="-228600" algn="r" rtl="0" eaLnBrk="1" latinLnBrk="0" hangingPunct="1">
                        <a:lnSpc>
                          <a:spcPct val="107000"/>
                        </a:lnSpc>
                        <a:spcBef>
                          <a:spcPts val="0"/>
                        </a:spcBef>
                        <a:spcAft>
                          <a:spcPts val="800"/>
                        </a:spcAft>
                      </a:pPr>
                      <a:r>
                        <a:rPr lang="en-US" sz="1800" kern="1200" dirty="0">
                          <a:effectLst/>
                        </a:rPr>
                        <a:t>100%</a:t>
                      </a:r>
                      <a:endParaRPr lang="en-US" dirty="0">
                        <a:effectLst/>
                      </a:endParaRPr>
                    </a:p>
                  </a:txBody>
                  <a:tcPr marL="0" marR="0" marT="0" marB="0" anchor="ctr">
                    <a:lnR w="12700">
                      <a:solidFill>
                        <a:schemeClr val="tx1"/>
                      </a:solidFill>
                    </a:lnR>
                  </a:tcPr>
                </a:tc>
                <a:extLst>
                  <a:ext uri="{0D108BD9-81ED-4DB2-BD59-A6C34878D82A}">
                    <a16:rowId xmlns:a16="http://schemas.microsoft.com/office/drawing/2014/main" val="3875465039"/>
                  </a:ext>
                </a:extLst>
              </a:tr>
              <a:tr h="279099">
                <a:tc>
                  <a:txBody>
                    <a:bodyPr/>
                    <a:lstStyle/>
                    <a:p>
                      <a:pPr marL="457200" indent="-228600" algn="ctr" rtl="0" eaLnBrk="1" latinLnBrk="0" hangingPunct="1">
                        <a:lnSpc>
                          <a:spcPct val="107000"/>
                        </a:lnSpc>
                        <a:spcBef>
                          <a:spcPts val="0"/>
                        </a:spcBef>
                        <a:spcAft>
                          <a:spcPts val="800"/>
                        </a:spcAft>
                      </a:pPr>
                      <a:r>
                        <a:rPr lang="en-US" sz="1800" kern="1200" dirty="0">
                          <a:effectLst/>
                        </a:rPr>
                        <a:t>Ministry of Interior</a:t>
                      </a:r>
                      <a:endParaRPr lang="en-US" dirty="0">
                        <a:effectLst/>
                      </a:endParaRPr>
                    </a:p>
                  </a:txBody>
                  <a:tcPr marL="0" marR="0" marT="0" marB="0" anchor="ctr">
                    <a:lnL w="12700">
                      <a:solidFill>
                        <a:schemeClr val="tx1"/>
                      </a:solidFill>
                    </a:lnL>
                  </a:tcPr>
                </a:tc>
                <a:tc>
                  <a:txBody>
                    <a:bodyPr/>
                    <a:lstStyle/>
                    <a:p>
                      <a:pPr marL="457200" indent="-228600" algn="r" rtl="0" eaLnBrk="1" latinLnBrk="0" hangingPunct="1">
                        <a:lnSpc>
                          <a:spcPct val="107000"/>
                        </a:lnSpc>
                        <a:spcBef>
                          <a:spcPts val="0"/>
                        </a:spcBef>
                        <a:spcAft>
                          <a:spcPts val="800"/>
                        </a:spcAft>
                      </a:pPr>
                      <a:r>
                        <a:rPr lang="en-US" sz="1800" kern="1200" dirty="0">
                          <a:effectLst/>
                        </a:rPr>
                        <a:t>80.0%</a:t>
                      </a:r>
                      <a:endParaRPr lang="en-US" dirty="0">
                        <a:effectLst/>
                      </a:endParaRPr>
                    </a:p>
                  </a:txBody>
                  <a:tcPr marL="0" marR="0" marT="0" marB="0" anchor="ctr"/>
                </a:tc>
                <a:tc>
                  <a:txBody>
                    <a:bodyPr/>
                    <a:lstStyle/>
                    <a:p>
                      <a:pPr marL="457200" indent="-228600" algn="r" rtl="0" eaLnBrk="1" latinLnBrk="0" hangingPunct="1">
                        <a:lnSpc>
                          <a:spcPct val="107000"/>
                        </a:lnSpc>
                        <a:spcBef>
                          <a:spcPts val="0"/>
                        </a:spcBef>
                        <a:spcAft>
                          <a:spcPts val="800"/>
                        </a:spcAft>
                      </a:pPr>
                      <a:r>
                        <a:rPr lang="en-US" sz="1800" kern="1200" dirty="0">
                          <a:effectLst/>
                        </a:rPr>
                        <a:t>20.0%</a:t>
                      </a:r>
                      <a:endParaRPr lang="en-US" dirty="0">
                        <a:effectLst/>
                      </a:endParaRPr>
                    </a:p>
                  </a:txBody>
                  <a:tcPr marL="0" marR="0" marT="0" marB="0" anchor="ctr"/>
                </a:tc>
                <a:tc>
                  <a:txBody>
                    <a:bodyPr/>
                    <a:lstStyle/>
                    <a:p>
                      <a:pPr marL="457200" indent="-228600" algn="r" rtl="0" eaLnBrk="1" latinLnBrk="0" hangingPunct="1">
                        <a:lnSpc>
                          <a:spcPct val="107000"/>
                        </a:lnSpc>
                        <a:spcBef>
                          <a:spcPts val="0"/>
                        </a:spcBef>
                        <a:spcAft>
                          <a:spcPts val="800"/>
                        </a:spcAft>
                      </a:pPr>
                      <a:r>
                        <a:rPr lang="en-US" sz="1800" kern="1200" dirty="0">
                          <a:effectLst/>
                        </a:rPr>
                        <a:t>-</a:t>
                      </a:r>
                      <a:endParaRPr lang="en-US" dirty="0">
                        <a:effectLst/>
                      </a:endParaRPr>
                    </a:p>
                  </a:txBody>
                  <a:tcPr marL="0" marR="0" marT="0" marB="0" anchor="ctr"/>
                </a:tc>
                <a:tc>
                  <a:txBody>
                    <a:bodyPr/>
                    <a:lstStyle/>
                    <a:p>
                      <a:pPr marL="457200" indent="-228600" algn="r" rtl="0" eaLnBrk="1" latinLnBrk="0" hangingPunct="1">
                        <a:lnSpc>
                          <a:spcPct val="107000"/>
                        </a:lnSpc>
                        <a:spcBef>
                          <a:spcPts val="0"/>
                        </a:spcBef>
                        <a:spcAft>
                          <a:spcPts val="800"/>
                        </a:spcAft>
                      </a:pPr>
                      <a:r>
                        <a:rPr lang="en-US" sz="1800" kern="1200" dirty="0">
                          <a:effectLst/>
                        </a:rPr>
                        <a:t>-</a:t>
                      </a:r>
                      <a:endParaRPr lang="en-US" dirty="0">
                        <a:effectLst/>
                      </a:endParaRPr>
                    </a:p>
                  </a:txBody>
                  <a:tcPr marL="0" marR="0" marT="0" marB="0" anchor="ctr"/>
                </a:tc>
                <a:tc>
                  <a:txBody>
                    <a:bodyPr/>
                    <a:lstStyle/>
                    <a:p>
                      <a:pPr marL="457200" indent="-228600" algn="r" rtl="0" eaLnBrk="1" latinLnBrk="0" hangingPunct="1">
                        <a:lnSpc>
                          <a:spcPct val="107000"/>
                        </a:lnSpc>
                        <a:spcBef>
                          <a:spcPts val="0"/>
                        </a:spcBef>
                        <a:spcAft>
                          <a:spcPts val="800"/>
                        </a:spcAft>
                      </a:pPr>
                      <a:r>
                        <a:rPr lang="en-US" sz="1800" kern="1200" dirty="0">
                          <a:effectLst/>
                        </a:rPr>
                        <a:t>100%</a:t>
                      </a:r>
                      <a:endParaRPr lang="en-US" dirty="0">
                        <a:effectLst/>
                      </a:endParaRPr>
                    </a:p>
                  </a:txBody>
                  <a:tcPr marL="0" marR="0" marT="0" marB="0" anchor="ctr">
                    <a:lnR w="12700">
                      <a:solidFill>
                        <a:schemeClr val="tx1"/>
                      </a:solidFill>
                    </a:lnR>
                  </a:tcPr>
                </a:tc>
                <a:extLst>
                  <a:ext uri="{0D108BD9-81ED-4DB2-BD59-A6C34878D82A}">
                    <a16:rowId xmlns:a16="http://schemas.microsoft.com/office/drawing/2014/main" val="678084055"/>
                  </a:ext>
                </a:extLst>
              </a:tr>
              <a:tr h="279099">
                <a:tc>
                  <a:txBody>
                    <a:bodyPr/>
                    <a:lstStyle/>
                    <a:p>
                      <a:pPr marL="457200" indent="-228600" algn="ctr" rtl="0" eaLnBrk="1" latinLnBrk="0" hangingPunct="1">
                        <a:lnSpc>
                          <a:spcPct val="107000"/>
                        </a:lnSpc>
                        <a:spcBef>
                          <a:spcPts val="0"/>
                        </a:spcBef>
                        <a:spcAft>
                          <a:spcPts val="800"/>
                        </a:spcAft>
                      </a:pPr>
                      <a:r>
                        <a:rPr lang="en-US" sz="1800" kern="1200" dirty="0">
                          <a:effectLst/>
                        </a:rPr>
                        <a:t>Civil Society</a:t>
                      </a:r>
                      <a:endParaRPr lang="en-US" dirty="0">
                        <a:effectLst/>
                      </a:endParaRPr>
                    </a:p>
                  </a:txBody>
                  <a:tcPr marL="0" marR="0" marT="0" marB="0" anchor="ctr">
                    <a:lnL w="12700">
                      <a:solidFill>
                        <a:schemeClr val="tx1"/>
                      </a:solidFill>
                    </a:lnL>
                  </a:tcPr>
                </a:tc>
                <a:tc>
                  <a:txBody>
                    <a:bodyPr/>
                    <a:lstStyle/>
                    <a:p>
                      <a:pPr marL="457200" indent="-228600" algn="r" rtl="0" eaLnBrk="1" latinLnBrk="0" hangingPunct="1">
                        <a:lnSpc>
                          <a:spcPct val="107000"/>
                        </a:lnSpc>
                        <a:spcBef>
                          <a:spcPts val="0"/>
                        </a:spcBef>
                        <a:spcAft>
                          <a:spcPts val="800"/>
                        </a:spcAft>
                      </a:pPr>
                      <a:r>
                        <a:rPr lang="en-US" sz="1800" kern="1200" dirty="0">
                          <a:effectLst/>
                        </a:rPr>
                        <a:t>50.0%</a:t>
                      </a:r>
                      <a:endParaRPr lang="en-US" dirty="0">
                        <a:effectLst/>
                      </a:endParaRPr>
                    </a:p>
                  </a:txBody>
                  <a:tcPr marL="0" marR="0" marT="0" marB="0" anchor="ctr"/>
                </a:tc>
                <a:tc>
                  <a:txBody>
                    <a:bodyPr/>
                    <a:lstStyle/>
                    <a:p>
                      <a:pPr marL="457200" indent="-228600" algn="r" rtl="0" eaLnBrk="1" latinLnBrk="0" hangingPunct="1">
                        <a:lnSpc>
                          <a:spcPct val="107000"/>
                        </a:lnSpc>
                        <a:spcBef>
                          <a:spcPts val="0"/>
                        </a:spcBef>
                        <a:spcAft>
                          <a:spcPts val="800"/>
                        </a:spcAft>
                      </a:pPr>
                      <a:r>
                        <a:rPr lang="en-US" sz="1800" kern="1200" dirty="0">
                          <a:effectLst/>
                        </a:rPr>
                        <a:t>50.0%</a:t>
                      </a:r>
                      <a:endParaRPr lang="en-US" dirty="0">
                        <a:effectLst/>
                      </a:endParaRPr>
                    </a:p>
                  </a:txBody>
                  <a:tcPr marL="0" marR="0" marT="0" marB="0" anchor="ctr"/>
                </a:tc>
                <a:tc>
                  <a:txBody>
                    <a:bodyPr/>
                    <a:lstStyle/>
                    <a:p>
                      <a:pPr marL="457200" indent="-228600" algn="r" rtl="0" eaLnBrk="1" latinLnBrk="0" hangingPunct="1">
                        <a:lnSpc>
                          <a:spcPct val="107000"/>
                        </a:lnSpc>
                        <a:spcBef>
                          <a:spcPts val="0"/>
                        </a:spcBef>
                        <a:spcAft>
                          <a:spcPts val="800"/>
                        </a:spcAft>
                      </a:pPr>
                      <a:r>
                        <a:rPr lang="en-US" sz="1800" kern="1200" dirty="0">
                          <a:effectLst/>
                        </a:rPr>
                        <a:t>-</a:t>
                      </a:r>
                      <a:endParaRPr lang="en-US" dirty="0">
                        <a:effectLst/>
                      </a:endParaRPr>
                    </a:p>
                  </a:txBody>
                  <a:tcPr marL="0" marR="0" marT="0" marB="0" anchor="ctr"/>
                </a:tc>
                <a:tc>
                  <a:txBody>
                    <a:bodyPr/>
                    <a:lstStyle/>
                    <a:p>
                      <a:pPr marL="457200" indent="-228600" algn="r" rtl="0" eaLnBrk="1" latinLnBrk="0" hangingPunct="1">
                        <a:lnSpc>
                          <a:spcPct val="107000"/>
                        </a:lnSpc>
                        <a:spcBef>
                          <a:spcPts val="0"/>
                        </a:spcBef>
                        <a:spcAft>
                          <a:spcPts val="800"/>
                        </a:spcAft>
                      </a:pPr>
                      <a:r>
                        <a:rPr lang="en-US" sz="1800" kern="1200" dirty="0">
                          <a:effectLst/>
                        </a:rPr>
                        <a:t>-</a:t>
                      </a:r>
                      <a:endParaRPr lang="en-US" dirty="0">
                        <a:effectLst/>
                      </a:endParaRPr>
                    </a:p>
                  </a:txBody>
                  <a:tcPr marL="0" marR="0" marT="0" marB="0" anchor="ctr"/>
                </a:tc>
                <a:tc>
                  <a:txBody>
                    <a:bodyPr/>
                    <a:lstStyle/>
                    <a:p>
                      <a:pPr marL="457200" indent="-228600" algn="r" rtl="0" eaLnBrk="1" latinLnBrk="0" hangingPunct="1">
                        <a:lnSpc>
                          <a:spcPct val="107000"/>
                        </a:lnSpc>
                        <a:spcBef>
                          <a:spcPts val="0"/>
                        </a:spcBef>
                        <a:spcAft>
                          <a:spcPts val="800"/>
                        </a:spcAft>
                      </a:pPr>
                      <a:r>
                        <a:rPr lang="en-US" sz="1800" kern="1200" dirty="0">
                          <a:effectLst/>
                        </a:rPr>
                        <a:t>100%</a:t>
                      </a:r>
                      <a:endParaRPr lang="en-US" dirty="0">
                        <a:effectLst/>
                      </a:endParaRPr>
                    </a:p>
                  </a:txBody>
                  <a:tcPr marL="0" marR="0" marT="0" marB="0" anchor="ctr">
                    <a:lnR w="12700">
                      <a:solidFill>
                        <a:schemeClr val="tx1"/>
                      </a:solidFill>
                    </a:lnR>
                  </a:tcPr>
                </a:tc>
                <a:extLst>
                  <a:ext uri="{0D108BD9-81ED-4DB2-BD59-A6C34878D82A}">
                    <a16:rowId xmlns:a16="http://schemas.microsoft.com/office/drawing/2014/main" val="1226635430"/>
                  </a:ext>
                </a:extLst>
              </a:tr>
              <a:tr h="279099">
                <a:tc>
                  <a:txBody>
                    <a:bodyPr/>
                    <a:lstStyle/>
                    <a:p>
                      <a:pPr marL="457200" indent="-228600" algn="ctr" rtl="0" eaLnBrk="1" latinLnBrk="0" hangingPunct="1">
                        <a:lnSpc>
                          <a:spcPct val="107000"/>
                        </a:lnSpc>
                        <a:spcBef>
                          <a:spcPts val="0"/>
                        </a:spcBef>
                        <a:spcAft>
                          <a:spcPts val="800"/>
                        </a:spcAft>
                      </a:pPr>
                      <a:r>
                        <a:rPr lang="en-US" sz="1800" kern="1200" dirty="0">
                          <a:effectLst/>
                        </a:rPr>
                        <a:t>Prosecutor</a:t>
                      </a:r>
                      <a:endParaRPr lang="en-US" dirty="0">
                        <a:effectLst/>
                      </a:endParaRPr>
                    </a:p>
                  </a:txBody>
                  <a:tcPr marL="0" marR="0" marT="0" marB="0" anchor="ctr">
                    <a:lnL w="12700">
                      <a:solidFill>
                        <a:schemeClr val="tx1"/>
                      </a:solidFill>
                    </a:lnL>
                  </a:tcPr>
                </a:tc>
                <a:tc>
                  <a:txBody>
                    <a:bodyPr/>
                    <a:lstStyle/>
                    <a:p>
                      <a:pPr marL="457200" indent="-228600" algn="r" rtl="0" eaLnBrk="1" latinLnBrk="0" hangingPunct="1">
                        <a:lnSpc>
                          <a:spcPct val="107000"/>
                        </a:lnSpc>
                        <a:spcBef>
                          <a:spcPts val="0"/>
                        </a:spcBef>
                        <a:spcAft>
                          <a:spcPts val="800"/>
                        </a:spcAft>
                      </a:pPr>
                      <a:r>
                        <a:rPr lang="en-US" sz="1800" kern="1200" dirty="0">
                          <a:effectLst/>
                        </a:rPr>
                        <a:t>33.3%</a:t>
                      </a:r>
                      <a:endParaRPr lang="en-US" dirty="0">
                        <a:effectLst/>
                      </a:endParaRPr>
                    </a:p>
                  </a:txBody>
                  <a:tcPr marL="0" marR="0" marT="0" marB="0" anchor="ctr"/>
                </a:tc>
                <a:tc>
                  <a:txBody>
                    <a:bodyPr/>
                    <a:lstStyle/>
                    <a:p>
                      <a:pPr marL="457200" indent="-228600" algn="r" rtl="0" eaLnBrk="1" latinLnBrk="0" hangingPunct="1">
                        <a:lnSpc>
                          <a:spcPct val="107000"/>
                        </a:lnSpc>
                        <a:spcBef>
                          <a:spcPts val="0"/>
                        </a:spcBef>
                        <a:spcAft>
                          <a:spcPts val="800"/>
                        </a:spcAft>
                      </a:pPr>
                      <a:r>
                        <a:rPr lang="en-US" sz="1800" kern="1200" dirty="0">
                          <a:effectLst/>
                        </a:rPr>
                        <a:t>33.3%</a:t>
                      </a:r>
                      <a:endParaRPr lang="en-US" dirty="0">
                        <a:effectLst/>
                      </a:endParaRPr>
                    </a:p>
                  </a:txBody>
                  <a:tcPr marL="0" marR="0" marT="0" marB="0" anchor="ctr"/>
                </a:tc>
                <a:tc>
                  <a:txBody>
                    <a:bodyPr/>
                    <a:lstStyle/>
                    <a:p>
                      <a:pPr marL="457200" indent="-228600" algn="r" rtl="0" eaLnBrk="1" latinLnBrk="0" hangingPunct="1">
                        <a:lnSpc>
                          <a:spcPct val="107000"/>
                        </a:lnSpc>
                        <a:spcBef>
                          <a:spcPts val="0"/>
                        </a:spcBef>
                        <a:spcAft>
                          <a:spcPts val="800"/>
                        </a:spcAft>
                      </a:pPr>
                      <a:r>
                        <a:rPr lang="en-US" sz="1800" kern="1200" dirty="0">
                          <a:effectLst/>
                        </a:rPr>
                        <a:t>33.3%</a:t>
                      </a:r>
                      <a:endParaRPr lang="en-US" dirty="0">
                        <a:effectLst/>
                      </a:endParaRPr>
                    </a:p>
                  </a:txBody>
                  <a:tcPr marL="0" marR="0" marT="0" marB="0" anchor="ctr"/>
                </a:tc>
                <a:tc>
                  <a:txBody>
                    <a:bodyPr/>
                    <a:lstStyle/>
                    <a:p>
                      <a:pPr marL="457200" indent="-228600" algn="r" rtl="0" eaLnBrk="1" latinLnBrk="0" hangingPunct="1">
                        <a:lnSpc>
                          <a:spcPct val="107000"/>
                        </a:lnSpc>
                        <a:spcBef>
                          <a:spcPts val="0"/>
                        </a:spcBef>
                        <a:spcAft>
                          <a:spcPts val="800"/>
                        </a:spcAft>
                      </a:pPr>
                      <a:r>
                        <a:rPr lang="en-US" sz="1800" kern="1200" dirty="0">
                          <a:effectLst/>
                        </a:rPr>
                        <a:t>-</a:t>
                      </a:r>
                      <a:endParaRPr lang="en-US" dirty="0">
                        <a:effectLst/>
                      </a:endParaRPr>
                    </a:p>
                  </a:txBody>
                  <a:tcPr marL="0" marR="0" marT="0" marB="0" anchor="ctr"/>
                </a:tc>
                <a:tc>
                  <a:txBody>
                    <a:bodyPr/>
                    <a:lstStyle/>
                    <a:p>
                      <a:pPr marL="457200" indent="-228600" algn="r" rtl="0" eaLnBrk="1" latinLnBrk="0" hangingPunct="1">
                        <a:lnSpc>
                          <a:spcPct val="107000"/>
                        </a:lnSpc>
                        <a:spcBef>
                          <a:spcPts val="0"/>
                        </a:spcBef>
                        <a:spcAft>
                          <a:spcPts val="800"/>
                        </a:spcAft>
                      </a:pPr>
                      <a:r>
                        <a:rPr lang="en-US" sz="1800" kern="1200" dirty="0">
                          <a:effectLst/>
                        </a:rPr>
                        <a:t>100%</a:t>
                      </a:r>
                      <a:endParaRPr lang="en-US" dirty="0">
                        <a:effectLst/>
                      </a:endParaRPr>
                    </a:p>
                  </a:txBody>
                  <a:tcPr marL="0" marR="0" marT="0" marB="0" anchor="ctr">
                    <a:lnR w="12700">
                      <a:solidFill>
                        <a:schemeClr val="tx1"/>
                      </a:solidFill>
                    </a:lnR>
                  </a:tcPr>
                </a:tc>
                <a:extLst>
                  <a:ext uri="{0D108BD9-81ED-4DB2-BD59-A6C34878D82A}">
                    <a16:rowId xmlns:a16="http://schemas.microsoft.com/office/drawing/2014/main" val="3646729175"/>
                  </a:ext>
                </a:extLst>
              </a:tr>
              <a:tr h="493292">
                <a:tc>
                  <a:txBody>
                    <a:bodyPr/>
                    <a:lstStyle/>
                    <a:p>
                      <a:pPr marL="457200" indent="-228600" algn="ctr" rtl="0" eaLnBrk="1" latinLnBrk="0" hangingPunct="1">
                        <a:lnSpc>
                          <a:spcPct val="107000"/>
                        </a:lnSpc>
                        <a:spcBef>
                          <a:spcPts val="0"/>
                        </a:spcBef>
                        <a:spcAft>
                          <a:spcPts val="800"/>
                        </a:spcAft>
                      </a:pPr>
                      <a:r>
                        <a:rPr lang="en-US" sz="1800" kern="1200" dirty="0">
                          <a:effectLst/>
                        </a:rPr>
                        <a:t>International Organization</a:t>
                      </a:r>
                      <a:endParaRPr lang="en-US" dirty="0">
                        <a:effectLst/>
                      </a:endParaRPr>
                    </a:p>
                  </a:txBody>
                  <a:tcPr marL="0" marR="0" marT="0" marB="0" anchor="ctr">
                    <a:lnL w="12700">
                      <a:solidFill>
                        <a:schemeClr val="tx1"/>
                      </a:solidFill>
                    </a:lnL>
                  </a:tcPr>
                </a:tc>
                <a:tc>
                  <a:txBody>
                    <a:bodyPr/>
                    <a:lstStyle/>
                    <a:p>
                      <a:pPr marL="457200" indent="-228600" algn="r" rtl="0" eaLnBrk="1" latinLnBrk="0" hangingPunct="1">
                        <a:lnSpc>
                          <a:spcPct val="107000"/>
                        </a:lnSpc>
                        <a:spcBef>
                          <a:spcPts val="0"/>
                        </a:spcBef>
                        <a:spcAft>
                          <a:spcPts val="800"/>
                        </a:spcAft>
                      </a:pPr>
                      <a:r>
                        <a:rPr lang="en-US" sz="1800" kern="1200" dirty="0">
                          <a:effectLst/>
                        </a:rPr>
                        <a:t>66.7%</a:t>
                      </a:r>
                      <a:endParaRPr lang="en-US" dirty="0">
                        <a:effectLst/>
                      </a:endParaRPr>
                    </a:p>
                  </a:txBody>
                  <a:tcPr marL="0" marR="0" marT="0" marB="0" anchor="ctr"/>
                </a:tc>
                <a:tc>
                  <a:txBody>
                    <a:bodyPr/>
                    <a:lstStyle/>
                    <a:p>
                      <a:pPr marL="457200" indent="-228600" algn="r" rtl="0" eaLnBrk="1" latinLnBrk="0" hangingPunct="1">
                        <a:lnSpc>
                          <a:spcPct val="107000"/>
                        </a:lnSpc>
                        <a:spcBef>
                          <a:spcPts val="0"/>
                        </a:spcBef>
                        <a:spcAft>
                          <a:spcPts val="800"/>
                        </a:spcAft>
                      </a:pPr>
                      <a:r>
                        <a:rPr lang="en-US" sz="1800" kern="1200" dirty="0">
                          <a:effectLst/>
                        </a:rPr>
                        <a:t>33.3%</a:t>
                      </a:r>
                      <a:endParaRPr lang="en-US" dirty="0">
                        <a:effectLst/>
                      </a:endParaRPr>
                    </a:p>
                  </a:txBody>
                  <a:tcPr marL="0" marR="0" marT="0" marB="0" anchor="ctr"/>
                </a:tc>
                <a:tc>
                  <a:txBody>
                    <a:bodyPr/>
                    <a:lstStyle/>
                    <a:p>
                      <a:pPr marL="457200" indent="-228600" algn="r" rtl="0" eaLnBrk="1" latinLnBrk="0" hangingPunct="1">
                        <a:lnSpc>
                          <a:spcPct val="107000"/>
                        </a:lnSpc>
                        <a:spcBef>
                          <a:spcPts val="0"/>
                        </a:spcBef>
                        <a:spcAft>
                          <a:spcPts val="800"/>
                        </a:spcAft>
                      </a:pPr>
                      <a:r>
                        <a:rPr lang="en-US" sz="1800" kern="1200" dirty="0">
                          <a:effectLst/>
                        </a:rPr>
                        <a:t>-</a:t>
                      </a:r>
                      <a:endParaRPr lang="en-US" dirty="0">
                        <a:effectLst/>
                      </a:endParaRPr>
                    </a:p>
                  </a:txBody>
                  <a:tcPr marL="0" marR="0" marT="0" marB="0" anchor="ctr"/>
                </a:tc>
                <a:tc>
                  <a:txBody>
                    <a:bodyPr/>
                    <a:lstStyle/>
                    <a:p>
                      <a:pPr marL="457200" indent="-228600" algn="r" rtl="0" eaLnBrk="1" latinLnBrk="0" hangingPunct="1">
                        <a:lnSpc>
                          <a:spcPct val="107000"/>
                        </a:lnSpc>
                        <a:spcBef>
                          <a:spcPts val="0"/>
                        </a:spcBef>
                        <a:spcAft>
                          <a:spcPts val="800"/>
                        </a:spcAft>
                      </a:pPr>
                      <a:r>
                        <a:rPr lang="en-US" sz="1800" kern="1200" dirty="0">
                          <a:effectLst/>
                        </a:rPr>
                        <a:t>-</a:t>
                      </a:r>
                      <a:endParaRPr lang="en-US" dirty="0">
                        <a:effectLst/>
                      </a:endParaRPr>
                    </a:p>
                  </a:txBody>
                  <a:tcPr marL="0" marR="0" marT="0" marB="0" anchor="ctr"/>
                </a:tc>
                <a:tc>
                  <a:txBody>
                    <a:bodyPr/>
                    <a:lstStyle/>
                    <a:p>
                      <a:pPr marL="457200" indent="-228600" algn="r" rtl="0" eaLnBrk="1" latinLnBrk="0" hangingPunct="1">
                        <a:lnSpc>
                          <a:spcPct val="107000"/>
                        </a:lnSpc>
                        <a:spcBef>
                          <a:spcPts val="0"/>
                        </a:spcBef>
                        <a:spcAft>
                          <a:spcPts val="800"/>
                        </a:spcAft>
                      </a:pPr>
                      <a:r>
                        <a:rPr lang="en-US" sz="1800" kern="1200" dirty="0">
                          <a:effectLst/>
                        </a:rPr>
                        <a:t>100%</a:t>
                      </a:r>
                      <a:endParaRPr lang="en-US" dirty="0">
                        <a:effectLst/>
                      </a:endParaRPr>
                    </a:p>
                  </a:txBody>
                  <a:tcPr marL="0" marR="0" marT="0" marB="0" anchor="ctr">
                    <a:lnR w="12700">
                      <a:solidFill>
                        <a:schemeClr val="tx1"/>
                      </a:solidFill>
                    </a:lnR>
                  </a:tcPr>
                </a:tc>
                <a:extLst>
                  <a:ext uri="{0D108BD9-81ED-4DB2-BD59-A6C34878D82A}">
                    <a16:rowId xmlns:a16="http://schemas.microsoft.com/office/drawing/2014/main" val="1123058113"/>
                  </a:ext>
                </a:extLst>
              </a:tr>
              <a:tr h="279099">
                <a:tc>
                  <a:txBody>
                    <a:bodyPr/>
                    <a:lstStyle/>
                    <a:p>
                      <a:pPr marL="457200" indent="-228600" algn="ctr" rtl="0" eaLnBrk="1" latinLnBrk="0" hangingPunct="1">
                        <a:lnSpc>
                          <a:spcPct val="107000"/>
                        </a:lnSpc>
                        <a:spcBef>
                          <a:spcPts val="0"/>
                        </a:spcBef>
                        <a:spcAft>
                          <a:spcPts val="800"/>
                        </a:spcAft>
                      </a:pPr>
                      <a:r>
                        <a:rPr lang="en-US" sz="1800" kern="1200" dirty="0">
                          <a:effectLst/>
                        </a:rPr>
                        <a:t>Other</a:t>
                      </a:r>
                      <a:endParaRPr lang="en-US" dirty="0">
                        <a:effectLst/>
                      </a:endParaRPr>
                    </a:p>
                  </a:txBody>
                  <a:tcPr marL="0" marR="0" marT="0" marB="0" anchor="ctr">
                    <a:lnL w="12700">
                      <a:solidFill>
                        <a:schemeClr val="tx1"/>
                      </a:solidFill>
                    </a:lnL>
                  </a:tcPr>
                </a:tc>
                <a:tc>
                  <a:txBody>
                    <a:bodyPr/>
                    <a:lstStyle/>
                    <a:p>
                      <a:pPr marL="457200" indent="-228600" algn="r" rtl="0" eaLnBrk="1" latinLnBrk="0" hangingPunct="1">
                        <a:lnSpc>
                          <a:spcPct val="107000"/>
                        </a:lnSpc>
                        <a:spcBef>
                          <a:spcPts val="0"/>
                        </a:spcBef>
                        <a:spcAft>
                          <a:spcPts val="800"/>
                        </a:spcAft>
                      </a:pPr>
                      <a:r>
                        <a:rPr lang="en-US" sz="1800" kern="1200" dirty="0">
                          <a:effectLst/>
                        </a:rPr>
                        <a:t>66.7%</a:t>
                      </a:r>
                      <a:endParaRPr lang="en-US" dirty="0">
                        <a:effectLst/>
                      </a:endParaRPr>
                    </a:p>
                  </a:txBody>
                  <a:tcPr marL="0" marR="0" marT="0" marB="0" anchor="ctr"/>
                </a:tc>
                <a:tc>
                  <a:txBody>
                    <a:bodyPr/>
                    <a:lstStyle/>
                    <a:p>
                      <a:pPr marL="457200" indent="-228600" algn="r" rtl="0" eaLnBrk="1" latinLnBrk="0" hangingPunct="1">
                        <a:lnSpc>
                          <a:spcPct val="107000"/>
                        </a:lnSpc>
                        <a:spcBef>
                          <a:spcPts val="0"/>
                        </a:spcBef>
                        <a:spcAft>
                          <a:spcPts val="800"/>
                        </a:spcAft>
                      </a:pPr>
                      <a:r>
                        <a:rPr lang="en-US" sz="1800" kern="1200" dirty="0">
                          <a:effectLst/>
                        </a:rPr>
                        <a:t>33.3%</a:t>
                      </a:r>
                      <a:endParaRPr lang="en-US" dirty="0">
                        <a:effectLst/>
                      </a:endParaRPr>
                    </a:p>
                  </a:txBody>
                  <a:tcPr marL="0" marR="0" marT="0" marB="0" anchor="ctr"/>
                </a:tc>
                <a:tc>
                  <a:txBody>
                    <a:bodyPr/>
                    <a:lstStyle/>
                    <a:p>
                      <a:pPr marL="457200" indent="-228600" algn="r" rtl="0" eaLnBrk="1" latinLnBrk="0" hangingPunct="1">
                        <a:lnSpc>
                          <a:spcPct val="107000"/>
                        </a:lnSpc>
                        <a:spcBef>
                          <a:spcPts val="0"/>
                        </a:spcBef>
                        <a:spcAft>
                          <a:spcPts val="800"/>
                        </a:spcAft>
                      </a:pPr>
                      <a:r>
                        <a:rPr lang="en-US" sz="1800" kern="1200" dirty="0">
                          <a:effectLst/>
                        </a:rPr>
                        <a:t>-</a:t>
                      </a:r>
                      <a:endParaRPr lang="en-US" dirty="0">
                        <a:effectLst/>
                      </a:endParaRPr>
                    </a:p>
                  </a:txBody>
                  <a:tcPr marL="0" marR="0" marT="0" marB="0" anchor="ctr"/>
                </a:tc>
                <a:tc>
                  <a:txBody>
                    <a:bodyPr/>
                    <a:lstStyle/>
                    <a:p>
                      <a:pPr marL="457200" indent="-228600" algn="r" rtl="0" eaLnBrk="1" latinLnBrk="0" hangingPunct="1">
                        <a:lnSpc>
                          <a:spcPct val="107000"/>
                        </a:lnSpc>
                        <a:spcBef>
                          <a:spcPts val="0"/>
                        </a:spcBef>
                        <a:spcAft>
                          <a:spcPts val="800"/>
                        </a:spcAft>
                      </a:pPr>
                      <a:r>
                        <a:rPr lang="en-US" sz="1800" kern="1200" dirty="0">
                          <a:effectLst/>
                        </a:rPr>
                        <a:t>-</a:t>
                      </a:r>
                      <a:endParaRPr lang="en-US" dirty="0">
                        <a:effectLst/>
                      </a:endParaRPr>
                    </a:p>
                  </a:txBody>
                  <a:tcPr marL="0" marR="0" marT="0" marB="0" anchor="ctr"/>
                </a:tc>
                <a:tc>
                  <a:txBody>
                    <a:bodyPr/>
                    <a:lstStyle/>
                    <a:p>
                      <a:pPr marL="457200" indent="-228600" algn="r" rtl="0" eaLnBrk="1" latinLnBrk="0" hangingPunct="1">
                        <a:lnSpc>
                          <a:spcPct val="107000"/>
                        </a:lnSpc>
                        <a:spcBef>
                          <a:spcPts val="0"/>
                        </a:spcBef>
                        <a:spcAft>
                          <a:spcPts val="800"/>
                        </a:spcAft>
                      </a:pPr>
                      <a:r>
                        <a:rPr lang="en-US" sz="1800" kern="1200" dirty="0">
                          <a:effectLst/>
                        </a:rPr>
                        <a:t>100%</a:t>
                      </a:r>
                      <a:endParaRPr lang="en-US" dirty="0">
                        <a:effectLst/>
                      </a:endParaRPr>
                    </a:p>
                  </a:txBody>
                  <a:tcPr marL="0" marR="0" marT="0" marB="0" anchor="ctr">
                    <a:lnR w="12700">
                      <a:solidFill>
                        <a:schemeClr val="tx1"/>
                      </a:solidFill>
                    </a:lnR>
                  </a:tcPr>
                </a:tc>
                <a:extLst>
                  <a:ext uri="{0D108BD9-81ED-4DB2-BD59-A6C34878D82A}">
                    <a16:rowId xmlns:a16="http://schemas.microsoft.com/office/drawing/2014/main" val="1621729333"/>
                  </a:ext>
                </a:extLst>
              </a:tr>
              <a:tr h="279099">
                <a:tc>
                  <a:txBody>
                    <a:bodyPr/>
                    <a:lstStyle/>
                    <a:p>
                      <a:pPr marL="457200" indent="-228600" algn="ctr" rtl="0" eaLnBrk="1" latinLnBrk="0" hangingPunct="1">
                        <a:lnSpc>
                          <a:spcPct val="107000"/>
                        </a:lnSpc>
                        <a:spcBef>
                          <a:spcPts val="0"/>
                        </a:spcBef>
                        <a:spcAft>
                          <a:spcPts val="800"/>
                        </a:spcAft>
                      </a:pPr>
                      <a:r>
                        <a:rPr lang="en-US" sz="1800" kern="1200" dirty="0">
                          <a:effectLst/>
                        </a:rPr>
                        <a:t>Human Rights Institute</a:t>
                      </a:r>
                      <a:endParaRPr lang="en-US" dirty="0">
                        <a:effectLst/>
                      </a:endParaRPr>
                    </a:p>
                  </a:txBody>
                  <a:tcPr marL="0" marR="0" marT="0" marB="0" anchor="ctr">
                    <a:lnL w="12700">
                      <a:solidFill>
                        <a:schemeClr val="tx1"/>
                      </a:solidFill>
                    </a:lnL>
                  </a:tcPr>
                </a:tc>
                <a:tc>
                  <a:txBody>
                    <a:bodyPr/>
                    <a:lstStyle/>
                    <a:p>
                      <a:pPr marL="457200" indent="-228600" algn="r" rtl="0" eaLnBrk="1" latinLnBrk="0" hangingPunct="1">
                        <a:lnSpc>
                          <a:spcPct val="107000"/>
                        </a:lnSpc>
                        <a:spcBef>
                          <a:spcPts val="0"/>
                        </a:spcBef>
                        <a:spcAft>
                          <a:spcPts val="800"/>
                        </a:spcAft>
                      </a:pPr>
                      <a:r>
                        <a:rPr lang="en-US" sz="1800" kern="1200" dirty="0">
                          <a:effectLst/>
                        </a:rPr>
                        <a:t>100%</a:t>
                      </a:r>
                      <a:endParaRPr lang="en-US" dirty="0">
                        <a:effectLst/>
                      </a:endParaRPr>
                    </a:p>
                  </a:txBody>
                  <a:tcPr marL="0" marR="0" marT="0" marB="0" anchor="ctr"/>
                </a:tc>
                <a:tc>
                  <a:txBody>
                    <a:bodyPr/>
                    <a:lstStyle/>
                    <a:p>
                      <a:pPr marL="457200" indent="-228600" algn="r" rtl="0" eaLnBrk="1" latinLnBrk="0" hangingPunct="1">
                        <a:lnSpc>
                          <a:spcPct val="107000"/>
                        </a:lnSpc>
                        <a:spcBef>
                          <a:spcPts val="0"/>
                        </a:spcBef>
                        <a:spcAft>
                          <a:spcPts val="800"/>
                        </a:spcAft>
                      </a:pPr>
                      <a:r>
                        <a:rPr lang="en-US" sz="1800" kern="1200" dirty="0">
                          <a:effectLst/>
                        </a:rPr>
                        <a:t>-</a:t>
                      </a:r>
                      <a:endParaRPr lang="en-US" dirty="0">
                        <a:effectLst/>
                      </a:endParaRPr>
                    </a:p>
                  </a:txBody>
                  <a:tcPr marL="0" marR="0" marT="0" marB="0" anchor="ctr"/>
                </a:tc>
                <a:tc>
                  <a:txBody>
                    <a:bodyPr/>
                    <a:lstStyle/>
                    <a:p>
                      <a:pPr marL="457200" indent="-228600" algn="r" rtl="0" eaLnBrk="1" latinLnBrk="0" hangingPunct="1">
                        <a:lnSpc>
                          <a:spcPct val="107000"/>
                        </a:lnSpc>
                        <a:spcBef>
                          <a:spcPts val="0"/>
                        </a:spcBef>
                        <a:spcAft>
                          <a:spcPts val="800"/>
                        </a:spcAft>
                      </a:pPr>
                      <a:r>
                        <a:rPr lang="en-US" sz="1800" kern="1200" dirty="0">
                          <a:effectLst/>
                        </a:rPr>
                        <a:t>-</a:t>
                      </a:r>
                      <a:endParaRPr lang="en-US" dirty="0">
                        <a:effectLst/>
                      </a:endParaRPr>
                    </a:p>
                  </a:txBody>
                  <a:tcPr marL="0" marR="0" marT="0" marB="0" anchor="ctr"/>
                </a:tc>
                <a:tc>
                  <a:txBody>
                    <a:bodyPr/>
                    <a:lstStyle/>
                    <a:p>
                      <a:pPr marL="457200" indent="-228600" algn="r" rtl="0" eaLnBrk="1" latinLnBrk="0" hangingPunct="1">
                        <a:lnSpc>
                          <a:spcPct val="107000"/>
                        </a:lnSpc>
                        <a:spcBef>
                          <a:spcPts val="0"/>
                        </a:spcBef>
                        <a:spcAft>
                          <a:spcPts val="800"/>
                        </a:spcAft>
                      </a:pPr>
                      <a:r>
                        <a:rPr lang="en-US" sz="1800" kern="1200" dirty="0">
                          <a:effectLst/>
                        </a:rPr>
                        <a:t>-</a:t>
                      </a:r>
                      <a:endParaRPr lang="en-US" dirty="0">
                        <a:effectLst/>
                      </a:endParaRPr>
                    </a:p>
                  </a:txBody>
                  <a:tcPr marL="0" marR="0" marT="0" marB="0" anchor="ctr"/>
                </a:tc>
                <a:tc>
                  <a:txBody>
                    <a:bodyPr/>
                    <a:lstStyle/>
                    <a:p>
                      <a:pPr marL="457200" indent="-228600" algn="r" rtl="0" eaLnBrk="1" latinLnBrk="0" hangingPunct="1">
                        <a:lnSpc>
                          <a:spcPct val="107000"/>
                        </a:lnSpc>
                        <a:spcBef>
                          <a:spcPts val="0"/>
                        </a:spcBef>
                        <a:spcAft>
                          <a:spcPts val="800"/>
                        </a:spcAft>
                      </a:pPr>
                      <a:r>
                        <a:rPr lang="en-US" sz="1800" kern="1200" dirty="0">
                          <a:effectLst/>
                        </a:rPr>
                        <a:t>100%</a:t>
                      </a:r>
                      <a:endParaRPr lang="en-US" dirty="0">
                        <a:effectLst/>
                      </a:endParaRPr>
                    </a:p>
                  </a:txBody>
                  <a:tcPr marL="0" marR="0" marT="0" marB="0" anchor="ctr">
                    <a:lnR w="12700">
                      <a:solidFill>
                        <a:schemeClr val="tx1"/>
                      </a:solidFill>
                    </a:lnR>
                  </a:tcPr>
                </a:tc>
                <a:extLst>
                  <a:ext uri="{0D108BD9-81ED-4DB2-BD59-A6C34878D82A}">
                    <a16:rowId xmlns:a16="http://schemas.microsoft.com/office/drawing/2014/main" val="1316534699"/>
                  </a:ext>
                </a:extLst>
              </a:tr>
              <a:tr h="279099">
                <a:tc>
                  <a:txBody>
                    <a:bodyPr/>
                    <a:lstStyle/>
                    <a:p>
                      <a:pPr marL="457200" indent="-228600" algn="ctr" rtl="0" eaLnBrk="1" latinLnBrk="0" hangingPunct="1">
                        <a:lnSpc>
                          <a:spcPct val="107000"/>
                        </a:lnSpc>
                        <a:spcBef>
                          <a:spcPts val="0"/>
                        </a:spcBef>
                        <a:spcAft>
                          <a:spcPts val="800"/>
                        </a:spcAft>
                      </a:pPr>
                      <a:r>
                        <a:rPr lang="en-US" sz="1800" kern="1200" dirty="0">
                          <a:effectLst/>
                        </a:rPr>
                        <a:t>Health Institute</a:t>
                      </a:r>
                      <a:endParaRPr lang="en-US" dirty="0">
                        <a:effectLst/>
                      </a:endParaRPr>
                    </a:p>
                  </a:txBody>
                  <a:tcPr marL="0" marR="0" marT="0" marB="0" anchor="ctr">
                    <a:lnL w="12700">
                      <a:solidFill>
                        <a:schemeClr val="tx1"/>
                      </a:solidFill>
                    </a:lnL>
                  </a:tcPr>
                </a:tc>
                <a:tc>
                  <a:txBody>
                    <a:bodyPr/>
                    <a:lstStyle/>
                    <a:p>
                      <a:pPr marL="457200" indent="-228600" algn="r" rtl="0" eaLnBrk="1" latinLnBrk="0" hangingPunct="1">
                        <a:lnSpc>
                          <a:spcPct val="107000"/>
                        </a:lnSpc>
                        <a:spcBef>
                          <a:spcPts val="0"/>
                        </a:spcBef>
                        <a:spcAft>
                          <a:spcPts val="800"/>
                        </a:spcAft>
                      </a:pPr>
                      <a:r>
                        <a:rPr lang="en-US" sz="1800" kern="1200" dirty="0">
                          <a:effectLst/>
                        </a:rPr>
                        <a:t>-</a:t>
                      </a:r>
                      <a:endParaRPr lang="en-US" dirty="0">
                        <a:effectLst/>
                      </a:endParaRPr>
                    </a:p>
                  </a:txBody>
                  <a:tcPr marL="0" marR="0" marT="0" marB="0" anchor="ctr"/>
                </a:tc>
                <a:tc>
                  <a:txBody>
                    <a:bodyPr/>
                    <a:lstStyle/>
                    <a:p>
                      <a:pPr marL="457200" indent="-228600" algn="r" rtl="0" eaLnBrk="1" latinLnBrk="0" hangingPunct="1">
                        <a:lnSpc>
                          <a:spcPct val="107000"/>
                        </a:lnSpc>
                        <a:spcBef>
                          <a:spcPts val="0"/>
                        </a:spcBef>
                        <a:spcAft>
                          <a:spcPts val="800"/>
                        </a:spcAft>
                      </a:pPr>
                      <a:r>
                        <a:rPr lang="en-US" sz="1800" kern="1200" dirty="0">
                          <a:effectLst/>
                        </a:rPr>
                        <a:t>-</a:t>
                      </a:r>
                      <a:endParaRPr lang="en-US" dirty="0">
                        <a:effectLst/>
                      </a:endParaRPr>
                    </a:p>
                  </a:txBody>
                  <a:tcPr marL="0" marR="0" marT="0" marB="0" anchor="ctr"/>
                </a:tc>
                <a:tc>
                  <a:txBody>
                    <a:bodyPr/>
                    <a:lstStyle/>
                    <a:p>
                      <a:pPr marL="457200" indent="-228600" algn="r" rtl="0" eaLnBrk="1" latinLnBrk="0" hangingPunct="1">
                        <a:lnSpc>
                          <a:spcPct val="107000"/>
                        </a:lnSpc>
                        <a:spcBef>
                          <a:spcPts val="0"/>
                        </a:spcBef>
                        <a:spcAft>
                          <a:spcPts val="800"/>
                        </a:spcAft>
                      </a:pPr>
                      <a:r>
                        <a:rPr lang="en-US" sz="1800" kern="1200" dirty="0">
                          <a:effectLst/>
                        </a:rPr>
                        <a:t>-</a:t>
                      </a:r>
                      <a:endParaRPr lang="en-US" dirty="0">
                        <a:effectLst/>
                      </a:endParaRPr>
                    </a:p>
                  </a:txBody>
                  <a:tcPr marL="0" marR="0" marT="0" marB="0" anchor="ctr"/>
                </a:tc>
                <a:tc>
                  <a:txBody>
                    <a:bodyPr/>
                    <a:lstStyle/>
                    <a:p>
                      <a:pPr marL="457200" indent="-228600" algn="r" rtl="0" eaLnBrk="1" latinLnBrk="0" hangingPunct="1">
                        <a:lnSpc>
                          <a:spcPct val="107000"/>
                        </a:lnSpc>
                        <a:spcBef>
                          <a:spcPts val="0"/>
                        </a:spcBef>
                        <a:spcAft>
                          <a:spcPts val="800"/>
                        </a:spcAft>
                      </a:pPr>
                      <a:r>
                        <a:rPr lang="en-US" sz="1800" kern="1200" dirty="0">
                          <a:effectLst/>
                        </a:rPr>
                        <a:t>100%</a:t>
                      </a:r>
                      <a:endParaRPr lang="en-US" dirty="0">
                        <a:effectLst/>
                      </a:endParaRPr>
                    </a:p>
                  </a:txBody>
                  <a:tcPr marL="0" marR="0" marT="0" marB="0" anchor="ctr"/>
                </a:tc>
                <a:tc>
                  <a:txBody>
                    <a:bodyPr/>
                    <a:lstStyle/>
                    <a:p>
                      <a:pPr marL="457200" indent="-228600" algn="r" rtl="0" eaLnBrk="1" latinLnBrk="0" hangingPunct="1">
                        <a:lnSpc>
                          <a:spcPct val="107000"/>
                        </a:lnSpc>
                        <a:spcBef>
                          <a:spcPts val="0"/>
                        </a:spcBef>
                        <a:spcAft>
                          <a:spcPts val="800"/>
                        </a:spcAft>
                      </a:pPr>
                      <a:r>
                        <a:rPr lang="en-US" sz="1800" kern="1200" dirty="0">
                          <a:effectLst/>
                        </a:rPr>
                        <a:t>100%</a:t>
                      </a:r>
                      <a:endParaRPr lang="en-US" dirty="0">
                        <a:effectLst/>
                      </a:endParaRPr>
                    </a:p>
                  </a:txBody>
                  <a:tcPr marL="0" marR="0" marT="0" marB="0" anchor="ctr">
                    <a:lnR w="12700">
                      <a:solidFill>
                        <a:schemeClr val="tx1"/>
                      </a:solidFill>
                    </a:lnR>
                  </a:tcPr>
                </a:tc>
                <a:extLst>
                  <a:ext uri="{0D108BD9-81ED-4DB2-BD59-A6C34878D82A}">
                    <a16:rowId xmlns:a16="http://schemas.microsoft.com/office/drawing/2014/main" val="967175539"/>
                  </a:ext>
                </a:extLst>
              </a:tr>
              <a:tr h="363478">
                <a:tc>
                  <a:txBody>
                    <a:bodyPr/>
                    <a:lstStyle/>
                    <a:p>
                      <a:pPr marL="457200" indent="-228600" algn="ctr" rtl="0" eaLnBrk="1" latinLnBrk="0" hangingPunct="1">
                        <a:lnSpc>
                          <a:spcPct val="107000"/>
                        </a:lnSpc>
                        <a:spcBef>
                          <a:spcPts val="0"/>
                        </a:spcBef>
                        <a:spcAft>
                          <a:spcPts val="800"/>
                        </a:spcAft>
                      </a:pPr>
                      <a:r>
                        <a:rPr lang="en-US" sz="1800" kern="1200" dirty="0">
                          <a:effectLst/>
                        </a:rPr>
                        <a:t>Total</a:t>
                      </a:r>
                      <a:endParaRPr lang="en-US" dirty="0">
                        <a:effectLst/>
                      </a:endParaRPr>
                    </a:p>
                  </a:txBody>
                  <a:tcPr marL="0" marR="0" marT="0" marB="0" anchor="ctr">
                    <a:lnL w="12700">
                      <a:solidFill>
                        <a:schemeClr val="tx1"/>
                      </a:solidFill>
                    </a:lnL>
                    <a:lnB w="12700">
                      <a:solidFill>
                        <a:schemeClr val="tx1"/>
                      </a:solidFill>
                    </a:lnB>
                  </a:tcPr>
                </a:tc>
                <a:tc>
                  <a:txBody>
                    <a:bodyPr/>
                    <a:lstStyle/>
                    <a:p>
                      <a:pPr marL="457200" indent="-228600" algn="r" rtl="0" eaLnBrk="1" latinLnBrk="0" hangingPunct="1">
                        <a:lnSpc>
                          <a:spcPct val="107000"/>
                        </a:lnSpc>
                        <a:spcBef>
                          <a:spcPts val="0"/>
                        </a:spcBef>
                        <a:spcAft>
                          <a:spcPts val="800"/>
                        </a:spcAft>
                      </a:pPr>
                      <a:r>
                        <a:rPr lang="en-US" sz="1800" kern="1200" dirty="0">
                          <a:effectLst/>
                        </a:rPr>
                        <a:t>49.3%</a:t>
                      </a:r>
                      <a:endParaRPr lang="en-US" dirty="0">
                        <a:effectLst/>
                      </a:endParaRPr>
                    </a:p>
                  </a:txBody>
                  <a:tcPr marL="0" marR="0" marT="0" marB="0" anchor="ctr">
                    <a:lnB w="12700">
                      <a:solidFill>
                        <a:schemeClr val="tx1"/>
                      </a:solidFill>
                    </a:lnB>
                  </a:tcPr>
                </a:tc>
                <a:tc>
                  <a:txBody>
                    <a:bodyPr/>
                    <a:lstStyle/>
                    <a:p>
                      <a:pPr marL="457200" indent="-228600" algn="r" rtl="0" eaLnBrk="1" latinLnBrk="0" hangingPunct="1">
                        <a:lnSpc>
                          <a:spcPct val="107000"/>
                        </a:lnSpc>
                        <a:spcBef>
                          <a:spcPts val="0"/>
                        </a:spcBef>
                        <a:spcAft>
                          <a:spcPts val="800"/>
                        </a:spcAft>
                      </a:pPr>
                      <a:r>
                        <a:rPr lang="en-US" sz="1800" kern="1200" dirty="0">
                          <a:effectLst/>
                        </a:rPr>
                        <a:t>26.9%</a:t>
                      </a:r>
                      <a:endParaRPr lang="en-US" dirty="0">
                        <a:effectLst/>
                      </a:endParaRPr>
                    </a:p>
                  </a:txBody>
                  <a:tcPr marL="0" marR="0" marT="0" marB="0" anchor="ctr">
                    <a:lnB w="12700">
                      <a:solidFill>
                        <a:schemeClr val="tx1"/>
                      </a:solidFill>
                    </a:lnB>
                  </a:tcPr>
                </a:tc>
                <a:tc>
                  <a:txBody>
                    <a:bodyPr/>
                    <a:lstStyle/>
                    <a:p>
                      <a:pPr marL="457200" indent="-228600" algn="r" rtl="0" eaLnBrk="1" latinLnBrk="0" hangingPunct="1">
                        <a:lnSpc>
                          <a:spcPct val="107000"/>
                        </a:lnSpc>
                        <a:spcBef>
                          <a:spcPts val="0"/>
                        </a:spcBef>
                        <a:spcAft>
                          <a:spcPts val="800"/>
                        </a:spcAft>
                      </a:pPr>
                      <a:r>
                        <a:rPr lang="en-US" sz="1800" kern="1200" dirty="0">
                          <a:effectLst/>
                        </a:rPr>
                        <a:t>16.4%</a:t>
                      </a:r>
                      <a:endParaRPr lang="en-US" dirty="0">
                        <a:effectLst/>
                      </a:endParaRPr>
                    </a:p>
                  </a:txBody>
                  <a:tcPr marL="0" marR="0" marT="0" marB="0" anchor="ctr">
                    <a:lnB w="12700">
                      <a:solidFill>
                        <a:schemeClr val="tx1"/>
                      </a:solidFill>
                    </a:lnB>
                  </a:tcPr>
                </a:tc>
                <a:tc>
                  <a:txBody>
                    <a:bodyPr/>
                    <a:lstStyle/>
                    <a:p>
                      <a:pPr marL="457200" indent="-228600" algn="r" rtl="0" eaLnBrk="1" latinLnBrk="0" hangingPunct="1">
                        <a:lnSpc>
                          <a:spcPct val="107000"/>
                        </a:lnSpc>
                        <a:spcBef>
                          <a:spcPts val="0"/>
                        </a:spcBef>
                        <a:spcAft>
                          <a:spcPts val="800"/>
                        </a:spcAft>
                      </a:pPr>
                      <a:r>
                        <a:rPr lang="en-US" sz="1800" kern="1200" dirty="0">
                          <a:effectLst/>
                        </a:rPr>
                        <a:t>7.5%</a:t>
                      </a:r>
                      <a:endParaRPr lang="en-US" dirty="0">
                        <a:effectLst/>
                      </a:endParaRPr>
                    </a:p>
                  </a:txBody>
                  <a:tcPr marL="0" marR="0" marT="0" marB="0" anchor="ctr">
                    <a:lnB w="12700">
                      <a:solidFill>
                        <a:schemeClr val="tx1"/>
                      </a:solidFill>
                    </a:lnB>
                  </a:tcPr>
                </a:tc>
                <a:tc>
                  <a:txBody>
                    <a:bodyPr/>
                    <a:lstStyle/>
                    <a:p>
                      <a:pPr marL="457200" indent="-228600" algn="r" rtl="0" eaLnBrk="1" latinLnBrk="0" hangingPunct="1">
                        <a:lnSpc>
                          <a:spcPct val="107000"/>
                        </a:lnSpc>
                        <a:spcBef>
                          <a:spcPts val="0"/>
                        </a:spcBef>
                        <a:spcAft>
                          <a:spcPts val="800"/>
                        </a:spcAft>
                      </a:pPr>
                      <a:r>
                        <a:rPr lang="en-US" sz="1800" kern="1200" dirty="0">
                          <a:effectLst/>
                        </a:rPr>
                        <a:t>100%</a:t>
                      </a:r>
                      <a:endParaRPr lang="en-US" dirty="0">
                        <a:effectLst/>
                      </a:endParaRPr>
                    </a:p>
                  </a:txBody>
                  <a:tcPr marL="0" marR="0" marT="0" marB="0" anchor="ctr">
                    <a:lnR w="12700">
                      <a:solidFill>
                        <a:schemeClr val="tx1"/>
                      </a:solidFill>
                    </a:lnR>
                    <a:lnB w="12700">
                      <a:solidFill>
                        <a:schemeClr val="tx1"/>
                      </a:solidFill>
                    </a:lnB>
                  </a:tcPr>
                </a:tc>
                <a:extLst>
                  <a:ext uri="{0D108BD9-81ED-4DB2-BD59-A6C34878D82A}">
                    <a16:rowId xmlns:a16="http://schemas.microsoft.com/office/drawing/2014/main" val="2246788694"/>
                  </a:ext>
                </a:extLst>
              </a:tr>
            </a:tbl>
          </a:graphicData>
        </a:graphic>
      </p:graphicFrame>
    </p:spTree>
    <p:extLst>
      <p:ext uri="{BB962C8B-B14F-4D97-AF65-F5344CB8AC3E}">
        <p14:creationId xmlns:p14="http://schemas.microsoft.com/office/powerpoint/2010/main" val="3977799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586988-D6D5-3D7A-33D0-CBAEB9B63644}"/>
              </a:ext>
            </a:extLst>
          </p:cNvPr>
          <p:cNvSpPr/>
          <p:nvPr/>
        </p:nvSpPr>
        <p:spPr>
          <a:xfrm>
            <a:off x="10713687" y="1341121"/>
            <a:ext cx="1356327" cy="538326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grpSp>
        <p:nvGrpSpPr>
          <p:cNvPr id="3" name="Group 2">
            <a:extLst>
              <a:ext uri="{FF2B5EF4-FFF2-40B4-BE49-F238E27FC236}">
                <a16:creationId xmlns:a16="http://schemas.microsoft.com/office/drawing/2014/main" id="{FDE06213-28AE-D3E8-E501-7F47035CA391}"/>
              </a:ext>
            </a:extLst>
          </p:cNvPr>
          <p:cNvGrpSpPr/>
          <p:nvPr/>
        </p:nvGrpSpPr>
        <p:grpSpPr>
          <a:xfrm>
            <a:off x="10548257" y="5221762"/>
            <a:ext cx="1636238" cy="1636238"/>
            <a:chOff x="10994541" y="5668046"/>
            <a:chExt cx="1189954" cy="1189954"/>
          </a:xfrm>
        </p:grpSpPr>
        <p:sp>
          <p:nvSpPr>
            <p:cNvPr id="4" name="Right Triangle 3">
              <a:extLst>
                <a:ext uri="{FF2B5EF4-FFF2-40B4-BE49-F238E27FC236}">
                  <a16:creationId xmlns:a16="http://schemas.microsoft.com/office/drawing/2014/main" id="{81BC8A34-09D3-03B0-7BBD-7389CE6EF005}"/>
                </a:ext>
              </a:extLst>
            </p:cNvPr>
            <p:cNvSpPr/>
            <p:nvPr/>
          </p:nvSpPr>
          <p:spPr>
            <a:xfrm rot="16200000">
              <a:off x="10994541" y="5668046"/>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Picture 4">
              <a:extLst>
                <a:ext uri="{FF2B5EF4-FFF2-40B4-BE49-F238E27FC236}">
                  <a16:creationId xmlns:a16="http://schemas.microsoft.com/office/drawing/2014/main" id="{4FAECB3F-3209-B589-4934-3B90740D8D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1296" y="6225519"/>
              <a:ext cx="479943" cy="479943"/>
            </a:xfrm>
            <a:prstGeom prst="rect">
              <a:avLst/>
            </a:prstGeom>
          </p:spPr>
        </p:pic>
      </p:grpSp>
      <p:pic>
        <p:nvPicPr>
          <p:cNvPr id="6" name="Picture 5" descr="Logo&#10;&#10;Description automatically generated">
            <a:extLst>
              <a:ext uri="{FF2B5EF4-FFF2-40B4-BE49-F238E27FC236}">
                <a16:creationId xmlns:a16="http://schemas.microsoft.com/office/drawing/2014/main" id="{DB3FADBD-9277-C532-9AF6-23180B4B7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3687" y="63444"/>
            <a:ext cx="1262879" cy="1009251"/>
          </a:xfrm>
          <a:prstGeom prst="rect">
            <a:avLst/>
          </a:prstGeom>
        </p:spPr>
      </p:pic>
      <p:sp>
        <p:nvSpPr>
          <p:cNvPr id="9" name="Title 1">
            <a:extLst>
              <a:ext uri="{FF2B5EF4-FFF2-40B4-BE49-F238E27FC236}">
                <a16:creationId xmlns:a16="http://schemas.microsoft.com/office/drawing/2014/main" id="{9C3535FC-B83F-7AB3-A9FF-6DD651218864}"/>
              </a:ext>
            </a:extLst>
          </p:cNvPr>
          <p:cNvSpPr txBox="1">
            <a:spLocks/>
          </p:cNvSpPr>
          <p:nvPr/>
        </p:nvSpPr>
        <p:spPr>
          <a:xfrm>
            <a:off x="284192" y="201913"/>
            <a:ext cx="10176979" cy="707537"/>
          </a:xfrm>
          <a:prstGeom prst="rect">
            <a:avLst/>
          </a:prstGeom>
          <a:solidFill>
            <a:schemeClr val="bg1">
              <a:lumMod val="9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Segoe UI Semilight" panose="020B0402040204020203" pitchFamily="34" charset="0"/>
                <a:ea typeface="+mj-ea"/>
                <a:cs typeface="Segoe UI Semilight" panose="020B0402040204020203" pitchFamily="34" charset="0"/>
              </a:defRPr>
            </a:lvl1pPr>
          </a:lstStyle>
          <a:p>
            <a:r>
              <a:rPr lang="en-US" sz="3200" dirty="0">
                <a:latin typeface="Segoe UI Semilight"/>
                <a:cs typeface="Segoe UI Semilight"/>
              </a:rPr>
              <a:t>Objectives and expected outcomes</a:t>
            </a:r>
            <a:endParaRPr lang="en-GB" sz="3200" dirty="0">
              <a:latin typeface="Segoe UI Semilight"/>
              <a:cs typeface="Segoe UI Semilight"/>
            </a:endParaRPr>
          </a:p>
        </p:txBody>
      </p:sp>
      <p:sp>
        <p:nvSpPr>
          <p:cNvPr id="7" name="TextBox 6">
            <a:extLst>
              <a:ext uri="{FF2B5EF4-FFF2-40B4-BE49-F238E27FC236}">
                <a16:creationId xmlns:a16="http://schemas.microsoft.com/office/drawing/2014/main" id="{11622972-909E-A8AD-BE8B-E6792D99EF73}"/>
              </a:ext>
            </a:extLst>
          </p:cNvPr>
          <p:cNvSpPr txBox="1"/>
          <p:nvPr/>
        </p:nvSpPr>
        <p:spPr>
          <a:xfrm>
            <a:off x="252489" y="1180104"/>
            <a:ext cx="10072241" cy="4708981"/>
          </a:xfrm>
          <a:prstGeom prst="rect">
            <a:avLst/>
          </a:prstGeom>
          <a:noFill/>
        </p:spPr>
        <p:txBody>
          <a:bodyPr wrap="square" rtlCol="0">
            <a:spAutoFit/>
          </a:bodyPr>
          <a:lstStyle/>
          <a:p>
            <a:pPr algn="just"/>
            <a:r>
              <a:rPr lang="en-GB" sz="2000" b="0" i="0" u="none" strike="noStrike" baseline="0" dirty="0"/>
              <a:t>The Statistical Framework aims to assist national statistical offices, institutions within the criminal justice and public health systems, mechanisms for the advancement of women and gender equality, civil society organizations and academia in </a:t>
            </a:r>
            <a:r>
              <a:rPr lang="en-GB" sz="2000" b="0" i="0" u="none" strike="noStrike" baseline="0" dirty="0">
                <a:solidFill>
                  <a:srgbClr val="1998D3"/>
                </a:solidFill>
              </a:rPr>
              <a:t>harmonizing data collection within countries, across countries, regions and time.</a:t>
            </a:r>
          </a:p>
          <a:p>
            <a:pPr marL="342900" indent="-342900" algn="just">
              <a:lnSpc>
                <a:spcPct val="200000"/>
              </a:lnSpc>
              <a:buFont typeface="Courier New" panose="02070309020205020404" pitchFamily="49" charset="0"/>
              <a:buChar char="o"/>
            </a:pPr>
            <a:r>
              <a:rPr lang="en-GB" sz="2000" dirty="0">
                <a:ea typeface="+mj-ea"/>
                <a:cs typeface="+mj-cs"/>
              </a:rPr>
              <a:t>Strengthen the monitoring of femicide at the global and national level;</a:t>
            </a:r>
          </a:p>
          <a:p>
            <a:pPr marL="342900" indent="-342900" algn="just">
              <a:lnSpc>
                <a:spcPct val="200000"/>
              </a:lnSpc>
              <a:buFont typeface="Courier New" panose="02070309020205020404" pitchFamily="49" charset="0"/>
              <a:buChar char="o"/>
            </a:pPr>
            <a:r>
              <a:rPr lang="en-GB" sz="2000" dirty="0">
                <a:ea typeface="+mj-ea"/>
                <a:cs typeface="+mj-cs"/>
              </a:rPr>
              <a:t>Enhanced and comprehensive national data;</a:t>
            </a:r>
          </a:p>
          <a:p>
            <a:pPr marL="342900" indent="-342900" algn="just">
              <a:lnSpc>
                <a:spcPct val="200000"/>
              </a:lnSpc>
              <a:buFont typeface="Courier New" panose="02070309020205020404" pitchFamily="49" charset="0"/>
              <a:buChar char="o"/>
            </a:pPr>
            <a:r>
              <a:rPr lang="en-GB" sz="2000" dirty="0">
                <a:ea typeface="+mj-ea"/>
                <a:cs typeface="+mj-cs"/>
              </a:rPr>
              <a:t>Sustainable mechanism to compare data internationally;</a:t>
            </a:r>
          </a:p>
          <a:p>
            <a:pPr marL="342900" indent="-342900" algn="just">
              <a:lnSpc>
                <a:spcPct val="200000"/>
              </a:lnSpc>
              <a:buFont typeface="Courier New" panose="02070309020205020404" pitchFamily="49" charset="0"/>
              <a:buChar char="o"/>
            </a:pPr>
            <a:r>
              <a:rPr lang="en-GB" sz="2000" dirty="0">
                <a:ea typeface="+mj-ea"/>
                <a:cs typeface="+mj-cs"/>
              </a:rPr>
              <a:t>Strengthen the capacities of member states to collect, analyse and use quality, disaggregated and comprehensive femicide/feminicide data.</a:t>
            </a:r>
          </a:p>
          <a:p>
            <a:pPr algn="just"/>
            <a:endParaRPr lang="en-GB" sz="2000" b="0" i="0" u="none" strike="noStrike" baseline="0" dirty="0">
              <a:solidFill>
                <a:srgbClr val="1998D3"/>
              </a:solidFill>
              <a:latin typeface="Calibri" panose="020F0502020204030204" pitchFamily="34" charset="0"/>
            </a:endParaRPr>
          </a:p>
        </p:txBody>
      </p:sp>
      <p:pic>
        <p:nvPicPr>
          <p:cNvPr id="8" name="Picture 7">
            <a:extLst>
              <a:ext uri="{FF2B5EF4-FFF2-40B4-BE49-F238E27FC236}">
                <a16:creationId xmlns:a16="http://schemas.microsoft.com/office/drawing/2014/main" id="{C06D5CAC-DBA5-415F-42D7-13765ABC579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470" r="59143" b="-1"/>
          <a:stretch/>
        </p:blipFill>
        <p:spPr>
          <a:xfrm>
            <a:off x="2443560" y="5799367"/>
            <a:ext cx="2881275" cy="663300"/>
          </a:xfrm>
          <a:prstGeom prst="rect">
            <a:avLst/>
          </a:prstGeom>
        </p:spPr>
      </p:pic>
      <p:pic>
        <p:nvPicPr>
          <p:cNvPr id="10" name="Picture 9">
            <a:extLst>
              <a:ext uri="{FF2B5EF4-FFF2-40B4-BE49-F238E27FC236}">
                <a16:creationId xmlns:a16="http://schemas.microsoft.com/office/drawing/2014/main" id="{7EF384E0-D3C6-62EB-6C52-205647161F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9645" y="5677896"/>
            <a:ext cx="1583043" cy="906242"/>
          </a:xfrm>
          <a:prstGeom prst="rect">
            <a:avLst/>
          </a:prstGeom>
        </p:spPr>
      </p:pic>
    </p:spTree>
    <p:extLst>
      <p:ext uri="{BB962C8B-B14F-4D97-AF65-F5344CB8AC3E}">
        <p14:creationId xmlns:p14="http://schemas.microsoft.com/office/powerpoint/2010/main" val="4213660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586988-D6D5-3D7A-33D0-CBAEB9B63644}"/>
              </a:ext>
            </a:extLst>
          </p:cNvPr>
          <p:cNvSpPr/>
          <p:nvPr/>
        </p:nvSpPr>
        <p:spPr>
          <a:xfrm>
            <a:off x="10713687" y="1341121"/>
            <a:ext cx="1356327" cy="538326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grpSp>
        <p:nvGrpSpPr>
          <p:cNvPr id="3" name="Group 2">
            <a:extLst>
              <a:ext uri="{FF2B5EF4-FFF2-40B4-BE49-F238E27FC236}">
                <a16:creationId xmlns:a16="http://schemas.microsoft.com/office/drawing/2014/main" id="{FDE06213-28AE-D3E8-E501-7F47035CA391}"/>
              </a:ext>
            </a:extLst>
          </p:cNvPr>
          <p:cNvGrpSpPr/>
          <p:nvPr/>
        </p:nvGrpSpPr>
        <p:grpSpPr>
          <a:xfrm>
            <a:off x="10548257" y="5221762"/>
            <a:ext cx="1636238" cy="1636238"/>
            <a:chOff x="10994541" y="5668046"/>
            <a:chExt cx="1189954" cy="1189954"/>
          </a:xfrm>
        </p:grpSpPr>
        <p:sp>
          <p:nvSpPr>
            <p:cNvPr id="4" name="Right Triangle 3">
              <a:extLst>
                <a:ext uri="{FF2B5EF4-FFF2-40B4-BE49-F238E27FC236}">
                  <a16:creationId xmlns:a16="http://schemas.microsoft.com/office/drawing/2014/main" id="{81BC8A34-09D3-03B0-7BBD-7389CE6EF005}"/>
                </a:ext>
              </a:extLst>
            </p:cNvPr>
            <p:cNvSpPr/>
            <p:nvPr/>
          </p:nvSpPr>
          <p:spPr>
            <a:xfrm rot="16200000">
              <a:off x="10994541" y="5668046"/>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Picture 4">
              <a:extLst>
                <a:ext uri="{FF2B5EF4-FFF2-40B4-BE49-F238E27FC236}">
                  <a16:creationId xmlns:a16="http://schemas.microsoft.com/office/drawing/2014/main" id="{4FAECB3F-3209-B589-4934-3B90740D8D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1296" y="6225519"/>
              <a:ext cx="479943" cy="479943"/>
            </a:xfrm>
            <a:prstGeom prst="rect">
              <a:avLst/>
            </a:prstGeom>
          </p:spPr>
        </p:pic>
      </p:grpSp>
      <p:pic>
        <p:nvPicPr>
          <p:cNvPr id="6" name="Picture 5" descr="Logo&#10;&#10;Description automatically generated">
            <a:extLst>
              <a:ext uri="{FF2B5EF4-FFF2-40B4-BE49-F238E27FC236}">
                <a16:creationId xmlns:a16="http://schemas.microsoft.com/office/drawing/2014/main" id="{DB3FADBD-9277-C532-9AF6-23180B4B7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3687" y="63444"/>
            <a:ext cx="1262879" cy="1009251"/>
          </a:xfrm>
          <a:prstGeom prst="rect">
            <a:avLst/>
          </a:prstGeom>
        </p:spPr>
      </p:pic>
      <p:sp>
        <p:nvSpPr>
          <p:cNvPr id="9" name="Title 1">
            <a:extLst>
              <a:ext uri="{FF2B5EF4-FFF2-40B4-BE49-F238E27FC236}">
                <a16:creationId xmlns:a16="http://schemas.microsoft.com/office/drawing/2014/main" id="{9C3535FC-B83F-7AB3-A9FF-6DD651218864}"/>
              </a:ext>
            </a:extLst>
          </p:cNvPr>
          <p:cNvSpPr txBox="1">
            <a:spLocks/>
          </p:cNvSpPr>
          <p:nvPr/>
        </p:nvSpPr>
        <p:spPr>
          <a:xfrm>
            <a:off x="284192" y="201913"/>
            <a:ext cx="10176979" cy="707537"/>
          </a:xfrm>
          <a:prstGeom prst="rect">
            <a:avLst/>
          </a:prstGeom>
          <a:solidFill>
            <a:schemeClr val="bg1">
              <a:lumMod val="9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Segoe UI Semilight" panose="020B0402040204020203" pitchFamily="34" charset="0"/>
                <a:ea typeface="+mj-ea"/>
                <a:cs typeface="Segoe UI Semilight" panose="020B0402040204020203" pitchFamily="34" charset="0"/>
              </a:defRPr>
            </a:lvl1pPr>
          </a:lstStyle>
          <a:p>
            <a:pPr marL="514350" indent="-514350">
              <a:buAutoNum type="romanUcPeriod"/>
            </a:pPr>
            <a:r>
              <a:rPr lang="en-US" sz="3200" dirty="0">
                <a:latin typeface="Segoe UI Semilight"/>
                <a:cs typeface="Segoe UI Semilight"/>
              </a:rPr>
              <a:t>Validity</a:t>
            </a:r>
            <a:endParaRPr lang="en-US" sz="3200" dirty="0"/>
          </a:p>
        </p:txBody>
      </p:sp>
      <p:sp>
        <p:nvSpPr>
          <p:cNvPr id="7" name="TextBox 6">
            <a:extLst>
              <a:ext uri="{FF2B5EF4-FFF2-40B4-BE49-F238E27FC236}">
                <a16:creationId xmlns:a16="http://schemas.microsoft.com/office/drawing/2014/main" id="{11622972-909E-A8AD-BE8B-E6792D99EF73}"/>
              </a:ext>
            </a:extLst>
          </p:cNvPr>
          <p:cNvSpPr txBox="1"/>
          <p:nvPr/>
        </p:nvSpPr>
        <p:spPr>
          <a:xfrm>
            <a:off x="252489" y="1180104"/>
            <a:ext cx="10072241" cy="1015663"/>
          </a:xfrm>
          <a:prstGeom prst="rect">
            <a:avLst/>
          </a:prstGeom>
          <a:noFill/>
        </p:spPr>
        <p:txBody>
          <a:bodyPr wrap="square" lIns="91440" tIns="45720" rIns="91440" bIns="45720" rtlCol="0" anchor="t">
            <a:spAutoFit/>
          </a:bodyPr>
          <a:lstStyle/>
          <a:p>
            <a:pPr algn="just"/>
            <a:r>
              <a:rPr lang="en-GB" sz="2000" dirty="0">
                <a:ea typeface="+mn-lt"/>
                <a:cs typeface="+mn-lt"/>
              </a:rPr>
              <a:t>Institutions that consider the following criteria to be fully determinant in identifying gender-related crime motivation (%)</a:t>
            </a:r>
            <a:endParaRPr lang="en-US" dirty="0">
              <a:ea typeface="+mj-ea"/>
              <a:cs typeface="+mj-cs"/>
            </a:endParaRPr>
          </a:p>
          <a:p>
            <a:pPr algn="just"/>
            <a:endParaRPr lang="en-GB" sz="2000" b="0" i="0" u="none" strike="noStrike" baseline="0" dirty="0">
              <a:solidFill>
                <a:srgbClr val="1998D3"/>
              </a:solidFill>
              <a:latin typeface="Calibri" panose="020F0502020204030204" pitchFamily="34" charset="0"/>
            </a:endParaRPr>
          </a:p>
        </p:txBody>
      </p:sp>
      <p:graphicFrame>
        <p:nvGraphicFramePr>
          <p:cNvPr id="12" name="Chart 11">
            <a:extLst>
              <a:ext uri="{FF2B5EF4-FFF2-40B4-BE49-F238E27FC236}">
                <a16:creationId xmlns:a16="http://schemas.microsoft.com/office/drawing/2014/main" id="{82533730-9487-AF2A-BA5A-3CFA4F1B7BCF}"/>
              </a:ext>
            </a:extLst>
          </p:cNvPr>
          <p:cNvGraphicFramePr/>
          <p:nvPr>
            <p:extLst>
              <p:ext uri="{D42A27DB-BD31-4B8C-83A1-F6EECF244321}">
                <p14:modId xmlns:p14="http://schemas.microsoft.com/office/powerpoint/2010/main" val="3181819932"/>
              </p:ext>
            </p:extLst>
          </p:nvPr>
        </p:nvGraphicFramePr>
        <p:xfrm>
          <a:off x="39501" y="2291056"/>
          <a:ext cx="10717722" cy="39427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11600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586988-D6D5-3D7A-33D0-CBAEB9B63644}"/>
              </a:ext>
            </a:extLst>
          </p:cNvPr>
          <p:cNvSpPr/>
          <p:nvPr/>
        </p:nvSpPr>
        <p:spPr>
          <a:xfrm>
            <a:off x="10713687" y="1341121"/>
            <a:ext cx="1356327" cy="538326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grpSp>
        <p:nvGrpSpPr>
          <p:cNvPr id="3" name="Group 2">
            <a:extLst>
              <a:ext uri="{FF2B5EF4-FFF2-40B4-BE49-F238E27FC236}">
                <a16:creationId xmlns:a16="http://schemas.microsoft.com/office/drawing/2014/main" id="{FDE06213-28AE-D3E8-E501-7F47035CA391}"/>
              </a:ext>
            </a:extLst>
          </p:cNvPr>
          <p:cNvGrpSpPr/>
          <p:nvPr/>
        </p:nvGrpSpPr>
        <p:grpSpPr>
          <a:xfrm>
            <a:off x="10548257" y="5221762"/>
            <a:ext cx="1636238" cy="1636238"/>
            <a:chOff x="10994541" y="5668046"/>
            <a:chExt cx="1189954" cy="1189954"/>
          </a:xfrm>
        </p:grpSpPr>
        <p:sp>
          <p:nvSpPr>
            <p:cNvPr id="4" name="Right Triangle 3">
              <a:extLst>
                <a:ext uri="{FF2B5EF4-FFF2-40B4-BE49-F238E27FC236}">
                  <a16:creationId xmlns:a16="http://schemas.microsoft.com/office/drawing/2014/main" id="{81BC8A34-09D3-03B0-7BBD-7389CE6EF005}"/>
                </a:ext>
              </a:extLst>
            </p:cNvPr>
            <p:cNvSpPr/>
            <p:nvPr/>
          </p:nvSpPr>
          <p:spPr>
            <a:xfrm rot="16200000">
              <a:off x="10994541" y="5668046"/>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Picture 4">
              <a:extLst>
                <a:ext uri="{FF2B5EF4-FFF2-40B4-BE49-F238E27FC236}">
                  <a16:creationId xmlns:a16="http://schemas.microsoft.com/office/drawing/2014/main" id="{4FAECB3F-3209-B589-4934-3B90740D8D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1296" y="6225519"/>
              <a:ext cx="479943" cy="479943"/>
            </a:xfrm>
            <a:prstGeom prst="rect">
              <a:avLst/>
            </a:prstGeom>
          </p:spPr>
        </p:pic>
      </p:grpSp>
      <p:pic>
        <p:nvPicPr>
          <p:cNvPr id="6" name="Picture 5" descr="Logo&#10;&#10;Description automatically generated">
            <a:extLst>
              <a:ext uri="{FF2B5EF4-FFF2-40B4-BE49-F238E27FC236}">
                <a16:creationId xmlns:a16="http://schemas.microsoft.com/office/drawing/2014/main" id="{DB3FADBD-9277-C532-9AF6-23180B4B7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3687" y="63444"/>
            <a:ext cx="1262879" cy="1009251"/>
          </a:xfrm>
          <a:prstGeom prst="rect">
            <a:avLst/>
          </a:prstGeom>
        </p:spPr>
      </p:pic>
      <p:sp>
        <p:nvSpPr>
          <p:cNvPr id="9" name="Title 1">
            <a:extLst>
              <a:ext uri="{FF2B5EF4-FFF2-40B4-BE49-F238E27FC236}">
                <a16:creationId xmlns:a16="http://schemas.microsoft.com/office/drawing/2014/main" id="{9C3535FC-B83F-7AB3-A9FF-6DD651218864}"/>
              </a:ext>
            </a:extLst>
          </p:cNvPr>
          <p:cNvSpPr txBox="1">
            <a:spLocks/>
          </p:cNvSpPr>
          <p:nvPr/>
        </p:nvSpPr>
        <p:spPr>
          <a:xfrm>
            <a:off x="284192" y="201913"/>
            <a:ext cx="10176979" cy="707537"/>
          </a:xfrm>
          <a:prstGeom prst="rect">
            <a:avLst/>
          </a:prstGeom>
          <a:solidFill>
            <a:schemeClr val="bg1">
              <a:lumMod val="9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Segoe UI Semilight" panose="020B0402040204020203" pitchFamily="34" charset="0"/>
                <a:ea typeface="+mj-ea"/>
                <a:cs typeface="Segoe UI Semilight" panose="020B0402040204020203" pitchFamily="34" charset="0"/>
              </a:defRPr>
            </a:lvl1pPr>
          </a:lstStyle>
          <a:p>
            <a:r>
              <a:rPr lang="en-US" sz="3200" dirty="0">
                <a:latin typeface="Segoe UI Semilight"/>
                <a:cs typeface="Segoe UI Semilight"/>
              </a:rPr>
              <a:t>II. Relevance</a:t>
            </a:r>
            <a:endParaRPr lang="en-US" sz="3200" dirty="0"/>
          </a:p>
        </p:txBody>
      </p:sp>
      <p:sp>
        <p:nvSpPr>
          <p:cNvPr id="7" name="TextBox 6">
            <a:extLst>
              <a:ext uri="{FF2B5EF4-FFF2-40B4-BE49-F238E27FC236}">
                <a16:creationId xmlns:a16="http://schemas.microsoft.com/office/drawing/2014/main" id="{11622972-909E-A8AD-BE8B-E6792D99EF73}"/>
              </a:ext>
            </a:extLst>
          </p:cNvPr>
          <p:cNvSpPr txBox="1"/>
          <p:nvPr/>
        </p:nvSpPr>
        <p:spPr>
          <a:xfrm>
            <a:off x="252489" y="1180104"/>
            <a:ext cx="10072241" cy="707886"/>
          </a:xfrm>
          <a:prstGeom prst="rect">
            <a:avLst/>
          </a:prstGeom>
          <a:noFill/>
        </p:spPr>
        <p:txBody>
          <a:bodyPr wrap="square" lIns="91440" tIns="45720" rIns="91440" bIns="45720" rtlCol="0" anchor="t">
            <a:spAutoFit/>
          </a:bodyPr>
          <a:lstStyle/>
          <a:p>
            <a:pPr algn="just"/>
            <a:r>
              <a:rPr lang="en-GB" sz="2000" dirty="0">
                <a:solidFill>
                  <a:srgbClr val="000000"/>
                </a:solidFill>
                <a:ea typeface="+mn-lt"/>
                <a:cs typeface="+mn-lt"/>
              </a:rPr>
              <a:t>Primary use that the institutions would give to the information collected for each criterion (%)</a:t>
            </a:r>
            <a:endParaRPr lang="en-US" dirty="0"/>
          </a:p>
          <a:p>
            <a:pPr algn="just"/>
            <a:endParaRPr lang="en-GB" sz="2000" b="0" i="0" u="none" strike="noStrike" baseline="0" dirty="0">
              <a:solidFill>
                <a:srgbClr val="1998D3"/>
              </a:solidFill>
              <a:latin typeface="Calibri" panose="020F0502020204030204" pitchFamily="34" charset="0"/>
            </a:endParaRPr>
          </a:p>
        </p:txBody>
      </p:sp>
      <p:graphicFrame>
        <p:nvGraphicFramePr>
          <p:cNvPr id="10" name="Chart 9">
            <a:extLst>
              <a:ext uri="{FF2B5EF4-FFF2-40B4-BE49-F238E27FC236}">
                <a16:creationId xmlns:a16="http://schemas.microsoft.com/office/drawing/2014/main" id="{D8446327-BDE3-82C7-679A-B9DD8A30F58D}"/>
              </a:ext>
            </a:extLst>
          </p:cNvPr>
          <p:cNvGraphicFramePr/>
          <p:nvPr>
            <p:extLst>
              <p:ext uri="{D42A27DB-BD31-4B8C-83A1-F6EECF244321}">
                <p14:modId xmlns:p14="http://schemas.microsoft.com/office/powerpoint/2010/main" val="820315395"/>
              </p:ext>
            </p:extLst>
          </p:nvPr>
        </p:nvGraphicFramePr>
        <p:xfrm>
          <a:off x="22184" y="2071273"/>
          <a:ext cx="10744860" cy="43010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0935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586988-D6D5-3D7A-33D0-CBAEB9B63644}"/>
              </a:ext>
            </a:extLst>
          </p:cNvPr>
          <p:cNvSpPr/>
          <p:nvPr/>
        </p:nvSpPr>
        <p:spPr>
          <a:xfrm>
            <a:off x="10713687" y="1341121"/>
            <a:ext cx="1356327" cy="538326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grpSp>
        <p:nvGrpSpPr>
          <p:cNvPr id="3" name="Group 2">
            <a:extLst>
              <a:ext uri="{FF2B5EF4-FFF2-40B4-BE49-F238E27FC236}">
                <a16:creationId xmlns:a16="http://schemas.microsoft.com/office/drawing/2014/main" id="{FDE06213-28AE-D3E8-E501-7F47035CA391}"/>
              </a:ext>
            </a:extLst>
          </p:cNvPr>
          <p:cNvGrpSpPr/>
          <p:nvPr/>
        </p:nvGrpSpPr>
        <p:grpSpPr>
          <a:xfrm>
            <a:off x="10548257" y="5221762"/>
            <a:ext cx="1636238" cy="1636238"/>
            <a:chOff x="10994541" y="5668046"/>
            <a:chExt cx="1189954" cy="1189954"/>
          </a:xfrm>
        </p:grpSpPr>
        <p:sp>
          <p:nvSpPr>
            <p:cNvPr id="4" name="Right Triangle 3">
              <a:extLst>
                <a:ext uri="{FF2B5EF4-FFF2-40B4-BE49-F238E27FC236}">
                  <a16:creationId xmlns:a16="http://schemas.microsoft.com/office/drawing/2014/main" id="{81BC8A34-09D3-03B0-7BBD-7389CE6EF005}"/>
                </a:ext>
              </a:extLst>
            </p:cNvPr>
            <p:cNvSpPr/>
            <p:nvPr/>
          </p:nvSpPr>
          <p:spPr>
            <a:xfrm rot="16200000">
              <a:off x="10994541" y="5668046"/>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Picture 4">
              <a:extLst>
                <a:ext uri="{FF2B5EF4-FFF2-40B4-BE49-F238E27FC236}">
                  <a16:creationId xmlns:a16="http://schemas.microsoft.com/office/drawing/2014/main" id="{4FAECB3F-3209-B589-4934-3B90740D8D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1296" y="6225519"/>
              <a:ext cx="479943" cy="479943"/>
            </a:xfrm>
            <a:prstGeom prst="rect">
              <a:avLst/>
            </a:prstGeom>
          </p:spPr>
        </p:pic>
      </p:grpSp>
      <p:pic>
        <p:nvPicPr>
          <p:cNvPr id="6" name="Picture 5" descr="Logo&#10;&#10;Description automatically generated">
            <a:extLst>
              <a:ext uri="{FF2B5EF4-FFF2-40B4-BE49-F238E27FC236}">
                <a16:creationId xmlns:a16="http://schemas.microsoft.com/office/drawing/2014/main" id="{DB3FADBD-9277-C532-9AF6-23180B4B7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3687" y="63444"/>
            <a:ext cx="1262879" cy="1009251"/>
          </a:xfrm>
          <a:prstGeom prst="rect">
            <a:avLst/>
          </a:prstGeom>
        </p:spPr>
      </p:pic>
      <p:sp>
        <p:nvSpPr>
          <p:cNvPr id="9" name="Title 1">
            <a:extLst>
              <a:ext uri="{FF2B5EF4-FFF2-40B4-BE49-F238E27FC236}">
                <a16:creationId xmlns:a16="http://schemas.microsoft.com/office/drawing/2014/main" id="{9C3535FC-B83F-7AB3-A9FF-6DD651218864}"/>
              </a:ext>
            </a:extLst>
          </p:cNvPr>
          <p:cNvSpPr txBox="1">
            <a:spLocks/>
          </p:cNvSpPr>
          <p:nvPr/>
        </p:nvSpPr>
        <p:spPr>
          <a:xfrm>
            <a:off x="284192" y="201913"/>
            <a:ext cx="10176979" cy="707537"/>
          </a:xfrm>
          <a:prstGeom prst="rect">
            <a:avLst/>
          </a:prstGeom>
          <a:solidFill>
            <a:schemeClr val="bg1">
              <a:lumMod val="9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Segoe UI Semilight" panose="020B0402040204020203" pitchFamily="34" charset="0"/>
                <a:ea typeface="+mj-ea"/>
                <a:cs typeface="Segoe UI Semilight" panose="020B0402040204020203" pitchFamily="34" charset="0"/>
              </a:defRPr>
            </a:lvl1pPr>
          </a:lstStyle>
          <a:p>
            <a:r>
              <a:rPr lang="en-US" sz="3200" dirty="0">
                <a:latin typeface="Segoe UI Semilight"/>
                <a:cs typeface="Segoe UI Semilight"/>
              </a:rPr>
              <a:t>III. Feasibility</a:t>
            </a:r>
            <a:endParaRPr lang="en-US" sz="3200" dirty="0"/>
          </a:p>
        </p:txBody>
      </p:sp>
      <p:sp>
        <p:nvSpPr>
          <p:cNvPr id="7" name="TextBox 6">
            <a:extLst>
              <a:ext uri="{FF2B5EF4-FFF2-40B4-BE49-F238E27FC236}">
                <a16:creationId xmlns:a16="http://schemas.microsoft.com/office/drawing/2014/main" id="{11622972-909E-A8AD-BE8B-E6792D99EF73}"/>
              </a:ext>
            </a:extLst>
          </p:cNvPr>
          <p:cNvSpPr txBox="1"/>
          <p:nvPr/>
        </p:nvSpPr>
        <p:spPr>
          <a:xfrm>
            <a:off x="252489" y="1180104"/>
            <a:ext cx="10072241" cy="1015663"/>
          </a:xfrm>
          <a:prstGeom prst="rect">
            <a:avLst/>
          </a:prstGeom>
          <a:noFill/>
        </p:spPr>
        <p:txBody>
          <a:bodyPr wrap="square" lIns="91440" tIns="45720" rIns="91440" bIns="45720" rtlCol="0" anchor="t">
            <a:spAutoFit/>
          </a:bodyPr>
          <a:lstStyle/>
          <a:p>
            <a:pPr algn="just"/>
            <a:r>
              <a:rPr lang="en-GB" sz="2000" dirty="0">
                <a:solidFill>
                  <a:srgbClr val="000000"/>
                </a:solidFill>
                <a:ea typeface="+mn-lt"/>
                <a:cs typeface="+mn-lt"/>
              </a:rPr>
              <a:t>Institutions currently generating data related to each criterion (%)</a:t>
            </a:r>
          </a:p>
          <a:p>
            <a:pPr algn="just"/>
            <a:endParaRPr lang="en-GB" sz="2000" dirty="0">
              <a:cs typeface="Calibri"/>
            </a:endParaRPr>
          </a:p>
          <a:p>
            <a:pPr algn="just"/>
            <a:endParaRPr lang="en-GB" sz="2000" b="0" i="0" u="none" strike="noStrike" baseline="0" dirty="0">
              <a:solidFill>
                <a:srgbClr val="1998D3"/>
              </a:solidFill>
              <a:latin typeface="Calibri" panose="020F0502020204030204" pitchFamily="34" charset="0"/>
            </a:endParaRPr>
          </a:p>
        </p:txBody>
      </p:sp>
      <p:graphicFrame>
        <p:nvGraphicFramePr>
          <p:cNvPr id="11" name="Chart 10">
            <a:extLst>
              <a:ext uri="{FF2B5EF4-FFF2-40B4-BE49-F238E27FC236}">
                <a16:creationId xmlns:a16="http://schemas.microsoft.com/office/drawing/2014/main" id="{D9051EE0-08F4-E4B6-DE7B-F3C5208B4091}"/>
              </a:ext>
            </a:extLst>
          </p:cNvPr>
          <p:cNvGraphicFramePr/>
          <p:nvPr>
            <p:extLst>
              <p:ext uri="{D42A27DB-BD31-4B8C-83A1-F6EECF244321}">
                <p14:modId xmlns:p14="http://schemas.microsoft.com/office/powerpoint/2010/main" val="600381048"/>
              </p:ext>
            </p:extLst>
          </p:nvPr>
        </p:nvGraphicFramePr>
        <p:xfrm>
          <a:off x="-3793" y="1877797"/>
          <a:ext cx="10727542" cy="48495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272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586988-D6D5-3D7A-33D0-CBAEB9B63644}"/>
              </a:ext>
            </a:extLst>
          </p:cNvPr>
          <p:cNvSpPr/>
          <p:nvPr/>
        </p:nvSpPr>
        <p:spPr>
          <a:xfrm>
            <a:off x="10713687" y="1341121"/>
            <a:ext cx="1356327" cy="538326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grpSp>
        <p:nvGrpSpPr>
          <p:cNvPr id="3" name="Group 2">
            <a:extLst>
              <a:ext uri="{FF2B5EF4-FFF2-40B4-BE49-F238E27FC236}">
                <a16:creationId xmlns:a16="http://schemas.microsoft.com/office/drawing/2014/main" id="{FDE06213-28AE-D3E8-E501-7F47035CA391}"/>
              </a:ext>
            </a:extLst>
          </p:cNvPr>
          <p:cNvGrpSpPr/>
          <p:nvPr/>
        </p:nvGrpSpPr>
        <p:grpSpPr>
          <a:xfrm>
            <a:off x="10548257" y="5221762"/>
            <a:ext cx="1636238" cy="1636238"/>
            <a:chOff x="10994541" y="5668046"/>
            <a:chExt cx="1189954" cy="1189954"/>
          </a:xfrm>
        </p:grpSpPr>
        <p:sp>
          <p:nvSpPr>
            <p:cNvPr id="4" name="Right Triangle 3">
              <a:extLst>
                <a:ext uri="{FF2B5EF4-FFF2-40B4-BE49-F238E27FC236}">
                  <a16:creationId xmlns:a16="http://schemas.microsoft.com/office/drawing/2014/main" id="{81BC8A34-09D3-03B0-7BBD-7389CE6EF005}"/>
                </a:ext>
              </a:extLst>
            </p:cNvPr>
            <p:cNvSpPr/>
            <p:nvPr/>
          </p:nvSpPr>
          <p:spPr>
            <a:xfrm rot="16200000">
              <a:off x="10994541" y="5668046"/>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Picture 4">
              <a:extLst>
                <a:ext uri="{FF2B5EF4-FFF2-40B4-BE49-F238E27FC236}">
                  <a16:creationId xmlns:a16="http://schemas.microsoft.com/office/drawing/2014/main" id="{4FAECB3F-3209-B589-4934-3B90740D8D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1296" y="6225519"/>
              <a:ext cx="479943" cy="479943"/>
            </a:xfrm>
            <a:prstGeom prst="rect">
              <a:avLst/>
            </a:prstGeom>
          </p:spPr>
        </p:pic>
      </p:grpSp>
      <p:pic>
        <p:nvPicPr>
          <p:cNvPr id="6" name="Picture 5" descr="Logo&#10;&#10;Description automatically generated">
            <a:extLst>
              <a:ext uri="{FF2B5EF4-FFF2-40B4-BE49-F238E27FC236}">
                <a16:creationId xmlns:a16="http://schemas.microsoft.com/office/drawing/2014/main" id="{DB3FADBD-9277-C532-9AF6-23180B4B7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3687" y="63444"/>
            <a:ext cx="1262879" cy="1009251"/>
          </a:xfrm>
          <a:prstGeom prst="rect">
            <a:avLst/>
          </a:prstGeom>
        </p:spPr>
      </p:pic>
      <p:sp>
        <p:nvSpPr>
          <p:cNvPr id="9" name="Title 1">
            <a:extLst>
              <a:ext uri="{FF2B5EF4-FFF2-40B4-BE49-F238E27FC236}">
                <a16:creationId xmlns:a16="http://schemas.microsoft.com/office/drawing/2014/main" id="{9C3535FC-B83F-7AB3-A9FF-6DD651218864}"/>
              </a:ext>
            </a:extLst>
          </p:cNvPr>
          <p:cNvSpPr txBox="1">
            <a:spLocks/>
          </p:cNvSpPr>
          <p:nvPr/>
        </p:nvSpPr>
        <p:spPr>
          <a:xfrm>
            <a:off x="284192" y="201913"/>
            <a:ext cx="10176979" cy="707537"/>
          </a:xfrm>
          <a:prstGeom prst="rect">
            <a:avLst/>
          </a:prstGeom>
          <a:solidFill>
            <a:schemeClr val="bg1">
              <a:lumMod val="9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Segoe UI Semilight" panose="020B0402040204020203" pitchFamily="34" charset="0"/>
                <a:ea typeface="+mj-ea"/>
                <a:cs typeface="Segoe UI Semilight" panose="020B0402040204020203" pitchFamily="34" charset="0"/>
              </a:defRPr>
            </a:lvl1pPr>
          </a:lstStyle>
          <a:p>
            <a:r>
              <a:rPr lang="en-US" sz="3200" dirty="0">
                <a:latin typeface="Segoe UI Semilight"/>
                <a:cs typeface="Segoe UI Semilight"/>
              </a:rPr>
              <a:t>IV. Needs</a:t>
            </a:r>
            <a:endParaRPr lang="en-US" sz="3200" dirty="0"/>
          </a:p>
        </p:txBody>
      </p:sp>
      <p:sp>
        <p:nvSpPr>
          <p:cNvPr id="7" name="TextBox 6">
            <a:extLst>
              <a:ext uri="{FF2B5EF4-FFF2-40B4-BE49-F238E27FC236}">
                <a16:creationId xmlns:a16="http://schemas.microsoft.com/office/drawing/2014/main" id="{11622972-909E-A8AD-BE8B-E6792D99EF73}"/>
              </a:ext>
            </a:extLst>
          </p:cNvPr>
          <p:cNvSpPr txBox="1"/>
          <p:nvPr/>
        </p:nvSpPr>
        <p:spPr>
          <a:xfrm>
            <a:off x="252489" y="1180104"/>
            <a:ext cx="10072241" cy="1323439"/>
          </a:xfrm>
          <a:prstGeom prst="rect">
            <a:avLst/>
          </a:prstGeom>
          <a:noFill/>
        </p:spPr>
        <p:txBody>
          <a:bodyPr wrap="square" lIns="91440" tIns="45720" rIns="91440" bIns="45720" rtlCol="0" anchor="t">
            <a:spAutoFit/>
          </a:bodyPr>
          <a:lstStyle/>
          <a:p>
            <a:pPr algn="just"/>
            <a:r>
              <a:rPr lang="en-GB" sz="2000" dirty="0">
                <a:solidFill>
                  <a:srgbClr val="000000"/>
                </a:solidFill>
                <a:ea typeface="+mn-lt"/>
                <a:cs typeface="+mn-lt"/>
              </a:rPr>
              <a:t>Main needs identified by the institutions to generate data related to the criteria contained in the questionnaire (%)</a:t>
            </a:r>
            <a:endParaRPr lang="en-US" dirty="0"/>
          </a:p>
          <a:p>
            <a:pPr algn="just"/>
            <a:endParaRPr lang="en-GB" sz="2000" dirty="0">
              <a:cs typeface="Calibri"/>
            </a:endParaRPr>
          </a:p>
          <a:p>
            <a:pPr algn="just"/>
            <a:endParaRPr lang="en-GB" sz="2000" b="0" i="0" u="none" strike="noStrike" baseline="0" dirty="0">
              <a:solidFill>
                <a:srgbClr val="1998D3"/>
              </a:solidFill>
              <a:latin typeface="Calibri" panose="020F0502020204030204" pitchFamily="34" charset="0"/>
            </a:endParaRPr>
          </a:p>
        </p:txBody>
      </p:sp>
      <p:graphicFrame>
        <p:nvGraphicFramePr>
          <p:cNvPr id="10" name="Chart 9">
            <a:extLst>
              <a:ext uri="{FF2B5EF4-FFF2-40B4-BE49-F238E27FC236}">
                <a16:creationId xmlns:a16="http://schemas.microsoft.com/office/drawing/2014/main" id="{6A7AC333-021E-7D7F-88B9-319C147B50CA}"/>
              </a:ext>
            </a:extLst>
          </p:cNvPr>
          <p:cNvGraphicFramePr/>
          <p:nvPr>
            <p:extLst>
              <p:ext uri="{D42A27DB-BD31-4B8C-83A1-F6EECF244321}">
                <p14:modId xmlns:p14="http://schemas.microsoft.com/office/powerpoint/2010/main" val="3413258198"/>
              </p:ext>
            </p:extLst>
          </p:nvPr>
        </p:nvGraphicFramePr>
        <p:xfrm>
          <a:off x="247650" y="2034696"/>
          <a:ext cx="11125200" cy="462448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60947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586988-D6D5-3D7A-33D0-CBAEB9B63644}"/>
              </a:ext>
            </a:extLst>
          </p:cNvPr>
          <p:cNvSpPr/>
          <p:nvPr/>
        </p:nvSpPr>
        <p:spPr>
          <a:xfrm>
            <a:off x="10713687" y="1341121"/>
            <a:ext cx="1356327" cy="538326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grpSp>
        <p:nvGrpSpPr>
          <p:cNvPr id="3" name="Group 2">
            <a:extLst>
              <a:ext uri="{FF2B5EF4-FFF2-40B4-BE49-F238E27FC236}">
                <a16:creationId xmlns:a16="http://schemas.microsoft.com/office/drawing/2014/main" id="{FDE06213-28AE-D3E8-E501-7F47035CA391}"/>
              </a:ext>
            </a:extLst>
          </p:cNvPr>
          <p:cNvGrpSpPr/>
          <p:nvPr/>
        </p:nvGrpSpPr>
        <p:grpSpPr>
          <a:xfrm>
            <a:off x="10548257" y="5221762"/>
            <a:ext cx="1636238" cy="1636238"/>
            <a:chOff x="10994541" y="5668046"/>
            <a:chExt cx="1189954" cy="1189954"/>
          </a:xfrm>
        </p:grpSpPr>
        <p:sp>
          <p:nvSpPr>
            <p:cNvPr id="4" name="Right Triangle 3">
              <a:extLst>
                <a:ext uri="{FF2B5EF4-FFF2-40B4-BE49-F238E27FC236}">
                  <a16:creationId xmlns:a16="http://schemas.microsoft.com/office/drawing/2014/main" id="{81BC8A34-09D3-03B0-7BBD-7389CE6EF005}"/>
                </a:ext>
              </a:extLst>
            </p:cNvPr>
            <p:cNvSpPr/>
            <p:nvPr/>
          </p:nvSpPr>
          <p:spPr>
            <a:xfrm rot="16200000">
              <a:off x="10994541" y="5668046"/>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Picture 4">
              <a:extLst>
                <a:ext uri="{FF2B5EF4-FFF2-40B4-BE49-F238E27FC236}">
                  <a16:creationId xmlns:a16="http://schemas.microsoft.com/office/drawing/2014/main" id="{4FAECB3F-3209-B589-4934-3B90740D8D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1296" y="6225519"/>
              <a:ext cx="479943" cy="479943"/>
            </a:xfrm>
            <a:prstGeom prst="rect">
              <a:avLst/>
            </a:prstGeom>
          </p:spPr>
        </p:pic>
      </p:grpSp>
      <p:pic>
        <p:nvPicPr>
          <p:cNvPr id="6" name="Picture 5" descr="Logo&#10;&#10;Description automatically generated">
            <a:extLst>
              <a:ext uri="{FF2B5EF4-FFF2-40B4-BE49-F238E27FC236}">
                <a16:creationId xmlns:a16="http://schemas.microsoft.com/office/drawing/2014/main" id="{DB3FADBD-9277-C532-9AF6-23180B4B7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3687" y="63444"/>
            <a:ext cx="1262879" cy="1009251"/>
          </a:xfrm>
          <a:prstGeom prst="rect">
            <a:avLst/>
          </a:prstGeom>
        </p:spPr>
      </p:pic>
      <p:sp>
        <p:nvSpPr>
          <p:cNvPr id="9" name="Title 1">
            <a:extLst>
              <a:ext uri="{FF2B5EF4-FFF2-40B4-BE49-F238E27FC236}">
                <a16:creationId xmlns:a16="http://schemas.microsoft.com/office/drawing/2014/main" id="{9C3535FC-B83F-7AB3-A9FF-6DD651218864}"/>
              </a:ext>
            </a:extLst>
          </p:cNvPr>
          <p:cNvSpPr txBox="1">
            <a:spLocks/>
          </p:cNvSpPr>
          <p:nvPr/>
        </p:nvSpPr>
        <p:spPr>
          <a:xfrm>
            <a:off x="284192" y="201913"/>
            <a:ext cx="10176979" cy="707537"/>
          </a:xfrm>
          <a:prstGeom prst="rect">
            <a:avLst/>
          </a:prstGeom>
          <a:solidFill>
            <a:schemeClr val="bg1">
              <a:lumMod val="9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Segoe UI Semilight" panose="020B0402040204020203" pitchFamily="34" charset="0"/>
                <a:ea typeface="+mj-ea"/>
                <a:cs typeface="Segoe UI Semilight" panose="020B0402040204020203" pitchFamily="34" charset="0"/>
              </a:defRPr>
            </a:lvl1pPr>
          </a:lstStyle>
          <a:p>
            <a:r>
              <a:rPr lang="en-US" sz="3200" dirty="0">
                <a:latin typeface="Segoe UI Semilight"/>
                <a:cs typeface="Segoe UI Semilight"/>
              </a:rPr>
              <a:t>Statistical Framework for Measuring Femicide</a:t>
            </a:r>
            <a:endParaRPr lang="en-GB" sz="3200" dirty="0">
              <a:latin typeface="Segoe UI Semilight"/>
              <a:cs typeface="Segoe UI Semilight"/>
            </a:endParaRPr>
          </a:p>
        </p:txBody>
      </p:sp>
      <p:sp>
        <p:nvSpPr>
          <p:cNvPr id="7" name="Content Placeholder 2">
            <a:extLst>
              <a:ext uri="{FF2B5EF4-FFF2-40B4-BE49-F238E27FC236}">
                <a16:creationId xmlns:a16="http://schemas.microsoft.com/office/drawing/2014/main" id="{60E4D56A-06B6-C9E9-0223-4B395BA25E8E}"/>
              </a:ext>
            </a:extLst>
          </p:cNvPr>
          <p:cNvSpPr txBox="1">
            <a:spLocks/>
          </p:cNvSpPr>
          <p:nvPr/>
        </p:nvSpPr>
        <p:spPr>
          <a:xfrm>
            <a:off x="6305117" y="2199917"/>
            <a:ext cx="4484383" cy="6452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cs typeface="Segoe UI Semilight" panose="020B0402040204020203" pitchFamily="34" charset="0"/>
              </a:rPr>
              <a:t>Endorsed at the 53° Session of the UN Statistical Commission, March 2022</a:t>
            </a:r>
          </a:p>
        </p:txBody>
      </p:sp>
      <p:pic>
        <p:nvPicPr>
          <p:cNvPr id="8" name="Picture 7">
            <a:extLst>
              <a:ext uri="{FF2B5EF4-FFF2-40B4-BE49-F238E27FC236}">
                <a16:creationId xmlns:a16="http://schemas.microsoft.com/office/drawing/2014/main" id="{F8646B96-C8AF-573F-6229-85D4F6A8F7CC}"/>
              </a:ext>
            </a:extLst>
          </p:cNvPr>
          <p:cNvPicPr>
            <a:picLocks noChangeAspect="1"/>
          </p:cNvPicPr>
          <p:nvPr/>
        </p:nvPicPr>
        <p:blipFill>
          <a:blip r:embed="rId5"/>
          <a:stretch>
            <a:fillRect/>
          </a:stretch>
        </p:blipFill>
        <p:spPr>
          <a:xfrm>
            <a:off x="1611617" y="1092019"/>
            <a:ext cx="3730043" cy="5242406"/>
          </a:xfrm>
          <a:prstGeom prst="rect">
            <a:avLst/>
          </a:prstGeom>
          <a:ln>
            <a:noFill/>
          </a:ln>
          <a:effectLst>
            <a:softEdge rad="112500"/>
          </a:effectLst>
        </p:spPr>
      </p:pic>
      <p:pic>
        <p:nvPicPr>
          <p:cNvPr id="11" name="Picture 11" descr="Text&#10;&#10;Description automatically generated">
            <a:extLst>
              <a:ext uri="{FF2B5EF4-FFF2-40B4-BE49-F238E27FC236}">
                <a16:creationId xmlns:a16="http://schemas.microsoft.com/office/drawing/2014/main" id="{2793B27E-76EE-5EF0-3284-251A2FECC0E6}"/>
              </a:ext>
            </a:extLst>
          </p:cNvPr>
          <p:cNvPicPr>
            <a:picLocks noChangeAspect="1"/>
          </p:cNvPicPr>
          <p:nvPr/>
        </p:nvPicPr>
        <p:blipFill>
          <a:blip r:embed="rId6"/>
          <a:stretch>
            <a:fillRect/>
          </a:stretch>
        </p:blipFill>
        <p:spPr>
          <a:xfrm>
            <a:off x="7980218" y="3577935"/>
            <a:ext cx="2240973" cy="2637560"/>
          </a:xfrm>
          <a:prstGeom prst="rect">
            <a:avLst/>
          </a:prstGeom>
        </p:spPr>
      </p:pic>
      <p:pic>
        <p:nvPicPr>
          <p:cNvPr id="12" name="Picture 12">
            <a:extLst>
              <a:ext uri="{FF2B5EF4-FFF2-40B4-BE49-F238E27FC236}">
                <a16:creationId xmlns:a16="http://schemas.microsoft.com/office/drawing/2014/main" id="{FD82952A-F526-61C9-D7B7-D2D332D841BA}"/>
              </a:ext>
            </a:extLst>
          </p:cNvPr>
          <p:cNvPicPr>
            <a:picLocks noChangeAspect="1"/>
          </p:cNvPicPr>
          <p:nvPr/>
        </p:nvPicPr>
        <p:blipFill>
          <a:blip r:embed="rId7"/>
          <a:stretch>
            <a:fillRect/>
          </a:stretch>
        </p:blipFill>
        <p:spPr>
          <a:xfrm>
            <a:off x="5460423" y="3578255"/>
            <a:ext cx="2266950" cy="2636922"/>
          </a:xfrm>
          <a:prstGeom prst="rect">
            <a:avLst/>
          </a:prstGeom>
        </p:spPr>
      </p:pic>
    </p:spTree>
    <p:extLst>
      <p:ext uri="{BB962C8B-B14F-4D97-AF65-F5344CB8AC3E}">
        <p14:creationId xmlns:p14="http://schemas.microsoft.com/office/powerpoint/2010/main" val="154074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586988-D6D5-3D7A-33D0-CBAEB9B63644}"/>
              </a:ext>
            </a:extLst>
          </p:cNvPr>
          <p:cNvSpPr/>
          <p:nvPr/>
        </p:nvSpPr>
        <p:spPr>
          <a:xfrm>
            <a:off x="10713687" y="1341121"/>
            <a:ext cx="1356327" cy="538326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grpSp>
        <p:nvGrpSpPr>
          <p:cNvPr id="3" name="Group 2">
            <a:extLst>
              <a:ext uri="{FF2B5EF4-FFF2-40B4-BE49-F238E27FC236}">
                <a16:creationId xmlns:a16="http://schemas.microsoft.com/office/drawing/2014/main" id="{FDE06213-28AE-D3E8-E501-7F47035CA391}"/>
              </a:ext>
            </a:extLst>
          </p:cNvPr>
          <p:cNvGrpSpPr/>
          <p:nvPr/>
        </p:nvGrpSpPr>
        <p:grpSpPr>
          <a:xfrm>
            <a:off x="10548257" y="5221762"/>
            <a:ext cx="1636238" cy="1636238"/>
            <a:chOff x="10994541" y="5668046"/>
            <a:chExt cx="1189954" cy="1189954"/>
          </a:xfrm>
        </p:grpSpPr>
        <p:sp>
          <p:nvSpPr>
            <p:cNvPr id="4" name="Right Triangle 3">
              <a:extLst>
                <a:ext uri="{FF2B5EF4-FFF2-40B4-BE49-F238E27FC236}">
                  <a16:creationId xmlns:a16="http://schemas.microsoft.com/office/drawing/2014/main" id="{81BC8A34-09D3-03B0-7BBD-7389CE6EF005}"/>
                </a:ext>
              </a:extLst>
            </p:cNvPr>
            <p:cNvSpPr/>
            <p:nvPr/>
          </p:nvSpPr>
          <p:spPr>
            <a:xfrm rot="16200000">
              <a:off x="10994541" y="5668046"/>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Picture 4">
              <a:extLst>
                <a:ext uri="{FF2B5EF4-FFF2-40B4-BE49-F238E27FC236}">
                  <a16:creationId xmlns:a16="http://schemas.microsoft.com/office/drawing/2014/main" id="{4FAECB3F-3209-B589-4934-3B90740D8D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1296" y="6225519"/>
              <a:ext cx="479943" cy="479943"/>
            </a:xfrm>
            <a:prstGeom prst="rect">
              <a:avLst/>
            </a:prstGeom>
          </p:spPr>
        </p:pic>
      </p:grpSp>
      <p:pic>
        <p:nvPicPr>
          <p:cNvPr id="6" name="Picture 5" descr="Logo&#10;&#10;Description automatically generated">
            <a:extLst>
              <a:ext uri="{FF2B5EF4-FFF2-40B4-BE49-F238E27FC236}">
                <a16:creationId xmlns:a16="http://schemas.microsoft.com/office/drawing/2014/main" id="{DB3FADBD-9277-C532-9AF6-23180B4B7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3687" y="63444"/>
            <a:ext cx="1262879" cy="1009251"/>
          </a:xfrm>
          <a:prstGeom prst="rect">
            <a:avLst/>
          </a:prstGeom>
        </p:spPr>
      </p:pic>
      <p:sp>
        <p:nvSpPr>
          <p:cNvPr id="9" name="Title 1">
            <a:extLst>
              <a:ext uri="{FF2B5EF4-FFF2-40B4-BE49-F238E27FC236}">
                <a16:creationId xmlns:a16="http://schemas.microsoft.com/office/drawing/2014/main" id="{9C3535FC-B83F-7AB3-A9FF-6DD651218864}"/>
              </a:ext>
            </a:extLst>
          </p:cNvPr>
          <p:cNvSpPr txBox="1">
            <a:spLocks/>
          </p:cNvSpPr>
          <p:nvPr/>
        </p:nvSpPr>
        <p:spPr>
          <a:xfrm>
            <a:off x="284192" y="201913"/>
            <a:ext cx="10176979" cy="707537"/>
          </a:xfrm>
          <a:prstGeom prst="rect">
            <a:avLst/>
          </a:prstGeom>
          <a:solidFill>
            <a:schemeClr val="bg1">
              <a:lumMod val="9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Segoe UI Semilight" panose="020B0402040204020203" pitchFamily="34" charset="0"/>
                <a:ea typeface="+mj-ea"/>
                <a:cs typeface="Segoe UI Semilight" panose="020B0402040204020203" pitchFamily="34" charset="0"/>
              </a:defRPr>
            </a:lvl1pPr>
          </a:lstStyle>
          <a:p>
            <a:r>
              <a:rPr lang="en-US" sz="3200" dirty="0">
                <a:latin typeface="Segoe UI Semilight"/>
                <a:cs typeface="Segoe UI Semilight"/>
              </a:rPr>
              <a:t>Intentional homicide subset</a:t>
            </a:r>
            <a:endParaRPr lang="en-GB" sz="3200" dirty="0">
              <a:latin typeface="Segoe UI Semilight"/>
              <a:cs typeface="Segoe UI Semilight"/>
            </a:endParaRPr>
          </a:p>
        </p:txBody>
      </p:sp>
      <p:pic>
        <p:nvPicPr>
          <p:cNvPr id="7" name="Picture 4" descr="Immagine che contiene diagramma&#10;&#10;Descrizione generata automaticamente">
            <a:extLst>
              <a:ext uri="{FF2B5EF4-FFF2-40B4-BE49-F238E27FC236}">
                <a16:creationId xmlns:a16="http://schemas.microsoft.com/office/drawing/2014/main" id="{6B90FEFB-9002-9DE9-43E5-C4870C9697E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742260" y="1394464"/>
            <a:ext cx="6256663" cy="4069071"/>
          </a:xfrm>
          <a:prstGeom prst="rect">
            <a:avLst/>
          </a:prstGeom>
        </p:spPr>
      </p:pic>
      <p:sp>
        <p:nvSpPr>
          <p:cNvPr id="8" name="TextBox 12">
            <a:extLst>
              <a:ext uri="{FF2B5EF4-FFF2-40B4-BE49-F238E27FC236}">
                <a16:creationId xmlns:a16="http://schemas.microsoft.com/office/drawing/2014/main" id="{46EED34D-A109-73F2-6222-FBE47BF289BD}"/>
              </a:ext>
            </a:extLst>
          </p:cNvPr>
          <p:cNvSpPr txBox="1"/>
          <p:nvPr/>
        </p:nvSpPr>
        <p:spPr>
          <a:xfrm>
            <a:off x="658070" y="5782349"/>
            <a:ext cx="7038870" cy="502702"/>
          </a:xfrm>
          <a:prstGeom prst="rect">
            <a:avLst/>
          </a:prstGeom>
          <a:solidFill>
            <a:schemeClr val="accent5">
              <a:lumMod val="20000"/>
              <a:lumOff val="80000"/>
            </a:schemeClr>
          </a:solidFill>
        </p:spPr>
        <p:txBody>
          <a:bodyPr wrap="square" numCol="1">
            <a:spAutoFit/>
          </a:bodyPr>
          <a:lstStyle/>
          <a:p>
            <a:pPr marL="0" indent="0">
              <a:lnSpc>
                <a:spcPct val="150000"/>
              </a:lnSpc>
              <a:buNone/>
            </a:pPr>
            <a:r>
              <a:rPr lang="en-US" sz="2000" b="1" dirty="0">
                <a:solidFill>
                  <a:schemeClr val="accent5">
                    <a:lumMod val="50000"/>
                  </a:schemeClr>
                </a:solidFill>
                <a:ea typeface="+mj-ea"/>
                <a:cs typeface="Aharoni" panose="020B0604020202020204" pitchFamily="2" charset="-79"/>
              </a:rPr>
              <a:t>Correspondence</a:t>
            </a:r>
            <a:r>
              <a:rPr lang="en-US" sz="2000" dirty="0">
                <a:solidFill>
                  <a:schemeClr val="accent5">
                    <a:lumMod val="50000"/>
                  </a:schemeClr>
                </a:solidFill>
                <a:ea typeface="+mj-ea"/>
                <a:cs typeface="Aharoni" panose="020B0604020202020204" pitchFamily="2" charset="-79"/>
              </a:rPr>
              <a:t> with ICCS category 0101 "Intentional Homicide". </a:t>
            </a:r>
          </a:p>
        </p:txBody>
      </p:sp>
    </p:spTree>
    <p:extLst>
      <p:ext uri="{BB962C8B-B14F-4D97-AF65-F5344CB8AC3E}">
        <p14:creationId xmlns:p14="http://schemas.microsoft.com/office/powerpoint/2010/main" val="1049621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586988-D6D5-3D7A-33D0-CBAEB9B63644}"/>
              </a:ext>
            </a:extLst>
          </p:cNvPr>
          <p:cNvSpPr/>
          <p:nvPr/>
        </p:nvSpPr>
        <p:spPr>
          <a:xfrm>
            <a:off x="10713687" y="1341121"/>
            <a:ext cx="1356327" cy="538326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grpSp>
        <p:nvGrpSpPr>
          <p:cNvPr id="3" name="Group 2">
            <a:extLst>
              <a:ext uri="{FF2B5EF4-FFF2-40B4-BE49-F238E27FC236}">
                <a16:creationId xmlns:a16="http://schemas.microsoft.com/office/drawing/2014/main" id="{FDE06213-28AE-D3E8-E501-7F47035CA391}"/>
              </a:ext>
            </a:extLst>
          </p:cNvPr>
          <p:cNvGrpSpPr/>
          <p:nvPr/>
        </p:nvGrpSpPr>
        <p:grpSpPr>
          <a:xfrm>
            <a:off x="10548257" y="5221762"/>
            <a:ext cx="1636238" cy="1636238"/>
            <a:chOff x="10994541" y="5668046"/>
            <a:chExt cx="1189954" cy="1189954"/>
          </a:xfrm>
        </p:grpSpPr>
        <p:sp>
          <p:nvSpPr>
            <p:cNvPr id="4" name="Right Triangle 3">
              <a:extLst>
                <a:ext uri="{FF2B5EF4-FFF2-40B4-BE49-F238E27FC236}">
                  <a16:creationId xmlns:a16="http://schemas.microsoft.com/office/drawing/2014/main" id="{81BC8A34-09D3-03B0-7BBD-7389CE6EF005}"/>
                </a:ext>
              </a:extLst>
            </p:cNvPr>
            <p:cNvSpPr/>
            <p:nvPr/>
          </p:nvSpPr>
          <p:spPr>
            <a:xfrm rot="16200000">
              <a:off x="10994541" y="5668046"/>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Picture 4">
              <a:extLst>
                <a:ext uri="{FF2B5EF4-FFF2-40B4-BE49-F238E27FC236}">
                  <a16:creationId xmlns:a16="http://schemas.microsoft.com/office/drawing/2014/main" id="{4FAECB3F-3209-B589-4934-3B90740D8D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1296" y="6225519"/>
              <a:ext cx="479943" cy="479943"/>
            </a:xfrm>
            <a:prstGeom prst="rect">
              <a:avLst/>
            </a:prstGeom>
          </p:spPr>
        </p:pic>
      </p:grpSp>
      <p:pic>
        <p:nvPicPr>
          <p:cNvPr id="6" name="Picture 5" descr="Logo&#10;&#10;Description automatically generated">
            <a:extLst>
              <a:ext uri="{FF2B5EF4-FFF2-40B4-BE49-F238E27FC236}">
                <a16:creationId xmlns:a16="http://schemas.microsoft.com/office/drawing/2014/main" id="{DB3FADBD-9277-C532-9AF6-23180B4B7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3687" y="63444"/>
            <a:ext cx="1262879" cy="1009251"/>
          </a:xfrm>
          <a:prstGeom prst="rect">
            <a:avLst/>
          </a:prstGeom>
        </p:spPr>
      </p:pic>
      <p:sp>
        <p:nvSpPr>
          <p:cNvPr id="9" name="Title 1">
            <a:extLst>
              <a:ext uri="{FF2B5EF4-FFF2-40B4-BE49-F238E27FC236}">
                <a16:creationId xmlns:a16="http://schemas.microsoft.com/office/drawing/2014/main" id="{9C3535FC-B83F-7AB3-A9FF-6DD651218864}"/>
              </a:ext>
            </a:extLst>
          </p:cNvPr>
          <p:cNvSpPr txBox="1">
            <a:spLocks/>
          </p:cNvSpPr>
          <p:nvPr/>
        </p:nvSpPr>
        <p:spPr>
          <a:xfrm>
            <a:off x="284192" y="201913"/>
            <a:ext cx="10176979" cy="707537"/>
          </a:xfrm>
          <a:prstGeom prst="rect">
            <a:avLst/>
          </a:prstGeom>
          <a:solidFill>
            <a:schemeClr val="bg1">
              <a:lumMod val="9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Segoe UI Semilight" panose="020B0402040204020203" pitchFamily="34" charset="0"/>
                <a:ea typeface="+mj-ea"/>
                <a:cs typeface="Segoe UI Semilight" panose="020B0402040204020203" pitchFamily="34" charset="0"/>
              </a:defRPr>
            </a:lvl1pPr>
          </a:lstStyle>
          <a:p>
            <a:r>
              <a:rPr lang="en-GB" sz="3200" dirty="0"/>
              <a:t>Femicide - definition</a:t>
            </a:r>
          </a:p>
        </p:txBody>
      </p:sp>
      <p:sp>
        <p:nvSpPr>
          <p:cNvPr id="10" name="TextBox 9">
            <a:extLst>
              <a:ext uri="{FF2B5EF4-FFF2-40B4-BE49-F238E27FC236}">
                <a16:creationId xmlns:a16="http://schemas.microsoft.com/office/drawing/2014/main" id="{F9CE6E9C-1A8D-116A-C4A8-DF8ED586B124}"/>
              </a:ext>
            </a:extLst>
          </p:cNvPr>
          <p:cNvSpPr txBox="1"/>
          <p:nvPr/>
        </p:nvSpPr>
        <p:spPr>
          <a:xfrm>
            <a:off x="339595" y="1353854"/>
            <a:ext cx="10121576" cy="3416320"/>
          </a:xfrm>
          <a:prstGeom prst="rect">
            <a:avLst/>
          </a:prstGeom>
          <a:noFill/>
        </p:spPr>
        <p:txBody>
          <a:bodyPr wrap="square">
            <a:spAutoFit/>
          </a:bodyPr>
          <a:lstStyle/>
          <a:p>
            <a:pPr algn="just"/>
            <a:r>
              <a:rPr lang="en-GB" dirty="0"/>
              <a:t>The 2015 report of the UNSG on referred to femicide as “the intentional murder of women and girls because of their gender"</a:t>
            </a:r>
          </a:p>
          <a:p>
            <a:pPr algn="just"/>
            <a:endParaRPr lang="en-GB" dirty="0"/>
          </a:p>
          <a:p>
            <a:pPr algn="just"/>
            <a:r>
              <a:rPr lang="en-GB" dirty="0"/>
              <a:t>According to the definition of intentional homicide provided in the International Classification of Crime for Statistical Purposes (ICCS) and the concept of violence against women and girls from the </a:t>
            </a:r>
            <a:r>
              <a:rPr lang="en-US" dirty="0">
                <a:ea typeface="+mn-lt"/>
                <a:cs typeface="+mn-lt"/>
              </a:rPr>
              <a:t>Statistical Framework for Measuring the Gender-Related Killing of Women and Girls</a:t>
            </a:r>
            <a:r>
              <a:rPr lang="en-GB" dirty="0"/>
              <a:t>, femicide/feminicide would include killings with the following characteristics:</a:t>
            </a:r>
          </a:p>
          <a:p>
            <a:pPr algn="just"/>
            <a:endParaRPr lang="en-GB" dirty="0"/>
          </a:p>
          <a:p>
            <a:pPr marL="285750" indent="-285750" algn="just">
              <a:buFont typeface="Arial" panose="020B0604020202020204" pitchFamily="34" charset="0"/>
              <a:buChar char="•"/>
            </a:pPr>
            <a:r>
              <a:rPr lang="en-GB" b="1" dirty="0">
                <a:solidFill>
                  <a:srgbClr val="1998D3"/>
                </a:solidFill>
              </a:rPr>
              <a:t>the killing of a woman</a:t>
            </a:r>
            <a:r>
              <a:rPr lang="en-GB" b="1" dirty="0"/>
              <a:t> </a:t>
            </a:r>
            <a:r>
              <a:rPr lang="en-GB" dirty="0"/>
              <a:t>(person who identifies as a woman) </a:t>
            </a:r>
            <a:r>
              <a:rPr lang="en-GB" b="1" dirty="0">
                <a:solidFill>
                  <a:srgbClr val="1998D3"/>
                </a:solidFill>
              </a:rPr>
              <a:t>by another person </a:t>
            </a:r>
            <a:r>
              <a:rPr lang="en-GB" dirty="0"/>
              <a:t>(objective criterion);</a:t>
            </a:r>
          </a:p>
          <a:p>
            <a:pPr marL="285750" indent="-285750" algn="just">
              <a:buFont typeface="Arial" panose="020B0604020202020204" pitchFamily="34" charset="0"/>
              <a:buChar char="•"/>
            </a:pPr>
            <a:r>
              <a:rPr lang="en-GB" b="1" dirty="0">
                <a:solidFill>
                  <a:srgbClr val="1998D3"/>
                </a:solidFill>
              </a:rPr>
              <a:t>the intent of the perpetrator to kill or seriously injure the victim</a:t>
            </a:r>
            <a:r>
              <a:rPr lang="en-GB" dirty="0">
                <a:solidFill>
                  <a:srgbClr val="1998D3"/>
                </a:solidFill>
              </a:rPr>
              <a:t> </a:t>
            </a:r>
            <a:r>
              <a:rPr lang="en-GB" dirty="0"/>
              <a:t>(subjective criterion);</a:t>
            </a:r>
          </a:p>
          <a:p>
            <a:pPr marL="285750" indent="-285750" algn="just">
              <a:buFont typeface="Arial" panose="020B0604020202020204" pitchFamily="34" charset="0"/>
              <a:buChar char="•"/>
            </a:pPr>
            <a:r>
              <a:rPr lang="en-GB" b="1" dirty="0">
                <a:solidFill>
                  <a:srgbClr val="1998D3"/>
                </a:solidFill>
              </a:rPr>
              <a:t>the unlawfulness of the killing </a:t>
            </a:r>
            <a:r>
              <a:rPr lang="en-GB" dirty="0"/>
              <a:t>(legal criterion);</a:t>
            </a:r>
          </a:p>
          <a:p>
            <a:pPr marL="285750" indent="-285750" algn="just">
              <a:buFont typeface="Arial" panose="020B0604020202020204" pitchFamily="34" charset="0"/>
              <a:buChar char="•"/>
            </a:pPr>
            <a:r>
              <a:rPr lang="en-GB" b="1" dirty="0">
                <a:solidFill>
                  <a:srgbClr val="C00000"/>
                </a:solidFill>
              </a:rPr>
              <a:t>the gender-related motivation of the killing</a:t>
            </a:r>
            <a:r>
              <a:rPr lang="en-GB" dirty="0"/>
              <a:t>.</a:t>
            </a:r>
          </a:p>
        </p:txBody>
      </p:sp>
      <p:sp>
        <p:nvSpPr>
          <p:cNvPr id="12" name="TextBox 11">
            <a:extLst>
              <a:ext uri="{FF2B5EF4-FFF2-40B4-BE49-F238E27FC236}">
                <a16:creationId xmlns:a16="http://schemas.microsoft.com/office/drawing/2014/main" id="{848C0E1C-DA5C-6718-7921-33737B1A04C5}"/>
              </a:ext>
            </a:extLst>
          </p:cNvPr>
          <p:cNvSpPr txBox="1"/>
          <p:nvPr/>
        </p:nvSpPr>
        <p:spPr>
          <a:xfrm>
            <a:off x="339595" y="5906638"/>
            <a:ext cx="1036165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mn-lt"/>
                <a:cs typeface="+mn-lt"/>
              </a:rPr>
              <a:t>* </a:t>
            </a:r>
            <a:r>
              <a:rPr lang="en-US" sz="1200" dirty="0"/>
              <a:t>UNODC and UN Women (2022), </a:t>
            </a:r>
            <a:r>
              <a:rPr lang="en-GB" sz="1200" dirty="0"/>
              <a:t>Gender-related killings of women and girls (femicide/feminicide), Global estimates of gender-related killings of women and girls in the private sphere in 2021 – Improving data to improve responses</a:t>
            </a:r>
            <a:endParaRPr lang="en-US" sz="1200" dirty="0"/>
          </a:p>
          <a:p>
            <a:pPr algn="l"/>
            <a:endParaRPr lang="en-US" dirty="0">
              <a:solidFill>
                <a:srgbClr val="FF0000"/>
              </a:solidFill>
            </a:endParaRPr>
          </a:p>
        </p:txBody>
      </p:sp>
    </p:spTree>
    <p:extLst>
      <p:ext uri="{BB962C8B-B14F-4D97-AF65-F5344CB8AC3E}">
        <p14:creationId xmlns:p14="http://schemas.microsoft.com/office/powerpoint/2010/main" val="2349854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586988-D6D5-3D7A-33D0-CBAEB9B63644}"/>
              </a:ext>
            </a:extLst>
          </p:cNvPr>
          <p:cNvSpPr/>
          <p:nvPr/>
        </p:nvSpPr>
        <p:spPr>
          <a:xfrm>
            <a:off x="10713687" y="1341121"/>
            <a:ext cx="1356327" cy="538326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grpSp>
        <p:nvGrpSpPr>
          <p:cNvPr id="3" name="Group 2">
            <a:extLst>
              <a:ext uri="{FF2B5EF4-FFF2-40B4-BE49-F238E27FC236}">
                <a16:creationId xmlns:a16="http://schemas.microsoft.com/office/drawing/2014/main" id="{FDE06213-28AE-D3E8-E501-7F47035CA391}"/>
              </a:ext>
            </a:extLst>
          </p:cNvPr>
          <p:cNvGrpSpPr/>
          <p:nvPr/>
        </p:nvGrpSpPr>
        <p:grpSpPr>
          <a:xfrm>
            <a:off x="10548257" y="5221762"/>
            <a:ext cx="1636238" cy="1636238"/>
            <a:chOff x="10994541" y="5668046"/>
            <a:chExt cx="1189954" cy="1189954"/>
          </a:xfrm>
        </p:grpSpPr>
        <p:sp>
          <p:nvSpPr>
            <p:cNvPr id="4" name="Right Triangle 3">
              <a:extLst>
                <a:ext uri="{FF2B5EF4-FFF2-40B4-BE49-F238E27FC236}">
                  <a16:creationId xmlns:a16="http://schemas.microsoft.com/office/drawing/2014/main" id="{81BC8A34-09D3-03B0-7BBD-7389CE6EF005}"/>
                </a:ext>
              </a:extLst>
            </p:cNvPr>
            <p:cNvSpPr/>
            <p:nvPr/>
          </p:nvSpPr>
          <p:spPr>
            <a:xfrm rot="16200000">
              <a:off x="10994541" y="5668046"/>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Picture 4">
              <a:extLst>
                <a:ext uri="{FF2B5EF4-FFF2-40B4-BE49-F238E27FC236}">
                  <a16:creationId xmlns:a16="http://schemas.microsoft.com/office/drawing/2014/main" id="{4FAECB3F-3209-B589-4934-3B90740D8D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1296" y="6225519"/>
              <a:ext cx="479943" cy="479943"/>
            </a:xfrm>
            <a:prstGeom prst="rect">
              <a:avLst/>
            </a:prstGeom>
          </p:spPr>
        </p:pic>
      </p:grpSp>
      <p:pic>
        <p:nvPicPr>
          <p:cNvPr id="6" name="Picture 5" descr="Logo&#10;&#10;Description automatically generated">
            <a:extLst>
              <a:ext uri="{FF2B5EF4-FFF2-40B4-BE49-F238E27FC236}">
                <a16:creationId xmlns:a16="http://schemas.microsoft.com/office/drawing/2014/main" id="{DB3FADBD-9277-C532-9AF6-23180B4B7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3687" y="63444"/>
            <a:ext cx="1262879" cy="1009251"/>
          </a:xfrm>
          <a:prstGeom prst="rect">
            <a:avLst/>
          </a:prstGeom>
        </p:spPr>
      </p:pic>
      <p:sp>
        <p:nvSpPr>
          <p:cNvPr id="9" name="Title 1">
            <a:extLst>
              <a:ext uri="{FF2B5EF4-FFF2-40B4-BE49-F238E27FC236}">
                <a16:creationId xmlns:a16="http://schemas.microsoft.com/office/drawing/2014/main" id="{9C3535FC-B83F-7AB3-A9FF-6DD651218864}"/>
              </a:ext>
            </a:extLst>
          </p:cNvPr>
          <p:cNvSpPr txBox="1">
            <a:spLocks/>
          </p:cNvSpPr>
          <p:nvPr/>
        </p:nvSpPr>
        <p:spPr>
          <a:xfrm>
            <a:off x="284192" y="201913"/>
            <a:ext cx="10176979" cy="707537"/>
          </a:xfrm>
          <a:prstGeom prst="rect">
            <a:avLst/>
          </a:prstGeom>
          <a:solidFill>
            <a:schemeClr val="bg1">
              <a:lumMod val="9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Segoe UI Semilight" panose="020B0402040204020203" pitchFamily="34" charset="0"/>
                <a:ea typeface="+mj-ea"/>
                <a:cs typeface="Segoe UI Semilight" panose="020B0402040204020203" pitchFamily="34" charset="0"/>
              </a:defRPr>
            </a:lvl1pPr>
          </a:lstStyle>
          <a:p>
            <a:r>
              <a:rPr lang="en-GB" sz="3200" dirty="0">
                <a:latin typeface="Segoe UI Semilight"/>
                <a:cs typeface="Segoe UI Semilight"/>
              </a:rPr>
              <a:t>Share of male and female homicide victims</a:t>
            </a:r>
          </a:p>
        </p:txBody>
      </p:sp>
      <p:pic>
        <p:nvPicPr>
          <p:cNvPr id="7" name="Picture 6" descr="A picture containing text, screenshot, font, design&#10;&#10;Description automatically generated">
            <a:extLst>
              <a:ext uri="{FF2B5EF4-FFF2-40B4-BE49-F238E27FC236}">
                <a16:creationId xmlns:a16="http://schemas.microsoft.com/office/drawing/2014/main" id="{F0A20A49-2A9D-CCBD-37F9-B35FEC6120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0811" y="1303798"/>
            <a:ext cx="6830378" cy="4858428"/>
          </a:xfrm>
          <a:prstGeom prst="rect">
            <a:avLst/>
          </a:prstGeom>
        </p:spPr>
      </p:pic>
    </p:spTree>
    <p:extLst>
      <p:ext uri="{BB962C8B-B14F-4D97-AF65-F5344CB8AC3E}">
        <p14:creationId xmlns:p14="http://schemas.microsoft.com/office/powerpoint/2010/main" val="27420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586988-D6D5-3D7A-33D0-CBAEB9B63644}"/>
              </a:ext>
            </a:extLst>
          </p:cNvPr>
          <p:cNvSpPr/>
          <p:nvPr/>
        </p:nvSpPr>
        <p:spPr>
          <a:xfrm>
            <a:off x="10713687" y="1341121"/>
            <a:ext cx="1356327" cy="538326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grpSp>
        <p:nvGrpSpPr>
          <p:cNvPr id="3" name="Group 2">
            <a:extLst>
              <a:ext uri="{FF2B5EF4-FFF2-40B4-BE49-F238E27FC236}">
                <a16:creationId xmlns:a16="http://schemas.microsoft.com/office/drawing/2014/main" id="{FDE06213-28AE-D3E8-E501-7F47035CA391}"/>
              </a:ext>
            </a:extLst>
          </p:cNvPr>
          <p:cNvGrpSpPr/>
          <p:nvPr/>
        </p:nvGrpSpPr>
        <p:grpSpPr>
          <a:xfrm>
            <a:off x="10548257" y="5221762"/>
            <a:ext cx="1636238" cy="1636238"/>
            <a:chOff x="10994541" y="5668046"/>
            <a:chExt cx="1189954" cy="1189954"/>
          </a:xfrm>
        </p:grpSpPr>
        <p:sp>
          <p:nvSpPr>
            <p:cNvPr id="4" name="Right Triangle 3">
              <a:extLst>
                <a:ext uri="{FF2B5EF4-FFF2-40B4-BE49-F238E27FC236}">
                  <a16:creationId xmlns:a16="http://schemas.microsoft.com/office/drawing/2014/main" id="{81BC8A34-09D3-03B0-7BBD-7389CE6EF005}"/>
                </a:ext>
              </a:extLst>
            </p:cNvPr>
            <p:cNvSpPr/>
            <p:nvPr/>
          </p:nvSpPr>
          <p:spPr>
            <a:xfrm rot="16200000">
              <a:off x="10994541" y="5668046"/>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Picture 4">
              <a:extLst>
                <a:ext uri="{FF2B5EF4-FFF2-40B4-BE49-F238E27FC236}">
                  <a16:creationId xmlns:a16="http://schemas.microsoft.com/office/drawing/2014/main" id="{4FAECB3F-3209-B589-4934-3B90740D8D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1296" y="6225519"/>
              <a:ext cx="479943" cy="479943"/>
            </a:xfrm>
            <a:prstGeom prst="rect">
              <a:avLst/>
            </a:prstGeom>
          </p:spPr>
        </p:pic>
      </p:grpSp>
      <p:pic>
        <p:nvPicPr>
          <p:cNvPr id="6" name="Picture 5" descr="Logo&#10;&#10;Description automatically generated">
            <a:extLst>
              <a:ext uri="{FF2B5EF4-FFF2-40B4-BE49-F238E27FC236}">
                <a16:creationId xmlns:a16="http://schemas.microsoft.com/office/drawing/2014/main" id="{DB3FADBD-9277-C532-9AF6-23180B4B7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3687" y="63444"/>
            <a:ext cx="1262879" cy="1009251"/>
          </a:xfrm>
          <a:prstGeom prst="rect">
            <a:avLst/>
          </a:prstGeom>
        </p:spPr>
      </p:pic>
      <p:sp>
        <p:nvSpPr>
          <p:cNvPr id="9" name="Title 1">
            <a:extLst>
              <a:ext uri="{FF2B5EF4-FFF2-40B4-BE49-F238E27FC236}">
                <a16:creationId xmlns:a16="http://schemas.microsoft.com/office/drawing/2014/main" id="{9C3535FC-B83F-7AB3-A9FF-6DD651218864}"/>
              </a:ext>
            </a:extLst>
          </p:cNvPr>
          <p:cNvSpPr txBox="1">
            <a:spLocks/>
          </p:cNvSpPr>
          <p:nvPr/>
        </p:nvSpPr>
        <p:spPr>
          <a:xfrm>
            <a:off x="284192" y="201913"/>
            <a:ext cx="10176979" cy="707537"/>
          </a:xfrm>
          <a:prstGeom prst="rect">
            <a:avLst/>
          </a:prstGeom>
          <a:solidFill>
            <a:schemeClr val="bg1">
              <a:lumMod val="9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Segoe UI Semilight" panose="020B0402040204020203" pitchFamily="34" charset="0"/>
                <a:ea typeface="+mj-ea"/>
                <a:cs typeface="Segoe UI Semilight" panose="020B0402040204020203" pitchFamily="34" charset="0"/>
              </a:defRPr>
            </a:lvl1pPr>
          </a:lstStyle>
          <a:p>
            <a:r>
              <a:rPr lang="en-GB" sz="3200" dirty="0">
                <a:latin typeface="Segoe UI Semilight"/>
                <a:cs typeface="Segoe UI Semilight"/>
              </a:rPr>
              <a:t>Initial criteria</a:t>
            </a:r>
            <a:endParaRPr lang="en-US" sz="3200" dirty="0"/>
          </a:p>
        </p:txBody>
      </p:sp>
      <p:sp>
        <p:nvSpPr>
          <p:cNvPr id="10" name="Rectangle 9">
            <a:extLst>
              <a:ext uri="{FF2B5EF4-FFF2-40B4-BE49-F238E27FC236}">
                <a16:creationId xmlns:a16="http://schemas.microsoft.com/office/drawing/2014/main" id="{7CFE9032-1350-023D-F4F4-1A42AC88C468}"/>
              </a:ext>
            </a:extLst>
          </p:cNvPr>
          <p:cNvSpPr/>
          <p:nvPr/>
        </p:nvSpPr>
        <p:spPr>
          <a:xfrm>
            <a:off x="4239986" y="2265856"/>
            <a:ext cx="1023257" cy="1094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&lt;</a:t>
            </a:r>
          </a:p>
        </p:txBody>
      </p:sp>
      <p:sp>
        <p:nvSpPr>
          <p:cNvPr id="12" name="Rectangle 11">
            <a:extLst>
              <a:ext uri="{FF2B5EF4-FFF2-40B4-BE49-F238E27FC236}">
                <a16:creationId xmlns:a16="http://schemas.microsoft.com/office/drawing/2014/main" id="{38CB6C1A-D162-D5DC-1410-205A70332A85}"/>
              </a:ext>
            </a:extLst>
          </p:cNvPr>
          <p:cNvSpPr/>
          <p:nvPr/>
        </p:nvSpPr>
        <p:spPr>
          <a:xfrm>
            <a:off x="4185557" y="4134887"/>
            <a:ext cx="1023257" cy="1641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Rectangle 13">
            <a:extLst>
              <a:ext uri="{FF2B5EF4-FFF2-40B4-BE49-F238E27FC236}">
                <a16:creationId xmlns:a16="http://schemas.microsoft.com/office/drawing/2014/main" id="{D92658D7-6505-E615-94C5-6DDF7C18C7A5}"/>
              </a:ext>
            </a:extLst>
          </p:cNvPr>
          <p:cNvSpPr/>
          <p:nvPr/>
        </p:nvSpPr>
        <p:spPr>
          <a:xfrm>
            <a:off x="4115633" y="3419401"/>
            <a:ext cx="1147610"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ctangle 15">
            <a:extLst>
              <a:ext uri="{FF2B5EF4-FFF2-40B4-BE49-F238E27FC236}">
                <a16:creationId xmlns:a16="http://schemas.microsoft.com/office/drawing/2014/main" id="{D48E0781-02A0-DE21-C351-CD8A586B9A25}"/>
              </a:ext>
            </a:extLst>
          </p:cNvPr>
          <p:cNvSpPr/>
          <p:nvPr/>
        </p:nvSpPr>
        <p:spPr>
          <a:xfrm>
            <a:off x="4920343" y="3118715"/>
            <a:ext cx="342900"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Rectangle 17">
            <a:extLst>
              <a:ext uri="{FF2B5EF4-FFF2-40B4-BE49-F238E27FC236}">
                <a16:creationId xmlns:a16="http://schemas.microsoft.com/office/drawing/2014/main" id="{23438D9E-65B7-A0D7-4BEA-C2F70ADA418D}"/>
              </a:ext>
            </a:extLst>
          </p:cNvPr>
          <p:cNvSpPr/>
          <p:nvPr/>
        </p:nvSpPr>
        <p:spPr>
          <a:xfrm>
            <a:off x="5161717" y="3788940"/>
            <a:ext cx="342900"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Rectangle 19">
            <a:extLst>
              <a:ext uri="{FF2B5EF4-FFF2-40B4-BE49-F238E27FC236}">
                <a16:creationId xmlns:a16="http://schemas.microsoft.com/office/drawing/2014/main" id="{82EDC320-C8EC-D1CE-1BFD-8449BEA3860D}"/>
              </a:ext>
            </a:extLst>
          </p:cNvPr>
          <p:cNvSpPr/>
          <p:nvPr/>
        </p:nvSpPr>
        <p:spPr>
          <a:xfrm>
            <a:off x="2222574" y="3058553"/>
            <a:ext cx="1597256"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Rectangle 21">
            <a:extLst>
              <a:ext uri="{FF2B5EF4-FFF2-40B4-BE49-F238E27FC236}">
                <a16:creationId xmlns:a16="http://schemas.microsoft.com/office/drawing/2014/main" id="{FD8552C8-DDE7-C4EF-477D-807D97070BDF}"/>
              </a:ext>
            </a:extLst>
          </p:cNvPr>
          <p:cNvSpPr/>
          <p:nvPr/>
        </p:nvSpPr>
        <p:spPr>
          <a:xfrm>
            <a:off x="2122104" y="3743401"/>
            <a:ext cx="1597256"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Rectangle 23">
            <a:extLst>
              <a:ext uri="{FF2B5EF4-FFF2-40B4-BE49-F238E27FC236}">
                <a16:creationId xmlns:a16="http://schemas.microsoft.com/office/drawing/2014/main" id="{18ACC72E-EDAF-B00A-D68A-7A700A21F855}"/>
              </a:ext>
            </a:extLst>
          </p:cNvPr>
          <p:cNvSpPr/>
          <p:nvPr/>
        </p:nvSpPr>
        <p:spPr>
          <a:xfrm>
            <a:off x="3315756" y="2408556"/>
            <a:ext cx="924230" cy="148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6" name="Hexagon 25">
            <a:extLst>
              <a:ext uri="{FF2B5EF4-FFF2-40B4-BE49-F238E27FC236}">
                <a16:creationId xmlns:a16="http://schemas.microsoft.com/office/drawing/2014/main" id="{161CA302-F0CD-8B1A-088E-36CEDD32FD6B}"/>
              </a:ext>
            </a:extLst>
          </p:cNvPr>
          <p:cNvSpPr/>
          <p:nvPr/>
        </p:nvSpPr>
        <p:spPr>
          <a:xfrm>
            <a:off x="625306" y="2461742"/>
            <a:ext cx="1144577" cy="986704"/>
          </a:xfrm>
          <a:prstGeom prst="hexagon">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8" name="Hexagon 27">
            <a:extLst>
              <a:ext uri="{FF2B5EF4-FFF2-40B4-BE49-F238E27FC236}">
                <a16:creationId xmlns:a16="http://schemas.microsoft.com/office/drawing/2014/main" id="{DEDE7EC5-3DFE-DC9E-A641-F9CE3DAFC42B}"/>
              </a:ext>
            </a:extLst>
          </p:cNvPr>
          <p:cNvSpPr/>
          <p:nvPr/>
        </p:nvSpPr>
        <p:spPr>
          <a:xfrm>
            <a:off x="730630" y="2552539"/>
            <a:ext cx="933928" cy="805110"/>
          </a:xfrm>
          <a:prstGeom prst="hexagon">
            <a:avLst/>
          </a:prstGeom>
          <a:solidFill>
            <a:schemeClr val="bg1"/>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0" name="Hexagon 29">
            <a:extLst>
              <a:ext uri="{FF2B5EF4-FFF2-40B4-BE49-F238E27FC236}">
                <a16:creationId xmlns:a16="http://schemas.microsoft.com/office/drawing/2014/main" id="{C7EEFF26-6E44-5C44-47C6-691A680774C1}"/>
              </a:ext>
            </a:extLst>
          </p:cNvPr>
          <p:cNvSpPr/>
          <p:nvPr/>
        </p:nvSpPr>
        <p:spPr>
          <a:xfrm>
            <a:off x="625306" y="3896399"/>
            <a:ext cx="1144577" cy="986704"/>
          </a:xfrm>
          <a:prstGeom prst="hexagon">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2" name="Hexagon 31">
            <a:extLst>
              <a:ext uri="{FF2B5EF4-FFF2-40B4-BE49-F238E27FC236}">
                <a16:creationId xmlns:a16="http://schemas.microsoft.com/office/drawing/2014/main" id="{EDD151DA-9847-443E-558C-B9BBA4BB4CD0}"/>
              </a:ext>
            </a:extLst>
          </p:cNvPr>
          <p:cNvSpPr/>
          <p:nvPr/>
        </p:nvSpPr>
        <p:spPr>
          <a:xfrm>
            <a:off x="730630" y="3987196"/>
            <a:ext cx="933928" cy="805110"/>
          </a:xfrm>
          <a:prstGeom prst="hexagon">
            <a:avLst/>
          </a:prstGeom>
          <a:solidFill>
            <a:schemeClr val="bg1"/>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4" name="Hexagon 33">
            <a:extLst>
              <a:ext uri="{FF2B5EF4-FFF2-40B4-BE49-F238E27FC236}">
                <a16:creationId xmlns:a16="http://schemas.microsoft.com/office/drawing/2014/main" id="{00BE4F5A-1DED-C470-59C4-2FBA3421DB66}"/>
              </a:ext>
            </a:extLst>
          </p:cNvPr>
          <p:cNvSpPr/>
          <p:nvPr/>
        </p:nvSpPr>
        <p:spPr>
          <a:xfrm>
            <a:off x="1875207" y="3184771"/>
            <a:ext cx="1144577" cy="986704"/>
          </a:xfrm>
          <a:prstGeom prst="hexagon">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6" name="Hexagon 35">
            <a:extLst>
              <a:ext uri="{FF2B5EF4-FFF2-40B4-BE49-F238E27FC236}">
                <a16:creationId xmlns:a16="http://schemas.microsoft.com/office/drawing/2014/main" id="{6E3C4B71-DC3E-82E3-F995-DE70F0F1CCBB}"/>
              </a:ext>
            </a:extLst>
          </p:cNvPr>
          <p:cNvSpPr/>
          <p:nvPr/>
        </p:nvSpPr>
        <p:spPr>
          <a:xfrm>
            <a:off x="1980531" y="3275568"/>
            <a:ext cx="933928" cy="805110"/>
          </a:xfrm>
          <a:prstGeom prst="hexagon">
            <a:avLst/>
          </a:prstGeom>
          <a:solidFill>
            <a:schemeClr val="bg1"/>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cxnSp>
        <p:nvCxnSpPr>
          <p:cNvPr id="38" name="Straight Connector 37">
            <a:extLst>
              <a:ext uri="{FF2B5EF4-FFF2-40B4-BE49-F238E27FC236}">
                <a16:creationId xmlns:a16="http://schemas.microsoft.com/office/drawing/2014/main" id="{A7C84219-917D-D8F4-F847-48A0B2966034}"/>
              </a:ext>
            </a:extLst>
          </p:cNvPr>
          <p:cNvCxnSpPr>
            <a:cxnSpLocks/>
          </p:cNvCxnSpPr>
          <p:nvPr/>
        </p:nvCxnSpPr>
        <p:spPr>
          <a:xfrm flipH="1">
            <a:off x="1980531" y="2946435"/>
            <a:ext cx="6958364" cy="8659"/>
          </a:xfrm>
          <a:prstGeom prst="line">
            <a:avLst/>
          </a:prstGeom>
          <a:ln w="38100">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62FFBC9-4250-1FD7-8E30-7CD6456DCDB6}"/>
              </a:ext>
            </a:extLst>
          </p:cNvPr>
          <p:cNvCxnSpPr/>
          <p:nvPr/>
        </p:nvCxnSpPr>
        <p:spPr>
          <a:xfrm flipH="1">
            <a:off x="1693125" y="2966992"/>
            <a:ext cx="287407" cy="623760"/>
          </a:xfrm>
          <a:prstGeom prst="line">
            <a:avLst/>
          </a:prstGeom>
          <a:ln w="38100">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E0622CB-AB85-CD91-7849-045473D7BB31}"/>
              </a:ext>
            </a:extLst>
          </p:cNvPr>
          <p:cNvCxnSpPr/>
          <p:nvPr/>
        </p:nvCxnSpPr>
        <p:spPr>
          <a:xfrm flipH="1">
            <a:off x="723085" y="3594675"/>
            <a:ext cx="973963" cy="0"/>
          </a:xfrm>
          <a:prstGeom prst="line">
            <a:avLst/>
          </a:prstGeom>
          <a:ln w="38100">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7895AA1-7148-2D0F-870D-1C2151566248}"/>
              </a:ext>
            </a:extLst>
          </p:cNvPr>
          <p:cNvCxnSpPr/>
          <p:nvPr/>
        </p:nvCxnSpPr>
        <p:spPr>
          <a:xfrm flipH="1" flipV="1">
            <a:off x="1980531" y="4381041"/>
            <a:ext cx="6067023" cy="51"/>
          </a:xfrm>
          <a:prstGeom prst="line">
            <a:avLst/>
          </a:prstGeom>
          <a:ln w="38100">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6F8AD49-40C6-9854-7DA7-A7E7402E4ED0}"/>
              </a:ext>
            </a:extLst>
          </p:cNvPr>
          <p:cNvCxnSpPr/>
          <p:nvPr/>
        </p:nvCxnSpPr>
        <p:spPr>
          <a:xfrm flipH="1">
            <a:off x="1693125" y="4390513"/>
            <a:ext cx="287407" cy="623760"/>
          </a:xfrm>
          <a:prstGeom prst="line">
            <a:avLst/>
          </a:prstGeom>
          <a:ln w="38100">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2046EFE-FA05-828A-5986-CB70C2F69306}"/>
              </a:ext>
            </a:extLst>
          </p:cNvPr>
          <p:cNvCxnSpPr/>
          <p:nvPr/>
        </p:nvCxnSpPr>
        <p:spPr>
          <a:xfrm flipH="1">
            <a:off x="723085" y="5018196"/>
            <a:ext cx="973963" cy="0"/>
          </a:xfrm>
          <a:prstGeom prst="line">
            <a:avLst/>
          </a:prstGeom>
          <a:ln w="38100">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5FE1FC5-54BA-68FD-4D9A-52A4261C29E8}"/>
              </a:ext>
            </a:extLst>
          </p:cNvPr>
          <p:cNvCxnSpPr/>
          <p:nvPr/>
        </p:nvCxnSpPr>
        <p:spPr>
          <a:xfrm flipH="1">
            <a:off x="2943026" y="3670004"/>
            <a:ext cx="287407" cy="623760"/>
          </a:xfrm>
          <a:prstGeom prst="line">
            <a:avLst/>
          </a:prstGeom>
          <a:ln w="38100">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4CA4DA3-BA80-7FE0-7FCC-DBB8EF8DFA26}"/>
              </a:ext>
            </a:extLst>
          </p:cNvPr>
          <p:cNvCxnSpPr/>
          <p:nvPr/>
        </p:nvCxnSpPr>
        <p:spPr>
          <a:xfrm flipH="1">
            <a:off x="1972986" y="4297687"/>
            <a:ext cx="973963" cy="0"/>
          </a:xfrm>
          <a:prstGeom prst="line">
            <a:avLst/>
          </a:prstGeom>
          <a:ln w="38100">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855CBB9-41B1-2487-041E-74B15C5D197A}"/>
              </a:ext>
            </a:extLst>
          </p:cNvPr>
          <p:cNvCxnSpPr/>
          <p:nvPr/>
        </p:nvCxnSpPr>
        <p:spPr>
          <a:xfrm flipH="1" flipV="1">
            <a:off x="1660200" y="3677850"/>
            <a:ext cx="320331" cy="619837"/>
          </a:xfrm>
          <a:prstGeom prst="line">
            <a:avLst/>
          </a:prstGeom>
          <a:ln w="38100">
            <a:solidFill>
              <a:srgbClr val="FF9933"/>
            </a:solidFill>
          </a:ln>
        </p:spPr>
        <p:style>
          <a:lnRef idx="1">
            <a:schemeClr val="accent1"/>
          </a:lnRef>
          <a:fillRef idx="0">
            <a:schemeClr val="accent1"/>
          </a:fillRef>
          <a:effectRef idx="0">
            <a:schemeClr val="accent1"/>
          </a:effectRef>
          <a:fontRef idx="minor">
            <a:schemeClr val="tx1"/>
          </a:fontRef>
        </p:style>
      </p:cxnSp>
      <p:sp>
        <p:nvSpPr>
          <p:cNvPr id="56" name="Subtitle 2">
            <a:extLst>
              <a:ext uri="{FF2B5EF4-FFF2-40B4-BE49-F238E27FC236}">
                <a16:creationId xmlns:a16="http://schemas.microsoft.com/office/drawing/2014/main" id="{702CB980-BBC2-5321-2EEA-F8D6AE986AC9}"/>
              </a:ext>
            </a:extLst>
          </p:cNvPr>
          <p:cNvSpPr txBox="1">
            <a:spLocks/>
          </p:cNvSpPr>
          <p:nvPr/>
        </p:nvSpPr>
        <p:spPr>
          <a:xfrm>
            <a:off x="1975852" y="2667630"/>
            <a:ext cx="6909069" cy="51982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dirty="0">
                <a:solidFill>
                  <a:schemeClr val="tx1">
                    <a:lumMod val="65000"/>
                    <a:lumOff val="35000"/>
                  </a:schemeClr>
                </a:solidFill>
                <a:latin typeface="Segoe UI Semilight"/>
                <a:cs typeface="Segoe UI Semilight"/>
              </a:rPr>
              <a:t>the killing of a woman by another person (objective)</a:t>
            </a:r>
            <a:endParaRPr lang="en-US" dirty="0">
              <a:solidFill>
                <a:schemeClr val="tx1">
                  <a:lumMod val="65000"/>
                  <a:lumOff val="35000"/>
                </a:schemeClr>
              </a:solidFill>
              <a:latin typeface="Segoe UI Semilight"/>
              <a:ea typeface="Lato Light" panose="020F0502020204030203" pitchFamily="34" charset="0"/>
              <a:cs typeface="Segoe UI Semilight"/>
            </a:endParaRPr>
          </a:p>
        </p:txBody>
      </p:sp>
      <p:sp>
        <p:nvSpPr>
          <p:cNvPr id="58" name="Subtitle 2">
            <a:extLst>
              <a:ext uri="{FF2B5EF4-FFF2-40B4-BE49-F238E27FC236}">
                <a16:creationId xmlns:a16="http://schemas.microsoft.com/office/drawing/2014/main" id="{541D01F6-383A-EA06-83DC-6A10EB0E318F}"/>
              </a:ext>
            </a:extLst>
          </p:cNvPr>
          <p:cNvSpPr txBox="1">
            <a:spLocks/>
          </p:cNvSpPr>
          <p:nvPr/>
        </p:nvSpPr>
        <p:spPr>
          <a:xfrm>
            <a:off x="2254271" y="3943137"/>
            <a:ext cx="5790819" cy="448264"/>
          </a:xfrm>
          <a:prstGeom prst="rect">
            <a:avLst/>
          </a:prstGeom>
          <a:ln>
            <a:noFill/>
          </a:ln>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899795" algn="l"/>
            <a:r>
              <a:rPr lang="en-US" dirty="0">
                <a:solidFill>
                  <a:schemeClr val="tx1">
                    <a:lumMod val="65000"/>
                    <a:lumOff val="35000"/>
                  </a:schemeClr>
                </a:solidFill>
                <a:latin typeface="Segoe UI Semilight"/>
                <a:cs typeface="Segoe UI Semilight"/>
              </a:rPr>
              <a:t>the unlawfulness of the killing (legal)</a:t>
            </a:r>
            <a:endParaRPr lang="es-MX" sz="1400" dirty="0">
              <a:solidFill>
                <a:schemeClr val="tx1">
                  <a:lumMod val="65000"/>
                  <a:lumOff val="35000"/>
                </a:schemeClr>
              </a:solidFill>
              <a:latin typeface="Segoe UI Semilight" panose="020B0402040204020203" pitchFamily="34" charset="0"/>
              <a:cs typeface="Segoe UI Semilight" panose="020B0402040204020203" pitchFamily="34" charset="0"/>
            </a:endParaRPr>
          </a:p>
        </p:txBody>
      </p:sp>
      <p:pic>
        <p:nvPicPr>
          <p:cNvPr id="60" name="Picture 59" descr="Icon&#10;&#10;Description automatically generated">
            <a:extLst>
              <a:ext uri="{FF2B5EF4-FFF2-40B4-BE49-F238E27FC236}">
                <a16:creationId xmlns:a16="http://schemas.microsoft.com/office/drawing/2014/main" id="{899A4055-CB72-212E-C104-DE3CA9154CAE}"/>
              </a:ext>
            </a:extLst>
          </p:cNvPr>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141921" y="3389283"/>
            <a:ext cx="611148" cy="611148"/>
          </a:xfrm>
          <a:prstGeom prst="rect">
            <a:avLst/>
          </a:prstGeom>
          <a:ln>
            <a:noFill/>
          </a:ln>
        </p:spPr>
      </p:pic>
      <p:pic>
        <p:nvPicPr>
          <p:cNvPr id="62" name="Picture 61" descr="A picture containing drawing&#10;&#10;Description automatically generated">
            <a:extLst>
              <a:ext uri="{FF2B5EF4-FFF2-40B4-BE49-F238E27FC236}">
                <a16:creationId xmlns:a16="http://schemas.microsoft.com/office/drawing/2014/main" id="{E23F5528-712E-290D-84F9-E1DEEC7D02E7}"/>
              </a:ext>
            </a:extLst>
          </p:cNvPr>
          <p:cNvPicPr>
            <a:picLocks noChangeAspect="1"/>
          </p:cNvPicPr>
          <p:nvPr/>
        </p:nvPicPr>
        <p:blipFill>
          <a:blip r:embed="rId6">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896195" y="4090530"/>
            <a:ext cx="598441" cy="598441"/>
          </a:xfrm>
          <a:prstGeom prst="rect">
            <a:avLst/>
          </a:prstGeom>
          <a:ln>
            <a:noFill/>
          </a:ln>
        </p:spPr>
      </p:pic>
      <p:pic>
        <p:nvPicPr>
          <p:cNvPr id="64" name="Picture 63" descr="A picture containing light, food, drawing&#10;&#10;Description automatically generated">
            <a:extLst>
              <a:ext uri="{FF2B5EF4-FFF2-40B4-BE49-F238E27FC236}">
                <a16:creationId xmlns:a16="http://schemas.microsoft.com/office/drawing/2014/main" id="{B56FC0EE-87F1-3204-BB8E-E46E7A7B12FD}"/>
              </a:ext>
            </a:extLst>
          </p:cNvPr>
          <p:cNvPicPr>
            <a:picLocks noChangeAspect="1"/>
          </p:cNvPicPr>
          <p:nvPr/>
        </p:nvPicPr>
        <p:blipFill>
          <a:blip r:embed="rId7">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883203" y="2642882"/>
            <a:ext cx="624424" cy="624424"/>
          </a:xfrm>
          <a:prstGeom prst="rect">
            <a:avLst/>
          </a:prstGeom>
          <a:ln>
            <a:noFill/>
          </a:ln>
        </p:spPr>
      </p:pic>
      <p:sp>
        <p:nvSpPr>
          <p:cNvPr id="66" name="Rectangle 65">
            <a:extLst>
              <a:ext uri="{FF2B5EF4-FFF2-40B4-BE49-F238E27FC236}">
                <a16:creationId xmlns:a16="http://schemas.microsoft.com/office/drawing/2014/main" id="{7C114686-DC7D-5ACC-2131-58BA7ABFED93}"/>
              </a:ext>
            </a:extLst>
          </p:cNvPr>
          <p:cNvSpPr/>
          <p:nvPr/>
        </p:nvSpPr>
        <p:spPr>
          <a:xfrm>
            <a:off x="4115633" y="4854787"/>
            <a:ext cx="1147610"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Rectangle 67">
            <a:extLst>
              <a:ext uri="{FF2B5EF4-FFF2-40B4-BE49-F238E27FC236}">
                <a16:creationId xmlns:a16="http://schemas.microsoft.com/office/drawing/2014/main" id="{B8E98A96-002A-661C-5D81-8964D2A90B57}"/>
              </a:ext>
            </a:extLst>
          </p:cNvPr>
          <p:cNvSpPr/>
          <p:nvPr/>
        </p:nvSpPr>
        <p:spPr>
          <a:xfrm>
            <a:off x="4920343" y="4554101"/>
            <a:ext cx="342900"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0" name="Rectangle 69">
            <a:extLst>
              <a:ext uri="{FF2B5EF4-FFF2-40B4-BE49-F238E27FC236}">
                <a16:creationId xmlns:a16="http://schemas.microsoft.com/office/drawing/2014/main" id="{236DACCF-F8C1-3D07-1462-D8BC9DD9F3DA}"/>
              </a:ext>
            </a:extLst>
          </p:cNvPr>
          <p:cNvSpPr/>
          <p:nvPr/>
        </p:nvSpPr>
        <p:spPr>
          <a:xfrm>
            <a:off x="5161717" y="5224326"/>
            <a:ext cx="342900"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2" name="Rectangle 71">
            <a:extLst>
              <a:ext uri="{FF2B5EF4-FFF2-40B4-BE49-F238E27FC236}">
                <a16:creationId xmlns:a16="http://schemas.microsoft.com/office/drawing/2014/main" id="{545DE10C-2FE8-50A2-6263-5AA3B8BAA988}"/>
              </a:ext>
            </a:extLst>
          </p:cNvPr>
          <p:cNvSpPr/>
          <p:nvPr/>
        </p:nvSpPr>
        <p:spPr>
          <a:xfrm>
            <a:off x="2222574" y="4493939"/>
            <a:ext cx="1597256"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4" name="Rectangle 73">
            <a:extLst>
              <a:ext uri="{FF2B5EF4-FFF2-40B4-BE49-F238E27FC236}">
                <a16:creationId xmlns:a16="http://schemas.microsoft.com/office/drawing/2014/main" id="{5B5C3379-2084-F75C-E946-E16D201B4E21}"/>
              </a:ext>
            </a:extLst>
          </p:cNvPr>
          <p:cNvSpPr/>
          <p:nvPr/>
        </p:nvSpPr>
        <p:spPr>
          <a:xfrm>
            <a:off x="2122104" y="5178787"/>
            <a:ext cx="1597256"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6" name="Hexagon 75">
            <a:extLst>
              <a:ext uri="{FF2B5EF4-FFF2-40B4-BE49-F238E27FC236}">
                <a16:creationId xmlns:a16="http://schemas.microsoft.com/office/drawing/2014/main" id="{B8A149E3-415D-D321-E2EA-829BE3E30175}"/>
              </a:ext>
            </a:extLst>
          </p:cNvPr>
          <p:cNvSpPr/>
          <p:nvPr/>
        </p:nvSpPr>
        <p:spPr>
          <a:xfrm>
            <a:off x="1875207" y="4620157"/>
            <a:ext cx="1144577" cy="986704"/>
          </a:xfrm>
          <a:prstGeom prst="hexagon">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78" name="Hexagon 77">
            <a:extLst>
              <a:ext uri="{FF2B5EF4-FFF2-40B4-BE49-F238E27FC236}">
                <a16:creationId xmlns:a16="http://schemas.microsoft.com/office/drawing/2014/main" id="{C3F0CBA2-390D-10E9-90DF-2210C4E7BF2C}"/>
              </a:ext>
            </a:extLst>
          </p:cNvPr>
          <p:cNvSpPr/>
          <p:nvPr/>
        </p:nvSpPr>
        <p:spPr>
          <a:xfrm>
            <a:off x="1980531" y="4710954"/>
            <a:ext cx="933928" cy="805110"/>
          </a:xfrm>
          <a:prstGeom prst="hexagon">
            <a:avLst/>
          </a:prstGeom>
          <a:solidFill>
            <a:schemeClr val="bg1"/>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cxnSp>
        <p:nvCxnSpPr>
          <p:cNvPr id="80" name="Straight Connector 79">
            <a:extLst>
              <a:ext uri="{FF2B5EF4-FFF2-40B4-BE49-F238E27FC236}">
                <a16:creationId xmlns:a16="http://schemas.microsoft.com/office/drawing/2014/main" id="{F90B1D9F-9326-F611-32E0-3A91F8ABBC78}"/>
              </a:ext>
            </a:extLst>
          </p:cNvPr>
          <p:cNvCxnSpPr/>
          <p:nvPr/>
        </p:nvCxnSpPr>
        <p:spPr>
          <a:xfrm flipH="1">
            <a:off x="3230432" y="5104628"/>
            <a:ext cx="5760000" cy="8608"/>
          </a:xfrm>
          <a:prstGeom prst="line">
            <a:avLst/>
          </a:prstGeom>
          <a:ln w="38100">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82101E2-3494-3047-99DE-DFCEFECDB9F3}"/>
              </a:ext>
            </a:extLst>
          </p:cNvPr>
          <p:cNvCxnSpPr/>
          <p:nvPr/>
        </p:nvCxnSpPr>
        <p:spPr>
          <a:xfrm flipH="1">
            <a:off x="2943026" y="5105390"/>
            <a:ext cx="287407" cy="623760"/>
          </a:xfrm>
          <a:prstGeom prst="line">
            <a:avLst/>
          </a:prstGeom>
          <a:ln w="38100">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7227F87-8611-DA3F-414F-ACEB721D7A47}"/>
              </a:ext>
            </a:extLst>
          </p:cNvPr>
          <p:cNvCxnSpPr/>
          <p:nvPr/>
        </p:nvCxnSpPr>
        <p:spPr>
          <a:xfrm flipH="1">
            <a:off x="1972986" y="5733073"/>
            <a:ext cx="973963" cy="0"/>
          </a:xfrm>
          <a:prstGeom prst="line">
            <a:avLst/>
          </a:prstGeom>
          <a:ln w="38100">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734F49D3-D19A-2516-EFEA-E24127433B50}"/>
              </a:ext>
            </a:extLst>
          </p:cNvPr>
          <p:cNvCxnSpPr/>
          <p:nvPr/>
        </p:nvCxnSpPr>
        <p:spPr>
          <a:xfrm flipH="1" flipV="1">
            <a:off x="1660200" y="5113236"/>
            <a:ext cx="320331" cy="619837"/>
          </a:xfrm>
          <a:prstGeom prst="line">
            <a:avLst/>
          </a:prstGeom>
          <a:ln w="38100">
            <a:solidFill>
              <a:srgbClr val="FF9933"/>
            </a:solidFill>
          </a:ln>
        </p:spPr>
        <p:style>
          <a:lnRef idx="1">
            <a:schemeClr val="accent1"/>
          </a:lnRef>
          <a:fillRef idx="0">
            <a:schemeClr val="accent1"/>
          </a:fillRef>
          <a:effectRef idx="0">
            <a:schemeClr val="accent1"/>
          </a:effectRef>
          <a:fontRef idx="minor">
            <a:schemeClr val="tx1"/>
          </a:fontRef>
        </p:style>
      </p:cxnSp>
      <p:pic>
        <p:nvPicPr>
          <p:cNvPr id="88" name="Graphic 87" descr="Head with gears outline">
            <a:extLst>
              <a:ext uri="{FF2B5EF4-FFF2-40B4-BE49-F238E27FC236}">
                <a16:creationId xmlns:a16="http://schemas.microsoft.com/office/drawing/2014/main" id="{F5010A5A-4744-7D6F-1260-F0434FC869D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31544" y="4803705"/>
            <a:ext cx="684000" cy="684000"/>
          </a:xfrm>
          <a:prstGeom prst="rect">
            <a:avLst/>
          </a:prstGeom>
        </p:spPr>
      </p:pic>
      <p:sp>
        <p:nvSpPr>
          <p:cNvPr id="90" name="Subtitle 2">
            <a:extLst>
              <a:ext uri="{FF2B5EF4-FFF2-40B4-BE49-F238E27FC236}">
                <a16:creationId xmlns:a16="http://schemas.microsoft.com/office/drawing/2014/main" id="{DA6B745F-6187-175F-43AD-3656B7086606}"/>
              </a:ext>
            </a:extLst>
          </p:cNvPr>
          <p:cNvSpPr txBox="1">
            <a:spLocks/>
          </p:cNvSpPr>
          <p:nvPr/>
        </p:nvSpPr>
        <p:spPr>
          <a:xfrm>
            <a:off x="2340576" y="3225814"/>
            <a:ext cx="8402455" cy="45692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899795" algn="l"/>
            <a:r>
              <a:rPr lang="en-US" dirty="0">
                <a:solidFill>
                  <a:schemeClr val="tx1">
                    <a:lumMod val="65000"/>
                    <a:lumOff val="35000"/>
                  </a:schemeClr>
                </a:solidFill>
                <a:latin typeface="Segoe UI Semilight"/>
                <a:cs typeface="Segoe UI Semilight"/>
              </a:rPr>
              <a:t>the intent to kill or seriously injure the victim (subjective)</a:t>
            </a:r>
            <a:endParaRPr lang="es-MX" dirty="0">
              <a:solidFill>
                <a:schemeClr val="tx1">
                  <a:lumMod val="65000"/>
                  <a:lumOff val="35000"/>
                </a:schemeClr>
              </a:solidFill>
              <a:latin typeface="Segoe UI Semilight"/>
              <a:cs typeface="Segoe UI Semilight"/>
            </a:endParaRPr>
          </a:p>
        </p:txBody>
      </p:sp>
      <p:cxnSp>
        <p:nvCxnSpPr>
          <p:cNvPr id="92" name="Straight Connector 91">
            <a:extLst>
              <a:ext uri="{FF2B5EF4-FFF2-40B4-BE49-F238E27FC236}">
                <a16:creationId xmlns:a16="http://schemas.microsoft.com/office/drawing/2014/main" id="{0DE1D28D-1712-6C5E-EB9E-07EEDFA261BE}"/>
              </a:ext>
            </a:extLst>
          </p:cNvPr>
          <p:cNvCxnSpPr/>
          <p:nvPr/>
        </p:nvCxnSpPr>
        <p:spPr>
          <a:xfrm flipH="1">
            <a:off x="3230432" y="3643265"/>
            <a:ext cx="7375773" cy="17267"/>
          </a:xfrm>
          <a:prstGeom prst="line">
            <a:avLst/>
          </a:prstGeom>
          <a:ln w="38100">
            <a:solidFill>
              <a:srgbClr val="FF9933"/>
            </a:solidFill>
          </a:ln>
        </p:spPr>
        <p:style>
          <a:lnRef idx="1">
            <a:schemeClr val="accent1"/>
          </a:lnRef>
          <a:fillRef idx="0">
            <a:schemeClr val="accent1"/>
          </a:fillRef>
          <a:effectRef idx="0">
            <a:schemeClr val="accent1"/>
          </a:effectRef>
          <a:fontRef idx="minor">
            <a:schemeClr val="tx1"/>
          </a:fontRef>
        </p:style>
      </p:cxnSp>
      <p:sp>
        <p:nvSpPr>
          <p:cNvPr id="94" name="Subtitle 2">
            <a:extLst>
              <a:ext uri="{FF2B5EF4-FFF2-40B4-BE49-F238E27FC236}">
                <a16:creationId xmlns:a16="http://schemas.microsoft.com/office/drawing/2014/main" id="{1052D0FE-6678-1379-5675-B5A837D7B247}"/>
              </a:ext>
            </a:extLst>
          </p:cNvPr>
          <p:cNvSpPr txBox="1">
            <a:spLocks/>
          </p:cNvSpPr>
          <p:nvPr/>
        </p:nvSpPr>
        <p:spPr>
          <a:xfrm>
            <a:off x="2340576" y="4661200"/>
            <a:ext cx="8648816" cy="44826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900113" algn="l"/>
            <a:r>
              <a:rPr lang="en-US" dirty="0">
                <a:solidFill>
                  <a:schemeClr val="tx1">
                    <a:lumMod val="65000"/>
                    <a:lumOff val="35000"/>
                  </a:schemeClr>
                </a:solidFill>
                <a:latin typeface="Segoe UI Semilight" panose="020B0402040204020203" pitchFamily="34" charset="0"/>
                <a:cs typeface="Segoe UI Semilight" panose="020B0402040204020203" pitchFamily="34" charset="0"/>
              </a:rPr>
              <a:t>the gender-related motivation of the killing</a:t>
            </a:r>
            <a:endParaRPr lang="es-MX" dirty="0">
              <a:solidFill>
                <a:schemeClr val="tx1">
                  <a:lumMod val="65000"/>
                  <a:lumOff val="35000"/>
                </a:schemeClr>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0745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586988-D6D5-3D7A-33D0-CBAEB9B63644}"/>
              </a:ext>
            </a:extLst>
          </p:cNvPr>
          <p:cNvSpPr/>
          <p:nvPr/>
        </p:nvSpPr>
        <p:spPr>
          <a:xfrm>
            <a:off x="10713687" y="1341121"/>
            <a:ext cx="1356327" cy="538326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grpSp>
        <p:nvGrpSpPr>
          <p:cNvPr id="3" name="Group 2">
            <a:extLst>
              <a:ext uri="{FF2B5EF4-FFF2-40B4-BE49-F238E27FC236}">
                <a16:creationId xmlns:a16="http://schemas.microsoft.com/office/drawing/2014/main" id="{FDE06213-28AE-D3E8-E501-7F47035CA391}"/>
              </a:ext>
            </a:extLst>
          </p:cNvPr>
          <p:cNvGrpSpPr/>
          <p:nvPr/>
        </p:nvGrpSpPr>
        <p:grpSpPr>
          <a:xfrm>
            <a:off x="10548257" y="5221762"/>
            <a:ext cx="1636238" cy="1636238"/>
            <a:chOff x="10994541" y="5668046"/>
            <a:chExt cx="1189954" cy="1189954"/>
          </a:xfrm>
        </p:grpSpPr>
        <p:sp>
          <p:nvSpPr>
            <p:cNvPr id="4" name="Right Triangle 3">
              <a:extLst>
                <a:ext uri="{FF2B5EF4-FFF2-40B4-BE49-F238E27FC236}">
                  <a16:creationId xmlns:a16="http://schemas.microsoft.com/office/drawing/2014/main" id="{81BC8A34-09D3-03B0-7BBD-7389CE6EF005}"/>
                </a:ext>
              </a:extLst>
            </p:cNvPr>
            <p:cNvSpPr/>
            <p:nvPr/>
          </p:nvSpPr>
          <p:spPr>
            <a:xfrm rot="16200000">
              <a:off x="10994541" y="5668046"/>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Picture 4">
              <a:extLst>
                <a:ext uri="{FF2B5EF4-FFF2-40B4-BE49-F238E27FC236}">
                  <a16:creationId xmlns:a16="http://schemas.microsoft.com/office/drawing/2014/main" id="{4FAECB3F-3209-B589-4934-3B90740D8D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1296" y="6225519"/>
              <a:ext cx="479943" cy="479943"/>
            </a:xfrm>
            <a:prstGeom prst="rect">
              <a:avLst/>
            </a:prstGeom>
          </p:spPr>
        </p:pic>
      </p:grpSp>
      <p:pic>
        <p:nvPicPr>
          <p:cNvPr id="6" name="Picture 5" descr="Logo&#10;&#10;Description automatically generated">
            <a:extLst>
              <a:ext uri="{FF2B5EF4-FFF2-40B4-BE49-F238E27FC236}">
                <a16:creationId xmlns:a16="http://schemas.microsoft.com/office/drawing/2014/main" id="{DB3FADBD-9277-C532-9AF6-23180B4B7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3687" y="63444"/>
            <a:ext cx="1262879" cy="1009251"/>
          </a:xfrm>
          <a:prstGeom prst="rect">
            <a:avLst/>
          </a:prstGeom>
        </p:spPr>
      </p:pic>
      <p:sp>
        <p:nvSpPr>
          <p:cNvPr id="9" name="Title 1">
            <a:extLst>
              <a:ext uri="{FF2B5EF4-FFF2-40B4-BE49-F238E27FC236}">
                <a16:creationId xmlns:a16="http://schemas.microsoft.com/office/drawing/2014/main" id="{9C3535FC-B83F-7AB3-A9FF-6DD651218864}"/>
              </a:ext>
            </a:extLst>
          </p:cNvPr>
          <p:cNvSpPr txBox="1">
            <a:spLocks/>
          </p:cNvSpPr>
          <p:nvPr/>
        </p:nvSpPr>
        <p:spPr>
          <a:xfrm>
            <a:off x="284192" y="201913"/>
            <a:ext cx="10176979" cy="707537"/>
          </a:xfrm>
          <a:prstGeom prst="rect">
            <a:avLst/>
          </a:prstGeom>
          <a:solidFill>
            <a:schemeClr val="bg1">
              <a:lumMod val="9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Segoe UI Semilight" panose="020B0402040204020203" pitchFamily="34" charset="0"/>
                <a:ea typeface="+mj-ea"/>
                <a:cs typeface="Segoe UI Semilight" panose="020B0402040204020203" pitchFamily="34" charset="0"/>
              </a:defRPr>
            </a:lvl1pPr>
          </a:lstStyle>
          <a:p>
            <a:r>
              <a:rPr lang="en-GB" sz="3200" dirty="0">
                <a:latin typeface="Segoe UI Semilight"/>
                <a:cs typeface="Segoe UI Semilight"/>
              </a:rPr>
              <a:t>Challenge</a:t>
            </a:r>
            <a:endParaRPr lang="en-GB" sz="3200" dirty="0"/>
          </a:p>
        </p:txBody>
      </p:sp>
      <p:sp>
        <p:nvSpPr>
          <p:cNvPr id="7" name="TextBox 6">
            <a:extLst>
              <a:ext uri="{FF2B5EF4-FFF2-40B4-BE49-F238E27FC236}">
                <a16:creationId xmlns:a16="http://schemas.microsoft.com/office/drawing/2014/main" id="{1AA5FBD8-6152-7853-E7AB-D4ED6ADA26A4}"/>
              </a:ext>
            </a:extLst>
          </p:cNvPr>
          <p:cNvSpPr txBox="1"/>
          <p:nvPr/>
        </p:nvSpPr>
        <p:spPr>
          <a:xfrm>
            <a:off x="1572491" y="2880014"/>
            <a:ext cx="806854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3200" dirty="0">
                <a:latin typeface="Calibri"/>
                <a:cs typeface="Calibri Light"/>
              </a:rPr>
              <a:t>The challenge is to</a:t>
            </a:r>
            <a:r>
              <a:rPr lang="en-US" sz="3200" dirty="0">
                <a:solidFill>
                  <a:srgbClr val="002060"/>
                </a:solidFill>
                <a:latin typeface="Calibri"/>
                <a:cs typeface="Calibri Light"/>
              </a:rPr>
              <a:t> </a:t>
            </a:r>
            <a:r>
              <a:rPr lang="en-US" sz="3200" dirty="0">
                <a:solidFill>
                  <a:srgbClr val="00B0F0"/>
                </a:solidFill>
                <a:latin typeface="Calibri"/>
                <a:cs typeface="Calibri Light"/>
              </a:rPr>
              <a:t>measure the gender-related motivation</a:t>
            </a:r>
            <a:r>
              <a:rPr lang="en-US" sz="3200" dirty="0">
                <a:latin typeface="Calibri"/>
                <a:cs typeface="Calibri Light"/>
              </a:rPr>
              <a:t> in the killings of women and girls</a:t>
            </a:r>
            <a:r>
              <a:rPr lang="en-US" sz="2800" dirty="0">
                <a:latin typeface="Calibri"/>
                <a:cs typeface="Calibri Light"/>
              </a:rPr>
              <a:t> </a:t>
            </a:r>
            <a:endParaRPr lang="en-US" sz="2800">
              <a:latin typeface="Calibri"/>
              <a:cs typeface="Calibri Light"/>
            </a:endParaRPr>
          </a:p>
        </p:txBody>
      </p:sp>
    </p:spTree>
    <p:extLst>
      <p:ext uri="{BB962C8B-B14F-4D97-AF65-F5344CB8AC3E}">
        <p14:creationId xmlns:p14="http://schemas.microsoft.com/office/powerpoint/2010/main" val="377385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586988-D6D5-3D7A-33D0-CBAEB9B63644}"/>
              </a:ext>
            </a:extLst>
          </p:cNvPr>
          <p:cNvSpPr/>
          <p:nvPr/>
        </p:nvSpPr>
        <p:spPr>
          <a:xfrm>
            <a:off x="10713687" y="1341121"/>
            <a:ext cx="1356327" cy="538326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grpSp>
        <p:nvGrpSpPr>
          <p:cNvPr id="3" name="Group 2">
            <a:extLst>
              <a:ext uri="{FF2B5EF4-FFF2-40B4-BE49-F238E27FC236}">
                <a16:creationId xmlns:a16="http://schemas.microsoft.com/office/drawing/2014/main" id="{FDE06213-28AE-D3E8-E501-7F47035CA391}"/>
              </a:ext>
            </a:extLst>
          </p:cNvPr>
          <p:cNvGrpSpPr/>
          <p:nvPr/>
        </p:nvGrpSpPr>
        <p:grpSpPr>
          <a:xfrm>
            <a:off x="10548257" y="5221762"/>
            <a:ext cx="1636238" cy="1636238"/>
            <a:chOff x="10994541" y="5668046"/>
            <a:chExt cx="1189954" cy="1189954"/>
          </a:xfrm>
        </p:grpSpPr>
        <p:sp>
          <p:nvSpPr>
            <p:cNvPr id="4" name="Right Triangle 3">
              <a:extLst>
                <a:ext uri="{FF2B5EF4-FFF2-40B4-BE49-F238E27FC236}">
                  <a16:creationId xmlns:a16="http://schemas.microsoft.com/office/drawing/2014/main" id="{81BC8A34-09D3-03B0-7BBD-7389CE6EF005}"/>
                </a:ext>
              </a:extLst>
            </p:cNvPr>
            <p:cNvSpPr/>
            <p:nvPr/>
          </p:nvSpPr>
          <p:spPr>
            <a:xfrm rot="16200000">
              <a:off x="10994541" y="5668046"/>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Picture 4">
              <a:extLst>
                <a:ext uri="{FF2B5EF4-FFF2-40B4-BE49-F238E27FC236}">
                  <a16:creationId xmlns:a16="http://schemas.microsoft.com/office/drawing/2014/main" id="{4FAECB3F-3209-B589-4934-3B90740D8D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1296" y="6225519"/>
              <a:ext cx="479943" cy="479943"/>
            </a:xfrm>
            <a:prstGeom prst="rect">
              <a:avLst/>
            </a:prstGeom>
          </p:spPr>
        </p:pic>
      </p:grpSp>
      <p:pic>
        <p:nvPicPr>
          <p:cNvPr id="6" name="Picture 5" descr="Logo&#10;&#10;Description automatically generated">
            <a:extLst>
              <a:ext uri="{FF2B5EF4-FFF2-40B4-BE49-F238E27FC236}">
                <a16:creationId xmlns:a16="http://schemas.microsoft.com/office/drawing/2014/main" id="{DB3FADBD-9277-C532-9AF6-23180B4B7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3687" y="63444"/>
            <a:ext cx="1262879" cy="1009251"/>
          </a:xfrm>
          <a:prstGeom prst="rect">
            <a:avLst/>
          </a:prstGeom>
        </p:spPr>
      </p:pic>
      <p:sp>
        <p:nvSpPr>
          <p:cNvPr id="9" name="Title 1">
            <a:extLst>
              <a:ext uri="{FF2B5EF4-FFF2-40B4-BE49-F238E27FC236}">
                <a16:creationId xmlns:a16="http://schemas.microsoft.com/office/drawing/2014/main" id="{9C3535FC-B83F-7AB3-A9FF-6DD651218864}"/>
              </a:ext>
            </a:extLst>
          </p:cNvPr>
          <p:cNvSpPr txBox="1">
            <a:spLocks/>
          </p:cNvSpPr>
          <p:nvPr/>
        </p:nvSpPr>
        <p:spPr>
          <a:xfrm>
            <a:off x="284192" y="201913"/>
            <a:ext cx="10176979" cy="707537"/>
          </a:xfrm>
          <a:prstGeom prst="rect">
            <a:avLst/>
          </a:prstGeom>
          <a:solidFill>
            <a:schemeClr val="bg1">
              <a:lumMod val="9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Segoe UI Semilight" panose="020B0402040204020203" pitchFamily="34" charset="0"/>
                <a:ea typeface="+mj-ea"/>
                <a:cs typeface="Segoe UI Semilight" panose="020B0402040204020203" pitchFamily="34" charset="0"/>
              </a:defRPr>
            </a:lvl1pPr>
          </a:lstStyle>
          <a:p>
            <a:r>
              <a:rPr lang="en-GB" sz="3200" dirty="0">
                <a:solidFill>
                  <a:srgbClr val="44546A"/>
                </a:solidFill>
                <a:latin typeface="Segoe UI Semilight"/>
                <a:cs typeface="Segoe UI Semilight"/>
              </a:rPr>
              <a:t>Gender-related motivation </a:t>
            </a:r>
          </a:p>
        </p:txBody>
      </p:sp>
      <p:sp>
        <p:nvSpPr>
          <p:cNvPr id="7" name="TextBox 6">
            <a:extLst>
              <a:ext uri="{FF2B5EF4-FFF2-40B4-BE49-F238E27FC236}">
                <a16:creationId xmlns:a16="http://schemas.microsoft.com/office/drawing/2014/main" id="{1AA5FBD8-6152-7853-E7AB-D4ED6ADA26A4}"/>
              </a:ext>
            </a:extLst>
          </p:cNvPr>
          <p:cNvSpPr txBox="1"/>
          <p:nvPr/>
        </p:nvSpPr>
        <p:spPr>
          <a:xfrm>
            <a:off x="282286" y="1217468"/>
            <a:ext cx="10181358"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800" dirty="0">
                <a:ea typeface="+mn-lt"/>
                <a:cs typeface="+mn-lt"/>
              </a:rPr>
              <a:t>The term used to</a:t>
            </a:r>
            <a:r>
              <a:rPr lang="en-US" sz="2800" dirty="0">
                <a:solidFill>
                  <a:srgbClr val="000000"/>
                </a:solidFill>
                <a:ea typeface="+mn-lt"/>
                <a:cs typeface="+mn-lt"/>
              </a:rPr>
              <a:t> lay the foundation of the statistical definition of gender-related </a:t>
            </a:r>
            <a:r>
              <a:rPr lang="en-US" sz="2800" dirty="0">
                <a:ea typeface="+mn-lt"/>
                <a:cs typeface="+mn-lt"/>
              </a:rPr>
              <a:t>killings of women and girls (femicide/feminicide), refers to the </a:t>
            </a:r>
            <a:r>
              <a:rPr lang="en-US" sz="2800" b="1" dirty="0">
                <a:ea typeface="+mn-lt"/>
                <a:cs typeface="+mn-lt"/>
              </a:rPr>
              <a:t>root causes that characterize the specific context in which such killings take place</a:t>
            </a:r>
            <a:r>
              <a:rPr lang="en-US" sz="2800" dirty="0">
                <a:ea typeface="+mn-lt"/>
                <a:cs typeface="+mn-lt"/>
              </a:rPr>
              <a:t>. </a:t>
            </a:r>
            <a:endParaRPr lang="en-US"/>
          </a:p>
          <a:p>
            <a:pPr algn="just"/>
            <a:endParaRPr lang="en-US" sz="2800" dirty="0">
              <a:latin typeface="Calibri"/>
              <a:cs typeface="Calibri Light"/>
            </a:endParaRPr>
          </a:p>
        </p:txBody>
      </p:sp>
      <p:sp>
        <p:nvSpPr>
          <p:cNvPr id="10" name="Oval 6">
            <a:extLst>
              <a:ext uri="{FF2B5EF4-FFF2-40B4-BE49-F238E27FC236}">
                <a16:creationId xmlns:a16="http://schemas.microsoft.com/office/drawing/2014/main" id="{6D8C4F9F-D528-F257-04A7-5ED3B76F4BF6}"/>
              </a:ext>
            </a:extLst>
          </p:cNvPr>
          <p:cNvSpPr/>
          <p:nvPr/>
        </p:nvSpPr>
        <p:spPr>
          <a:xfrm>
            <a:off x="50212" y="3206734"/>
            <a:ext cx="2263227" cy="1834979"/>
          </a:xfrm>
          <a:prstGeom prst="ellipse">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b="1" dirty="0">
                <a:latin typeface="Lato Light" panose="020F0502020204030203" pitchFamily="34" charset="0"/>
              </a:rPr>
              <a:t>Stereotyped gender roles</a:t>
            </a:r>
            <a:endParaRPr lang="fr" sz="1700" b="1" dirty="0">
              <a:latin typeface="Lato Light" panose="020F0502020204030203" pitchFamily="34" charset="0"/>
            </a:endParaRPr>
          </a:p>
        </p:txBody>
      </p:sp>
      <p:sp>
        <p:nvSpPr>
          <p:cNvPr id="12" name="Oval 6">
            <a:extLst>
              <a:ext uri="{FF2B5EF4-FFF2-40B4-BE49-F238E27FC236}">
                <a16:creationId xmlns:a16="http://schemas.microsoft.com/office/drawing/2014/main" id="{188A91E2-140F-85C9-08A2-092AF7942374}"/>
              </a:ext>
            </a:extLst>
          </p:cNvPr>
          <p:cNvSpPr/>
          <p:nvPr/>
        </p:nvSpPr>
        <p:spPr>
          <a:xfrm>
            <a:off x="2489223" y="4355644"/>
            <a:ext cx="2494398" cy="1834979"/>
          </a:xfrm>
          <a:prstGeom prst="ellipse">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 b="1" dirty="0">
                <a:latin typeface="Lato Light" panose="020F0502020204030203" pitchFamily="34" charset="0"/>
              </a:rPr>
              <a:t>Discrimination towards women and girls</a:t>
            </a:r>
          </a:p>
        </p:txBody>
      </p:sp>
      <p:sp>
        <p:nvSpPr>
          <p:cNvPr id="14" name="Oval 6">
            <a:extLst>
              <a:ext uri="{FF2B5EF4-FFF2-40B4-BE49-F238E27FC236}">
                <a16:creationId xmlns:a16="http://schemas.microsoft.com/office/drawing/2014/main" id="{A06F6C92-6F3B-6530-DE5D-BF835A895797}"/>
              </a:ext>
            </a:extLst>
          </p:cNvPr>
          <p:cNvSpPr/>
          <p:nvPr/>
        </p:nvSpPr>
        <p:spPr>
          <a:xfrm>
            <a:off x="7906677" y="4355643"/>
            <a:ext cx="2469529" cy="1834979"/>
          </a:xfrm>
          <a:prstGeom prst="ellipse">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 b="1" dirty="0">
                <a:latin typeface="Lato Light" panose="020F0502020204030203" pitchFamily="34" charset="0"/>
              </a:rPr>
              <a:t>Inequality</a:t>
            </a:r>
          </a:p>
        </p:txBody>
      </p:sp>
      <p:sp>
        <p:nvSpPr>
          <p:cNvPr id="16" name="Oval 6">
            <a:extLst>
              <a:ext uri="{FF2B5EF4-FFF2-40B4-BE49-F238E27FC236}">
                <a16:creationId xmlns:a16="http://schemas.microsoft.com/office/drawing/2014/main" id="{F5BB3298-DD2C-593C-1A84-68C741DE5FCC}"/>
              </a:ext>
            </a:extLst>
          </p:cNvPr>
          <p:cNvSpPr/>
          <p:nvPr/>
        </p:nvSpPr>
        <p:spPr>
          <a:xfrm>
            <a:off x="5238748" y="3247654"/>
            <a:ext cx="2494398" cy="1834979"/>
          </a:xfrm>
          <a:prstGeom prst="ellipse">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Lato Light" panose="020F0502020204030203" pitchFamily="34" charset="0"/>
              </a:rPr>
              <a:t>Unequal power relations between women and men in society</a:t>
            </a:r>
            <a:endParaRPr lang="fr" b="1" dirty="0">
              <a:latin typeface="Lato Light" panose="020F0502020204030203" pitchFamily="34" charset="0"/>
            </a:endParaRPr>
          </a:p>
        </p:txBody>
      </p:sp>
    </p:spTree>
    <p:extLst>
      <p:ext uri="{BB962C8B-B14F-4D97-AF65-F5344CB8AC3E}">
        <p14:creationId xmlns:p14="http://schemas.microsoft.com/office/powerpoint/2010/main" val="427891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586988-D6D5-3D7A-33D0-CBAEB9B63644}"/>
              </a:ext>
            </a:extLst>
          </p:cNvPr>
          <p:cNvSpPr/>
          <p:nvPr/>
        </p:nvSpPr>
        <p:spPr>
          <a:xfrm>
            <a:off x="10713687" y="1341121"/>
            <a:ext cx="1356327" cy="538326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grpSp>
        <p:nvGrpSpPr>
          <p:cNvPr id="3" name="Group 2">
            <a:extLst>
              <a:ext uri="{FF2B5EF4-FFF2-40B4-BE49-F238E27FC236}">
                <a16:creationId xmlns:a16="http://schemas.microsoft.com/office/drawing/2014/main" id="{FDE06213-28AE-D3E8-E501-7F47035CA391}"/>
              </a:ext>
            </a:extLst>
          </p:cNvPr>
          <p:cNvGrpSpPr/>
          <p:nvPr/>
        </p:nvGrpSpPr>
        <p:grpSpPr>
          <a:xfrm>
            <a:off x="10548257" y="5221762"/>
            <a:ext cx="1636238" cy="1636238"/>
            <a:chOff x="10994541" y="5668046"/>
            <a:chExt cx="1189954" cy="1189954"/>
          </a:xfrm>
        </p:grpSpPr>
        <p:sp>
          <p:nvSpPr>
            <p:cNvPr id="4" name="Right Triangle 3">
              <a:extLst>
                <a:ext uri="{FF2B5EF4-FFF2-40B4-BE49-F238E27FC236}">
                  <a16:creationId xmlns:a16="http://schemas.microsoft.com/office/drawing/2014/main" id="{81BC8A34-09D3-03B0-7BBD-7389CE6EF005}"/>
                </a:ext>
              </a:extLst>
            </p:cNvPr>
            <p:cNvSpPr/>
            <p:nvPr/>
          </p:nvSpPr>
          <p:spPr>
            <a:xfrm rot="16200000">
              <a:off x="10994541" y="5668046"/>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Picture 4">
              <a:extLst>
                <a:ext uri="{FF2B5EF4-FFF2-40B4-BE49-F238E27FC236}">
                  <a16:creationId xmlns:a16="http://schemas.microsoft.com/office/drawing/2014/main" id="{4FAECB3F-3209-B589-4934-3B90740D8D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1296" y="6225519"/>
              <a:ext cx="479943" cy="479943"/>
            </a:xfrm>
            <a:prstGeom prst="rect">
              <a:avLst/>
            </a:prstGeom>
          </p:spPr>
        </p:pic>
      </p:grpSp>
      <p:pic>
        <p:nvPicPr>
          <p:cNvPr id="6" name="Picture 5" descr="Logo&#10;&#10;Description automatically generated">
            <a:extLst>
              <a:ext uri="{FF2B5EF4-FFF2-40B4-BE49-F238E27FC236}">
                <a16:creationId xmlns:a16="http://schemas.microsoft.com/office/drawing/2014/main" id="{DB3FADBD-9277-C532-9AF6-23180B4B7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3687" y="63444"/>
            <a:ext cx="1262879" cy="1009251"/>
          </a:xfrm>
          <a:prstGeom prst="rect">
            <a:avLst/>
          </a:prstGeom>
        </p:spPr>
      </p:pic>
      <p:sp>
        <p:nvSpPr>
          <p:cNvPr id="9" name="Title 1">
            <a:extLst>
              <a:ext uri="{FF2B5EF4-FFF2-40B4-BE49-F238E27FC236}">
                <a16:creationId xmlns:a16="http://schemas.microsoft.com/office/drawing/2014/main" id="{9C3535FC-B83F-7AB3-A9FF-6DD651218864}"/>
              </a:ext>
            </a:extLst>
          </p:cNvPr>
          <p:cNvSpPr txBox="1">
            <a:spLocks/>
          </p:cNvSpPr>
          <p:nvPr/>
        </p:nvSpPr>
        <p:spPr>
          <a:xfrm>
            <a:off x="284192" y="201913"/>
            <a:ext cx="10176979" cy="707537"/>
          </a:xfrm>
          <a:prstGeom prst="rect">
            <a:avLst/>
          </a:prstGeom>
          <a:solidFill>
            <a:schemeClr val="bg1">
              <a:lumMod val="9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Segoe UI Semilight" panose="020B0402040204020203" pitchFamily="34" charset="0"/>
                <a:ea typeface="+mj-ea"/>
                <a:cs typeface="Segoe UI Semilight" panose="020B0402040204020203" pitchFamily="34" charset="0"/>
              </a:defRPr>
            </a:lvl1pPr>
          </a:lstStyle>
          <a:p>
            <a:r>
              <a:rPr lang="en-GB" sz="3200" dirty="0">
                <a:latin typeface="Segoe UI Semilight"/>
                <a:cs typeface="Segoe UI Semilight"/>
              </a:rPr>
              <a:t>Data blocks</a:t>
            </a:r>
            <a:endParaRPr lang="en-US" dirty="0"/>
          </a:p>
        </p:txBody>
      </p:sp>
      <p:pic>
        <p:nvPicPr>
          <p:cNvPr id="15" name="Picture 14" descr="A picture containing shape&#10;&#10;Description automatically generated">
            <a:extLst>
              <a:ext uri="{FF2B5EF4-FFF2-40B4-BE49-F238E27FC236}">
                <a16:creationId xmlns:a16="http://schemas.microsoft.com/office/drawing/2014/main" id="{826FD2CC-C4C5-E37C-905C-B33BBBE74A2D}"/>
              </a:ext>
            </a:extLst>
          </p:cNvPr>
          <p:cNvPicPr>
            <a:picLocks noChangeAspect="1"/>
          </p:cNvPicPr>
          <p:nvPr/>
        </p:nvPicPr>
        <p:blipFill rotWithShape="1">
          <a:blip r:embed="rId5"/>
          <a:srcRect t="27357" r="58918" b="12998"/>
          <a:stretch/>
        </p:blipFill>
        <p:spPr>
          <a:xfrm>
            <a:off x="1997762" y="1390415"/>
            <a:ext cx="6742022" cy="4581642"/>
          </a:xfrm>
          <a:prstGeom prst="rect">
            <a:avLst/>
          </a:prstGeom>
        </p:spPr>
      </p:pic>
    </p:spTree>
    <p:extLst>
      <p:ext uri="{BB962C8B-B14F-4D97-AF65-F5344CB8AC3E}">
        <p14:creationId xmlns:p14="http://schemas.microsoft.com/office/powerpoint/2010/main" val="53339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586988-D6D5-3D7A-33D0-CBAEB9B63644}"/>
              </a:ext>
            </a:extLst>
          </p:cNvPr>
          <p:cNvSpPr/>
          <p:nvPr/>
        </p:nvSpPr>
        <p:spPr>
          <a:xfrm>
            <a:off x="10713687" y="1341121"/>
            <a:ext cx="1356327" cy="538326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grpSp>
        <p:nvGrpSpPr>
          <p:cNvPr id="3" name="Group 2">
            <a:extLst>
              <a:ext uri="{FF2B5EF4-FFF2-40B4-BE49-F238E27FC236}">
                <a16:creationId xmlns:a16="http://schemas.microsoft.com/office/drawing/2014/main" id="{FDE06213-28AE-D3E8-E501-7F47035CA391}"/>
              </a:ext>
            </a:extLst>
          </p:cNvPr>
          <p:cNvGrpSpPr/>
          <p:nvPr/>
        </p:nvGrpSpPr>
        <p:grpSpPr>
          <a:xfrm>
            <a:off x="10548257" y="5221762"/>
            <a:ext cx="1636238" cy="1636238"/>
            <a:chOff x="10994541" y="5668046"/>
            <a:chExt cx="1189954" cy="1189954"/>
          </a:xfrm>
        </p:grpSpPr>
        <p:sp>
          <p:nvSpPr>
            <p:cNvPr id="4" name="Right Triangle 3">
              <a:extLst>
                <a:ext uri="{FF2B5EF4-FFF2-40B4-BE49-F238E27FC236}">
                  <a16:creationId xmlns:a16="http://schemas.microsoft.com/office/drawing/2014/main" id="{81BC8A34-09D3-03B0-7BBD-7389CE6EF005}"/>
                </a:ext>
              </a:extLst>
            </p:cNvPr>
            <p:cNvSpPr/>
            <p:nvPr/>
          </p:nvSpPr>
          <p:spPr>
            <a:xfrm rot="16200000">
              <a:off x="10994541" y="5668046"/>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Picture 4">
              <a:extLst>
                <a:ext uri="{FF2B5EF4-FFF2-40B4-BE49-F238E27FC236}">
                  <a16:creationId xmlns:a16="http://schemas.microsoft.com/office/drawing/2014/main" id="{4FAECB3F-3209-B589-4934-3B90740D8D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1296" y="6225519"/>
              <a:ext cx="479943" cy="479943"/>
            </a:xfrm>
            <a:prstGeom prst="rect">
              <a:avLst/>
            </a:prstGeom>
          </p:spPr>
        </p:pic>
      </p:grpSp>
      <p:pic>
        <p:nvPicPr>
          <p:cNvPr id="6" name="Picture 5" descr="Logo&#10;&#10;Description automatically generated">
            <a:extLst>
              <a:ext uri="{FF2B5EF4-FFF2-40B4-BE49-F238E27FC236}">
                <a16:creationId xmlns:a16="http://schemas.microsoft.com/office/drawing/2014/main" id="{DB3FADBD-9277-C532-9AF6-23180B4B7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3687" y="63444"/>
            <a:ext cx="1262879" cy="1009251"/>
          </a:xfrm>
          <a:prstGeom prst="rect">
            <a:avLst/>
          </a:prstGeom>
        </p:spPr>
      </p:pic>
      <p:sp>
        <p:nvSpPr>
          <p:cNvPr id="9" name="Title 1">
            <a:extLst>
              <a:ext uri="{FF2B5EF4-FFF2-40B4-BE49-F238E27FC236}">
                <a16:creationId xmlns:a16="http://schemas.microsoft.com/office/drawing/2014/main" id="{9C3535FC-B83F-7AB3-A9FF-6DD651218864}"/>
              </a:ext>
            </a:extLst>
          </p:cNvPr>
          <p:cNvSpPr txBox="1">
            <a:spLocks/>
          </p:cNvSpPr>
          <p:nvPr/>
        </p:nvSpPr>
        <p:spPr>
          <a:xfrm>
            <a:off x="284192" y="201913"/>
            <a:ext cx="10176979" cy="707537"/>
          </a:xfrm>
          <a:prstGeom prst="rect">
            <a:avLst/>
          </a:prstGeom>
          <a:solidFill>
            <a:schemeClr val="bg1">
              <a:lumMod val="9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Segoe UI Semilight" panose="020B0402040204020203" pitchFamily="34" charset="0"/>
                <a:ea typeface="+mj-ea"/>
                <a:cs typeface="Segoe UI Semilight" panose="020B0402040204020203" pitchFamily="34" charset="0"/>
              </a:defRPr>
            </a:lvl1pPr>
          </a:lstStyle>
          <a:p>
            <a:r>
              <a:rPr lang="en-GB" sz="3200" dirty="0">
                <a:latin typeface="Segoe UI Semilight"/>
                <a:cs typeface="Segoe UI Semilight"/>
              </a:rPr>
              <a:t>Data blocks</a:t>
            </a:r>
            <a:endParaRPr lang="en-US" dirty="0"/>
          </a:p>
        </p:txBody>
      </p:sp>
      <p:pic>
        <p:nvPicPr>
          <p:cNvPr id="8" name="Picture 7" descr="A picture containing application&#10;&#10;Description automatically generated">
            <a:extLst>
              <a:ext uri="{FF2B5EF4-FFF2-40B4-BE49-F238E27FC236}">
                <a16:creationId xmlns:a16="http://schemas.microsoft.com/office/drawing/2014/main" id="{50639847-0585-3B4C-391D-F273988EB972}"/>
              </a:ext>
            </a:extLst>
          </p:cNvPr>
          <p:cNvPicPr>
            <a:picLocks noChangeAspect="1"/>
          </p:cNvPicPr>
          <p:nvPr/>
        </p:nvPicPr>
        <p:blipFill rotWithShape="1">
          <a:blip r:embed="rId5">
            <a:clrChange>
              <a:clrFrom>
                <a:srgbClr val="DAE4F2"/>
              </a:clrFrom>
              <a:clrTo>
                <a:srgbClr val="DAE4F2">
                  <a:alpha val="0"/>
                </a:srgbClr>
              </a:clrTo>
            </a:clrChange>
          </a:blip>
          <a:srcRect l="41637" t="9270"/>
          <a:stretch/>
        </p:blipFill>
        <p:spPr>
          <a:xfrm>
            <a:off x="1586676" y="1084535"/>
            <a:ext cx="7699378" cy="5579486"/>
          </a:xfrm>
          <a:prstGeom prst="rect">
            <a:avLst/>
          </a:prstGeom>
        </p:spPr>
      </p:pic>
    </p:spTree>
    <p:extLst>
      <p:ext uri="{BB962C8B-B14F-4D97-AF65-F5344CB8AC3E}">
        <p14:creationId xmlns:p14="http://schemas.microsoft.com/office/powerpoint/2010/main" val="253202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586988-D6D5-3D7A-33D0-CBAEB9B63644}"/>
              </a:ext>
            </a:extLst>
          </p:cNvPr>
          <p:cNvSpPr/>
          <p:nvPr/>
        </p:nvSpPr>
        <p:spPr>
          <a:xfrm>
            <a:off x="10713687" y="1341121"/>
            <a:ext cx="1356327" cy="538326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grpSp>
        <p:nvGrpSpPr>
          <p:cNvPr id="3" name="Group 2">
            <a:extLst>
              <a:ext uri="{FF2B5EF4-FFF2-40B4-BE49-F238E27FC236}">
                <a16:creationId xmlns:a16="http://schemas.microsoft.com/office/drawing/2014/main" id="{FDE06213-28AE-D3E8-E501-7F47035CA391}"/>
              </a:ext>
            </a:extLst>
          </p:cNvPr>
          <p:cNvGrpSpPr/>
          <p:nvPr/>
        </p:nvGrpSpPr>
        <p:grpSpPr>
          <a:xfrm>
            <a:off x="10548257" y="5221762"/>
            <a:ext cx="1636238" cy="1636238"/>
            <a:chOff x="10994541" y="5668046"/>
            <a:chExt cx="1189954" cy="1189954"/>
          </a:xfrm>
        </p:grpSpPr>
        <p:sp>
          <p:nvSpPr>
            <p:cNvPr id="4" name="Right Triangle 3">
              <a:extLst>
                <a:ext uri="{FF2B5EF4-FFF2-40B4-BE49-F238E27FC236}">
                  <a16:creationId xmlns:a16="http://schemas.microsoft.com/office/drawing/2014/main" id="{81BC8A34-09D3-03B0-7BBD-7389CE6EF005}"/>
                </a:ext>
              </a:extLst>
            </p:cNvPr>
            <p:cNvSpPr/>
            <p:nvPr/>
          </p:nvSpPr>
          <p:spPr>
            <a:xfrm rot="16200000">
              <a:off x="10994541" y="5668046"/>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Picture 4">
              <a:extLst>
                <a:ext uri="{FF2B5EF4-FFF2-40B4-BE49-F238E27FC236}">
                  <a16:creationId xmlns:a16="http://schemas.microsoft.com/office/drawing/2014/main" id="{4FAECB3F-3209-B589-4934-3B90740D8D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1296" y="6225519"/>
              <a:ext cx="479943" cy="479943"/>
            </a:xfrm>
            <a:prstGeom prst="rect">
              <a:avLst/>
            </a:prstGeom>
          </p:spPr>
        </p:pic>
      </p:grpSp>
      <p:pic>
        <p:nvPicPr>
          <p:cNvPr id="6" name="Picture 5" descr="Logo&#10;&#10;Description automatically generated">
            <a:extLst>
              <a:ext uri="{FF2B5EF4-FFF2-40B4-BE49-F238E27FC236}">
                <a16:creationId xmlns:a16="http://schemas.microsoft.com/office/drawing/2014/main" id="{DB3FADBD-9277-C532-9AF6-23180B4B7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3687" y="63444"/>
            <a:ext cx="1262879" cy="1009251"/>
          </a:xfrm>
          <a:prstGeom prst="rect">
            <a:avLst/>
          </a:prstGeom>
        </p:spPr>
      </p:pic>
      <p:sp>
        <p:nvSpPr>
          <p:cNvPr id="9" name="Title 1">
            <a:extLst>
              <a:ext uri="{FF2B5EF4-FFF2-40B4-BE49-F238E27FC236}">
                <a16:creationId xmlns:a16="http://schemas.microsoft.com/office/drawing/2014/main" id="{9C3535FC-B83F-7AB3-A9FF-6DD651218864}"/>
              </a:ext>
            </a:extLst>
          </p:cNvPr>
          <p:cNvSpPr txBox="1">
            <a:spLocks/>
          </p:cNvSpPr>
          <p:nvPr/>
        </p:nvSpPr>
        <p:spPr>
          <a:xfrm>
            <a:off x="284192" y="201913"/>
            <a:ext cx="10176979" cy="707537"/>
          </a:xfrm>
          <a:prstGeom prst="rect">
            <a:avLst/>
          </a:prstGeom>
          <a:solidFill>
            <a:schemeClr val="bg1">
              <a:lumMod val="9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Segoe UI Semilight" panose="020B0402040204020203" pitchFamily="34" charset="0"/>
                <a:ea typeface="+mj-ea"/>
                <a:cs typeface="Segoe UI Semilight" panose="020B0402040204020203" pitchFamily="34" charset="0"/>
              </a:defRPr>
            </a:lvl1pPr>
          </a:lstStyle>
          <a:p>
            <a:r>
              <a:rPr lang="en-GB" sz="3200" dirty="0"/>
              <a:t>Femicide – Statistical definition</a:t>
            </a:r>
          </a:p>
        </p:txBody>
      </p:sp>
      <p:grpSp>
        <p:nvGrpSpPr>
          <p:cNvPr id="7" name="Group 4">
            <a:extLst>
              <a:ext uri="{FF2B5EF4-FFF2-40B4-BE49-F238E27FC236}">
                <a16:creationId xmlns:a16="http://schemas.microsoft.com/office/drawing/2014/main" id="{8C00F6DE-DE55-88F8-BAB7-EAB9E09AA6AC}"/>
              </a:ext>
            </a:extLst>
          </p:cNvPr>
          <p:cNvGrpSpPr>
            <a:grpSpLocks noChangeAspect="1"/>
          </p:cNvGrpSpPr>
          <p:nvPr/>
        </p:nvGrpSpPr>
        <p:grpSpPr>
          <a:xfrm>
            <a:off x="1064956" y="5681044"/>
            <a:ext cx="8354547" cy="605013"/>
            <a:chOff x="1711007" y="2320004"/>
            <a:chExt cx="9548038" cy="672267"/>
          </a:xfrm>
        </p:grpSpPr>
        <p:sp>
          <p:nvSpPr>
            <p:cNvPr id="8" name="Rectangle 8">
              <a:extLst>
                <a:ext uri="{FF2B5EF4-FFF2-40B4-BE49-F238E27FC236}">
                  <a16:creationId xmlns:a16="http://schemas.microsoft.com/office/drawing/2014/main" id="{1D4790C2-FC2C-2E5D-4B7A-A38ADC393978}"/>
                </a:ext>
              </a:extLst>
            </p:cNvPr>
            <p:cNvSpPr/>
            <p:nvPr/>
          </p:nvSpPr>
          <p:spPr>
            <a:xfrm>
              <a:off x="4722126" y="2712116"/>
              <a:ext cx="5724000" cy="28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Picture 10">
              <a:extLst>
                <a:ext uri="{FF2B5EF4-FFF2-40B4-BE49-F238E27FC236}">
                  <a16:creationId xmlns:a16="http://schemas.microsoft.com/office/drawing/2014/main" id="{4F7A429C-06AC-DDAC-7A7B-7402F246605B}"/>
                </a:ext>
              </a:extLst>
            </p:cNvPr>
            <p:cNvPicPr>
              <a:picLocks noChangeAspect="1"/>
            </p:cNvPicPr>
            <p:nvPr/>
          </p:nvPicPr>
          <p:blipFill rotWithShape="1">
            <a:blip r:embed="rId5"/>
            <a:srcRect t="54344"/>
            <a:stretch/>
          </p:blipFill>
          <p:spPr>
            <a:xfrm>
              <a:off x="1711007" y="2320004"/>
              <a:ext cx="9548038" cy="476648"/>
            </a:xfrm>
            <a:prstGeom prst="rect">
              <a:avLst/>
            </a:prstGeom>
          </p:spPr>
        </p:pic>
        <p:sp>
          <p:nvSpPr>
            <p:cNvPr id="11" name="Rectangle 11">
              <a:extLst>
                <a:ext uri="{FF2B5EF4-FFF2-40B4-BE49-F238E27FC236}">
                  <a16:creationId xmlns:a16="http://schemas.microsoft.com/office/drawing/2014/main" id="{E2493238-A0F6-712C-EE69-C1C91C163BFD}"/>
                </a:ext>
              </a:extLst>
            </p:cNvPr>
            <p:cNvSpPr/>
            <p:nvPr/>
          </p:nvSpPr>
          <p:spPr>
            <a:xfrm>
              <a:off x="1711007" y="2796652"/>
              <a:ext cx="2084704" cy="161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13" name="Picture 2">
            <a:extLst>
              <a:ext uri="{FF2B5EF4-FFF2-40B4-BE49-F238E27FC236}">
                <a16:creationId xmlns:a16="http://schemas.microsoft.com/office/drawing/2014/main" id="{A6FA40C9-91DB-4F34-FAB2-87E0FCA4A7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620" y="1442027"/>
            <a:ext cx="9178405" cy="3980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730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586988-D6D5-3D7A-33D0-CBAEB9B63644}"/>
              </a:ext>
            </a:extLst>
          </p:cNvPr>
          <p:cNvSpPr/>
          <p:nvPr/>
        </p:nvSpPr>
        <p:spPr>
          <a:xfrm>
            <a:off x="10713687" y="1341121"/>
            <a:ext cx="1356327" cy="538326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grpSp>
        <p:nvGrpSpPr>
          <p:cNvPr id="3" name="Group 2">
            <a:extLst>
              <a:ext uri="{FF2B5EF4-FFF2-40B4-BE49-F238E27FC236}">
                <a16:creationId xmlns:a16="http://schemas.microsoft.com/office/drawing/2014/main" id="{FDE06213-28AE-D3E8-E501-7F47035CA391}"/>
              </a:ext>
            </a:extLst>
          </p:cNvPr>
          <p:cNvGrpSpPr/>
          <p:nvPr/>
        </p:nvGrpSpPr>
        <p:grpSpPr>
          <a:xfrm>
            <a:off x="10548257" y="5221762"/>
            <a:ext cx="1636238" cy="1636238"/>
            <a:chOff x="10994541" y="5668046"/>
            <a:chExt cx="1189954" cy="1189954"/>
          </a:xfrm>
        </p:grpSpPr>
        <p:sp>
          <p:nvSpPr>
            <p:cNvPr id="4" name="Right Triangle 3">
              <a:extLst>
                <a:ext uri="{FF2B5EF4-FFF2-40B4-BE49-F238E27FC236}">
                  <a16:creationId xmlns:a16="http://schemas.microsoft.com/office/drawing/2014/main" id="{81BC8A34-09D3-03B0-7BBD-7389CE6EF005}"/>
                </a:ext>
              </a:extLst>
            </p:cNvPr>
            <p:cNvSpPr/>
            <p:nvPr/>
          </p:nvSpPr>
          <p:spPr>
            <a:xfrm rot="16200000">
              <a:off x="10994541" y="5668046"/>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Picture 4">
              <a:extLst>
                <a:ext uri="{FF2B5EF4-FFF2-40B4-BE49-F238E27FC236}">
                  <a16:creationId xmlns:a16="http://schemas.microsoft.com/office/drawing/2014/main" id="{4FAECB3F-3209-B589-4934-3B90740D8D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1296" y="6225519"/>
              <a:ext cx="479943" cy="479943"/>
            </a:xfrm>
            <a:prstGeom prst="rect">
              <a:avLst/>
            </a:prstGeom>
          </p:spPr>
        </p:pic>
      </p:grpSp>
      <p:pic>
        <p:nvPicPr>
          <p:cNvPr id="6" name="Picture 5" descr="Logo&#10;&#10;Description automatically generated">
            <a:extLst>
              <a:ext uri="{FF2B5EF4-FFF2-40B4-BE49-F238E27FC236}">
                <a16:creationId xmlns:a16="http://schemas.microsoft.com/office/drawing/2014/main" id="{DB3FADBD-9277-C532-9AF6-23180B4B7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3687" y="63444"/>
            <a:ext cx="1262879" cy="1009251"/>
          </a:xfrm>
          <a:prstGeom prst="rect">
            <a:avLst/>
          </a:prstGeom>
        </p:spPr>
      </p:pic>
      <p:sp>
        <p:nvSpPr>
          <p:cNvPr id="9" name="Title 1">
            <a:extLst>
              <a:ext uri="{FF2B5EF4-FFF2-40B4-BE49-F238E27FC236}">
                <a16:creationId xmlns:a16="http://schemas.microsoft.com/office/drawing/2014/main" id="{9C3535FC-B83F-7AB3-A9FF-6DD651218864}"/>
              </a:ext>
            </a:extLst>
          </p:cNvPr>
          <p:cNvSpPr txBox="1">
            <a:spLocks/>
          </p:cNvSpPr>
          <p:nvPr/>
        </p:nvSpPr>
        <p:spPr>
          <a:xfrm>
            <a:off x="284192" y="201913"/>
            <a:ext cx="10176979" cy="707537"/>
          </a:xfrm>
          <a:prstGeom prst="rect">
            <a:avLst/>
          </a:prstGeom>
          <a:solidFill>
            <a:schemeClr val="bg1">
              <a:lumMod val="9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Segoe UI Semilight" panose="020B0402040204020203" pitchFamily="34" charset="0"/>
                <a:ea typeface="+mj-ea"/>
                <a:cs typeface="Segoe UI Semilight" panose="020B0402040204020203" pitchFamily="34" charset="0"/>
              </a:defRPr>
            </a:lvl1pPr>
          </a:lstStyle>
          <a:p>
            <a:r>
              <a:rPr lang="en-GB" sz="3200" dirty="0">
                <a:latin typeface="Segoe UI Semilight"/>
                <a:cs typeface="Segoe UI Semilight"/>
              </a:rPr>
              <a:t>Additional data disaggregation</a:t>
            </a:r>
          </a:p>
        </p:txBody>
      </p:sp>
      <p:sp>
        <p:nvSpPr>
          <p:cNvPr id="7" name="Content Placeholder 2">
            <a:extLst>
              <a:ext uri="{FF2B5EF4-FFF2-40B4-BE49-F238E27FC236}">
                <a16:creationId xmlns:a16="http://schemas.microsoft.com/office/drawing/2014/main" id="{849277DA-6E87-AECA-01FB-DB93B080434C}"/>
              </a:ext>
            </a:extLst>
          </p:cNvPr>
          <p:cNvSpPr txBox="1">
            <a:spLocks/>
          </p:cNvSpPr>
          <p:nvPr/>
        </p:nvSpPr>
        <p:spPr>
          <a:xfrm>
            <a:off x="102638" y="1093204"/>
            <a:ext cx="11075088" cy="1009251"/>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1800" dirty="0">
                <a:latin typeface="Segoe UI Semilight"/>
                <a:cs typeface="Segoe UI Semilight"/>
              </a:rPr>
              <a:t>Additional data disaggregations to </a:t>
            </a:r>
            <a:r>
              <a:rPr lang="en-US" sz="1800" b="1" dirty="0">
                <a:latin typeface="Segoe UI Semilight"/>
                <a:cs typeface="Segoe UI Semilight"/>
              </a:rPr>
              <a:t>mainstream the gender perspective</a:t>
            </a:r>
            <a:r>
              <a:rPr lang="en-US" sz="1800" dirty="0">
                <a:latin typeface="Segoe UI Semilight"/>
                <a:cs typeface="Segoe UI Semilight"/>
              </a:rPr>
              <a:t> into the collection and registry of administrative data on crime and criminal justice.</a:t>
            </a:r>
          </a:p>
        </p:txBody>
      </p:sp>
      <p:sp>
        <p:nvSpPr>
          <p:cNvPr id="8" name="Title 1">
            <a:extLst>
              <a:ext uri="{FF2B5EF4-FFF2-40B4-BE49-F238E27FC236}">
                <a16:creationId xmlns:a16="http://schemas.microsoft.com/office/drawing/2014/main" id="{E30206D8-4A42-DA27-5C3C-EDB18BEE8CC9}"/>
              </a:ext>
            </a:extLst>
          </p:cNvPr>
          <p:cNvSpPr txBox="1">
            <a:spLocks/>
          </p:cNvSpPr>
          <p:nvPr/>
        </p:nvSpPr>
        <p:spPr>
          <a:xfrm>
            <a:off x="206847" y="2522968"/>
            <a:ext cx="3088927" cy="2774571"/>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baseline="0">
                <a:solidFill>
                  <a:srgbClr val="0070C0"/>
                </a:solidFill>
                <a:latin typeface="+mj-lt"/>
                <a:ea typeface="+mj-ea"/>
                <a:cs typeface="+mj-cs"/>
              </a:defRPr>
            </a:lvl1pPr>
          </a:lstStyle>
          <a:p>
            <a:pPr>
              <a:lnSpc>
                <a:spcPct val="100000"/>
              </a:lnSpc>
            </a:pPr>
            <a:r>
              <a:rPr lang="en-US" sz="1800" dirty="0">
                <a:solidFill>
                  <a:schemeClr val="tx1"/>
                </a:solidFill>
                <a:latin typeface="+mn-lt"/>
                <a:cs typeface="Segoe UI Semilight" panose="020B0402040204020203" pitchFamily="34" charset="0"/>
              </a:rPr>
              <a:t>VICTIM</a:t>
            </a:r>
          </a:p>
          <a:p>
            <a:pPr>
              <a:lnSpc>
                <a:spcPct val="100000"/>
              </a:lnSpc>
            </a:pPr>
            <a:endParaRPr lang="en-US" sz="1800" dirty="0">
              <a:solidFill>
                <a:schemeClr val="tx1"/>
              </a:solidFill>
              <a:latin typeface="+mn-lt"/>
              <a:cs typeface="Segoe UI Semilight" panose="020B0402040204020203" pitchFamily="34" charset="0"/>
            </a:endParaRPr>
          </a:p>
          <a:p>
            <a:pPr marL="285750" indent="-285750">
              <a:lnSpc>
                <a:spcPct val="100000"/>
              </a:lnSpc>
              <a:buFont typeface="Arial" panose="020B0604020202020204" pitchFamily="34" charset="0"/>
              <a:buChar char="•"/>
            </a:pPr>
            <a:r>
              <a:rPr lang="en-US" sz="1800" b="0" dirty="0">
                <a:solidFill>
                  <a:schemeClr val="tx1"/>
                </a:solidFill>
                <a:latin typeface="+mn-lt"/>
                <a:cs typeface="Segoe UI Semilight" panose="020B0402040204020203" pitchFamily="34" charset="0"/>
              </a:rPr>
              <a:t>Age</a:t>
            </a:r>
          </a:p>
          <a:p>
            <a:pPr marL="285750" indent="-285750">
              <a:lnSpc>
                <a:spcPct val="100000"/>
              </a:lnSpc>
              <a:buFont typeface="Arial" panose="020B0604020202020204" pitchFamily="34" charset="0"/>
              <a:buChar char="•"/>
            </a:pPr>
            <a:r>
              <a:rPr lang="en-US" sz="1800" b="0" dirty="0">
                <a:solidFill>
                  <a:schemeClr val="tx1"/>
                </a:solidFill>
                <a:latin typeface="+mn-lt"/>
                <a:cs typeface="Segoe UI Semilight" panose="020B0402040204020203" pitchFamily="34" charset="0"/>
              </a:rPr>
              <a:t>Marital status</a:t>
            </a:r>
          </a:p>
          <a:p>
            <a:pPr marL="285750" indent="-285750">
              <a:buFont typeface="Arial" panose="020B0604020202020204" pitchFamily="34" charset="0"/>
              <a:buChar char="•"/>
            </a:pPr>
            <a:r>
              <a:rPr lang="en-US" sz="1800" b="0" dirty="0">
                <a:solidFill>
                  <a:schemeClr val="tx1"/>
                </a:solidFill>
                <a:latin typeface="+mn-lt"/>
                <a:cs typeface="Segoe UI Semilight" panose="020B0402040204020203" pitchFamily="34" charset="0"/>
              </a:rPr>
              <a:t>Citizenship</a:t>
            </a:r>
          </a:p>
          <a:p>
            <a:pPr marL="285750" indent="-285750">
              <a:buFont typeface="Arial" panose="020B0604020202020204" pitchFamily="34" charset="0"/>
              <a:buChar char="•"/>
            </a:pPr>
            <a:r>
              <a:rPr lang="en-US" sz="1800" b="0" dirty="0">
                <a:solidFill>
                  <a:schemeClr val="tx1"/>
                </a:solidFill>
                <a:latin typeface="+mn-lt"/>
                <a:cs typeface="Segoe UI Semilight" panose="020B0402040204020203" pitchFamily="34" charset="0"/>
              </a:rPr>
              <a:t>Previous record of violence</a:t>
            </a:r>
          </a:p>
          <a:p>
            <a:pPr marL="285750" indent="-285750">
              <a:buFont typeface="Arial" panose="020B0604020202020204" pitchFamily="34" charset="0"/>
              <a:buChar char="•"/>
            </a:pPr>
            <a:r>
              <a:rPr lang="en-US" sz="1800" b="0" dirty="0">
                <a:solidFill>
                  <a:schemeClr val="tx1"/>
                </a:solidFill>
                <a:latin typeface="+mn-lt"/>
                <a:cs typeface="Segoe UI Semilight" panose="020B0402040204020203" pitchFamily="34" charset="0"/>
              </a:rPr>
              <a:t>Intoxication</a:t>
            </a:r>
          </a:p>
          <a:p>
            <a:pPr marL="285750" indent="-285750">
              <a:buFont typeface="Arial" panose="020B0604020202020204" pitchFamily="34" charset="0"/>
              <a:buChar char="•"/>
            </a:pPr>
            <a:r>
              <a:rPr lang="en-US" sz="1800" b="0" dirty="0">
                <a:solidFill>
                  <a:schemeClr val="tx1"/>
                </a:solidFill>
                <a:latin typeface="+mn-lt"/>
                <a:cs typeface="Segoe UI Semilight" panose="020B0402040204020203" pitchFamily="34" charset="0"/>
              </a:rPr>
              <a:t>Economic activity status</a:t>
            </a:r>
          </a:p>
          <a:p>
            <a:pPr marL="285750" indent="-285750">
              <a:buFont typeface="Arial" panose="020B0604020202020204" pitchFamily="34" charset="0"/>
              <a:buChar char="•"/>
            </a:pPr>
            <a:r>
              <a:rPr lang="en-US" sz="1800" b="0" dirty="0">
                <a:solidFill>
                  <a:schemeClr val="tx1"/>
                </a:solidFill>
                <a:latin typeface="+mn-lt"/>
                <a:cs typeface="Segoe UI Semilight" panose="020B0402040204020203" pitchFamily="34" charset="0"/>
              </a:rPr>
              <a:t>Gender identity</a:t>
            </a:r>
          </a:p>
          <a:p>
            <a:pPr marL="285750" indent="-285750">
              <a:buFont typeface="Arial" panose="020B0604020202020204" pitchFamily="34" charset="0"/>
              <a:buChar char="•"/>
            </a:pPr>
            <a:r>
              <a:rPr lang="en-US" sz="1800" b="0" dirty="0">
                <a:solidFill>
                  <a:schemeClr val="tx1"/>
                </a:solidFill>
                <a:latin typeface="+mn-lt"/>
                <a:cs typeface="Segoe UI Semilight" panose="020B0402040204020203" pitchFamily="34" charset="0"/>
              </a:rPr>
              <a:t>Sexual orientation</a:t>
            </a:r>
          </a:p>
          <a:p>
            <a:pPr marL="285750" indent="-285750">
              <a:buFont typeface="Arial" panose="020B0604020202020204" pitchFamily="34" charset="0"/>
              <a:buChar char="•"/>
            </a:pPr>
            <a:r>
              <a:rPr lang="en-US" sz="1800" b="0" dirty="0">
                <a:solidFill>
                  <a:schemeClr val="tx1"/>
                </a:solidFill>
                <a:latin typeface="+mn-lt"/>
                <a:cs typeface="Segoe UI Semilight" panose="020B0402040204020203" pitchFamily="34" charset="0"/>
              </a:rPr>
              <a:t>Pregnancy status</a:t>
            </a:r>
          </a:p>
          <a:p>
            <a:pPr marL="285750" indent="-285750">
              <a:buFont typeface="Arial" panose="020B0604020202020204" pitchFamily="34" charset="0"/>
              <a:buChar char="•"/>
            </a:pPr>
            <a:r>
              <a:rPr lang="en-US" sz="1800" b="0" dirty="0">
                <a:solidFill>
                  <a:schemeClr val="tx1"/>
                </a:solidFill>
                <a:latin typeface="+mn-lt"/>
                <a:cs typeface="Segoe UI Semilight" panose="020B0402040204020203" pitchFamily="34" charset="0"/>
              </a:rPr>
              <a:t>Disability status</a:t>
            </a:r>
          </a:p>
          <a:p>
            <a:pPr marL="285750" indent="-285750">
              <a:buFont typeface="Arial" panose="020B0604020202020204" pitchFamily="34" charset="0"/>
              <a:buChar char="•"/>
            </a:pPr>
            <a:r>
              <a:rPr lang="en-US" sz="1800" b="0" dirty="0">
                <a:solidFill>
                  <a:schemeClr val="tx1"/>
                </a:solidFill>
                <a:latin typeface="+mn-lt"/>
                <a:cs typeface="Segoe UI Semilight" panose="020B0402040204020203" pitchFamily="34" charset="0"/>
              </a:rPr>
              <a:t>Ethnicity status</a:t>
            </a:r>
            <a:endParaRPr lang="en-GB" sz="2000" b="0" dirty="0">
              <a:solidFill>
                <a:schemeClr val="tx1"/>
              </a:solidFill>
              <a:latin typeface="+mn-lt"/>
              <a:cs typeface="Segoe UI Semilight" panose="020B0402040204020203" pitchFamily="34" charset="0"/>
            </a:endParaRPr>
          </a:p>
        </p:txBody>
      </p:sp>
      <p:sp>
        <p:nvSpPr>
          <p:cNvPr id="10" name="Title 1">
            <a:extLst>
              <a:ext uri="{FF2B5EF4-FFF2-40B4-BE49-F238E27FC236}">
                <a16:creationId xmlns:a16="http://schemas.microsoft.com/office/drawing/2014/main" id="{7D2AAB22-B45C-772A-45B6-C3D5767C39A7}"/>
              </a:ext>
            </a:extLst>
          </p:cNvPr>
          <p:cNvSpPr txBox="1">
            <a:spLocks/>
          </p:cNvSpPr>
          <p:nvPr/>
        </p:nvSpPr>
        <p:spPr>
          <a:xfrm>
            <a:off x="3437657" y="2392351"/>
            <a:ext cx="3717073" cy="2774571"/>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baseline="0">
                <a:solidFill>
                  <a:srgbClr val="0070C0"/>
                </a:solidFill>
                <a:latin typeface="+mj-lt"/>
                <a:ea typeface="+mj-ea"/>
                <a:cs typeface="+mj-cs"/>
              </a:defRPr>
            </a:lvl1pPr>
          </a:lstStyle>
          <a:p>
            <a:pPr>
              <a:lnSpc>
                <a:spcPct val="120000"/>
              </a:lnSpc>
            </a:pPr>
            <a:r>
              <a:rPr lang="en-US" sz="1800" dirty="0">
                <a:solidFill>
                  <a:schemeClr val="tx1"/>
                </a:solidFill>
                <a:latin typeface="+mn-lt"/>
                <a:cs typeface="Segoe UI Semilight" panose="020B0402040204020203" pitchFamily="34" charset="0"/>
              </a:rPr>
              <a:t>PERPETRATOR</a:t>
            </a:r>
          </a:p>
          <a:p>
            <a:pPr>
              <a:lnSpc>
                <a:spcPct val="120000"/>
              </a:lnSpc>
            </a:pPr>
            <a:endParaRPr lang="en-US" sz="1800" dirty="0">
              <a:solidFill>
                <a:schemeClr val="tx1"/>
              </a:solidFill>
              <a:latin typeface="+mn-lt"/>
              <a:cs typeface="Segoe UI Semilight" panose="020B0402040204020203" pitchFamily="34" charset="0"/>
            </a:endParaRPr>
          </a:p>
          <a:p>
            <a:pPr marL="457200" indent="-457200">
              <a:lnSpc>
                <a:spcPct val="120000"/>
              </a:lnSpc>
              <a:buFont typeface="Arial" panose="020B0604020202020204" pitchFamily="34" charset="0"/>
              <a:buChar char="•"/>
            </a:pPr>
            <a:r>
              <a:rPr lang="en-US" sz="1800" b="0" dirty="0">
                <a:solidFill>
                  <a:schemeClr val="tx1"/>
                </a:solidFill>
                <a:latin typeface="+mn-lt"/>
                <a:cs typeface="Segoe UI Semilight" panose="020B0402040204020203" pitchFamily="34" charset="0"/>
              </a:rPr>
              <a:t>Sex</a:t>
            </a:r>
          </a:p>
          <a:p>
            <a:pPr marL="457200" indent="-457200">
              <a:lnSpc>
                <a:spcPct val="120000"/>
              </a:lnSpc>
              <a:buFont typeface="Arial" panose="020B0604020202020204" pitchFamily="34" charset="0"/>
              <a:buChar char="•"/>
            </a:pPr>
            <a:r>
              <a:rPr lang="en-US" sz="1800" b="0" dirty="0">
                <a:solidFill>
                  <a:schemeClr val="tx1"/>
                </a:solidFill>
                <a:latin typeface="+mn-lt"/>
                <a:cs typeface="Segoe UI Semilight" panose="020B0402040204020203" pitchFamily="34" charset="0"/>
              </a:rPr>
              <a:t>Perpetrator–victim relationship</a:t>
            </a:r>
          </a:p>
          <a:p>
            <a:pPr marL="457200" indent="-457200">
              <a:buFont typeface="Arial" panose="020B0604020202020204" pitchFamily="34" charset="0"/>
              <a:buChar char="•"/>
            </a:pPr>
            <a:r>
              <a:rPr lang="en-US" sz="1800" b="0" dirty="0">
                <a:solidFill>
                  <a:schemeClr val="tx1"/>
                </a:solidFill>
                <a:latin typeface="+mn-lt"/>
                <a:cs typeface="Segoe UI Semilight" panose="020B0402040204020203" pitchFamily="34" charset="0"/>
              </a:rPr>
              <a:t>Age</a:t>
            </a:r>
          </a:p>
          <a:p>
            <a:pPr marL="457200" indent="-457200">
              <a:buFont typeface="Arial" panose="020B0604020202020204" pitchFamily="34" charset="0"/>
              <a:buChar char="•"/>
            </a:pPr>
            <a:r>
              <a:rPr lang="en-US" sz="1800" b="0" dirty="0">
                <a:solidFill>
                  <a:schemeClr val="tx1"/>
                </a:solidFill>
                <a:latin typeface="+mn-lt"/>
                <a:cs typeface="Segoe UI Semilight" panose="020B0402040204020203" pitchFamily="34" charset="0"/>
              </a:rPr>
              <a:t>Citizenship </a:t>
            </a:r>
          </a:p>
          <a:p>
            <a:pPr marL="457200" indent="-457200">
              <a:buFont typeface="Arial" panose="020B0604020202020204" pitchFamily="34" charset="0"/>
              <a:buChar char="•"/>
            </a:pPr>
            <a:r>
              <a:rPr lang="en-US" sz="1800" b="0" dirty="0">
                <a:solidFill>
                  <a:schemeClr val="tx1"/>
                </a:solidFill>
                <a:latin typeface="+mn-lt"/>
                <a:cs typeface="Segoe UI Semilight" panose="020B0402040204020203" pitchFamily="34" charset="0"/>
              </a:rPr>
              <a:t>Intoxication </a:t>
            </a:r>
          </a:p>
          <a:p>
            <a:pPr marL="457200" indent="-457200">
              <a:buFont typeface="Arial" panose="020B0604020202020204" pitchFamily="34" charset="0"/>
              <a:buChar char="•"/>
            </a:pPr>
            <a:r>
              <a:rPr lang="en-US" sz="1800" b="0" dirty="0">
                <a:solidFill>
                  <a:schemeClr val="tx1"/>
                </a:solidFill>
                <a:latin typeface="+mn-lt"/>
                <a:cs typeface="Segoe UI Semilight" panose="020B0402040204020203" pitchFamily="34" charset="0"/>
              </a:rPr>
              <a:t>Economic activity status</a:t>
            </a:r>
          </a:p>
          <a:p>
            <a:pPr marL="457200" indent="-457200">
              <a:buFont typeface="Arial" panose="020B0604020202020204" pitchFamily="34" charset="0"/>
              <a:buChar char="•"/>
            </a:pPr>
            <a:r>
              <a:rPr lang="en-US" sz="1800" b="0" dirty="0">
                <a:solidFill>
                  <a:schemeClr val="tx1"/>
                </a:solidFill>
                <a:latin typeface="+mn-lt"/>
                <a:cs typeface="Segoe UI Semilight" panose="020B0402040204020203" pitchFamily="34" charset="0"/>
              </a:rPr>
              <a:t>Recidivism</a:t>
            </a:r>
          </a:p>
          <a:p>
            <a:pPr marL="457200" indent="-457200">
              <a:buFont typeface="Arial" panose="020B0604020202020204" pitchFamily="34" charset="0"/>
              <a:buChar char="•"/>
            </a:pPr>
            <a:r>
              <a:rPr lang="en-US" sz="1800" b="0" dirty="0">
                <a:solidFill>
                  <a:schemeClr val="tx1"/>
                </a:solidFill>
                <a:latin typeface="+mn-lt"/>
                <a:cs typeface="Segoe UI Semilight" panose="020B0402040204020203" pitchFamily="34" charset="0"/>
              </a:rPr>
              <a:t>Being the object of a restraining order by law enforcement/judicial authorities</a:t>
            </a:r>
            <a:endParaRPr lang="en-GB" sz="1800" b="0" dirty="0">
              <a:solidFill>
                <a:schemeClr val="tx1"/>
              </a:solidFill>
              <a:latin typeface="+mn-lt"/>
              <a:cs typeface="Segoe UI Semilight" panose="020B0402040204020203" pitchFamily="34" charset="0"/>
            </a:endParaRPr>
          </a:p>
        </p:txBody>
      </p:sp>
      <p:sp>
        <p:nvSpPr>
          <p:cNvPr id="11" name="Title 1">
            <a:extLst>
              <a:ext uri="{FF2B5EF4-FFF2-40B4-BE49-F238E27FC236}">
                <a16:creationId xmlns:a16="http://schemas.microsoft.com/office/drawing/2014/main" id="{A7BA9150-DC94-4025-1265-57D314EDF3EA}"/>
              </a:ext>
            </a:extLst>
          </p:cNvPr>
          <p:cNvSpPr txBox="1">
            <a:spLocks/>
          </p:cNvSpPr>
          <p:nvPr/>
        </p:nvSpPr>
        <p:spPr>
          <a:xfrm>
            <a:off x="7329717" y="2402097"/>
            <a:ext cx="3383970" cy="2774571"/>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baseline="0">
                <a:solidFill>
                  <a:srgbClr val="0070C0"/>
                </a:solidFill>
                <a:latin typeface="+mj-lt"/>
                <a:ea typeface="+mj-ea"/>
                <a:cs typeface="+mj-cs"/>
              </a:defRPr>
            </a:lvl1pPr>
          </a:lstStyle>
          <a:p>
            <a:r>
              <a:rPr lang="en-US" sz="1800" dirty="0">
                <a:solidFill>
                  <a:schemeClr val="tx1"/>
                </a:solidFill>
                <a:latin typeface="+mn-lt"/>
                <a:cs typeface="Segoe UI Semilight" panose="020B0402040204020203" pitchFamily="34" charset="0"/>
              </a:rPr>
              <a:t>EVENT</a:t>
            </a:r>
          </a:p>
          <a:p>
            <a:endParaRPr lang="en-US" sz="1800" dirty="0">
              <a:solidFill>
                <a:schemeClr val="tx1"/>
              </a:solidFill>
              <a:latin typeface="+mn-lt"/>
              <a:cs typeface="Segoe UI Semilight" panose="020B0402040204020203" pitchFamily="34" charset="0"/>
            </a:endParaRPr>
          </a:p>
          <a:p>
            <a:pPr marL="285750" indent="-285750">
              <a:buFont typeface="Arial" panose="020B0604020202020204" pitchFamily="34" charset="0"/>
              <a:buChar char="•"/>
            </a:pPr>
            <a:r>
              <a:rPr lang="en-US" sz="1800" b="0" dirty="0">
                <a:solidFill>
                  <a:schemeClr val="tx1"/>
                </a:solidFill>
                <a:latin typeface="+mn-lt"/>
                <a:cs typeface="Segoe UI Semilight" panose="020B0402040204020203" pitchFamily="34" charset="0"/>
              </a:rPr>
              <a:t>Geographical location of the crime</a:t>
            </a:r>
          </a:p>
          <a:p>
            <a:pPr marL="285750" indent="-285750">
              <a:buFont typeface="Arial" panose="020B0604020202020204" pitchFamily="34" charset="0"/>
              <a:buChar char="•"/>
            </a:pPr>
            <a:r>
              <a:rPr lang="en-US" sz="1800" b="0" dirty="0">
                <a:solidFill>
                  <a:schemeClr val="tx1"/>
                </a:solidFill>
                <a:latin typeface="+mn-lt"/>
                <a:cs typeface="Segoe UI Semilight" panose="020B0402040204020203" pitchFamily="34" charset="0"/>
              </a:rPr>
              <a:t>Location of the crime</a:t>
            </a:r>
          </a:p>
          <a:p>
            <a:pPr marL="285750" indent="-285750">
              <a:buFont typeface="Arial" panose="020B0604020202020204" pitchFamily="34" charset="0"/>
              <a:buChar char="•"/>
            </a:pPr>
            <a:r>
              <a:rPr lang="en-US" sz="1800" b="0" dirty="0">
                <a:solidFill>
                  <a:schemeClr val="tx1"/>
                </a:solidFill>
                <a:latin typeface="+mn-lt"/>
                <a:cs typeface="Segoe UI Semilight" panose="020B0402040204020203" pitchFamily="34" charset="0"/>
              </a:rPr>
              <a:t>Mechanism of killing </a:t>
            </a:r>
          </a:p>
          <a:p>
            <a:pPr marL="285750" indent="-285750">
              <a:buFont typeface="Arial" panose="020B0604020202020204" pitchFamily="34" charset="0"/>
              <a:buChar char="•"/>
            </a:pPr>
            <a:r>
              <a:rPr lang="en-US" sz="1800" b="0" dirty="0">
                <a:solidFill>
                  <a:schemeClr val="tx1"/>
                </a:solidFill>
                <a:latin typeface="+mn-lt"/>
                <a:cs typeface="Segoe UI Semilight" panose="020B0402040204020203" pitchFamily="34" charset="0"/>
              </a:rPr>
              <a:t>Date and time </a:t>
            </a:r>
          </a:p>
          <a:p>
            <a:pPr marL="285750" indent="-285750">
              <a:buFont typeface="Arial" panose="020B0604020202020204" pitchFamily="34" charset="0"/>
              <a:buChar char="•"/>
            </a:pPr>
            <a:r>
              <a:rPr lang="en-US" sz="1800" b="0" dirty="0">
                <a:solidFill>
                  <a:schemeClr val="tx1"/>
                </a:solidFill>
                <a:latin typeface="+mn-lt"/>
                <a:cs typeface="Segoe UI Semilight" panose="020B0402040204020203" pitchFamily="34" charset="0"/>
              </a:rPr>
              <a:t>Criminal offence according to national legislation (such as intentional homicide, femicide, dowry death, </a:t>
            </a:r>
            <a:r>
              <a:rPr lang="en-GB" sz="1800" b="0" dirty="0">
                <a:solidFill>
                  <a:schemeClr val="tx1"/>
                </a:solidFill>
                <a:latin typeface="+mn-lt"/>
                <a:cs typeface="Segoe UI Semilight" panose="020B0402040204020203" pitchFamily="34" charset="0"/>
              </a:rPr>
              <a:t>honour</a:t>
            </a:r>
            <a:r>
              <a:rPr lang="en-US" sz="1800" b="0" dirty="0">
                <a:solidFill>
                  <a:schemeClr val="tx1"/>
                </a:solidFill>
                <a:latin typeface="+mn-lt"/>
                <a:cs typeface="Segoe UI Semilight" panose="020B0402040204020203" pitchFamily="34" charset="0"/>
              </a:rPr>
              <a:t> killing, etc.)</a:t>
            </a:r>
            <a:endParaRPr lang="en-GB" sz="1800" b="0" dirty="0">
              <a:solidFill>
                <a:schemeClr val="tx1"/>
              </a:solidFill>
              <a:latin typeface="+mn-lt"/>
              <a:cs typeface="Segoe UI Semilight" panose="020B0402040204020203" pitchFamily="34" charset="0"/>
            </a:endParaRPr>
          </a:p>
        </p:txBody>
      </p:sp>
      <p:sp>
        <p:nvSpPr>
          <p:cNvPr id="12" name="TextBox 13">
            <a:extLst>
              <a:ext uri="{FF2B5EF4-FFF2-40B4-BE49-F238E27FC236}">
                <a16:creationId xmlns:a16="http://schemas.microsoft.com/office/drawing/2014/main" id="{07D5A53C-3EEA-A64F-28F0-D89A8381975E}"/>
              </a:ext>
            </a:extLst>
          </p:cNvPr>
          <p:cNvSpPr txBox="1"/>
          <p:nvPr/>
        </p:nvSpPr>
        <p:spPr>
          <a:xfrm>
            <a:off x="311565" y="5688130"/>
            <a:ext cx="9862336" cy="967957"/>
          </a:xfrm>
          <a:prstGeom prst="rect">
            <a:avLst/>
          </a:prstGeom>
          <a:solidFill>
            <a:schemeClr val="accent5">
              <a:lumMod val="20000"/>
              <a:lumOff val="80000"/>
            </a:schemeClr>
          </a:solidFill>
        </p:spPr>
        <p:txBody>
          <a:bodyPr wrap="square" numCol="1">
            <a:spAutoFit/>
          </a:bodyPr>
          <a:lstStyle/>
          <a:p>
            <a:pPr marL="0" indent="0" algn="ctr">
              <a:lnSpc>
                <a:spcPct val="150000"/>
              </a:lnSpc>
              <a:buNone/>
            </a:pPr>
            <a:r>
              <a:rPr lang="en-US" sz="2000" dirty="0">
                <a:solidFill>
                  <a:schemeClr val="accent5">
                    <a:lumMod val="50000"/>
                  </a:schemeClr>
                </a:solidFill>
                <a:ea typeface="+mj-ea"/>
                <a:cs typeface="Aharoni" panose="020B0604020202020204" pitchFamily="2" charset="-79"/>
              </a:rPr>
              <a:t>The disaggregating variables are an integral part of the </a:t>
            </a:r>
            <a:r>
              <a:rPr lang="en-US" sz="2000" b="1" dirty="0">
                <a:solidFill>
                  <a:schemeClr val="accent5">
                    <a:lumMod val="50000"/>
                  </a:schemeClr>
                </a:solidFill>
                <a:ea typeface="+mj-ea"/>
                <a:cs typeface="Aharoni" panose="020B0604020202020204" pitchFamily="2" charset="-79"/>
              </a:rPr>
              <a:t>International Classification of Crime for Statistical Purposes (ICCS) </a:t>
            </a:r>
            <a:r>
              <a:rPr lang="en-US" sz="2000" dirty="0">
                <a:solidFill>
                  <a:schemeClr val="accent5">
                    <a:lumMod val="50000"/>
                  </a:schemeClr>
                </a:solidFill>
                <a:ea typeface="+mj-ea"/>
                <a:cs typeface="Aharoni" panose="020B0604020202020204" pitchFamily="2" charset="-79"/>
              </a:rPr>
              <a:t>and are applicable to all crimes, not just femicide</a:t>
            </a:r>
          </a:p>
        </p:txBody>
      </p:sp>
    </p:spTree>
    <p:extLst>
      <p:ext uri="{BB962C8B-B14F-4D97-AF65-F5344CB8AC3E}">
        <p14:creationId xmlns:p14="http://schemas.microsoft.com/office/powerpoint/2010/main" val="345143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586988-D6D5-3D7A-33D0-CBAEB9B63644}"/>
              </a:ext>
            </a:extLst>
          </p:cNvPr>
          <p:cNvSpPr/>
          <p:nvPr/>
        </p:nvSpPr>
        <p:spPr>
          <a:xfrm>
            <a:off x="10713687" y="1341121"/>
            <a:ext cx="1356327" cy="538326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grpSp>
        <p:nvGrpSpPr>
          <p:cNvPr id="3" name="Group 2">
            <a:extLst>
              <a:ext uri="{FF2B5EF4-FFF2-40B4-BE49-F238E27FC236}">
                <a16:creationId xmlns:a16="http://schemas.microsoft.com/office/drawing/2014/main" id="{FDE06213-28AE-D3E8-E501-7F47035CA391}"/>
              </a:ext>
            </a:extLst>
          </p:cNvPr>
          <p:cNvGrpSpPr/>
          <p:nvPr/>
        </p:nvGrpSpPr>
        <p:grpSpPr>
          <a:xfrm>
            <a:off x="10548257" y="5221762"/>
            <a:ext cx="1636238" cy="1636238"/>
            <a:chOff x="10994541" y="5668046"/>
            <a:chExt cx="1189954" cy="1189954"/>
          </a:xfrm>
        </p:grpSpPr>
        <p:sp>
          <p:nvSpPr>
            <p:cNvPr id="4" name="Right Triangle 3">
              <a:extLst>
                <a:ext uri="{FF2B5EF4-FFF2-40B4-BE49-F238E27FC236}">
                  <a16:creationId xmlns:a16="http://schemas.microsoft.com/office/drawing/2014/main" id="{81BC8A34-09D3-03B0-7BBD-7389CE6EF005}"/>
                </a:ext>
              </a:extLst>
            </p:cNvPr>
            <p:cNvSpPr/>
            <p:nvPr/>
          </p:nvSpPr>
          <p:spPr>
            <a:xfrm rot="16200000">
              <a:off x="10994541" y="5668046"/>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Picture 4">
              <a:extLst>
                <a:ext uri="{FF2B5EF4-FFF2-40B4-BE49-F238E27FC236}">
                  <a16:creationId xmlns:a16="http://schemas.microsoft.com/office/drawing/2014/main" id="{4FAECB3F-3209-B589-4934-3B90740D8D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1296" y="6225519"/>
              <a:ext cx="479943" cy="479943"/>
            </a:xfrm>
            <a:prstGeom prst="rect">
              <a:avLst/>
            </a:prstGeom>
          </p:spPr>
        </p:pic>
      </p:grpSp>
      <p:pic>
        <p:nvPicPr>
          <p:cNvPr id="6" name="Picture 5" descr="Logo&#10;&#10;Description automatically generated">
            <a:extLst>
              <a:ext uri="{FF2B5EF4-FFF2-40B4-BE49-F238E27FC236}">
                <a16:creationId xmlns:a16="http://schemas.microsoft.com/office/drawing/2014/main" id="{DB3FADBD-9277-C532-9AF6-23180B4B7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3687" y="63444"/>
            <a:ext cx="1262879" cy="1009251"/>
          </a:xfrm>
          <a:prstGeom prst="rect">
            <a:avLst/>
          </a:prstGeom>
        </p:spPr>
      </p:pic>
      <p:sp>
        <p:nvSpPr>
          <p:cNvPr id="9" name="Title 1">
            <a:extLst>
              <a:ext uri="{FF2B5EF4-FFF2-40B4-BE49-F238E27FC236}">
                <a16:creationId xmlns:a16="http://schemas.microsoft.com/office/drawing/2014/main" id="{9C3535FC-B83F-7AB3-A9FF-6DD651218864}"/>
              </a:ext>
            </a:extLst>
          </p:cNvPr>
          <p:cNvSpPr txBox="1">
            <a:spLocks/>
          </p:cNvSpPr>
          <p:nvPr/>
        </p:nvSpPr>
        <p:spPr>
          <a:xfrm>
            <a:off x="284192" y="201913"/>
            <a:ext cx="10176979" cy="707537"/>
          </a:xfrm>
          <a:prstGeom prst="rect">
            <a:avLst/>
          </a:prstGeom>
          <a:solidFill>
            <a:schemeClr val="bg1">
              <a:lumMod val="9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Segoe UI Semilight" panose="020B0402040204020203" pitchFamily="34" charset="0"/>
                <a:ea typeface="+mj-ea"/>
                <a:cs typeface="Segoe UI Semilight" panose="020B0402040204020203" pitchFamily="34" charset="0"/>
              </a:defRPr>
            </a:lvl1pPr>
          </a:lstStyle>
          <a:p>
            <a:r>
              <a:rPr lang="en-GB" sz="3200" dirty="0">
                <a:latin typeface="Segoe UI Semilight"/>
                <a:cs typeface="Segoe UI Semilight"/>
              </a:rPr>
              <a:t>Examples of data disaggregation</a:t>
            </a:r>
          </a:p>
        </p:txBody>
      </p:sp>
      <p:pic>
        <p:nvPicPr>
          <p:cNvPr id="7" name="Picture 10" descr="Immagine che contiene tavolo&#10;&#10;Descrizione generata automaticamente">
            <a:extLst>
              <a:ext uri="{FF2B5EF4-FFF2-40B4-BE49-F238E27FC236}">
                <a16:creationId xmlns:a16="http://schemas.microsoft.com/office/drawing/2014/main" id="{D4248F99-5737-A567-4F58-4F945087D8DF}"/>
              </a:ext>
            </a:extLst>
          </p:cNvPr>
          <p:cNvPicPr>
            <a:picLocks noChangeAspect="1"/>
          </p:cNvPicPr>
          <p:nvPr/>
        </p:nvPicPr>
        <p:blipFill>
          <a:blip r:embed="rId5"/>
          <a:stretch>
            <a:fillRect/>
          </a:stretch>
        </p:blipFill>
        <p:spPr>
          <a:xfrm>
            <a:off x="440278" y="1395014"/>
            <a:ext cx="9993498" cy="4644866"/>
          </a:xfrm>
          <a:prstGeom prst="rect">
            <a:avLst/>
          </a:prstGeom>
        </p:spPr>
      </p:pic>
    </p:spTree>
    <p:extLst>
      <p:ext uri="{BB962C8B-B14F-4D97-AF65-F5344CB8AC3E}">
        <p14:creationId xmlns:p14="http://schemas.microsoft.com/office/powerpoint/2010/main" val="385631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586988-D6D5-3D7A-33D0-CBAEB9B63644}"/>
              </a:ext>
            </a:extLst>
          </p:cNvPr>
          <p:cNvSpPr/>
          <p:nvPr/>
        </p:nvSpPr>
        <p:spPr>
          <a:xfrm>
            <a:off x="10713687" y="1341121"/>
            <a:ext cx="1356327" cy="538326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grpSp>
        <p:nvGrpSpPr>
          <p:cNvPr id="3" name="Group 2">
            <a:extLst>
              <a:ext uri="{FF2B5EF4-FFF2-40B4-BE49-F238E27FC236}">
                <a16:creationId xmlns:a16="http://schemas.microsoft.com/office/drawing/2014/main" id="{FDE06213-28AE-D3E8-E501-7F47035CA391}"/>
              </a:ext>
            </a:extLst>
          </p:cNvPr>
          <p:cNvGrpSpPr/>
          <p:nvPr/>
        </p:nvGrpSpPr>
        <p:grpSpPr>
          <a:xfrm>
            <a:off x="10548257" y="5221762"/>
            <a:ext cx="1636238" cy="1636238"/>
            <a:chOff x="10994541" y="5668046"/>
            <a:chExt cx="1189954" cy="1189954"/>
          </a:xfrm>
        </p:grpSpPr>
        <p:sp>
          <p:nvSpPr>
            <p:cNvPr id="4" name="Right Triangle 3">
              <a:extLst>
                <a:ext uri="{FF2B5EF4-FFF2-40B4-BE49-F238E27FC236}">
                  <a16:creationId xmlns:a16="http://schemas.microsoft.com/office/drawing/2014/main" id="{81BC8A34-09D3-03B0-7BBD-7389CE6EF005}"/>
                </a:ext>
              </a:extLst>
            </p:cNvPr>
            <p:cNvSpPr/>
            <p:nvPr/>
          </p:nvSpPr>
          <p:spPr>
            <a:xfrm rot="16200000">
              <a:off x="10994541" y="5668046"/>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Picture 4">
              <a:extLst>
                <a:ext uri="{FF2B5EF4-FFF2-40B4-BE49-F238E27FC236}">
                  <a16:creationId xmlns:a16="http://schemas.microsoft.com/office/drawing/2014/main" id="{4FAECB3F-3209-B589-4934-3B90740D8D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1296" y="6225519"/>
              <a:ext cx="479943" cy="479943"/>
            </a:xfrm>
            <a:prstGeom prst="rect">
              <a:avLst/>
            </a:prstGeom>
          </p:spPr>
        </p:pic>
      </p:grpSp>
      <p:pic>
        <p:nvPicPr>
          <p:cNvPr id="6" name="Picture 5" descr="Logo&#10;&#10;Description automatically generated">
            <a:extLst>
              <a:ext uri="{FF2B5EF4-FFF2-40B4-BE49-F238E27FC236}">
                <a16:creationId xmlns:a16="http://schemas.microsoft.com/office/drawing/2014/main" id="{DB3FADBD-9277-C532-9AF6-23180B4B7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3687" y="63444"/>
            <a:ext cx="1262879" cy="1009251"/>
          </a:xfrm>
          <a:prstGeom prst="rect">
            <a:avLst/>
          </a:prstGeom>
        </p:spPr>
      </p:pic>
      <p:sp>
        <p:nvSpPr>
          <p:cNvPr id="9" name="Title 1">
            <a:extLst>
              <a:ext uri="{FF2B5EF4-FFF2-40B4-BE49-F238E27FC236}">
                <a16:creationId xmlns:a16="http://schemas.microsoft.com/office/drawing/2014/main" id="{9C3535FC-B83F-7AB3-A9FF-6DD651218864}"/>
              </a:ext>
            </a:extLst>
          </p:cNvPr>
          <p:cNvSpPr txBox="1">
            <a:spLocks/>
          </p:cNvSpPr>
          <p:nvPr/>
        </p:nvSpPr>
        <p:spPr>
          <a:xfrm>
            <a:off x="284192" y="201913"/>
            <a:ext cx="10176979" cy="707537"/>
          </a:xfrm>
          <a:prstGeom prst="rect">
            <a:avLst/>
          </a:prstGeom>
          <a:solidFill>
            <a:schemeClr val="bg1">
              <a:lumMod val="9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Segoe UI Semilight" panose="020B0402040204020203" pitchFamily="34" charset="0"/>
                <a:ea typeface="+mj-ea"/>
                <a:cs typeface="Segoe UI Semilight" panose="020B0402040204020203" pitchFamily="34" charset="0"/>
              </a:defRPr>
            </a:lvl1pPr>
          </a:lstStyle>
          <a:p>
            <a:r>
              <a:rPr lang="en-GB" sz="3200" dirty="0">
                <a:solidFill>
                  <a:srgbClr val="44546A"/>
                </a:solidFill>
                <a:latin typeface="Segoe UI Semilight"/>
                <a:cs typeface="Segoe UI Semilight"/>
              </a:rPr>
              <a:t>What data can countries get?</a:t>
            </a:r>
          </a:p>
        </p:txBody>
      </p:sp>
      <p:pic>
        <p:nvPicPr>
          <p:cNvPr id="10" name="Graphic 9" descr="Group of women with solid fill">
            <a:extLst>
              <a:ext uri="{FF2B5EF4-FFF2-40B4-BE49-F238E27FC236}">
                <a16:creationId xmlns:a16="http://schemas.microsoft.com/office/drawing/2014/main" id="{186F3639-2BA4-208D-B251-7420E0136B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9602" y="2120216"/>
            <a:ext cx="781413" cy="781413"/>
          </a:xfrm>
          <a:prstGeom prst="rect">
            <a:avLst/>
          </a:prstGeom>
        </p:spPr>
      </p:pic>
      <p:pic>
        <p:nvPicPr>
          <p:cNvPr id="12" name="Graphic 11" descr="Magnifying glass with solid fill">
            <a:extLst>
              <a:ext uri="{FF2B5EF4-FFF2-40B4-BE49-F238E27FC236}">
                <a16:creationId xmlns:a16="http://schemas.microsoft.com/office/drawing/2014/main" id="{6C0ED748-14F9-A784-8ABC-511DD9C7E1F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64167" y="2075322"/>
            <a:ext cx="871200" cy="871200"/>
          </a:xfrm>
          <a:prstGeom prst="rect">
            <a:avLst/>
          </a:prstGeom>
        </p:spPr>
      </p:pic>
      <p:pic>
        <p:nvPicPr>
          <p:cNvPr id="14" name="Graphic 13" descr="Gavel with solid fill">
            <a:extLst>
              <a:ext uri="{FF2B5EF4-FFF2-40B4-BE49-F238E27FC236}">
                <a16:creationId xmlns:a16="http://schemas.microsoft.com/office/drawing/2014/main" id="{4877B663-069E-7D7D-B8EF-36D7B041EF3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24708" y="3410132"/>
            <a:ext cx="871200" cy="871200"/>
          </a:xfrm>
          <a:prstGeom prst="rect">
            <a:avLst/>
          </a:prstGeom>
        </p:spPr>
      </p:pic>
      <p:pic>
        <p:nvPicPr>
          <p:cNvPr id="16" name="Graphic 15" descr="Jail with solid fill">
            <a:extLst>
              <a:ext uri="{FF2B5EF4-FFF2-40B4-BE49-F238E27FC236}">
                <a16:creationId xmlns:a16="http://schemas.microsoft.com/office/drawing/2014/main" id="{ED9F436B-E24C-626A-7CEB-1F43E3B2E6A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935136" y="3410132"/>
            <a:ext cx="871200" cy="871200"/>
          </a:xfrm>
          <a:prstGeom prst="rect">
            <a:avLst/>
          </a:prstGeom>
        </p:spPr>
      </p:pic>
      <p:sp>
        <p:nvSpPr>
          <p:cNvPr id="18" name="Rectangle: Rounded Corners 17">
            <a:extLst>
              <a:ext uri="{FF2B5EF4-FFF2-40B4-BE49-F238E27FC236}">
                <a16:creationId xmlns:a16="http://schemas.microsoft.com/office/drawing/2014/main" id="{F25B4CCA-6358-5CC8-1619-B41B959C23B6}"/>
              </a:ext>
            </a:extLst>
          </p:cNvPr>
          <p:cNvSpPr/>
          <p:nvPr/>
        </p:nvSpPr>
        <p:spPr>
          <a:xfrm>
            <a:off x="1340261" y="2120216"/>
            <a:ext cx="3929368" cy="78141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020203"/>
                </a:solidFill>
                <a:latin typeface="Gotham-Book"/>
              </a:rPr>
              <a:t>Rate of victims of femicide</a:t>
            </a:r>
            <a:endParaRPr lang="en-US" sz="2400"/>
          </a:p>
        </p:txBody>
      </p:sp>
      <p:sp>
        <p:nvSpPr>
          <p:cNvPr id="20" name="Rectangle: Rounded Corners 19">
            <a:extLst>
              <a:ext uri="{FF2B5EF4-FFF2-40B4-BE49-F238E27FC236}">
                <a16:creationId xmlns:a16="http://schemas.microsoft.com/office/drawing/2014/main" id="{1971C921-A944-F858-192B-CE30C1ED1907}"/>
              </a:ext>
            </a:extLst>
          </p:cNvPr>
          <p:cNvSpPr/>
          <p:nvPr/>
        </p:nvSpPr>
        <p:spPr>
          <a:xfrm>
            <a:off x="7079720" y="2120216"/>
            <a:ext cx="3484868" cy="78141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0" i="0" u="none" strike="noStrike" baseline="0">
                <a:solidFill>
                  <a:srgbClr val="020203"/>
                </a:solidFill>
                <a:latin typeface="Gotham-Book"/>
              </a:rPr>
              <a:t>Persons investigated for femicide</a:t>
            </a:r>
            <a:endParaRPr lang="en-US" sz="2400"/>
          </a:p>
        </p:txBody>
      </p:sp>
      <p:sp>
        <p:nvSpPr>
          <p:cNvPr id="22" name="Rectangle: Rounded Corners 21">
            <a:extLst>
              <a:ext uri="{FF2B5EF4-FFF2-40B4-BE49-F238E27FC236}">
                <a16:creationId xmlns:a16="http://schemas.microsoft.com/office/drawing/2014/main" id="{7FF98294-3C0D-CFA9-C175-1D0AC3F0A113}"/>
              </a:ext>
            </a:extLst>
          </p:cNvPr>
          <p:cNvSpPr/>
          <p:nvPr/>
        </p:nvSpPr>
        <p:spPr>
          <a:xfrm>
            <a:off x="1340261" y="3455026"/>
            <a:ext cx="3929368" cy="78141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020203"/>
                </a:solidFill>
                <a:latin typeface="Gotham-Book"/>
              </a:rPr>
              <a:t>Perpetrators convicted for femicide</a:t>
            </a:r>
            <a:endParaRPr lang="en-US" sz="2400"/>
          </a:p>
        </p:txBody>
      </p:sp>
      <p:sp>
        <p:nvSpPr>
          <p:cNvPr id="24" name="Rectangle: Rounded Corners 23">
            <a:extLst>
              <a:ext uri="{FF2B5EF4-FFF2-40B4-BE49-F238E27FC236}">
                <a16:creationId xmlns:a16="http://schemas.microsoft.com/office/drawing/2014/main" id="{6A94A7DD-2694-C285-3372-9D60EF2E3CC4}"/>
              </a:ext>
            </a:extLst>
          </p:cNvPr>
          <p:cNvSpPr/>
          <p:nvPr/>
        </p:nvSpPr>
        <p:spPr>
          <a:xfrm>
            <a:off x="7050689" y="3455026"/>
            <a:ext cx="3493940" cy="78141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20203"/>
                </a:solidFill>
                <a:latin typeface="Gotham-Book"/>
              </a:rPr>
              <a:t>Detainees sentenced for femicide</a:t>
            </a:r>
            <a:endParaRPr lang="en-US" sz="2400" dirty="0"/>
          </a:p>
        </p:txBody>
      </p:sp>
      <p:grpSp>
        <p:nvGrpSpPr>
          <p:cNvPr id="28" name="Group 27">
            <a:extLst>
              <a:ext uri="{FF2B5EF4-FFF2-40B4-BE49-F238E27FC236}">
                <a16:creationId xmlns:a16="http://schemas.microsoft.com/office/drawing/2014/main" id="{C3A54453-4DEA-4957-D054-77B1A44B98EA}"/>
              </a:ext>
            </a:extLst>
          </p:cNvPr>
          <p:cNvGrpSpPr/>
          <p:nvPr/>
        </p:nvGrpSpPr>
        <p:grpSpPr>
          <a:xfrm>
            <a:off x="3140364" y="4786723"/>
            <a:ext cx="5294415" cy="871200"/>
            <a:chOff x="6528900" y="5850275"/>
            <a:chExt cx="5294415" cy="871200"/>
          </a:xfrm>
        </p:grpSpPr>
        <p:pic>
          <p:nvPicPr>
            <p:cNvPr id="26" name="Graphic 25" descr="Bar chart with solid fill">
              <a:extLst>
                <a:ext uri="{FF2B5EF4-FFF2-40B4-BE49-F238E27FC236}">
                  <a16:creationId xmlns:a16="http://schemas.microsoft.com/office/drawing/2014/main" id="{98F442EF-DFE5-F0DD-7010-C0E028DFE95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528900" y="5850275"/>
              <a:ext cx="871200" cy="871200"/>
            </a:xfrm>
            <a:prstGeom prst="rect">
              <a:avLst/>
            </a:prstGeom>
          </p:spPr>
        </p:pic>
        <p:sp>
          <p:nvSpPr>
            <p:cNvPr id="27" name="Rectangle: Rounded Corners 26">
              <a:extLst>
                <a:ext uri="{FF2B5EF4-FFF2-40B4-BE49-F238E27FC236}">
                  <a16:creationId xmlns:a16="http://schemas.microsoft.com/office/drawing/2014/main" id="{F270D5DE-3A1F-5182-36E5-895638A60ECD}"/>
                </a:ext>
              </a:extLst>
            </p:cNvPr>
            <p:cNvSpPr/>
            <p:nvPr/>
          </p:nvSpPr>
          <p:spPr>
            <a:xfrm>
              <a:off x="7485733" y="5895168"/>
              <a:ext cx="4337582" cy="78141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0" i="0" u="none" strike="noStrike" baseline="0">
                  <a:solidFill>
                    <a:srgbClr val="020203"/>
                  </a:solidFill>
                  <a:latin typeface="Gotham-Book"/>
                </a:rPr>
                <a:t>Disaggregated statistics and trends</a:t>
              </a:r>
              <a:endParaRPr lang="en-US" sz="2400"/>
            </a:p>
          </p:txBody>
        </p:sp>
      </p:grpSp>
    </p:spTree>
    <p:extLst>
      <p:ext uri="{BB962C8B-B14F-4D97-AF65-F5344CB8AC3E}">
        <p14:creationId xmlns:p14="http://schemas.microsoft.com/office/powerpoint/2010/main" val="113992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586988-D6D5-3D7A-33D0-CBAEB9B63644}"/>
              </a:ext>
            </a:extLst>
          </p:cNvPr>
          <p:cNvSpPr/>
          <p:nvPr/>
        </p:nvSpPr>
        <p:spPr>
          <a:xfrm>
            <a:off x="10713687" y="1341121"/>
            <a:ext cx="1356327" cy="538326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grpSp>
        <p:nvGrpSpPr>
          <p:cNvPr id="3" name="Group 2">
            <a:extLst>
              <a:ext uri="{FF2B5EF4-FFF2-40B4-BE49-F238E27FC236}">
                <a16:creationId xmlns:a16="http://schemas.microsoft.com/office/drawing/2014/main" id="{FDE06213-28AE-D3E8-E501-7F47035CA391}"/>
              </a:ext>
            </a:extLst>
          </p:cNvPr>
          <p:cNvGrpSpPr/>
          <p:nvPr/>
        </p:nvGrpSpPr>
        <p:grpSpPr>
          <a:xfrm>
            <a:off x="10548257" y="5221762"/>
            <a:ext cx="1636238" cy="1636238"/>
            <a:chOff x="10994541" y="5668046"/>
            <a:chExt cx="1189954" cy="1189954"/>
          </a:xfrm>
        </p:grpSpPr>
        <p:sp>
          <p:nvSpPr>
            <p:cNvPr id="4" name="Right Triangle 3">
              <a:extLst>
                <a:ext uri="{FF2B5EF4-FFF2-40B4-BE49-F238E27FC236}">
                  <a16:creationId xmlns:a16="http://schemas.microsoft.com/office/drawing/2014/main" id="{81BC8A34-09D3-03B0-7BBD-7389CE6EF005}"/>
                </a:ext>
              </a:extLst>
            </p:cNvPr>
            <p:cNvSpPr/>
            <p:nvPr/>
          </p:nvSpPr>
          <p:spPr>
            <a:xfrm rot="16200000">
              <a:off x="10994541" y="5668046"/>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Picture 4">
              <a:extLst>
                <a:ext uri="{FF2B5EF4-FFF2-40B4-BE49-F238E27FC236}">
                  <a16:creationId xmlns:a16="http://schemas.microsoft.com/office/drawing/2014/main" id="{4FAECB3F-3209-B589-4934-3B90740D8D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1296" y="6225519"/>
              <a:ext cx="479943" cy="479943"/>
            </a:xfrm>
            <a:prstGeom prst="rect">
              <a:avLst/>
            </a:prstGeom>
          </p:spPr>
        </p:pic>
      </p:grpSp>
      <p:pic>
        <p:nvPicPr>
          <p:cNvPr id="6" name="Picture 5" descr="Logo&#10;&#10;Description automatically generated">
            <a:extLst>
              <a:ext uri="{FF2B5EF4-FFF2-40B4-BE49-F238E27FC236}">
                <a16:creationId xmlns:a16="http://schemas.microsoft.com/office/drawing/2014/main" id="{DB3FADBD-9277-C532-9AF6-23180B4B7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3687" y="63444"/>
            <a:ext cx="1262879" cy="1009251"/>
          </a:xfrm>
          <a:prstGeom prst="rect">
            <a:avLst/>
          </a:prstGeom>
        </p:spPr>
      </p:pic>
      <p:sp>
        <p:nvSpPr>
          <p:cNvPr id="9" name="Title 1">
            <a:extLst>
              <a:ext uri="{FF2B5EF4-FFF2-40B4-BE49-F238E27FC236}">
                <a16:creationId xmlns:a16="http://schemas.microsoft.com/office/drawing/2014/main" id="{9C3535FC-B83F-7AB3-A9FF-6DD651218864}"/>
              </a:ext>
            </a:extLst>
          </p:cNvPr>
          <p:cNvSpPr txBox="1">
            <a:spLocks/>
          </p:cNvSpPr>
          <p:nvPr/>
        </p:nvSpPr>
        <p:spPr>
          <a:xfrm>
            <a:off x="284192" y="201913"/>
            <a:ext cx="10176979" cy="707537"/>
          </a:xfrm>
          <a:prstGeom prst="rect">
            <a:avLst/>
          </a:prstGeom>
          <a:solidFill>
            <a:schemeClr val="bg1">
              <a:lumMod val="9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Segoe UI Semilight" panose="020B0402040204020203" pitchFamily="34" charset="0"/>
                <a:ea typeface="+mj-ea"/>
                <a:cs typeface="Segoe UI Semilight" panose="020B0402040204020203" pitchFamily="34" charset="0"/>
              </a:defRPr>
            </a:lvl1pPr>
          </a:lstStyle>
          <a:p>
            <a:r>
              <a:rPr lang="en-GB" sz="3200" dirty="0"/>
              <a:t>Femicide – global context </a:t>
            </a:r>
          </a:p>
        </p:txBody>
      </p:sp>
      <p:sp>
        <p:nvSpPr>
          <p:cNvPr id="7" name="TextBox 6">
            <a:extLst>
              <a:ext uri="{FF2B5EF4-FFF2-40B4-BE49-F238E27FC236}">
                <a16:creationId xmlns:a16="http://schemas.microsoft.com/office/drawing/2014/main" id="{7B2E6C2C-ACA0-7A0F-23FB-B8A3E6070979}"/>
              </a:ext>
            </a:extLst>
          </p:cNvPr>
          <p:cNvSpPr txBox="1"/>
          <p:nvPr/>
        </p:nvSpPr>
        <p:spPr>
          <a:xfrm>
            <a:off x="573967" y="1497739"/>
            <a:ext cx="9744491" cy="1200329"/>
          </a:xfrm>
          <a:prstGeom prst="rect">
            <a:avLst/>
          </a:prstGeom>
          <a:noFill/>
        </p:spPr>
        <p:txBody>
          <a:bodyPr wrap="square">
            <a:spAutoFit/>
          </a:bodyPr>
          <a:lstStyle/>
          <a:p>
            <a:pPr algn="just"/>
            <a:r>
              <a:rPr lang="en-IL" sz="1800" dirty="0"/>
              <a:t>In 2021, around 45,000 women and girls worldwide were killed by their intimate partners or other family members. On average, more than five women or girls are killed every hour by someone in their own family.</a:t>
            </a:r>
            <a:endParaRPr lang="en-US" sz="1800" dirty="0">
              <a:ea typeface="+mn-lt"/>
              <a:cs typeface="+mn-lt"/>
            </a:endParaRPr>
          </a:p>
          <a:p>
            <a:endParaRPr lang="en-US" sz="1800" dirty="0">
              <a:ea typeface="+mn-lt"/>
              <a:cs typeface="+mn-lt"/>
            </a:endParaRPr>
          </a:p>
        </p:txBody>
      </p:sp>
      <p:pic>
        <p:nvPicPr>
          <p:cNvPr id="8" name="Picture 7" descr="A picture containing text, screenshot, clock, font&#10;&#10;Description automatically generated">
            <a:extLst>
              <a:ext uri="{FF2B5EF4-FFF2-40B4-BE49-F238E27FC236}">
                <a16:creationId xmlns:a16="http://schemas.microsoft.com/office/drawing/2014/main" id="{D68C41B8-CC36-B5E5-A50D-AEDE048787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6267" y="2698068"/>
            <a:ext cx="6038384" cy="3166194"/>
          </a:xfrm>
          <a:prstGeom prst="rect">
            <a:avLst/>
          </a:prstGeom>
        </p:spPr>
      </p:pic>
    </p:spTree>
    <p:extLst>
      <p:ext uri="{BB962C8B-B14F-4D97-AF65-F5344CB8AC3E}">
        <p14:creationId xmlns:p14="http://schemas.microsoft.com/office/powerpoint/2010/main" val="137613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586988-D6D5-3D7A-33D0-CBAEB9B63644}"/>
              </a:ext>
            </a:extLst>
          </p:cNvPr>
          <p:cNvSpPr/>
          <p:nvPr/>
        </p:nvSpPr>
        <p:spPr>
          <a:xfrm>
            <a:off x="10713687" y="1341121"/>
            <a:ext cx="1356327" cy="538326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grpSp>
        <p:nvGrpSpPr>
          <p:cNvPr id="3" name="Group 2">
            <a:extLst>
              <a:ext uri="{FF2B5EF4-FFF2-40B4-BE49-F238E27FC236}">
                <a16:creationId xmlns:a16="http://schemas.microsoft.com/office/drawing/2014/main" id="{FDE06213-28AE-D3E8-E501-7F47035CA391}"/>
              </a:ext>
            </a:extLst>
          </p:cNvPr>
          <p:cNvGrpSpPr/>
          <p:nvPr/>
        </p:nvGrpSpPr>
        <p:grpSpPr>
          <a:xfrm>
            <a:off x="10548257" y="5221762"/>
            <a:ext cx="1636238" cy="1636238"/>
            <a:chOff x="10994541" y="5668046"/>
            <a:chExt cx="1189954" cy="1189954"/>
          </a:xfrm>
        </p:grpSpPr>
        <p:sp>
          <p:nvSpPr>
            <p:cNvPr id="4" name="Right Triangle 3">
              <a:extLst>
                <a:ext uri="{FF2B5EF4-FFF2-40B4-BE49-F238E27FC236}">
                  <a16:creationId xmlns:a16="http://schemas.microsoft.com/office/drawing/2014/main" id="{81BC8A34-09D3-03B0-7BBD-7389CE6EF005}"/>
                </a:ext>
              </a:extLst>
            </p:cNvPr>
            <p:cNvSpPr/>
            <p:nvPr/>
          </p:nvSpPr>
          <p:spPr>
            <a:xfrm rot="16200000">
              <a:off x="10994541" y="5668046"/>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Picture 4">
              <a:extLst>
                <a:ext uri="{FF2B5EF4-FFF2-40B4-BE49-F238E27FC236}">
                  <a16:creationId xmlns:a16="http://schemas.microsoft.com/office/drawing/2014/main" id="{4FAECB3F-3209-B589-4934-3B90740D8D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1296" y="6225519"/>
              <a:ext cx="479943" cy="479943"/>
            </a:xfrm>
            <a:prstGeom prst="rect">
              <a:avLst/>
            </a:prstGeom>
          </p:spPr>
        </p:pic>
      </p:grpSp>
      <p:pic>
        <p:nvPicPr>
          <p:cNvPr id="6" name="Picture 5" descr="Logo&#10;&#10;Description automatically generated">
            <a:extLst>
              <a:ext uri="{FF2B5EF4-FFF2-40B4-BE49-F238E27FC236}">
                <a16:creationId xmlns:a16="http://schemas.microsoft.com/office/drawing/2014/main" id="{DB3FADBD-9277-C532-9AF6-23180B4B7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3687" y="63444"/>
            <a:ext cx="1262879" cy="1009251"/>
          </a:xfrm>
          <a:prstGeom prst="rect">
            <a:avLst/>
          </a:prstGeom>
        </p:spPr>
      </p:pic>
      <p:sp>
        <p:nvSpPr>
          <p:cNvPr id="9" name="Title 1">
            <a:extLst>
              <a:ext uri="{FF2B5EF4-FFF2-40B4-BE49-F238E27FC236}">
                <a16:creationId xmlns:a16="http://schemas.microsoft.com/office/drawing/2014/main" id="{9C3535FC-B83F-7AB3-A9FF-6DD651218864}"/>
              </a:ext>
            </a:extLst>
          </p:cNvPr>
          <p:cNvSpPr txBox="1">
            <a:spLocks/>
          </p:cNvSpPr>
          <p:nvPr/>
        </p:nvSpPr>
        <p:spPr>
          <a:xfrm>
            <a:off x="284192" y="201913"/>
            <a:ext cx="10176979" cy="707537"/>
          </a:xfrm>
          <a:prstGeom prst="rect">
            <a:avLst/>
          </a:prstGeom>
          <a:solidFill>
            <a:schemeClr val="bg1">
              <a:lumMod val="9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Segoe UI Semilight" panose="020B0402040204020203" pitchFamily="34" charset="0"/>
                <a:ea typeface="+mj-ea"/>
                <a:cs typeface="Segoe UI Semilight" panose="020B0402040204020203" pitchFamily="34" charset="0"/>
              </a:defRPr>
            </a:lvl1pPr>
          </a:lstStyle>
          <a:p>
            <a:r>
              <a:rPr lang="en-GB" sz="3200" dirty="0">
                <a:solidFill>
                  <a:srgbClr val="44546A"/>
                </a:solidFill>
                <a:latin typeface="Segoe UI Semilight"/>
                <a:cs typeface="Segoe UI Semilight"/>
              </a:rPr>
              <a:t>What products can countries get?</a:t>
            </a:r>
          </a:p>
        </p:txBody>
      </p:sp>
      <p:pic>
        <p:nvPicPr>
          <p:cNvPr id="8" name="Graphic 7" descr="World with solid fill">
            <a:extLst>
              <a:ext uri="{FF2B5EF4-FFF2-40B4-BE49-F238E27FC236}">
                <a16:creationId xmlns:a16="http://schemas.microsoft.com/office/drawing/2014/main" id="{5D059B5F-C8F6-2DEB-5C77-149338A26E1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050316" y="3898890"/>
            <a:ext cx="871200" cy="871200"/>
          </a:xfrm>
          <a:prstGeom prst="rect">
            <a:avLst/>
          </a:prstGeom>
        </p:spPr>
      </p:pic>
      <p:sp>
        <p:nvSpPr>
          <p:cNvPr id="11" name="Rectangle: Rounded Corners 10">
            <a:extLst>
              <a:ext uri="{FF2B5EF4-FFF2-40B4-BE49-F238E27FC236}">
                <a16:creationId xmlns:a16="http://schemas.microsoft.com/office/drawing/2014/main" id="{5A3308AD-07A6-56DB-A0A8-A680D509A990}"/>
              </a:ext>
            </a:extLst>
          </p:cNvPr>
          <p:cNvSpPr/>
          <p:nvPr/>
        </p:nvSpPr>
        <p:spPr>
          <a:xfrm>
            <a:off x="1240476" y="2274626"/>
            <a:ext cx="3566511" cy="78141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0" i="0" u="none" strike="noStrike" baseline="0" dirty="0">
                <a:solidFill>
                  <a:srgbClr val="020203"/>
                </a:solidFill>
                <a:latin typeface="Gotham-Book"/>
              </a:rPr>
              <a:t>Policies, planning and programming</a:t>
            </a:r>
            <a:endParaRPr lang="en-US" sz="2400" dirty="0"/>
          </a:p>
        </p:txBody>
      </p:sp>
      <p:sp>
        <p:nvSpPr>
          <p:cNvPr id="13" name="Rectangle: Rounded Corners 12">
            <a:extLst>
              <a:ext uri="{FF2B5EF4-FFF2-40B4-BE49-F238E27FC236}">
                <a16:creationId xmlns:a16="http://schemas.microsoft.com/office/drawing/2014/main" id="{9D5561FB-D682-BE09-01A8-AE5AB8C11FAC}"/>
              </a:ext>
            </a:extLst>
          </p:cNvPr>
          <p:cNvSpPr/>
          <p:nvPr/>
        </p:nvSpPr>
        <p:spPr>
          <a:xfrm>
            <a:off x="1240476" y="3490211"/>
            <a:ext cx="3566511" cy="165227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20203"/>
                </a:solidFill>
                <a:latin typeface="Gotham-Book"/>
              </a:rPr>
              <a:t>Indicators to monitor performance of interventions</a:t>
            </a:r>
            <a:endParaRPr lang="en-US" sz="2400" dirty="0"/>
          </a:p>
        </p:txBody>
      </p:sp>
      <p:sp>
        <p:nvSpPr>
          <p:cNvPr id="15" name="Rectangle: Rounded Corners 14">
            <a:extLst>
              <a:ext uri="{FF2B5EF4-FFF2-40B4-BE49-F238E27FC236}">
                <a16:creationId xmlns:a16="http://schemas.microsoft.com/office/drawing/2014/main" id="{AAB000DA-1513-BE97-B95E-3348364862B1}"/>
              </a:ext>
            </a:extLst>
          </p:cNvPr>
          <p:cNvSpPr/>
          <p:nvPr/>
        </p:nvSpPr>
        <p:spPr>
          <a:xfrm>
            <a:off x="6979935" y="3490212"/>
            <a:ext cx="3339725" cy="1697626"/>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0" i="0" u="none" strike="noStrike" baseline="0" dirty="0">
                <a:solidFill>
                  <a:srgbClr val="020203"/>
                </a:solidFill>
                <a:latin typeface="Gotham-Book"/>
              </a:rPr>
              <a:t>Information on the compliance of international commitments</a:t>
            </a:r>
            <a:endParaRPr lang="en-US" sz="2400" dirty="0"/>
          </a:p>
        </p:txBody>
      </p:sp>
      <p:pic>
        <p:nvPicPr>
          <p:cNvPr id="17" name="Graphic 16" descr="Checklist with solid fill">
            <a:extLst>
              <a:ext uri="{FF2B5EF4-FFF2-40B4-BE49-F238E27FC236}">
                <a16:creationId xmlns:a16="http://schemas.microsoft.com/office/drawing/2014/main" id="{21C227ED-B1B8-2F82-9DDF-19CD3ABA8AE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4896" y="3898888"/>
            <a:ext cx="871200" cy="871200"/>
          </a:xfrm>
          <a:prstGeom prst="rect">
            <a:avLst/>
          </a:prstGeom>
        </p:spPr>
      </p:pic>
      <p:pic>
        <p:nvPicPr>
          <p:cNvPr id="19" name="Graphic 18" descr="Blueprint with solid fill">
            <a:extLst>
              <a:ext uri="{FF2B5EF4-FFF2-40B4-BE49-F238E27FC236}">
                <a16:creationId xmlns:a16="http://schemas.microsoft.com/office/drawing/2014/main" id="{475145E9-0446-E821-A856-2FBAEC488A9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6754" y="2229732"/>
            <a:ext cx="871200" cy="871200"/>
          </a:xfrm>
          <a:prstGeom prst="rect">
            <a:avLst/>
          </a:prstGeom>
        </p:spPr>
      </p:pic>
      <p:pic>
        <p:nvPicPr>
          <p:cNvPr id="21" name="Graphic 20" descr="Closed book with solid fill">
            <a:extLst>
              <a:ext uri="{FF2B5EF4-FFF2-40B4-BE49-F238E27FC236}">
                <a16:creationId xmlns:a16="http://schemas.microsoft.com/office/drawing/2014/main" id="{3C7C576A-759F-3137-EBDD-A4C4CA6DD26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023102" y="2229733"/>
            <a:ext cx="871200" cy="871200"/>
          </a:xfrm>
          <a:prstGeom prst="rect">
            <a:avLst/>
          </a:prstGeom>
        </p:spPr>
      </p:pic>
      <p:sp>
        <p:nvSpPr>
          <p:cNvPr id="23" name="Rectangle: Rounded Corners 22">
            <a:extLst>
              <a:ext uri="{FF2B5EF4-FFF2-40B4-BE49-F238E27FC236}">
                <a16:creationId xmlns:a16="http://schemas.microsoft.com/office/drawing/2014/main" id="{37095574-D6E5-8B6A-5601-74525B420234}"/>
              </a:ext>
            </a:extLst>
          </p:cNvPr>
          <p:cNvSpPr/>
          <p:nvPr/>
        </p:nvSpPr>
        <p:spPr>
          <a:xfrm>
            <a:off x="6979935" y="2274626"/>
            <a:ext cx="3239940" cy="78141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0" i="0" u="none" strike="noStrike" baseline="0">
                <a:solidFill>
                  <a:srgbClr val="020203"/>
                </a:solidFill>
                <a:latin typeface="Gotham-Book"/>
              </a:rPr>
              <a:t>Analytical reports</a:t>
            </a:r>
            <a:endParaRPr lang="en-US" sz="2400"/>
          </a:p>
        </p:txBody>
      </p:sp>
      <p:grpSp>
        <p:nvGrpSpPr>
          <p:cNvPr id="27" name="Group 26">
            <a:extLst>
              <a:ext uri="{FF2B5EF4-FFF2-40B4-BE49-F238E27FC236}">
                <a16:creationId xmlns:a16="http://schemas.microsoft.com/office/drawing/2014/main" id="{5CB09DE1-42EF-9308-F322-B2F00D6994C4}"/>
              </a:ext>
            </a:extLst>
          </p:cNvPr>
          <p:cNvGrpSpPr/>
          <p:nvPr/>
        </p:nvGrpSpPr>
        <p:grpSpPr>
          <a:xfrm>
            <a:off x="3049650" y="5694120"/>
            <a:ext cx="5294415" cy="871200"/>
            <a:chOff x="3660820" y="4800298"/>
            <a:chExt cx="5294415" cy="871200"/>
          </a:xfrm>
        </p:grpSpPr>
        <p:pic>
          <p:nvPicPr>
            <p:cNvPr id="25" name="Graphic 24" descr="Server with solid fill">
              <a:extLst>
                <a:ext uri="{FF2B5EF4-FFF2-40B4-BE49-F238E27FC236}">
                  <a16:creationId xmlns:a16="http://schemas.microsoft.com/office/drawing/2014/main" id="{0039C021-1798-283A-F143-B870918ECA1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660820" y="4800298"/>
              <a:ext cx="871200" cy="871200"/>
            </a:xfrm>
            <a:prstGeom prst="rect">
              <a:avLst/>
            </a:prstGeom>
          </p:spPr>
        </p:pic>
        <p:sp>
          <p:nvSpPr>
            <p:cNvPr id="26" name="Rectangle: Rounded Corners 25">
              <a:extLst>
                <a:ext uri="{FF2B5EF4-FFF2-40B4-BE49-F238E27FC236}">
                  <a16:creationId xmlns:a16="http://schemas.microsoft.com/office/drawing/2014/main" id="{0BE0FAA6-8A9D-E706-77E9-D9614CF794BB}"/>
                </a:ext>
              </a:extLst>
            </p:cNvPr>
            <p:cNvSpPr/>
            <p:nvPr/>
          </p:nvSpPr>
          <p:spPr>
            <a:xfrm>
              <a:off x="4617653" y="4845191"/>
              <a:ext cx="4337582" cy="78141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0" i="0" u="none" strike="noStrike" baseline="0">
                  <a:solidFill>
                    <a:srgbClr val="020203"/>
                  </a:solidFill>
                  <a:latin typeface="Gotham-Book"/>
                </a:rPr>
                <a:t>Standardized databases</a:t>
              </a:r>
              <a:endParaRPr lang="en-US" sz="2400"/>
            </a:p>
          </p:txBody>
        </p:sp>
      </p:grpSp>
    </p:spTree>
    <p:extLst>
      <p:ext uri="{BB962C8B-B14F-4D97-AF65-F5344CB8AC3E}">
        <p14:creationId xmlns:p14="http://schemas.microsoft.com/office/powerpoint/2010/main" val="949670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586988-D6D5-3D7A-33D0-CBAEB9B63644}"/>
              </a:ext>
            </a:extLst>
          </p:cNvPr>
          <p:cNvSpPr/>
          <p:nvPr/>
        </p:nvSpPr>
        <p:spPr>
          <a:xfrm>
            <a:off x="10713687" y="1341121"/>
            <a:ext cx="1356327" cy="538326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grpSp>
        <p:nvGrpSpPr>
          <p:cNvPr id="3" name="Group 2">
            <a:extLst>
              <a:ext uri="{FF2B5EF4-FFF2-40B4-BE49-F238E27FC236}">
                <a16:creationId xmlns:a16="http://schemas.microsoft.com/office/drawing/2014/main" id="{FDE06213-28AE-D3E8-E501-7F47035CA391}"/>
              </a:ext>
            </a:extLst>
          </p:cNvPr>
          <p:cNvGrpSpPr/>
          <p:nvPr/>
        </p:nvGrpSpPr>
        <p:grpSpPr>
          <a:xfrm>
            <a:off x="10548257" y="5221762"/>
            <a:ext cx="1636238" cy="1636238"/>
            <a:chOff x="10994541" y="5668046"/>
            <a:chExt cx="1189954" cy="1189954"/>
          </a:xfrm>
        </p:grpSpPr>
        <p:sp>
          <p:nvSpPr>
            <p:cNvPr id="4" name="Right Triangle 3">
              <a:extLst>
                <a:ext uri="{FF2B5EF4-FFF2-40B4-BE49-F238E27FC236}">
                  <a16:creationId xmlns:a16="http://schemas.microsoft.com/office/drawing/2014/main" id="{81BC8A34-09D3-03B0-7BBD-7389CE6EF005}"/>
                </a:ext>
              </a:extLst>
            </p:cNvPr>
            <p:cNvSpPr/>
            <p:nvPr/>
          </p:nvSpPr>
          <p:spPr>
            <a:xfrm rot="16200000">
              <a:off x="10994541" y="5668046"/>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Picture 4">
              <a:extLst>
                <a:ext uri="{FF2B5EF4-FFF2-40B4-BE49-F238E27FC236}">
                  <a16:creationId xmlns:a16="http://schemas.microsoft.com/office/drawing/2014/main" id="{4FAECB3F-3209-B589-4934-3B90740D8D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1296" y="6225519"/>
              <a:ext cx="479943" cy="479943"/>
            </a:xfrm>
            <a:prstGeom prst="rect">
              <a:avLst/>
            </a:prstGeom>
          </p:spPr>
        </p:pic>
      </p:grpSp>
      <p:pic>
        <p:nvPicPr>
          <p:cNvPr id="6" name="Picture 5" descr="Logo&#10;&#10;Description automatically generated">
            <a:extLst>
              <a:ext uri="{FF2B5EF4-FFF2-40B4-BE49-F238E27FC236}">
                <a16:creationId xmlns:a16="http://schemas.microsoft.com/office/drawing/2014/main" id="{DB3FADBD-9277-C532-9AF6-23180B4B7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3687" y="63444"/>
            <a:ext cx="1262879" cy="1009251"/>
          </a:xfrm>
          <a:prstGeom prst="rect">
            <a:avLst/>
          </a:prstGeom>
        </p:spPr>
      </p:pic>
      <p:sp>
        <p:nvSpPr>
          <p:cNvPr id="9" name="Title 1">
            <a:extLst>
              <a:ext uri="{FF2B5EF4-FFF2-40B4-BE49-F238E27FC236}">
                <a16:creationId xmlns:a16="http://schemas.microsoft.com/office/drawing/2014/main" id="{9C3535FC-B83F-7AB3-A9FF-6DD651218864}"/>
              </a:ext>
            </a:extLst>
          </p:cNvPr>
          <p:cNvSpPr txBox="1">
            <a:spLocks/>
          </p:cNvSpPr>
          <p:nvPr/>
        </p:nvSpPr>
        <p:spPr>
          <a:xfrm>
            <a:off x="284192" y="201913"/>
            <a:ext cx="10176979" cy="707537"/>
          </a:xfrm>
          <a:prstGeom prst="rect">
            <a:avLst/>
          </a:prstGeom>
          <a:solidFill>
            <a:schemeClr val="bg1">
              <a:lumMod val="9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Segoe UI Semilight" panose="020B0402040204020203" pitchFamily="34" charset="0"/>
                <a:ea typeface="+mj-ea"/>
                <a:cs typeface="Segoe UI Semilight" panose="020B0402040204020203" pitchFamily="34" charset="0"/>
              </a:defRPr>
            </a:lvl1pPr>
          </a:lstStyle>
          <a:p>
            <a:r>
              <a:rPr lang="en-GB" sz="3200" dirty="0"/>
              <a:t>Next steps:</a:t>
            </a:r>
          </a:p>
        </p:txBody>
      </p:sp>
      <p:sp>
        <p:nvSpPr>
          <p:cNvPr id="7" name="CuadroTexto 12">
            <a:extLst>
              <a:ext uri="{FF2B5EF4-FFF2-40B4-BE49-F238E27FC236}">
                <a16:creationId xmlns:a16="http://schemas.microsoft.com/office/drawing/2014/main" id="{6778D343-34F8-29B2-6B13-5CB11AA1AD6E}"/>
              </a:ext>
            </a:extLst>
          </p:cNvPr>
          <p:cNvSpPr txBox="1"/>
          <p:nvPr/>
        </p:nvSpPr>
        <p:spPr>
          <a:xfrm>
            <a:off x="390035" y="1513956"/>
            <a:ext cx="6500292" cy="3682226"/>
          </a:xfrm>
          <a:prstGeom prst="rect">
            <a:avLst/>
          </a:prstGeom>
          <a:noFill/>
        </p:spPr>
        <p:txBody>
          <a:bodyPr wrap="square">
            <a:spAutoFit/>
          </a:bodyPr>
          <a:lstStyle/>
          <a:p>
            <a:pPr marL="447675" indent="-447675">
              <a:lnSpc>
                <a:spcPct val="200000"/>
              </a:lnSpc>
              <a:buFont typeface="Arial" panose="020B0604020202020204" pitchFamily="34" charset="0"/>
              <a:buChar char="•"/>
            </a:pPr>
            <a:r>
              <a:rPr lang="en-US" sz="2400" dirty="0">
                <a:latin typeface="+mj-lt"/>
                <a:ea typeface="+mj-ea"/>
                <a:cs typeface="+mj-cs"/>
              </a:rPr>
              <a:t>Raise awareness</a:t>
            </a:r>
          </a:p>
          <a:p>
            <a:pPr marL="447675" indent="-447675">
              <a:lnSpc>
                <a:spcPct val="200000"/>
              </a:lnSpc>
              <a:buFont typeface="Arial" panose="020B0604020202020204" pitchFamily="34" charset="0"/>
              <a:buChar char="•"/>
            </a:pPr>
            <a:r>
              <a:rPr lang="en-US" sz="2400" b="1" dirty="0">
                <a:solidFill>
                  <a:srgbClr val="1998D3"/>
                </a:solidFill>
                <a:latin typeface="+mj-lt"/>
                <a:ea typeface="+mj-ea"/>
                <a:cs typeface="+mj-cs"/>
              </a:rPr>
              <a:t>Pilot the framework in all 5 continents </a:t>
            </a:r>
          </a:p>
          <a:p>
            <a:pPr marL="447675" indent="-447675">
              <a:lnSpc>
                <a:spcPct val="200000"/>
              </a:lnSpc>
              <a:buFont typeface="Arial" panose="020B0604020202020204" pitchFamily="34" charset="0"/>
              <a:buChar char="•"/>
            </a:pPr>
            <a:r>
              <a:rPr lang="en-US" sz="2400" dirty="0">
                <a:latin typeface="+mj-lt"/>
                <a:ea typeface="+mj-ea"/>
                <a:cs typeface="+mj-cs"/>
              </a:rPr>
              <a:t>Develop technical guidelines and trainings</a:t>
            </a:r>
          </a:p>
          <a:p>
            <a:pPr marL="447675" indent="-447675">
              <a:lnSpc>
                <a:spcPct val="200000"/>
              </a:lnSpc>
              <a:buFont typeface="Arial" panose="020B0604020202020204" pitchFamily="34" charset="0"/>
              <a:buChar char="•"/>
            </a:pPr>
            <a:r>
              <a:rPr lang="en-US" sz="2400" dirty="0">
                <a:latin typeface="+mj-lt"/>
                <a:ea typeface="+mj-ea"/>
                <a:cs typeface="+mj-cs"/>
              </a:rPr>
              <a:t>Provide technical assistance</a:t>
            </a:r>
          </a:p>
          <a:p>
            <a:pPr marL="447675" indent="-447675">
              <a:lnSpc>
                <a:spcPct val="200000"/>
              </a:lnSpc>
              <a:buFont typeface="Arial" panose="020B0604020202020204" pitchFamily="34" charset="0"/>
              <a:buChar char="•"/>
            </a:pPr>
            <a:r>
              <a:rPr lang="en-US" sz="2400" dirty="0">
                <a:latin typeface="+mj-lt"/>
                <a:ea typeface="+mj-ea"/>
                <a:cs typeface="+mj-cs"/>
              </a:rPr>
              <a:t>Report back to the UNSC in 2025</a:t>
            </a:r>
          </a:p>
        </p:txBody>
      </p:sp>
      <p:pic>
        <p:nvPicPr>
          <p:cNvPr id="8" name="Picture 7" descr="A picture containing hand, finger, thumb, sign language&#10;&#10;Description automatically generated">
            <a:extLst>
              <a:ext uri="{FF2B5EF4-FFF2-40B4-BE49-F238E27FC236}">
                <a16:creationId xmlns:a16="http://schemas.microsoft.com/office/drawing/2014/main" id="{99ADBFB4-8DE7-4ECC-19E6-923A75025671}"/>
              </a:ext>
            </a:extLst>
          </p:cNvPr>
          <p:cNvPicPr>
            <a:picLocks noChangeAspect="1"/>
          </p:cNvPicPr>
          <p:nvPr/>
        </p:nvPicPr>
        <p:blipFill rotWithShape="1">
          <a:blip r:embed="rId5">
            <a:extLst>
              <a:ext uri="{28A0092B-C50C-407E-A947-70E740481C1C}">
                <a14:useLocalDpi xmlns:a14="http://schemas.microsoft.com/office/drawing/2010/main" val="0"/>
              </a:ext>
            </a:extLst>
          </a:blip>
          <a:srcRect l="9620" r="7130" b="2"/>
          <a:stretch/>
        </p:blipFill>
        <p:spPr>
          <a:xfrm>
            <a:off x="6571689" y="1254671"/>
            <a:ext cx="5620311" cy="5603329"/>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687744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586988-D6D5-3D7A-33D0-CBAEB9B63644}"/>
              </a:ext>
            </a:extLst>
          </p:cNvPr>
          <p:cNvSpPr/>
          <p:nvPr/>
        </p:nvSpPr>
        <p:spPr>
          <a:xfrm>
            <a:off x="10713687" y="1341121"/>
            <a:ext cx="1356327" cy="538326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grpSp>
        <p:nvGrpSpPr>
          <p:cNvPr id="3" name="Group 2">
            <a:extLst>
              <a:ext uri="{FF2B5EF4-FFF2-40B4-BE49-F238E27FC236}">
                <a16:creationId xmlns:a16="http://schemas.microsoft.com/office/drawing/2014/main" id="{FDE06213-28AE-D3E8-E501-7F47035CA391}"/>
              </a:ext>
            </a:extLst>
          </p:cNvPr>
          <p:cNvGrpSpPr/>
          <p:nvPr/>
        </p:nvGrpSpPr>
        <p:grpSpPr>
          <a:xfrm>
            <a:off x="10548257" y="5221762"/>
            <a:ext cx="1636238" cy="1636238"/>
            <a:chOff x="10994541" y="5668046"/>
            <a:chExt cx="1189954" cy="1189954"/>
          </a:xfrm>
        </p:grpSpPr>
        <p:sp>
          <p:nvSpPr>
            <p:cNvPr id="4" name="Right Triangle 3">
              <a:extLst>
                <a:ext uri="{FF2B5EF4-FFF2-40B4-BE49-F238E27FC236}">
                  <a16:creationId xmlns:a16="http://schemas.microsoft.com/office/drawing/2014/main" id="{81BC8A34-09D3-03B0-7BBD-7389CE6EF005}"/>
                </a:ext>
              </a:extLst>
            </p:cNvPr>
            <p:cNvSpPr/>
            <p:nvPr/>
          </p:nvSpPr>
          <p:spPr>
            <a:xfrm rot="16200000">
              <a:off x="10994541" y="5668046"/>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Picture 4">
              <a:extLst>
                <a:ext uri="{FF2B5EF4-FFF2-40B4-BE49-F238E27FC236}">
                  <a16:creationId xmlns:a16="http://schemas.microsoft.com/office/drawing/2014/main" id="{4FAECB3F-3209-B589-4934-3B90740D8D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1296" y="6225519"/>
              <a:ext cx="479943" cy="479943"/>
            </a:xfrm>
            <a:prstGeom prst="rect">
              <a:avLst/>
            </a:prstGeom>
          </p:spPr>
        </p:pic>
      </p:grpSp>
      <p:pic>
        <p:nvPicPr>
          <p:cNvPr id="6" name="Picture 5" descr="Logo&#10;&#10;Description automatically generated">
            <a:extLst>
              <a:ext uri="{FF2B5EF4-FFF2-40B4-BE49-F238E27FC236}">
                <a16:creationId xmlns:a16="http://schemas.microsoft.com/office/drawing/2014/main" id="{DB3FADBD-9277-C532-9AF6-23180B4B7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3687" y="63444"/>
            <a:ext cx="1262879" cy="1009251"/>
          </a:xfrm>
          <a:prstGeom prst="rect">
            <a:avLst/>
          </a:prstGeom>
        </p:spPr>
      </p:pic>
      <p:sp>
        <p:nvSpPr>
          <p:cNvPr id="9" name="Title 1">
            <a:extLst>
              <a:ext uri="{FF2B5EF4-FFF2-40B4-BE49-F238E27FC236}">
                <a16:creationId xmlns:a16="http://schemas.microsoft.com/office/drawing/2014/main" id="{9C3535FC-B83F-7AB3-A9FF-6DD651218864}"/>
              </a:ext>
            </a:extLst>
          </p:cNvPr>
          <p:cNvSpPr txBox="1">
            <a:spLocks/>
          </p:cNvSpPr>
          <p:nvPr/>
        </p:nvSpPr>
        <p:spPr>
          <a:xfrm>
            <a:off x="284192" y="201913"/>
            <a:ext cx="10176979" cy="707537"/>
          </a:xfrm>
          <a:prstGeom prst="rect">
            <a:avLst/>
          </a:prstGeom>
          <a:solidFill>
            <a:schemeClr val="bg1">
              <a:lumMod val="9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Segoe UI Semilight" panose="020B0402040204020203" pitchFamily="34" charset="0"/>
                <a:ea typeface="+mj-ea"/>
                <a:cs typeface="Segoe UI Semilight" panose="020B0402040204020203" pitchFamily="34" charset="0"/>
              </a:defRPr>
            </a:lvl1pPr>
          </a:lstStyle>
          <a:p>
            <a:r>
              <a:rPr lang="en-GB" sz="3200" dirty="0">
                <a:solidFill>
                  <a:srgbClr val="44546A"/>
                </a:solidFill>
                <a:latin typeface="Segoe UI Semilight"/>
                <a:cs typeface="Segoe UI Semilight"/>
              </a:rPr>
              <a:t>Key message</a:t>
            </a:r>
            <a:endParaRPr lang="en-US" dirty="0"/>
          </a:p>
        </p:txBody>
      </p:sp>
      <p:sp>
        <p:nvSpPr>
          <p:cNvPr id="8" name="TextBox 7">
            <a:extLst>
              <a:ext uri="{FF2B5EF4-FFF2-40B4-BE49-F238E27FC236}">
                <a16:creationId xmlns:a16="http://schemas.microsoft.com/office/drawing/2014/main" id="{72B610AA-C1E1-3C14-3166-3C2BA9E8D648}"/>
              </a:ext>
            </a:extLst>
          </p:cNvPr>
          <p:cNvSpPr txBox="1"/>
          <p:nvPr/>
        </p:nvSpPr>
        <p:spPr>
          <a:xfrm>
            <a:off x="950685" y="2311399"/>
            <a:ext cx="8766627"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800" dirty="0"/>
              <a:t>The incorporation of these variables does not only allow to </a:t>
            </a:r>
            <a:r>
              <a:rPr lang="en-US" sz="2800" b="1" dirty="0">
                <a:solidFill>
                  <a:srgbClr val="00B0F0"/>
                </a:solidFill>
              </a:rPr>
              <a:t>measure femicide</a:t>
            </a:r>
            <a:r>
              <a:rPr lang="en-US" sz="2800" dirty="0"/>
              <a:t>, but can also </a:t>
            </a:r>
            <a:r>
              <a:rPr lang="en-US" sz="2800" b="1" dirty="0">
                <a:solidFill>
                  <a:srgbClr val="00B0F0"/>
                </a:solidFill>
              </a:rPr>
              <a:t>strengthen situational analysis</a:t>
            </a:r>
            <a:r>
              <a:rPr lang="en-US" sz="2800" dirty="0">
                <a:solidFill>
                  <a:srgbClr val="00B0F0"/>
                </a:solidFill>
              </a:rPr>
              <a:t>, </a:t>
            </a:r>
            <a:r>
              <a:rPr lang="en-US" sz="2800" b="1" dirty="0">
                <a:solidFill>
                  <a:srgbClr val="00B0F0"/>
                </a:solidFill>
              </a:rPr>
              <a:t>improve policies</a:t>
            </a:r>
            <a:r>
              <a:rPr lang="en-US" sz="2800" dirty="0"/>
              <a:t> and </a:t>
            </a:r>
            <a:r>
              <a:rPr lang="en-US" sz="2800" b="1" dirty="0">
                <a:solidFill>
                  <a:srgbClr val="00B0F0"/>
                </a:solidFill>
              </a:rPr>
              <a:t>prevent gender-based crime</a:t>
            </a:r>
            <a:r>
              <a:rPr lang="en-US" sz="2800" dirty="0"/>
              <a:t>, particularly femicide. </a:t>
            </a:r>
            <a:endParaRPr lang="en-US" sz="2400" b="1" dirty="0">
              <a:solidFill>
                <a:srgbClr val="1998D3"/>
              </a:solidFill>
              <a:latin typeface="Calibri Light"/>
              <a:ea typeface="Calibri Light"/>
              <a:cs typeface="Calibri Light"/>
            </a:endParaRPr>
          </a:p>
          <a:p>
            <a:pPr algn="just"/>
            <a:endParaRPr lang="en-US" sz="2800" dirty="0"/>
          </a:p>
          <a:p>
            <a:pPr algn="just"/>
            <a:r>
              <a:rPr lang="en-US" sz="2800" dirty="0"/>
              <a:t>Even in countries where femicide is not criminalized. </a:t>
            </a:r>
            <a:endParaRPr lang="en-US" sz="2400">
              <a:ea typeface="Calibri" panose="020F0502020204030204"/>
              <a:cs typeface="Calibri" panose="020F0502020204030204"/>
            </a:endParaRPr>
          </a:p>
        </p:txBody>
      </p:sp>
    </p:spTree>
    <p:extLst>
      <p:ext uri="{BB962C8B-B14F-4D97-AF65-F5344CB8AC3E}">
        <p14:creationId xmlns:p14="http://schemas.microsoft.com/office/powerpoint/2010/main" val="327818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9FE68CF-21D9-4520-0F3C-0CB34BC7F4F0}"/>
              </a:ext>
            </a:extLst>
          </p:cNvPr>
          <p:cNvGrpSpPr/>
          <p:nvPr/>
        </p:nvGrpSpPr>
        <p:grpSpPr>
          <a:xfrm>
            <a:off x="10548257" y="63444"/>
            <a:ext cx="1636238" cy="6794556"/>
            <a:chOff x="10548257" y="63444"/>
            <a:chExt cx="1636238" cy="6794556"/>
          </a:xfrm>
        </p:grpSpPr>
        <p:sp>
          <p:nvSpPr>
            <p:cNvPr id="2" name="Rectangle 1">
              <a:extLst>
                <a:ext uri="{FF2B5EF4-FFF2-40B4-BE49-F238E27FC236}">
                  <a16:creationId xmlns:a16="http://schemas.microsoft.com/office/drawing/2014/main" id="{6F586988-D6D5-3D7A-33D0-CBAEB9B63644}"/>
                </a:ext>
              </a:extLst>
            </p:cNvPr>
            <p:cNvSpPr/>
            <p:nvPr/>
          </p:nvSpPr>
          <p:spPr>
            <a:xfrm>
              <a:off x="10713687" y="1341121"/>
              <a:ext cx="1356327" cy="538326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grpSp>
          <p:nvGrpSpPr>
            <p:cNvPr id="3" name="Group 2">
              <a:extLst>
                <a:ext uri="{FF2B5EF4-FFF2-40B4-BE49-F238E27FC236}">
                  <a16:creationId xmlns:a16="http://schemas.microsoft.com/office/drawing/2014/main" id="{FDE06213-28AE-D3E8-E501-7F47035CA391}"/>
                </a:ext>
              </a:extLst>
            </p:cNvPr>
            <p:cNvGrpSpPr/>
            <p:nvPr/>
          </p:nvGrpSpPr>
          <p:grpSpPr>
            <a:xfrm>
              <a:off x="10548257" y="5221762"/>
              <a:ext cx="1636238" cy="1636238"/>
              <a:chOff x="10994541" y="5668046"/>
              <a:chExt cx="1189954" cy="1189954"/>
            </a:xfrm>
          </p:grpSpPr>
          <p:sp>
            <p:nvSpPr>
              <p:cNvPr id="4" name="Right Triangle 3">
                <a:extLst>
                  <a:ext uri="{FF2B5EF4-FFF2-40B4-BE49-F238E27FC236}">
                    <a16:creationId xmlns:a16="http://schemas.microsoft.com/office/drawing/2014/main" id="{81BC8A34-09D3-03B0-7BBD-7389CE6EF005}"/>
                  </a:ext>
                </a:extLst>
              </p:cNvPr>
              <p:cNvSpPr/>
              <p:nvPr/>
            </p:nvSpPr>
            <p:spPr>
              <a:xfrm rot="16200000">
                <a:off x="10994541" y="5668046"/>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Picture 4">
                <a:extLst>
                  <a:ext uri="{FF2B5EF4-FFF2-40B4-BE49-F238E27FC236}">
                    <a16:creationId xmlns:a16="http://schemas.microsoft.com/office/drawing/2014/main" id="{4FAECB3F-3209-B589-4934-3B90740D8D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1296" y="6225519"/>
                <a:ext cx="479943" cy="479943"/>
              </a:xfrm>
              <a:prstGeom prst="rect">
                <a:avLst/>
              </a:prstGeom>
            </p:spPr>
          </p:pic>
        </p:grpSp>
        <p:pic>
          <p:nvPicPr>
            <p:cNvPr id="6" name="Picture 5" descr="Logo&#10;&#10;Description automatically generated">
              <a:extLst>
                <a:ext uri="{FF2B5EF4-FFF2-40B4-BE49-F238E27FC236}">
                  <a16:creationId xmlns:a16="http://schemas.microsoft.com/office/drawing/2014/main" id="{DB3FADBD-9277-C532-9AF6-23180B4B7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3687" y="63444"/>
              <a:ext cx="1262879" cy="1009251"/>
            </a:xfrm>
            <a:prstGeom prst="rect">
              <a:avLst/>
            </a:prstGeom>
          </p:spPr>
        </p:pic>
      </p:grpSp>
      <p:pic>
        <p:nvPicPr>
          <p:cNvPr id="7" name="Picture 6">
            <a:extLst>
              <a:ext uri="{FF2B5EF4-FFF2-40B4-BE49-F238E27FC236}">
                <a16:creationId xmlns:a16="http://schemas.microsoft.com/office/drawing/2014/main" id="{D9ADC5EE-61AA-ED3B-1A7D-10255059B66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470" r="59143" b="-1"/>
          <a:stretch/>
        </p:blipFill>
        <p:spPr>
          <a:xfrm>
            <a:off x="6165378" y="3250472"/>
            <a:ext cx="2991747" cy="601546"/>
          </a:xfrm>
          <a:prstGeom prst="rect">
            <a:avLst/>
          </a:prstGeom>
        </p:spPr>
      </p:pic>
      <p:pic>
        <p:nvPicPr>
          <p:cNvPr id="19" name="Imagen 13">
            <a:extLst>
              <a:ext uri="{FF2B5EF4-FFF2-40B4-BE49-F238E27FC236}">
                <a16:creationId xmlns:a16="http://schemas.microsoft.com/office/drawing/2014/main" id="{E700DB6C-1E39-F927-BA57-222A9E7156E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65378" y="4492159"/>
            <a:ext cx="1958957" cy="560585"/>
          </a:xfrm>
          <a:prstGeom prst="rect">
            <a:avLst/>
          </a:prstGeom>
        </p:spPr>
      </p:pic>
      <p:sp>
        <p:nvSpPr>
          <p:cNvPr id="9" name="Rectangle 8">
            <a:extLst>
              <a:ext uri="{FF2B5EF4-FFF2-40B4-BE49-F238E27FC236}">
                <a16:creationId xmlns:a16="http://schemas.microsoft.com/office/drawing/2014/main" id="{EA97309C-8C57-A56B-8B8D-30230EF5B00E}"/>
              </a:ext>
            </a:extLst>
          </p:cNvPr>
          <p:cNvSpPr/>
          <p:nvPr/>
        </p:nvSpPr>
        <p:spPr>
          <a:xfrm>
            <a:off x="159399" y="69207"/>
            <a:ext cx="10469877" cy="1918245"/>
          </a:xfrm>
          <a:prstGeom prst="rect">
            <a:avLst/>
          </a:prstGeom>
          <a:solidFill>
            <a:srgbClr val="189A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CA2D644A-BDBB-8899-6E95-D462F9F841BE}"/>
              </a:ext>
            </a:extLst>
          </p:cNvPr>
          <p:cNvSpPr txBox="1"/>
          <p:nvPr/>
        </p:nvSpPr>
        <p:spPr>
          <a:xfrm>
            <a:off x="3446303" y="426364"/>
            <a:ext cx="4214948" cy="1292662"/>
          </a:xfrm>
          <a:prstGeom prst="rect">
            <a:avLst/>
          </a:prstGeom>
          <a:noFill/>
        </p:spPr>
        <p:txBody>
          <a:bodyPr wrap="square" rtlCol="0">
            <a:spAutoFit/>
          </a:bodyPr>
          <a:lstStyle/>
          <a:p>
            <a:r>
              <a:rPr lang="en-GB" sz="6000" b="1">
                <a:solidFill>
                  <a:schemeClr val="bg1"/>
                </a:solidFill>
                <a:latin typeface="Segoe UI Semilight" panose="020B0402040204020203" pitchFamily="34" charset="0"/>
                <a:cs typeface="Segoe UI Semilight" panose="020B0402040204020203" pitchFamily="34" charset="0"/>
              </a:rPr>
              <a:t>Thank you</a:t>
            </a:r>
            <a:endParaRPr lang="en-GB" sz="6000" b="1" dirty="0">
              <a:solidFill>
                <a:schemeClr val="bg1"/>
              </a:solidFill>
              <a:latin typeface="Segoe UI Semilight" panose="020B0402040204020203" pitchFamily="34" charset="0"/>
              <a:cs typeface="Segoe UI Semilight" panose="020B0402040204020203" pitchFamily="34" charset="0"/>
            </a:endParaRPr>
          </a:p>
          <a:p>
            <a:endParaRPr lang="en-GB" dirty="0">
              <a:latin typeface="Segoe UI Semilight" panose="020B0402040204020203" pitchFamily="34" charset="0"/>
              <a:cs typeface="Segoe UI Semilight" panose="020B0402040204020203" pitchFamily="34" charset="0"/>
            </a:endParaRPr>
          </a:p>
        </p:txBody>
      </p:sp>
      <p:sp>
        <p:nvSpPr>
          <p:cNvPr id="11" name="TextBox 10">
            <a:extLst>
              <a:ext uri="{FF2B5EF4-FFF2-40B4-BE49-F238E27FC236}">
                <a16:creationId xmlns:a16="http://schemas.microsoft.com/office/drawing/2014/main" id="{344B99E1-19DA-62AA-6028-15A49596D3C1}"/>
              </a:ext>
            </a:extLst>
          </p:cNvPr>
          <p:cNvSpPr txBox="1"/>
          <p:nvPr/>
        </p:nvSpPr>
        <p:spPr>
          <a:xfrm>
            <a:off x="536390" y="3387754"/>
            <a:ext cx="4719312" cy="2585323"/>
          </a:xfrm>
          <a:prstGeom prst="rect">
            <a:avLst/>
          </a:prstGeom>
          <a:noFill/>
        </p:spPr>
        <p:txBody>
          <a:bodyPr wrap="square" lIns="91440" tIns="45720" rIns="91440" bIns="45720" rtlCol="0" anchor="t">
            <a:spAutoFit/>
          </a:bodyPr>
          <a:lstStyle/>
          <a:p>
            <a:r>
              <a:rPr lang="en-GB" dirty="0"/>
              <a:t>Claudia Pontoglio / Associate Research Officer </a:t>
            </a:r>
            <a:endParaRPr lang="en-US" dirty="0"/>
          </a:p>
          <a:p>
            <a:r>
              <a:rPr lang="en-GB" dirty="0">
                <a:solidFill>
                  <a:srgbClr val="4472C4"/>
                </a:solidFill>
                <a:hlinkClick r:id="rId7">
                  <a:extLst>
                    <a:ext uri="{A12FA001-AC4F-418D-AE19-62706E023703}">
                      <ahyp:hlinkClr xmlns:ahyp="http://schemas.microsoft.com/office/drawing/2018/hyperlinkcolor" val="tx"/>
                    </a:ext>
                  </a:extLst>
                </a:hlinkClick>
              </a:rPr>
              <a:t>claudia.pontoglio@un.org</a:t>
            </a:r>
            <a:r>
              <a:rPr lang="en-GB" dirty="0">
                <a:solidFill>
                  <a:schemeClr val="accent1"/>
                </a:solidFill>
              </a:rPr>
              <a:t> </a:t>
            </a:r>
          </a:p>
          <a:p>
            <a:endParaRPr lang="en-GB" dirty="0"/>
          </a:p>
          <a:p>
            <a:r>
              <a:rPr lang="en-GB" dirty="0"/>
              <a:t>Martijn Kind / Statistician</a:t>
            </a:r>
            <a:endParaRPr lang="en-GB"/>
          </a:p>
          <a:p>
            <a:r>
              <a:rPr lang="en-GB" dirty="0">
                <a:hlinkClick r:id="rId8"/>
              </a:rPr>
              <a:t>martijn.kind@un.org</a:t>
            </a:r>
            <a:r>
              <a:rPr lang="en-GB" dirty="0"/>
              <a:t> </a:t>
            </a:r>
          </a:p>
          <a:p>
            <a:endParaRPr lang="en-GB" dirty="0">
              <a:solidFill>
                <a:srgbClr val="4472C4"/>
              </a:solidFill>
              <a:cs typeface="Calibri"/>
            </a:endParaRPr>
          </a:p>
          <a:p>
            <a:endParaRPr lang="en-GB" dirty="0">
              <a:solidFill>
                <a:srgbClr val="4472C4"/>
              </a:solidFill>
              <a:cs typeface="Calibri"/>
            </a:endParaRPr>
          </a:p>
          <a:p>
            <a:endParaRPr lang="en-GB" dirty="0">
              <a:solidFill>
                <a:srgbClr val="000000"/>
              </a:solidFill>
              <a:cs typeface="Calibri"/>
            </a:endParaRPr>
          </a:p>
          <a:p>
            <a:endParaRPr lang="en-GB" dirty="0">
              <a:solidFill>
                <a:srgbClr val="000000"/>
              </a:solidFill>
              <a:cs typeface="Calibri"/>
            </a:endParaRPr>
          </a:p>
        </p:txBody>
      </p:sp>
      <p:cxnSp>
        <p:nvCxnSpPr>
          <p:cNvPr id="8" name="Straight Connector 7">
            <a:extLst>
              <a:ext uri="{FF2B5EF4-FFF2-40B4-BE49-F238E27FC236}">
                <a16:creationId xmlns:a16="http://schemas.microsoft.com/office/drawing/2014/main" id="{B56236C5-A0BA-2BD9-B6CE-B1DAC9B812C9}"/>
              </a:ext>
            </a:extLst>
          </p:cNvPr>
          <p:cNvCxnSpPr>
            <a:cxnSpLocks/>
          </p:cNvCxnSpPr>
          <p:nvPr/>
        </p:nvCxnSpPr>
        <p:spPr>
          <a:xfrm>
            <a:off x="5601766" y="2660705"/>
            <a:ext cx="0" cy="2877472"/>
          </a:xfrm>
          <a:prstGeom prst="line">
            <a:avLst/>
          </a:prstGeom>
          <a:ln w="19050">
            <a:solidFill>
              <a:srgbClr val="189AD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38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586988-D6D5-3D7A-33D0-CBAEB9B63644}"/>
              </a:ext>
            </a:extLst>
          </p:cNvPr>
          <p:cNvSpPr/>
          <p:nvPr/>
        </p:nvSpPr>
        <p:spPr>
          <a:xfrm>
            <a:off x="10713687" y="1341121"/>
            <a:ext cx="1356327" cy="538326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grpSp>
        <p:nvGrpSpPr>
          <p:cNvPr id="3" name="Group 2">
            <a:extLst>
              <a:ext uri="{FF2B5EF4-FFF2-40B4-BE49-F238E27FC236}">
                <a16:creationId xmlns:a16="http://schemas.microsoft.com/office/drawing/2014/main" id="{FDE06213-28AE-D3E8-E501-7F47035CA391}"/>
              </a:ext>
            </a:extLst>
          </p:cNvPr>
          <p:cNvGrpSpPr/>
          <p:nvPr/>
        </p:nvGrpSpPr>
        <p:grpSpPr>
          <a:xfrm>
            <a:off x="10548257" y="5221762"/>
            <a:ext cx="1636238" cy="1636238"/>
            <a:chOff x="10994541" y="5668046"/>
            <a:chExt cx="1189954" cy="1189954"/>
          </a:xfrm>
        </p:grpSpPr>
        <p:sp>
          <p:nvSpPr>
            <p:cNvPr id="4" name="Right Triangle 3">
              <a:extLst>
                <a:ext uri="{FF2B5EF4-FFF2-40B4-BE49-F238E27FC236}">
                  <a16:creationId xmlns:a16="http://schemas.microsoft.com/office/drawing/2014/main" id="{81BC8A34-09D3-03B0-7BBD-7389CE6EF005}"/>
                </a:ext>
              </a:extLst>
            </p:cNvPr>
            <p:cNvSpPr/>
            <p:nvPr/>
          </p:nvSpPr>
          <p:spPr>
            <a:xfrm rot="16200000">
              <a:off x="10994541" y="5668046"/>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Picture 4">
              <a:extLst>
                <a:ext uri="{FF2B5EF4-FFF2-40B4-BE49-F238E27FC236}">
                  <a16:creationId xmlns:a16="http://schemas.microsoft.com/office/drawing/2014/main" id="{4FAECB3F-3209-B589-4934-3B90740D8D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1296" y="6225519"/>
              <a:ext cx="479943" cy="479943"/>
            </a:xfrm>
            <a:prstGeom prst="rect">
              <a:avLst/>
            </a:prstGeom>
          </p:spPr>
        </p:pic>
      </p:grpSp>
      <p:pic>
        <p:nvPicPr>
          <p:cNvPr id="6" name="Picture 5" descr="Logo&#10;&#10;Description automatically generated">
            <a:extLst>
              <a:ext uri="{FF2B5EF4-FFF2-40B4-BE49-F238E27FC236}">
                <a16:creationId xmlns:a16="http://schemas.microsoft.com/office/drawing/2014/main" id="{DB3FADBD-9277-C532-9AF6-23180B4B7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3687" y="63444"/>
            <a:ext cx="1262879" cy="1009251"/>
          </a:xfrm>
          <a:prstGeom prst="rect">
            <a:avLst/>
          </a:prstGeom>
        </p:spPr>
      </p:pic>
      <p:sp>
        <p:nvSpPr>
          <p:cNvPr id="9" name="Title 1">
            <a:extLst>
              <a:ext uri="{FF2B5EF4-FFF2-40B4-BE49-F238E27FC236}">
                <a16:creationId xmlns:a16="http://schemas.microsoft.com/office/drawing/2014/main" id="{9C3535FC-B83F-7AB3-A9FF-6DD651218864}"/>
              </a:ext>
            </a:extLst>
          </p:cNvPr>
          <p:cNvSpPr txBox="1">
            <a:spLocks/>
          </p:cNvSpPr>
          <p:nvPr/>
        </p:nvSpPr>
        <p:spPr>
          <a:xfrm>
            <a:off x="284192" y="201913"/>
            <a:ext cx="10176979" cy="707537"/>
          </a:xfrm>
          <a:prstGeom prst="rect">
            <a:avLst/>
          </a:prstGeom>
          <a:solidFill>
            <a:schemeClr val="bg1">
              <a:lumMod val="9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Segoe UI Semilight" panose="020B0402040204020203" pitchFamily="34" charset="0"/>
                <a:ea typeface="+mj-ea"/>
                <a:cs typeface="Segoe UI Semilight" panose="020B0402040204020203" pitchFamily="34" charset="0"/>
              </a:defRPr>
            </a:lvl1pPr>
          </a:lstStyle>
          <a:p>
            <a:r>
              <a:rPr lang="en-GB" sz="3200" b="1" dirty="0"/>
              <a:t>Female intimate partner/family-related homicides</a:t>
            </a:r>
            <a:endParaRPr lang="en-GB" sz="3200" dirty="0"/>
          </a:p>
        </p:txBody>
      </p:sp>
      <p:sp>
        <p:nvSpPr>
          <p:cNvPr id="7" name="TextBox 6">
            <a:extLst>
              <a:ext uri="{FF2B5EF4-FFF2-40B4-BE49-F238E27FC236}">
                <a16:creationId xmlns:a16="http://schemas.microsoft.com/office/drawing/2014/main" id="{8F93C3A7-FB9F-CE9E-44A1-1CA64A6B148D}"/>
              </a:ext>
            </a:extLst>
          </p:cNvPr>
          <p:cNvSpPr txBox="1"/>
          <p:nvPr/>
        </p:nvSpPr>
        <p:spPr>
          <a:xfrm>
            <a:off x="422912" y="2925575"/>
            <a:ext cx="4151239"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2000" dirty="0"/>
              <a:t>Asia is the region with the largest </a:t>
            </a:r>
          </a:p>
          <a:p>
            <a:pPr algn="just"/>
            <a:r>
              <a:rPr lang="en-GB" sz="2000" dirty="0"/>
              <a:t>absolute number of killings;</a:t>
            </a:r>
          </a:p>
          <a:p>
            <a:pPr algn="just"/>
            <a:endParaRPr lang="en-GB" sz="2000" dirty="0"/>
          </a:p>
          <a:p>
            <a:pPr algn="just"/>
            <a:r>
              <a:rPr lang="en-GB" sz="2000" dirty="0"/>
              <a:t>Africa is the region with the highest level of violence relative to the size of its female population. </a:t>
            </a:r>
            <a:endParaRPr lang="en-US" sz="1900" dirty="0"/>
          </a:p>
        </p:txBody>
      </p:sp>
      <p:pic>
        <p:nvPicPr>
          <p:cNvPr id="8" name="Picture 7" descr="A picture containing text, screenshot, diagram&#10;&#10;Description automatically generated">
            <a:extLst>
              <a:ext uri="{FF2B5EF4-FFF2-40B4-BE49-F238E27FC236}">
                <a16:creationId xmlns:a16="http://schemas.microsoft.com/office/drawing/2014/main" id="{A5DA3BD2-F4AB-93D3-9D8F-4ECF85D097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9440" y="1166496"/>
            <a:ext cx="5254336" cy="5136071"/>
          </a:xfrm>
          <a:prstGeom prst="rect">
            <a:avLst/>
          </a:prstGeom>
        </p:spPr>
      </p:pic>
    </p:spTree>
    <p:extLst>
      <p:ext uri="{BB962C8B-B14F-4D97-AF65-F5344CB8AC3E}">
        <p14:creationId xmlns:p14="http://schemas.microsoft.com/office/powerpoint/2010/main" val="52038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586988-D6D5-3D7A-33D0-CBAEB9B63644}"/>
              </a:ext>
            </a:extLst>
          </p:cNvPr>
          <p:cNvSpPr/>
          <p:nvPr/>
        </p:nvSpPr>
        <p:spPr>
          <a:xfrm>
            <a:off x="10713687" y="1341121"/>
            <a:ext cx="1356327" cy="538326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grpSp>
        <p:nvGrpSpPr>
          <p:cNvPr id="3" name="Group 2">
            <a:extLst>
              <a:ext uri="{FF2B5EF4-FFF2-40B4-BE49-F238E27FC236}">
                <a16:creationId xmlns:a16="http://schemas.microsoft.com/office/drawing/2014/main" id="{FDE06213-28AE-D3E8-E501-7F47035CA391}"/>
              </a:ext>
            </a:extLst>
          </p:cNvPr>
          <p:cNvGrpSpPr/>
          <p:nvPr/>
        </p:nvGrpSpPr>
        <p:grpSpPr>
          <a:xfrm>
            <a:off x="10548257" y="5221762"/>
            <a:ext cx="1636238" cy="1636238"/>
            <a:chOff x="10994541" y="5668046"/>
            <a:chExt cx="1189954" cy="1189954"/>
          </a:xfrm>
        </p:grpSpPr>
        <p:sp>
          <p:nvSpPr>
            <p:cNvPr id="4" name="Right Triangle 3">
              <a:extLst>
                <a:ext uri="{FF2B5EF4-FFF2-40B4-BE49-F238E27FC236}">
                  <a16:creationId xmlns:a16="http://schemas.microsoft.com/office/drawing/2014/main" id="{81BC8A34-09D3-03B0-7BBD-7389CE6EF005}"/>
                </a:ext>
              </a:extLst>
            </p:cNvPr>
            <p:cNvSpPr/>
            <p:nvPr/>
          </p:nvSpPr>
          <p:spPr>
            <a:xfrm rot="16200000">
              <a:off x="10994541" y="5668046"/>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Picture 4">
              <a:extLst>
                <a:ext uri="{FF2B5EF4-FFF2-40B4-BE49-F238E27FC236}">
                  <a16:creationId xmlns:a16="http://schemas.microsoft.com/office/drawing/2014/main" id="{4FAECB3F-3209-B589-4934-3B90740D8D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1296" y="6225519"/>
              <a:ext cx="479943" cy="479943"/>
            </a:xfrm>
            <a:prstGeom prst="rect">
              <a:avLst/>
            </a:prstGeom>
          </p:spPr>
        </p:pic>
      </p:grpSp>
      <p:pic>
        <p:nvPicPr>
          <p:cNvPr id="6" name="Picture 5" descr="Logo&#10;&#10;Description automatically generated">
            <a:extLst>
              <a:ext uri="{FF2B5EF4-FFF2-40B4-BE49-F238E27FC236}">
                <a16:creationId xmlns:a16="http://schemas.microsoft.com/office/drawing/2014/main" id="{DB3FADBD-9277-C532-9AF6-23180B4B7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3687" y="63444"/>
            <a:ext cx="1262879" cy="1009251"/>
          </a:xfrm>
          <a:prstGeom prst="rect">
            <a:avLst/>
          </a:prstGeom>
        </p:spPr>
      </p:pic>
      <p:sp>
        <p:nvSpPr>
          <p:cNvPr id="9" name="Title 1">
            <a:extLst>
              <a:ext uri="{FF2B5EF4-FFF2-40B4-BE49-F238E27FC236}">
                <a16:creationId xmlns:a16="http://schemas.microsoft.com/office/drawing/2014/main" id="{9C3535FC-B83F-7AB3-A9FF-6DD651218864}"/>
              </a:ext>
            </a:extLst>
          </p:cNvPr>
          <p:cNvSpPr txBox="1">
            <a:spLocks/>
          </p:cNvSpPr>
          <p:nvPr/>
        </p:nvSpPr>
        <p:spPr>
          <a:xfrm>
            <a:off x="284192" y="201913"/>
            <a:ext cx="10176979" cy="707537"/>
          </a:xfrm>
          <a:prstGeom prst="rect">
            <a:avLst/>
          </a:prstGeom>
          <a:solidFill>
            <a:schemeClr val="bg1">
              <a:lumMod val="9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Segoe UI Semilight" panose="020B0402040204020203" pitchFamily="34" charset="0"/>
                <a:ea typeface="+mj-ea"/>
                <a:cs typeface="Segoe UI Semilight" panose="020B0402040204020203" pitchFamily="34" charset="0"/>
              </a:defRPr>
            </a:lvl1pPr>
          </a:lstStyle>
          <a:p>
            <a:r>
              <a:rPr lang="en-GB" sz="3200" b="1" dirty="0">
                <a:latin typeface="Segoe UI Semilight"/>
                <a:cs typeface="Segoe UI Semilight"/>
              </a:rPr>
              <a:t>Situational context</a:t>
            </a:r>
            <a:endParaRPr lang="en-US" dirty="0"/>
          </a:p>
        </p:txBody>
      </p:sp>
      <p:pic>
        <p:nvPicPr>
          <p:cNvPr id="10" name="Picture 10">
            <a:extLst>
              <a:ext uri="{FF2B5EF4-FFF2-40B4-BE49-F238E27FC236}">
                <a16:creationId xmlns:a16="http://schemas.microsoft.com/office/drawing/2014/main" id="{33A9D0B3-2729-8F38-4AD4-7FA7CAFD8B5A}"/>
              </a:ext>
            </a:extLst>
          </p:cNvPr>
          <p:cNvPicPr>
            <a:picLocks noChangeAspect="1"/>
          </p:cNvPicPr>
          <p:nvPr/>
        </p:nvPicPr>
        <p:blipFill rotWithShape="1">
          <a:blip r:embed="rId5"/>
          <a:srcRect l="823" r="914" b="209"/>
          <a:stretch/>
        </p:blipFill>
        <p:spPr>
          <a:xfrm>
            <a:off x="715240" y="1591350"/>
            <a:ext cx="9306834" cy="4125582"/>
          </a:xfrm>
          <a:prstGeom prst="rect">
            <a:avLst/>
          </a:prstGeom>
        </p:spPr>
      </p:pic>
    </p:spTree>
    <p:extLst>
      <p:ext uri="{BB962C8B-B14F-4D97-AF65-F5344CB8AC3E}">
        <p14:creationId xmlns:p14="http://schemas.microsoft.com/office/powerpoint/2010/main" val="1254433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586988-D6D5-3D7A-33D0-CBAEB9B63644}"/>
              </a:ext>
            </a:extLst>
          </p:cNvPr>
          <p:cNvSpPr/>
          <p:nvPr/>
        </p:nvSpPr>
        <p:spPr>
          <a:xfrm>
            <a:off x="10713687" y="1341121"/>
            <a:ext cx="1356327" cy="538326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grpSp>
        <p:nvGrpSpPr>
          <p:cNvPr id="3" name="Group 2">
            <a:extLst>
              <a:ext uri="{FF2B5EF4-FFF2-40B4-BE49-F238E27FC236}">
                <a16:creationId xmlns:a16="http://schemas.microsoft.com/office/drawing/2014/main" id="{FDE06213-28AE-D3E8-E501-7F47035CA391}"/>
              </a:ext>
            </a:extLst>
          </p:cNvPr>
          <p:cNvGrpSpPr/>
          <p:nvPr/>
        </p:nvGrpSpPr>
        <p:grpSpPr>
          <a:xfrm>
            <a:off x="10548257" y="5221762"/>
            <a:ext cx="1636238" cy="1636238"/>
            <a:chOff x="10994541" y="5668046"/>
            <a:chExt cx="1189954" cy="1189954"/>
          </a:xfrm>
        </p:grpSpPr>
        <p:sp>
          <p:nvSpPr>
            <p:cNvPr id="4" name="Right Triangle 3">
              <a:extLst>
                <a:ext uri="{FF2B5EF4-FFF2-40B4-BE49-F238E27FC236}">
                  <a16:creationId xmlns:a16="http://schemas.microsoft.com/office/drawing/2014/main" id="{81BC8A34-09D3-03B0-7BBD-7389CE6EF005}"/>
                </a:ext>
              </a:extLst>
            </p:cNvPr>
            <p:cNvSpPr/>
            <p:nvPr/>
          </p:nvSpPr>
          <p:spPr>
            <a:xfrm rot="16200000">
              <a:off x="10994541" y="5668046"/>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Picture 4">
              <a:extLst>
                <a:ext uri="{FF2B5EF4-FFF2-40B4-BE49-F238E27FC236}">
                  <a16:creationId xmlns:a16="http://schemas.microsoft.com/office/drawing/2014/main" id="{4FAECB3F-3209-B589-4934-3B90740D8D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1296" y="6225519"/>
              <a:ext cx="479943" cy="479943"/>
            </a:xfrm>
            <a:prstGeom prst="rect">
              <a:avLst/>
            </a:prstGeom>
          </p:spPr>
        </p:pic>
      </p:grpSp>
      <p:pic>
        <p:nvPicPr>
          <p:cNvPr id="6" name="Picture 5" descr="Logo&#10;&#10;Description automatically generated">
            <a:extLst>
              <a:ext uri="{FF2B5EF4-FFF2-40B4-BE49-F238E27FC236}">
                <a16:creationId xmlns:a16="http://schemas.microsoft.com/office/drawing/2014/main" id="{DB3FADBD-9277-C532-9AF6-23180B4B7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3687" y="63444"/>
            <a:ext cx="1262879" cy="1009251"/>
          </a:xfrm>
          <a:prstGeom prst="rect">
            <a:avLst/>
          </a:prstGeom>
        </p:spPr>
      </p:pic>
      <p:sp>
        <p:nvSpPr>
          <p:cNvPr id="9" name="Title 1">
            <a:extLst>
              <a:ext uri="{FF2B5EF4-FFF2-40B4-BE49-F238E27FC236}">
                <a16:creationId xmlns:a16="http://schemas.microsoft.com/office/drawing/2014/main" id="{9C3535FC-B83F-7AB3-A9FF-6DD651218864}"/>
              </a:ext>
            </a:extLst>
          </p:cNvPr>
          <p:cNvSpPr txBox="1">
            <a:spLocks/>
          </p:cNvSpPr>
          <p:nvPr/>
        </p:nvSpPr>
        <p:spPr>
          <a:xfrm>
            <a:off x="284192" y="201913"/>
            <a:ext cx="10176979" cy="707537"/>
          </a:xfrm>
          <a:prstGeom prst="rect">
            <a:avLst/>
          </a:prstGeom>
          <a:solidFill>
            <a:schemeClr val="bg1">
              <a:lumMod val="9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Segoe UI Semilight" panose="020B0402040204020203" pitchFamily="34" charset="0"/>
                <a:ea typeface="+mj-ea"/>
                <a:cs typeface="Segoe UI Semilight" panose="020B0402040204020203" pitchFamily="34" charset="0"/>
              </a:defRPr>
            </a:lvl1pPr>
          </a:lstStyle>
          <a:p>
            <a:r>
              <a:rPr lang="en-GB" sz="3200" b="1" dirty="0">
                <a:latin typeface="Segoe UI Semilight"/>
                <a:cs typeface="Segoe UI Semilight"/>
              </a:rPr>
              <a:t>What we need to know</a:t>
            </a:r>
            <a:endParaRPr lang="en-US" dirty="0"/>
          </a:p>
        </p:txBody>
      </p:sp>
      <p:pic>
        <p:nvPicPr>
          <p:cNvPr id="7" name="Picture 7">
            <a:extLst>
              <a:ext uri="{FF2B5EF4-FFF2-40B4-BE49-F238E27FC236}">
                <a16:creationId xmlns:a16="http://schemas.microsoft.com/office/drawing/2014/main" id="{E7E15060-60FB-24D4-855F-33A6FA247F31}"/>
              </a:ext>
            </a:extLst>
          </p:cNvPr>
          <p:cNvPicPr>
            <a:picLocks noChangeAspect="1"/>
          </p:cNvPicPr>
          <p:nvPr/>
        </p:nvPicPr>
        <p:blipFill>
          <a:blip r:embed="rId5"/>
          <a:stretch>
            <a:fillRect/>
          </a:stretch>
        </p:blipFill>
        <p:spPr>
          <a:xfrm>
            <a:off x="5196" y="2067407"/>
            <a:ext cx="10735538" cy="3398592"/>
          </a:xfrm>
          <a:prstGeom prst="rect">
            <a:avLst/>
          </a:prstGeom>
        </p:spPr>
      </p:pic>
    </p:spTree>
    <p:extLst>
      <p:ext uri="{BB962C8B-B14F-4D97-AF65-F5344CB8AC3E}">
        <p14:creationId xmlns:p14="http://schemas.microsoft.com/office/powerpoint/2010/main" val="2217273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586988-D6D5-3D7A-33D0-CBAEB9B63644}"/>
              </a:ext>
            </a:extLst>
          </p:cNvPr>
          <p:cNvSpPr/>
          <p:nvPr/>
        </p:nvSpPr>
        <p:spPr>
          <a:xfrm>
            <a:off x="10713687" y="1341121"/>
            <a:ext cx="1356327" cy="538326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grpSp>
        <p:nvGrpSpPr>
          <p:cNvPr id="3" name="Group 2">
            <a:extLst>
              <a:ext uri="{FF2B5EF4-FFF2-40B4-BE49-F238E27FC236}">
                <a16:creationId xmlns:a16="http://schemas.microsoft.com/office/drawing/2014/main" id="{FDE06213-28AE-D3E8-E501-7F47035CA391}"/>
              </a:ext>
            </a:extLst>
          </p:cNvPr>
          <p:cNvGrpSpPr/>
          <p:nvPr/>
        </p:nvGrpSpPr>
        <p:grpSpPr>
          <a:xfrm>
            <a:off x="10548257" y="5221762"/>
            <a:ext cx="1636238" cy="1636238"/>
            <a:chOff x="10994541" y="5668046"/>
            <a:chExt cx="1189954" cy="1189954"/>
          </a:xfrm>
        </p:grpSpPr>
        <p:sp>
          <p:nvSpPr>
            <p:cNvPr id="4" name="Right Triangle 3">
              <a:extLst>
                <a:ext uri="{FF2B5EF4-FFF2-40B4-BE49-F238E27FC236}">
                  <a16:creationId xmlns:a16="http://schemas.microsoft.com/office/drawing/2014/main" id="{81BC8A34-09D3-03B0-7BBD-7389CE6EF005}"/>
                </a:ext>
              </a:extLst>
            </p:cNvPr>
            <p:cNvSpPr/>
            <p:nvPr/>
          </p:nvSpPr>
          <p:spPr>
            <a:xfrm rot="16200000">
              <a:off x="10994541" y="5668046"/>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Picture 4">
              <a:extLst>
                <a:ext uri="{FF2B5EF4-FFF2-40B4-BE49-F238E27FC236}">
                  <a16:creationId xmlns:a16="http://schemas.microsoft.com/office/drawing/2014/main" id="{4FAECB3F-3209-B589-4934-3B90740D8D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1296" y="6225519"/>
              <a:ext cx="479943" cy="479943"/>
            </a:xfrm>
            <a:prstGeom prst="rect">
              <a:avLst/>
            </a:prstGeom>
          </p:spPr>
        </p:pic>
      </p:grpSp>
      <p:pic>
        <p:nvPicPr>
          <p:cNvPr id="6" name="Picture 5" descr="Logo&#10;&#10;Description automatically generated">
            <a:extLst>
              <a:ext uri="{FF2B5EF4-FFF2-40B4-BE49-F238E27FC236}">
                <a16:creationId xmlns:a16="http://schemas.microsoft.com/office/drawing/2014/main" id="{DB3FADBD-9277-C532-9AF6-23180B4B7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3687" y="63444"/>
            <a:ext cx="1262879" cy="1009251"/>
          </a:xfrm>
          <a:prstGeom prst="rect">
            <a:avLst/>
          </a:prstGeom>
        </p:spPr>
      </p:pic>
      <p:sp>
        <p:nvSpPr>
          <p:cNvPr id="9" name="Title 1">
            <a:extLst>
              <a:ext uri="{FF2B5EF4-FFF2-40B4-BE49-F238E27FC236}">
                <a16:creationId xmlns:a16="http://schemas.microsoft.com/office/drawing/2014/main" id="{9C3535FC-B83F-7AB3-A9FF-6DD651218864}"/>
              </a:ext>
            </a:extLst>
          </p:cNvPr>
          <p:cNvSpPr txBox="1">
            <a:spLocks/>
          </p:cNvSpPr>
          <p:nvPr/>
        </p:nvSpPr>
        <p:spPr>
          <a:xfrm>
            <a:off x="284192" y="201913"/>
            <a:ext cx="10176979" cy="707537"/>
          </a:xfrm>
          <a:prstGeom prst="rect">
            <a:avLst/>
          </a:prstGeom>
          <a:solidFill>
            <a:schemeClr val="bg1">
              <a:lumMod val="9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Segoe UI Semilight" panose="020B0402040204020203" pitchFamily="34" charset="0"/>
                <a:ea typeface="+mj-ea"/>
                <a:cs typeface="Segoe UI Semilight" panose="020B0402040204020203" pitchFamily="34" charset="0"/>
              </a:defRPr>
            </a:lvl1pPr>
          </a:lstStyle>
          <a:p>
            <a:r>
              <a:rPr lang="en-GB" sz="3200" dirty="0">
                <a:latin typeface="Segoe UI Semilight"/>
                <a:cs typeface="Segoe UI Semilight"/>
              </a:rPr>
              <a:t>Main problems:</a:t>
            </a:r>
            <a:endParaRPr lang="en-US" dirty="0"/>
          </a:p>
        </p:txBody>
      </p:sp>
      <p:sp>
        <p:nvSpPr>
          <p:cNvPr id="7" name="TextBox 6">
            <a:extLst>
              <a:ext uri="{FF2B5EF4-FFF2-40B4-BE49-F238E27FC236}">
                <a16:creationId xmlns:a16="http://schemas.microsoft.com/office/drawing/2014/main" id="{24D82A3F-215F-A5B9-9F8C-1D501AE7B083}"/>
              </a:ext>
            </a:extLst>
          </p:cNvPr>
          <p:cNvSpPr txBox="1"/>
          <p:nvPr/>
        </p:nvSpPr>
        <p:spPr>
          <a:xfrm>
            <a:off x="946831" y="1518898"/>
            <a:ext cx="9120448" cy="3416320"/>
          </a:xfrm>
          <a:prstGeom prst="rect">
            <a:avLst/>
          </a:prstGeom>
          <a:noFill/>
        </p:spPr>
        <p:txBody>
          <a:bodyPr wrap="square" lIns="91440" tIns="45720" rIns="91440" bIns="45720" anchor="t">
            <a:spAutoFit/>
          </a:bodyPr>
          <a:lstStyle/>
          <a:p>
            <a:pPr marL="285750" indent="-285750" algn="just">
              <a:buFont typeface="Arial"/>
              <a:buChar char="•"/>
            </a:pPr>
            <a:r>
              <a:rPr lang="en-GB" dirty="0">
                <a:solidFill>
                  <a:srgbClr val="000000"/>
                </a:solidFill>
                <a:ea typeface="+mn-lt"/>
                <a:cs typeface="+mn-lt"/>
              </a:rPr>
              <a:t>No clear </a:t>
            </a:r>
            <a:r>
              <a:rPr lang="en-GB" b="1" dirty="0">
                <a:solidFill>
                  <a:srgbClr val="000000"/>
                </a:solidFill>
                <a:ea typeface="+mn-lt"/>
                <a:cs typeface="+mn-lt"/>
              </a:rPr>
              <a:t>definition for statistical purposes</a:t>
            </a:r>
            <a:r>
              <a:rPr lang="en-GB" dirty="0">
                <a:solidFill>
                  <a:srgbClr val="000000"/>
                </a:solidFill>
                <a:ea typeface="+mn-lt"/>
                <a:cs typeface="+mn-lt"/>
              </a:rPr>
              <a:t> had been agreed upon the gender-related killings of women and girls</a:t>
            </a:r>
            <a:endParaRPr lang="en-US" dirty="0">
              <a:cs typeface="Calibri" panose="020F0502020204030204"/>
            </a:endParaRPr>
          </a:p>
          <a:p>
            <a:pPr marL="285750" indent="-285750" algn="just">
              <a:lnSpc>
                <a:spcPct val="100000"/>
              </a:lnSpc>
              <a:buFont typeface="Arial"/>
              <a:buChar char="•"/>
            </a:pPr>
            <a:endParaRPr lang="en-GB" dirty="0">
              <a:cs typeface="Calibri"/>
            </a:endParaRPr>
          </a:p>
          <a:p>
            <a:pPr marL="285750" indent="-285750" algn="just">
              <a:buFont typeface="Arial"/>
              <a:buChar char="•"/>
            </a:pPr>
            <a:r>
              <a:rPr lang="en-GB" dirty="0">
                <a:solidFill>
                  <a:srgbClr val="000000"/>
                </a:solidFill>
                <a:ea typeface="+mn-lt"/>
                <a:cs typeface="+mn-lt"/>
              </a:rPr>
              <a:t>Some countries have criminalized ”femicide/feminicide” with </a:t>
            </a:r>
            <a:r>
              <a:rPr lang="en-GB" b="1" dirty="0">
                <a:solidFill>
                  <a:srgbClr val="000000"/>
                </a:solidFill>
                <a:ea typeface="+mn-lt"/>
                <a:cs typeface="+mn-lt"/>
              </a:rPr>
              <a:t>heterogeneous legal definitions</a:t>
            </a:r>
            <a:endParaRPr lang="en-GB" b="1" dirty="0">
              <a:cs typeface="Calibri"/>
            </a:endParaRPr>
          </a:p>
          <a:p>
            <a:pPr marL="285750" indent="-285750" algn="just">
              <a:lnSpc>
                <a:spcPct val="100000"/>
              </a:lnSpc>
              <a:buFont typeface="Arial"/>
              <a:buChar char="•"/>
            </a:pPr>
            <a:endParaRPr lang="en-GB" dirty="0">
              <a:solidFill>
                <a:srgbClr val="000000"/>
              </a:solidFill>
              <a:ea typeface="+mn-lt"/>
              <a:cs typeface="+mn-lt"/>
            </a:endParaRPr>
          </a:p>
          <a:p>
            <a:pPr marL="285750" indent="-285750" algn="just">
              <a:buFont typeface="Arial"/>
              <a:buChar char="•"/>
            </a:pPr>
            <a:r>
              <a:rPr lang="en-GB" dirty="0">
                <a:solidFill>
                  <a:srgbClr val="000000"/>
                </a:solidFill>
                <a:ea typeface="+mn-lt"/>
                <a:cs typeface="+mn-lt"/>
              </a:rPr>
              <a:t>Many countries face </a:t>
            </a:r>
            <a:r>
              <a:rPr lang="en-GB" b="1" dirty="0">
                <a:solidFill>
                  <a:srgbClr val="000000"/>
                </a:solidFill>
                <a:ea typeface="+mn-lt"/>
                <a:cs typeface="+mn-lt"/>
              </a:rPr>
              <a:t>deficiencies, gaps and lack of disaggregation</a:t>
            </a:r>
            <a:r>
              <a:rPr lang="en-GB" dirty="0">
                <a:solidFill>
                  <a:srgbClr val="000000"/>
                </a:solidFill>
                <a:ea typeface="+mn-lt"/>
                <a:cs typeface="+mn-lt"/>
              </a:rPr>
              <a:t> in administrative records</a:t>
            </a:r>
            <a:endParaRPr lang="en-GB" dirty="0">
              <a:cs typeface="Calibri" panose="020F0502020204030204"/>
            </a:endParaRPr>
          </a:p>
          <a:p>
            <a:pPr marL="285750" indent="-285750" algn="just">
              <a:buFont typeface="Arial"/>
              <a:buChar char="•"/>
            </a:pPr>
            <a:endParaRPr lang="en-GB" dirty="0">
              <a:solidFill>
                <a:srgbClr val="000000"/>
              </a:solidFill>
              <a:ea typeface="+mn-lt"/>
              <a:cs typeface="+mn-lt"/>
            </a:endParaRPr>
          </a:p>
          <a:p>
            <a:pPr marL="285750" indent="-285750" algn="just">
              <a:buFont typeface="Arial"/>
              <a:buChar char="•"/>
            </a:pPr>
            <a:r>
              <a:rPr lang="en-GB" dirty="0">
                <a:solidFill>
                  <a:srgbClr val="000000"/>
                </a:solidFill>
                <a:ea typeface="+mn-lt"/>
                <a:cs typeface="+mn-lt"/>
              </a:rPr>
              <a:t>Lack of international and regional </a:t>
            </a:r>
            <a:r>
              <a:rPr lang="en-GB" b="1" dirty="0">
                <a:solidFill>
                  <a:srgbClr val="000000"/>
                </a:solidFill>
                <a:ea typeface="+mn-lt"/>
                <a:cs typeface="+mn-lt"/>
              </a:rPr>
              <a:t>comparability</a:t>
            </a:r>
            <a:endParaRPr lang="en-GB" b="1" dirty="0">
              <a:cs typeface="Calibri"/>
            </a:endParaRPr>
          </a:p>
          <a:p>
            <a:pPr marL="285750" indent="-285750" algn="just">
              <a:lnSpc>
                <a:spcPct val="100000"/>
              </a:lnSpc>
              <a:buFont typeface="Arial"/>
              <a:buChar char="•"/>
            </a:pPr>
            <a:endParaRPr lang="en-GB" sz="1800" b="1" dirty="0">
              <a:ea typeface="+mn-lt"/>
              <a:cs typeface="+mn-lt"/>
            </a:endParaRPr>
          </a:p>
          <a:p>
            <a:pPr marL="285750" indent="-285750" algn="just">
              <a:buFont typeface="Arial"/>
              <a:buChar char="•"/>
            </a:pPr>
            <a:r>
              <a:rPr lang="en-GB" b="1">
                <a:ea typeface="+mn-lt"/>
                <a:cs typeface="+mn-lt"/>
              </a:rPr>
              <a:t>Identification of the gender motivation</a:t>
            </a:r>
            <a:endParaRPr lang="en-GB" b="1" dirty="0">
              <a:ea typeface="+mn-lt"/>
              <a:cs typeface="+mn-lt"/>
            </a:endParaRPr>
          </a:p>
          <a:p>
            <a:pPr algn="just"/>
            <a:endParaRPr lang="en-GB" dirty="0">
              <a:ea typeface="+mn-lt"/>
              <a:cs typeface="+mn-lt"/>
            </a:endParaRPr>
          </a:p>
        </p:txBody>
      </p:sp>
    </p:spTree>
    <p:extLst>
      <p:ext uri="{BB962C8B-B14F-4D97-AF65-F5344CB8AC3E}">
        <p14:creationId xmlns:p14="http://schemas.microsoft.com/office/powerpoint/2010/main" val="217207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586988-D6D5-3D7A-33D0-CBAEB9B63644}"/>
              </a:ext>
            </a:extLst>
          </p:cNvPr>
          <p:cNvSpPr/>
          <p:nvPr/>
        </p:nvSpPr>
        <p:spPr>
          <a:xfrm>
            <a:off x="10713687" y="1341121"/>
            <a:ext cx="1356327" cy="538326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grpSp>
        <p:nvGrpSpPr>
          <p:cNvPr id="3" name="Group 2">
            <a:extLst>
              <a:ext uri="{FF2B5EF4-FFF2-40B4-BE49-F238E27FC236}">
                <a16:creationId xmlns:a16="http://schemas.microsoft.com/office/drawing/2014/main" id="{FDE06213-28AE-D3E8-E501-7F47035CA391}"/>
              </a:ext>
            </a:extLst>
          </p:cNvPr>
          <p:cNvGrpSpPr/>
          <p:nvPr/>
        </p:nvGrpSpPr>
        <p:grpSpPr>
          <a:xfrm>
            <a:off x="10548257" y="5221762"/>
            <a:ext cx="1636238" cy="1636238"/>
            <a:chOff x="10994541" y="5668046"/>
            <a:chExt cx="1189954" cy="1189954"/>
          </a:xfrm>
        </p:grpSpPr>
        <p:sp>
          <p:nvSpPr>
            <p:cNvPr id="4" name="Right Triangle 3">
              <a:extLst>
                <a:ext uri="{FF2B5EF4-FFF2-40B4-BE49-F238E27FC236}">
                  <a16:creationId xmlns:a16="http://schemas.microsoft.com/office/drawing/2014/main" id="{81BC8A34-09D3-03B0-7BBD-7389CE6EF005}"/>
                </a:ext>
              </a:extLst>
            </p:cNvPr>
            <p:cNvSpPr/>
            <p:nvPr/>
          </p:nvSpPr>
          <p:spPr>
            <a:xfrm rot="16200000">
              <a:off x="10994541" y="5668046"/>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Picture 4">
              <a:extLst>
                <a:ext uri="{FF2B5EF4-FFF2-40B4-BE49-F238E27FC236}">
                  <a16:creationId xmlns:a16="http://schemas.microsoft.com/office/drawing/2014/main" id="{4FAECB3F-3209-B589-4934-3B90740D8D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1296" y="6225519"/>
              <a:ext cx="479943" cy="479943"/>
            </a:xfrm>
            <a:prstGeom prst="rect">
              <a:avLst/>
            </a:prstGeom>
          </p:spPr>
        </p:pic>
      </p:grpSp>
      <p:pic>
        <p:nvPicPr>
          <p:cNvPr id="6" name="Picture 5" descr="Logo&#10;&#10;Description automatically generated">
            <a:extLst>
              <a:ext uri="{FF2B5EF4-FFF2-40B4-BE49-F238E27FC236}">
                <a16:creationId xmlns:a16="http://schemas.microsoft.com/office/drawing/2014/main" id="{DB3FADBD-9277-C532-9AF6-23180B4B7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3687" y="63444"/>
            <a:ext cx="1262879" cy="1009251"/>
          </a:xfrm>
          <a:prstGeom prst="rect">
            <a:avLst/>
          </a:prstGeom>
        </p:spPr>
      </p:pic>
      <p:sp>
        <p:nvSpPr>
          <p:cNvPr id="9" name="Title 1">
            <a:extLst>
              <a:ext uri="{FF2B5EF4-FFF2-40B4-BE49-F238E27FC236}">
                <a16:creationId xmlns:a16="http://schemas.microsoft.com/office/drawing/2014/main" id="{9C3535FC-B83F-7AB3-A9FF-6DD651218864}"/>
              </a:ext>
            </a:extLst>
          </p:cNvPr>
          <p:cNvSpPr txBox="1">
            <a:spLocks/>
          </p:cNvSpPr>
          <p:nvPr/>
        </p:nvSpPr>
        <p:spPr>
          <a:xfrm>
            <a:off x="284192" y="201913"/>
            <a:ext cx="10176979" cy="707537"/>
          </a:xfrm>
          <a:prstGeom prst="rect">
            <a:avLst/>
          </a:prstGeom>
          <a:solidFill>
            <a:schemeClr val="bg1">
              <a:lumMod val="9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Segoe UI Semilight" panose="020B0402040204020203" pitchFamily="34" charset="0"/>
                <a:ea typeface="+mj-ea"/>
                <a:cs typeface="Segoe UI Semilight" panose="020B0402040204020203" pitchFamily="34" charset="0"/>
              </a:defRPr>
            </a:lvl1pPr>
          </a:lstStyle>
          <a:p>
            <a:r>
              <a:rPr lang="en-GB" sz="3200" dirty="0"/>
              <a:t>How is murder gendered?</a:t>
            </a:r>
          </a:p>
        </p:txBody>
      </p:sp>
      <p:sp>
        <p:nvSpPr>
          <p:cNvPr id="7" name="TextBox 6">
            <a:extLst>
              <a:ext uri="{FF2B5EF4-FFF2-40B4-BE49-F238E27FC236}">
                <a16:creationId xmlns:a16="http://schemas.microsoft.com/office/drawing/2014/main" id="{24D82A3F-215F-A5B9-9F8C-1D501AE7B083}"/>
              </a:ext>
            </a:extLst>
          </p:cNvPr>
          <p:cNvSpPr txBox="1"/>
          <p:nvPr/>
        </p:nvSpPr>
        <p:spPr>
          <a:xfrm>
            <a:off x="946831" y="1518898"/>
            <a:ext cx="9120448" cy="2585323"/>
          </a:xfrm>
          <a:prstGeom prst="rect">
            <a:avLst/>
          </a:prstGeom>
          <a:noFill/>
        </p:spPr>
        <p:txBody>
          <a:bodyPr wrap="square">
            <a:spAutoFit/>
          </a:bodyPr>
          <a:lstStyle/>
          <a:p>
            <a:pPr algn="just">
              <a:lnSpc>
                <a:spcPct val="100000"/>
              </a:lnSpc>
            </a:pPr>
            <a:r>
              <a:rPr lang="en-GB" sz="1800" b="1" dirty="0"/>
              <a:t>Gender-related motivation </a:t>
            </a:r>
            <a:r>
              <a:rPr lang="en-GB" sz="1800" dirty="0"/>
              <a:t>– refers to root causes, such as stereotyped gender roles, discrimination, unequal power relations. </a:t>
            </a:r>
          </a:p>
          <a:p>
            <a:pPr algn="just">
              <a:lnSpc>
                <a:spcPct val="100000"/>
              </a:lnSpc>
            </a:pPr>
            <a:endParaRPr lang="en-GB" sz="1800" dirty="0"/>
          </a:p>
          <a:p>
            <a:pPr algn="just">
              <a:lnSpc>
                <a:spcPct val="100000"/>
              </a:lnSpc>
            </a:pPr>
            <a:endParaRPr lang="en-GB" dirty="0"/>
          </a:p>
          <a:p>
            <a:pPr algn="just">
              <a:lnSpc>
                <a:spcPct val="100000"/>
              </a:lnSpc>
            </a:pPr>
            <a:endParaRPr lang="en-GB" sz="1800" dirty="0"/>
          </a:p>
          <a:p>
            <a:pPr algn="just">
              <a:lnSpc>
                <a:spcPct val="100000"/>
              </a:lnSpc>
            </a:pPr>
            <a:r>
              <a:rPr lang="en-GB" dirty="0">
                <a:ea typeface="+mn-lt"/>
                <a:cs typeface="+mn-lt"/>
              </a:rPr>
              <a:t>“</a:t>
            </a:r>
            <a:r>
              <a:rPr lang="en-GB" sz="1800" dirty="0">
                <a:ea typeface="+mn-lt"/>
                <a:cs typeface="+mn-lt"/>
              </a:rPr>
              <a:t>Gender-related factors such as the ideology of men's entitlement and privilege over women, social norms regarding masculinity, and the need to assert male control or power, enforce gender roles, or prevent, discourage or punish what is considered to unacceptable female behaviour”</a:t>
            </a:r>
          </a:p>
        </p:txBody>
      </p:sp>
      <p:sp>
        <p:nvSpPr>
          <p:cNvPr id="8" name="TextBox 7">
            <a:extLst>
              <a:ext uri="{FF2B5EF4-FFF2-40B4-BE49-F238E27FC236}">
                <a16:creationId xmlns:a16="http://schemas.microsoft.com/office/drawing/2014/main" id="{1A5DA706-7BD0-5624-ECBF-39C69A96CA54}"/>
              </a:ext>
            </a:extLst>
          </p:cNvPr>
          <p:cNvSpPr txBox="1"/>
          <p:nvPr/>
        </p:nvSpPr>
        <p:spPr>
          <a:xfrm>
            <a:off x="1005795" y="6041283"/>
            <a:ext cx="873377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pPr>
            <a:r>
              <a:rPr lang="en-US" sz="1200" dirty="0">
                <a:ea typeface="+mn-lt"/>
                <a:cs typeface="+mn-lt"/>
              </a:rPr>
              <a:t>*</a:t>
            </a:r>
            <a:r>
              <a:rPr lang="en-GB" sz="1200" dirty="0">
                <a:ea typeface="+mn-lt"/>
                <a:cs typeface="+mn-lt"/>
              </a:rPr>
              <a:t>United Nations, General Recommendation No. 35 on gender-based violence against women- CEDAW/C/GC/35)</a:t>
            </a:r>
          </a:p>
        </p:txBody>
      </p:sp>
    </p:spTree>
    <p:extLst>
      <p:ext uri="{BB962C8B-B14F-4D97-AF65-F5344CB8AC3E}">
        <p14:creationId xmlns:p14="http://schemas.microsoft.com/office/powerpoint/2010/main" val="481189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586988-D6D5-3D7A-33D0-CBAEB9B63644}"/>
              </a:ext>
            </a:extLst>
          </p:cNvPr>
          <p:cNvSpPr/>
          <p:nvPr/>
        </p:nvSpPr>
        <p:spPr>
          <a:xfrm>
            <a:off x="10713687" y="1341121"/>
            <a:ext cx="1356327" cy="538326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grpSp>
        <p:nvGrpSpPr>
          <p:cNvPr id="3" name="Group 2">
            <a:extLst>
              <a:ext uri="{FF2B5EF4-FFF2-40B4-BE49-F238E27FC236}">
                <a16:creationId xmlns:a16="http://schemas.microsoft.com/office/drawing/2014/main" id="{FDE06213-28AE-D3E8-E501-7F47035CA391}"/>
              </a:ext>
            </a:extLst>
          </p:cNvPr>
          <p:cNvGrpSpPr/>
          <p:nvPr/>
        </p:nvGrpSpPr>
        <p:grpSpPr>
          <a:xfrm>
            <a:off x="10548257" y="5221762"/>
            <a:ext cx="1636238" cy="1636238"/>
            <a:chOff x="10994541" y="5668046"/>
            <a:chExt cx="1189954" cy="1189954"/>
          </a:xfrm>
        </p:grpSpPr>
        <p:sp>
          <p:nvSpPr>
            <p:cNvPr id="4" name="Right Triangle 3">
              <a:extLst>
                <a:ext uri="{FF2B5EF4-FFF2-40B4-BE49-F238E27FC236}">
                  <a16:creationId xmlns:a16="http://schemas.microsoft.com/office/drawing/2014/main" id="{81BC8A34-09D3-03B0-7BBD-7389CE6EF005}"/>
                </a:ext>
              </a:extLst>
            </p:cNvPr>
            <p:cNvSpPr/>
            <p:nvPr/>
          </p:nvSpPr>
          <p:spPr>
            <a:xfrm rot="16200000">
              <a:off x="10994541" y="5668046"/>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Picture 4">
              <a:extLst>
                <a:ext uri="{FF2B5EF4-FFF2-40B4-BE49-F238E27FC236}">
                  <a16:creationId xmlns:a16="http://schemas.microsoft.com/office/drawing/2014/main" id="{4FAECB3F-3209-B589-4934-3B90740D8D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1296" y="6225519"/>
              <a:ext cx="479943" cy="479943"/>
            </a:xfrm>
            <a:prstGeom prst="rect">
              <a:avLst/>
            </a:prstGeom>
          </p:spPr>
        </p:pic>
      </p:grpSp>
      <p:pic>
        <p:nvPicPr>
          <p:cNvPr id="6" name="Picture 5" descr="Logo&#10;&#10;Description automatically generated">
            <a:extLst>
              <a:ext uri="{FF2B5EF4-FFF2-40B4-BE49-F238E27FC236}">
                <a16:creationId xmlns:a16="http://schemas.microsoft.com/office/drawing/2014/main" id="{DB3FADBD-9277-C532-9AF6-23180B4B7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3687" y="63444"/>
            <a:ext cx="1262879" cy="1009251"/>
          </a:xfrm>
          <a:prstGeom prst="rect">
            <a:avLst/>
          </a:prstGeom>
        </p:spPr>
      </p:pic>
      <p:sp>
        <p:nvSpPr>
          <p:cNvPr id="9" name="Title 1">
            <a:extLst>
              <a:ext uri="{FF2B5EF4-FFF2-40B4-BE49-F238E27FC236}">
                <a16:creationId xmlns:a16="http://schemas.microsoft.com/office/drawing/2014/main" id="{9C3535FC-B83F-7AB3-A9FF-6DD651218864}"/>
              </a:ext>
            </a:extLst>
          </p:cNvPr>
          <p:cNvSpPr txBox="1">
            <a:spLocks/>
          </p:cNvSpPr>
          <p:nvPr/>
        </p:nvSpPr>
        <p:spPr>
          <a:xfrm>
            <a:off x="284192" y="201913"/>
            <a:ext cx="10176979" cy="707537"/>
          </a:xfrm>
          <a:prstGeom prst="rect">
            <a:avLst/>
          </a:prstGeom>
          <a:solidFill>
            <a:schemeClr val="bg1">
              <a:lumMod val="9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Segoe UI Semilight" panose="020B0402040204020203" pitchFamily="34" charset="0"/>
                <a:ea typeface="+mj-ea"/>
                <a:cs typeface="Segoe UI Semilight" panose="020B0402040204020203" pitchFamily="34" charset="0"/>
              </a:defRPr>
            </a:lvl1pPr>
          </a:lstStyle>
          <a:p>
            <a:r>
              <a:rPr lang="en-GB" sz="3200" dirty="0"/>
              <a:t>Femicide – data challenges</a:t>
            </a:r>
          </a:p>
        </p:txBody>
      </p:sp>
      <p:sp>
        <p:nvSpPr>
          <p:cNvPr id="7" name="TextBox 6">
            <a:extLst>
              <a:ext uri="{FF2B5EF4-FFF2-40B4-BE49-F238E27FC236}">
                <a16:creationId xmlns:a16="http://schemas.microsoft.com/office/drawing/2014/main" id="{A14D8F36-B687-AE6A-8784-EAA376112A56}"/>
              </a:ext>
            </a:extLst>
          </p:cNvPr>
          <p:cNvSpPr txBox="1"/>
          <p:nvPr/>
        </p:nvSpPr>
        <p:spPr>
          <a:xfrm>
            <a:off x="407006" y="1723766"/>
            <a:ext cx="5345880" cy="3852145"/>
          </a:xfrm>
          <a:prstGeom prst="rect">
            <a:avLst/>
          </a:prstGeom>
          <a:noFill/>
        </p:spPr>
        <p:txBody>
          <a:bodyPr wrap="square" rtlCol="0">
            <a:spAutoFit/>
          </a:bodyPr>
          <a:lstStyle/>
          <a:p>
            <a:pPr algn="just">
              <a:lnSpc>
                <a:spcPct val="107000"/>
              </a:lnSpc>
              <a:spcAft>
                <a:spcPts val="800"/>
              </a:spcAft>
            </a:pPr>
            <a:r>
              <a:rPr lang="en-GB" sz="1800" dirty="0">
                <a:effectLst/>
                <a:latin typeface="Calibri" panose="020F0502020204030204" pitchFamily="34" charset="0"/>
                <a:ea typeface="Malgun Gothic" panose="020B0503020000020004" pitchFamily="34" charset="-127"/>
                <a:cs typeface="Times New Roman" panose="02020603050405020304" pitchFamily="18" charset="0"/>
              </a:rPr>
              <a:t>As of 2021, out of 193 UN Member States</a:t>
            </a:r>
          </a:p>
          <a:p>
            <a:pPr marL="285750" indent="-285750" algn="just">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Malgun Gothic" panose="020B0503020000020004" pitchFamily="34" charset="-127"/>
                <a:cs typeface="Times New Roman" panose="02020603050405020304" pitchFamily="18" charset="0"/>
              </a:rPr>
              <a:t>173 have reported data on the total number of homicide victims or offences for at least one year since 2010;</a:t>
            </a:r>
          </a:p>
          <a:p>
            <a:pPr marL="285750" indent="-285750" algn="just">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Malgun Gothic" panose="020B0503020000020004" pitchFamily="34" charset="-127"/>
                <a:cs typeface="Calibri" panose="020F0502020204030204" pitchFamily="34" charset="0"/>
              </a:rPr>
              <a:t>133 have</a:t>
            </a:r>
            <a:r>
              <a:rPr lang="en-GB" dirty="0">
                <a:latin typeface="Calibri" panose="020F0502020204030204" pitchFamily="34" charset="0"/>
                <a:ea typeface="Malgun Gothic" panose="020B0503020000020004" pitchFamily="34" charset="-127"/>
                <a:cs typeface="Times New Roman" panose="02020603050405020304" pitchFamily="18" charset="0"/>
              </a:rPr>
              <a:t> </a:t>
            </a:r>
            <a:r>
              <a:rPr lang="en-GB" sz="1800" dirty="0">
                <a:effectLst/>
                <a:latin typeface="Calibri" panose="020F0502020204030204" pitchFamily="34" charset="0"/>
                <a:ea typeface="Malgun Gothic" panose="020B0503020000020004" pitchFamily="34" charset="-127"/>
              </a:rPr>
              <a:t>reported data with sex disaggregations;</a:t>
            </a:r>
          </a:p>
          <a:p>
            <a:pPr marL="285750" indent="-285750" algn="just">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Malgun Gothic" panose="020B0503020000020004" pitchFamily="34" charset="-127"/>
              </a:rPr>
              <a:t>97 provided information on the victim-perpetrator relationship </a:t>
            </a:r>
            <a:r>
              <a:rPr lang="en-GB" sz="1800" dirty="0">
                <a:effectLst/>
                <a:latin typeface="Calibri" panose="020F0502020204030204" pitchFamily="34" charset="0"/>
                <a:ea typeface="Malgun Gothic" panose="020B0503020000020004" pitchFamily="34" charset="-127"/>
                <a:cs typeface="Calibri" panose="020F0502020204030204" pitchFamily="34" charset="0"/>
              </a:rPr>
              <a:t>or other</a:t>
            </a:r>
            <a:r>
              <a:rPr lang="en-GB" dirty="0">
                <a:latin typeface="Calibri" panose="020F0502020204030204" pitchFamily="34" charset="0"/>
                <a:ea typeface="Malgun Gothic" panose="020B0503020000020004" pitchFamily="34" charset="-127"/>
                <a:cs typeface="Times New Roman" panose="02020603050405020304" pitchFamily="18" charset="0"/>
              </a:rPr>
              <a:t> </a:t>
            </a:r>
            <a:r>
              <a:rPr lang="en-GB" sz="1800" dirty="0">
                <a:effectLst/>
                <a:latin typeface="Calibri" panose="020F0502020204030204" pitchFamily="34" charset="0"/>
                <a:ea typeface="Malgun Gothic" panose="020B0503020000020004" pitchFamily="34" charset="-127"/>
                <a:cs typeface="Calibri" panose="020F0502020204030204" pitchFamily="34" charset="0"/>
              </a:rPr>
              <a:t>information that would allow for the identification and counting of gender-related killings</a:t>
            </a:r>
            <a:r>
              <a:rPr lang="en-GB" dirty="0">
                <a:latin typeface="Calibri" panose="020F0502020204030204" pitchFamily="34" charset="0"/>
                <a:ea typeface="Malgun Gothic" panose="020B0503020000020004" pitchFamily="34" charset="-127"/>
                <a:cs typeface="Times New Roman" panose="02020603050405020304" pitchFamily="18" charset="0"/>
              </a:rPr>
              <a:t> </a:t>
            </a:r>
            <a:r>
              <a:rPr lang="en-GB" sz="1800" dirty="0">
                <a:effectLst/>
                <a:latin typeface="Calibri" panose="020F0502020204030204" pitchFamily="34" charset="0"/>
                <a:ea typeface="Malgun Gothic" panose="020B0503020000020004" pitchFamily="34" charset="-127"/>
              </a:rPr>
              <a:t>of women and girls.</a:t>
            </a:r>
          </a:p>
          <a:p>
            <a:pPr>
              <a:lnSpc>
                <a:spcPct val="107000"/>
              </a:lnSpc>
              <a:spcAft>
                <a:spcPts val="800"/>
              </a:spcAft>
            </a:pPr>
            <a:endParaRPr lang="en-GB" sz="1800" dirty="0">
              <a:effectLst/>
              <a:latin typeface="Calibri" panose="020F0502020204030204" pitchFamily="34" charset="0"/>
              <a:ea typeface="Malgun Gothic" panose="020B0503020000020004" pitchFamily="34" charset="-127"/>
              <a:cs typeface="Calibri" panose="020F0502020204030204" pitchFamily="34" charset="0"/>
            </a:endParaRPr>
          </a:p>
          <a:p>
            <a:pPr>
              <a:lnSpc>
                <a:spcPct val="107000"/>
              </a:lnSpc>
              <a:spcAft>
                <a:spcPts val="800"/>
              </a:spcAft>
            </a:pPr>
            <a:endParaRPr lang="en-GB" sz="1800" dirty="0">
              <a:effectLst/>
              <a:latin typeface="Calibri" panose="020F0502020204030204" pitchFamily="34" charset="0"/>
              <a:ea typeface="Malgun Gothic" panose="020B0503020000020004" pitchFamily="34" charset="-127"/>
              <a:cs typeface="Calibri" panose="020F0502020204030204" pitchFamily="34" charset="0"/>
            </a:endParaRPr>
          </a:p>
        </p:txBody>
      </p:sp>
      <p:pic>
        <p:nvPicPr>
          <p:cNvPr id="8" name="Picture 7" descr="A picture containing text, screenshot, circle, font&#10;&#10;Description automatically generated">
            <a:extLst>
              <a:ext uri="{FF2B5EF4-FFF2-40B4-BE49-F238E27FC236}">
                <a16:creationId xmlns:a16="http://schemas.microsoft.com/office/drawing/2014/main" id="{C8CD2B34-EEE6-5E58-30F2-523BD2A6A9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3961" y="1433916"/>
            <a:ext cx="4456801" cy="4554395"/>
          </a:xfrm>
          <a:prstGeom prst="rect">
            <a:avLst/>
          </a:prstGeom>
        </p:spPr>
      </p:pic>
    </p:spTree>
    <p:extLst>
      <p:ext uri="{BB962C8B-B14F-4D97-AF65-F5344CB8AC3E}">
        <p14:creationId xmlns:p14="http://schemas.microsoft.com/office/powerpoint/2010/main" val="289219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Selawik Semibold"/>
        <a:ea typeface=""/>
        <a:cs typeface=""/>
      </a:majorFont>
      <a:minorFont>
        <a:latin typeface="Selawik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5508a7b-4430-44fe-b7ba-1a97ff5bf620">
      <Terms xmlns="http://schemas.microsoft.com/office/infopath/2007/PartnerControls"/>
    </lcf76f155ced4ddcb4097134ff3c332f>
    <TaxCatchAll xmlns="985ec44e-1bab-4c0b-9df0-6ba128686fc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9FF74197D267F438C0C694647529556" ma:contentTypeVersion="16" ma:contentTypeDescription="Create a new document." ma:contentTypeScope="" ma:versionID="e50568741b3e002a016404ac8fed2888">
  <xsd:schema xmlns:xsd="http://www.w3.org/2001/XMLSchema" xmlns:xs="http://www.w3.org/2001/XMLSchema" xmlns:p="http://schemas.microsoft.com/office/2006/metadata/properties" xmlns:ns2="8bde3967-4b29-49c8-add0-1b77de203898" xmlns:ns3="65508a7b-4430-44fe-b7ba-1a97ff5bf620" xmlns:ns4="985ec44e-1bab-4c0b-9df0-6ba128686fc9" targetNamespace="http://schemas.microsoft.com/office/2006/metadata/properties" ma:root="true" ma:fieldsID="80d504a6596c8683f0a2b9f576fc52ed" ns2:_="" ns3:_="" ns4:_="">
    <xsd:import namespace="8bde3967-4b29-49c8-add0-1b77de203898"/>
    <xsd:import namespace="65508a7b-4430-44fe-b7ba-1a97ff5bf620"/>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de3967-4b29-49c8-add0-1b77de20389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5508a7b-4430-44fe-b7ba-1a97ff5bf62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068b4f6-077d-4e9b-8d51-ea092799dd60}" ma:internalName="TaxCatchAll" ma:showField="CatchAllData" ma:web="8bde3967-4b29-49c8-add0-1b77de2038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23D389-776A-469E-85A4-FFE71A6A6613}">
  <ds:schemaRefs>
    <ds:schemaRef ds:uri="http://schemas.microsoft.com/sharepoint/v3/contenttype/forms"/>
  </ds:schemaRefs>
</ds:datastoreItem>
</file>

<file path=customXml/itemProps2.xml><?xml version="1.0" encoding="utf-8"?>
<ds:datastoreItem xmlns:ds="http://schemas.openxmlformats.org/officeDocument/2006/customXml" ds:itemID="{7FA829BF-003A-4110-8204-7CF855CFB196}">
  <ds:schemaRefs>
    <ds:schemaRef ds:uri="http://schemas.microsoft.com/office/2006/metadata/properties"/>
    <ds:schemaRef ds:uri="http://schemas.microsoft.com/office/infopath/2007/PartnerControls"/>
    <ds:schemaRef ds:uri="65508a7b-4430-44fe-b7ba-1a97ff5bf620"/>
    <ds:schemaRef ds:uri="985ec44e-1bab-4c0b-9df0-6ba128686fc9"/>
  </ds:schemaRefs>
</ds:datastoreItem>
</file>

<file path=customXml/itemProps3.xml><?xml version="1.0" encoding="utf-8"?>
<ds:datastoreItem xmlns:ds="http://schemas.openxmlformats.org/officeDocument/2006/customXml" ds:itemID="{4ACF0A8B-308A-4AC3-B6D1-A92F8A250F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de3967-4b29-49c8-add0-1b77de203898"/>
    <ds:schemaRef ds:uri="65508a7b-4430-44fe-b7ba-1a97ff5bf620"/>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TotalTime>
  <Words>1474</Words>
  <Application>Microsoft Office PowerPoint</Application>
  <PresentationFormat>Widescreen</PresentationFormat>
  <Paragraphs>256</Paragraphs>
  <Slides>33</Slides>
  <Notes>33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33</vt:i4>
      </vt:variant>
    </vt:vector>
  </HeadingPairs>
  <TitlesOfParts>
    <vt:vector size="46" baseType="lpstr">
      <vt:lpstr>Arial</vt:lpstr>
      <vt:lpstr>Calibri</vt:lpstr>
      <vt:lpstr>Calibri Light</vt:lpstr>
      <vt:lpstr>Courier New</vt:lpstr>
      <vt:lpstr>Gotham-Book</vt:lpstr>
      <vt:lpstr>Lato Light</vt:lpstr>
      <vt:lpstr>Segoe UI</vt:lpstr>
      <vt:lpstr>Segoe UI Semilight</vt:lpstr>
      <vt:lpstr>Selawik Light</vt:lpstr>
      <vt:lpstr>Selawik Semibold</vt:lpstr>
      <vt:lpstr>Office Theme</vt:lpstr>
      <vt:lpstr>Tema de Office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Claudia Pontoglio</dc:creator>
  <cp:lastModifiedBy>Zeina Sinno</cp:lastModifiedBy>
  <cp:revision>246</cp:revision>
  <dcterms:created xsi:type="dcterms:W3CDTF">2023-06-12T07:53:23Z</dcterms:created>
  <dcterms:modified xsi:type="dcterms:W3CDTF">2023-08-01T07:37:43Z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0x010100F9FF74197D267F438C0C694647529556</vt:lpwstr>
  </property>
  <property fmtid="{D5CDD505-2E9C-101B-9397-08002B2CF9AE}" pid="3" name="MediaServiceImageTags">
    <vt:lpwstr/>
  </property>
</Properties>
</file>