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9" r:id="rId4"/>
  </p:sldMasterIdLst>
  <p:notesMasterIdLst>
    <p:notesMasterId r:id="rId20"/>
  </p:notesMasterIdLst>
  <p:handoutMasterIdLst>
    <p:handoutMasterId r:id="rId21"/>
  </p:handoutMasterIdLst>
  <p:sldIdLst>
    <p:sldId id="2828" r:id="rId5"/>
    <p:sldId id="2837" r:id="rId6"/>
    <p:sldId id="2838" r:id="rId7"/>
    <p:sldId id="2835" r:id="rId8"/>
    <p:sldId id="2844" r:id="rId9"/>
    <p:sldId id="2848" r:id="rId10"/>
    <p:sldId id="2849" r:id="rId11"/>
    <p:sldId id="2850" r:id="rId12"/>
    <p:sldId id="2840" r:id="rId13"/>
    <p:sldId id="2836" r:id="rId14"/>
    <p:sldId id="1349" r:id="rId15"/>
    <p:sldId id="1355" r:id="rId16"/>
    <p:sldId id="1359" r:id="rId17"/>
    <p:sldId id="1430" r:id="rId18"/>
    <p:sldId id="821" r:id="rId19"/>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A74D2D-5870-F991-99D3-4427F7E044C5}" name="Andrea Oterova" initials="AO" userId="S::andrea.oterova@un.org::d7508d63-f0bd-41d9-8481-e336580ce197" providerId="AD"/>
  <p188:author id="{A56C5955-60F2-CCFC-2EEB-047C68865CAB}" name="Jisu Kim" initials="JK" userId="S::jisu.kim@un.org::be8e354d-7eac-40dd-b3db-2b62f74e5c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hele Boileau-Falardeau" initials="MBF" lastIdx="2" clrIdx="6">
    <p:extLst>
      <p:ext uri="{19B8F6BF-5375-455C-9EA6-DF929625EA0E}">
        <p15:presenceInfo xmlns:p15="http://schemas.microsoft.com/office/powerpoint/2012/main" userId="S::michele.boileau-falardeau@un.org::462792d6-54c4-4d97-b2a7-983ccfdf4892" providerId="AD"/>
      </p:ext>
    </p:extLst>
  </p:cmAuthor>
  <p:cmAuthor id="1" name="Susan Ifeagwu" initials="SI" lastIdx="6" clrIdx="0"/>
  <p:cmAuthor id="8" name="Markus Schwabe" initials="MS" lastIdx="2" clrIdx="7">
    <p:extLst>
      <p:ext uri="{19B8F6BF-5375-455C-9EA6-DF929625EA0E}">
        <p15:presenceInfo xmlns:p15="http://schemas.microsoft.com/office/powerpoint/2012/main" userId="S::markus.schwabe@un.org::8eb4f0df-3e47-4d4c-8be6-dc5580ef23e6" providerId="AD"/>
      </p:ext>
    </p:extLst>
  </p:cmAuthor>
  <p:cmAuthor id="2" name="Susan Ifeagwu" initials="SI [2]" lastIdx="1" clrIdx="1"/>
  <p:cmAuthor id="9" name="FU" initials="DDDS" lastIdx="1" clrIdx="8">
    <p:extLst>
      <p:ext uri="{19B8F6BF-5375-455C-9EA6-DF929625EA0E}">
        <p15:presenceInfo xmlns:p15="http://schemas.microsoft.com/office/powerpoint/2012/main" userId="FU" providerId="None"/>
      </p:ext>
    </p:extLst>
  </p:cmAuthor>
  <p:cmAuthor id="3" name="Conor Crean" initials="CC" lastIdx="4" clrIdx="2">
    <p:extLst>
      <p:ext uri="{19B8F6BF-5375-455C-9EA6-DF929625EA0E}">
        <p15:presenceInfo xmlns:p15="http://schemas.microsoft.com/office/powerpoint/2012/main" userId="S::conor.crean@un.org::077aa46b-c922-4785-a7f6-61ababf75096" providerId="AD"/>
      </p:ext>
    </p:extLst>
  </p:cmAuthor>
  <p:cmAuthor id="4" name="Miriam Weiss" initials="MW" lastIdx="3" clrIdx="3">
    <p:extLst>
      <p:ext uri="{19B8F6BF-5375-455C-9EA6-DF929625EA0E}">
        <p15:presenceInfo xmlns:p15="http://schemas.microsoft.com/office/powerpoint/2012/main" userId="Miriam Weiss" providerId="None"/>
      </p:ext>
    </p:extLst>
  </p:cmAuthor>
  <p:cmAuthor id="5" name="Asma Fakhri" initials="AF" lastIdx="3" clrIdx="4">
    <p:extLst>
      <p:ext uri="{19B8F6BF-5375-455C-9EA6-DF929625EA0E}">
        <p15:presenceInfo xmlns:p15="http://schemas.microsoft.com/office/powerpoint/2012/main" userId="S::asma.fakhri@un.org::9c7375f4-e37e-429c-9cd6-95cb93d10d4f" providerId="AD"/>
      </p:ext>
    </p:extLst>
  </p:cmAuthor>
  <p:cmAuthor id="6" name="Sabrina Levissianos" initials="SL" lastIdx="1" clrIdx="5">
    <p:extLst>
      <p:ext uri="{19B8F6BF-5375-455C-9EA6-DF929625EA0E}">
        <p15:presenceInfo xmlns:p15="http://schemas.microsoft.com/office/powerpoint/2012/main" userId="S::sabrina.levissianos@un.org::08f587a9-e40e-4a54-8a54-534bb4fe3f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AD6"/>
    <a:srgbClr val="04F00F"/>
    <a:srgbClr val="8DB7DE"/>
    <a:srgbClr val="EBD96B"/>
    <a:srgbClr val="6198CF"/>
    <a:srgbClr val="8FA5CD"/>
    <a:srgbClr val="B9B9B9"/>
    <a:srgbClr val="5091CD"/>
    <a:srgbClr val="999999"/>
    <a:srgbClr val="C700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00B629-D149-431F-B9C9-EDC9D242782D}" v="86" dt="2023-06-26T11:27:29.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47" autoAdjust="0"/>
  </p:normalViewPr>
  <p:slideViewPr>
    <p:cSldViewPr snapToGrid="0">
      <p:cViewPr varScale="1">
        <p:scale>
          <a:sx n="47" d="100"/>
          <a:sy n="47" d="100"/>
        </p:scale>
        <p:origin x="929" y="45"/>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07989-6ACF-4D30-AA74-DF1203184C65}" type="doc">
      <dgm:prSet loTypeId="urn:microsoft.com/office/officeart/2005/8/layout/lProcess2" loCatId="relationship" qsTypeId="urn:microsoft.com/office/officeart/2005/8/quickstyle/simple5" qsCatId="simple" csTypeId="urn:microsoft.com/office/officeart/2005/8/colors/accent1_2" csCatId="accent1" phldr="1"/>
      <dgm:spPr/>
      <dgm:t>
        <a:bodyPr/>
        <a:lstStyle/>
        <a:p>
          <a:endParaRPr lang="es-MX"/>
        </a:p>
      </dgm:t>
    </dgm:pt>
    <dgm:pt modelId="{2376942E-BD7F-436E-B7BF-5683355DAD50}">
      <dgm:prSet phldrT="[Texto]" custT="1"/>
      <dgm:spPr/>
      <dgm:t>
        <a:bodyPr/>
        <a:lstStyle/>
        <a:p>
          <a:pPr>
            <a:lnSpc>
              <a:spcPct val="100000"/>
            </a:lnSpc>
          </a:pPr>
          <a:r>
            <a:rPr lang="en-GB" sz="2800" b="1" noProof="0">
              <a:effectLst/>
              <a:latin typeface="Roboto" pitchFamily="2" charset="0"/>
              <a:ea typeface="Roboto" pitchFamily="2" charset="0"/>
              <a:cs typeface="Segoe UI Semilight" panose="020B0402040204020203" pitchFamily="34" charset="0"/>
            </a:rPr>
            <a:t>Administrative Records</a:t>
          </a:r>
          <a:endParaRPr lang="en-GB" sz="2800" b="1" noProof="0">
            <a:latin typeface="Roboto" pitchFamily="2" charset="0"/>
            <a:ea typeface="Roboto" pitchFamily="2" charset="0"/>
            <a:cs typeface="Segoe UI Semilight" panose="020B0402040204020203" pitchFamily="34" charset="0"/>
          </a:endParaRPr>
        </a:p>
      </dgm:t>
    </dgm:pt>
    <dgm:pt modelId="{FF319C28-BB59-4791-BB3E-EB9C5C7D857C}" type="parTrans" cxnId="{1B1B7385-E3DF-462A-8841-99768F4B406A}">
      <dgm:prSet/>
      <dgm:spPr/>
      <dgm:t>
        <a:bodyPr/>
        <a:lstStyle/>
        <a:p>
          <a:endParaRPr lang="es-MX">
            <a:latin typeface="Roboto" pitchFamily="2" charset="0"/>
            <a:ea typeface="Roboto" pitchFamily="2" charset="0"/>
            <a:cs typeface="Segoe UI Semilight" panose="020B0402040204020203" pitchFamily="34" charset="0"/>
          </a:endParaRPr>
        </a:p>
      </dgm:t>
    </dgm:pt>
    <dgm:pt modelId="{4F9D31BB-287A-432F-ACDD-9689C8B25B07}" type="sibTrans" cxnId="{1B1B7385-E3DF-462A-8841-99768F4B406A}">
      <dgm:prSet/>
      <dgm:spPr/>
      <dgm:t>
        <a:bodyPr/>
        <a:lstStyle/>
        <a:p>
          <a:endParaRPr lang="es-MX">
            <a:latin typeface="Roboto" pitchFamily="2" charset="0"/>
            <a:ea typeface="Roboto" pitchFamily="2" charset="0"/>
            <a:cs typeface="Segoe UI Semilight" panose="020B0402040204020203" pitchFamily="34" charset="0"/>
          </a:endParaRPr>
        </a:p>
      </dgm:t>
    </dgm:pt>
    <dgm:pt modelId="{B70A0620-B814-4CD8-AF48-5EF87020EBD7}">
      <dgm:prSet phldrT="[Texto]" custT="1"/>
      <dgm:spPr/>
      <dgm:t>
        <a:bodyPr/>
        <a:lstStyle/>
        <a:p>
          <a:r>
            <a:rPr lang="en-GB" sz="2800" b="1" noProof="0">
              <a:latin typeface="Roboto" pitchFamily="2" charset="0"/>
              <a:ea typeface="Roboto" pitchFamily="2" charset="0"/>
              <a:cs typeface="Segoe UI Semilight" panose="020B0402040204020203" pitchFamily="34" charset="0"/>
            </a:rPr>
            <a:t>Other Sources</a:t>
          </a:r>
        </a:p>
      </dgm:t>
    </dgm:pt>
    <dgm:pt modelId="{8FD3C1FF-D684-4B15-8646-EE1C4654FA68}" type="parTrans" cxnId="{EF0447B4-8AD5-42CF-92F3-FC89870E3950}">
      <dgm:prSet/>
      <dgm:spPr/>
      <dgm:t>
        <a:bodyPr/>
        <a:lstStyle/>
        <a:p>
          <a:endParaRPr lang="es-MX">
            <a:latin typeface="Roboto" pitchFamily="2" charset="0"/>
            <a:ea typeface="Roboto" pitchFamily="2" charset="0"/>
            <a:cs typeface="Segoe UI Semilight" panose="020B0402040204020203" pitchFamily="34" charset="0"/>
          </a:endParaRPr>
        </a:p>
      </dgm:t>
    </dgm:pt>
    <dgm:pt modelId="{695EDE47-87CB-4694-9F87-B459B45A6C44}" type="sibTrans" cxnId="{EF0447B4-8AD5-42CF-92F3-FC89870E3950}">
      <dgm:prSet/>
      <dgm:spPr/>
      <dgm:t>
        <a:bodyPr/>
        <a:lstStyle/>
        <a:p>
          <a:endParaRPr lang="es-MX">
            <a:latin typeface="Roboto" pitchFamily="2" charset="0"/>
            <a:ea typeface="Roboto" pitchFamily="2" charset="0"/>
            <a:cs typeface="Segoe UI Semilight" panose="020B0402040204020203" pitchFamily="34" charset="0"/>
          </a:endParaRPr>
        </a:p>
      </dgm:t>
    </dgm:pt>
    <dgm:pt modelId="{67748342-552C-48DF-B749-AFA4F365E0C9}">
      <dgm:prSet phldrT="[Texto]" custT="1"/>
      <dgm:spPr/>
      <dgm:t>
        <a:bodyPr/>
        <a:lstStyle/>
        <a:p>
          <a:pPr algn="ctr"/>
          <a:r>
            <a:rPr lang="en-GB" sz="1800" noProof="0" dirty="0">
              <a:latin typeface="Roboto" pitchFamily="2" charset="0"/>
              <a:ea typeface="Roboto" pitchFamily="2" charset="0"/>
              <a:cs typeface="Segoe UI Semilight" panose="020B0402040204020203" pitchFamily="34" charset="0"/>
            </a:rPr>
            <a:t>Housing services</a:t>
          </a:r>
        </a:p>
      </dgm:t>
    </dgm:pt>
    <dgm:pt modelId="{2BF432CF-182D-49B0-9D40-D08DA2F1A231}" type="parTrans" cxnId="{301C83FA-77D3-4038-AC57-9F4CD94ED4BC}">
      <dgm:prSet/>
      <dgm:spPr/>
      <dgm:t>
        <a:bodyPr/>
        <a:lstStyle/>
        <a:p>
          <a:endParaRPr lang="es-MX">
            <a:latin typeface="Roboto" pitchFamily="2" charset="0"/>
            <a:ea typeface="Roboto" pitchFamily="2" charset="0"/>
            <a:cs typeface="Segoe UI Semilight" panose="020B0402040204020203" pitchFamily="34" charset="0"/>
          </a:endParaRPr>
        </a:p>
      </dgm:t>
    </dgm:pt>
    <dgm:pt modelId="{51657819-ED2B-4A29-8BD4-EEA428B3E03F}" type="sibTrans" cxnId="{301C83FA-77D3-4038-AC57-9F4CD94ED4BC}">
      <dgm:prSet/>
      <dgm:spPr/>
      <dgm:t>
        <a:bodyPr/>
        <a:lstStyle/>
        <a:p>
          <a:endParaRPr lang="es-MX">
            <a:latin typeface="Roboto" pitchFamily="2" charset="0"/>
            <a:ea typeface="Roboto" pitchFamily="2" charset="0"/>
            <a:cs typeface="Segoe UI Semilight" panose="020B0402040204020203" pitchFamily="34" charset="0"/>
          </a:endParaRPr>
        </a:p>
      </dgm:t>
    </dgm:pt>
    <dgm:pt modelId="{250C18CD-5C2F-43B6-9280-B161D54C572A}">
      <dgm:prSet phldrT="[Texto]" custT="1"/>
      <dgm:spPr/>
      <dgm:t>
        <a:bodyPr/>
        <a:lstStyle/>
        <a:p>
          <a:pPr>
            <a:lnSpc>
              <a:spcPct val="100000"/>
            </a:lnSpc>
          </a:pPr>
          <a:r>
            <a:rPr lang="en-GB" sz="2800" b="1" noProof="0">
              <a:latin typeface="Roboto" pitchFamily="2" charset="0"/>
              <a:ea typeface="Roboto" pitchFamily="2" charset="0"/>
              <a:cs typeface="Segoe UI Semilight" panose="020B0402040204020203" pitchFamily="34" charset="0"/>
            </a:rPr>
            <a:t>Surveys</a:t>
          </a:r>
        </a:p>
      </dgm:t>
    </dgm:pt>
    <dgm:pt modelId="{DD334ACD-9732-4E7B-A264-05425A39EFA9}" type="sibTrans" cxnId="{23AF03C0-0D21-49A8-8372-38D85AE9ECB9}">
      <dgm:prSet/>
      <dgm:spPr/>
      <dgm:t>
        <a:bodyPr/>
        <a:lstStyle/>
        <a:p>
          <a:endParaRPr lang="es-MX">
            <a:latin typeface="Roboto" pitchFamily="2" charset="0"/>
            <a:ea typeface="Roboto" pitchFamily="2" charset="0"/>
            <a:cs typeface="Segoe UI Semilight" panose="020B0402040204020203" pitchFamily="34" charset="0"/>
          </a:endParaRPr>
        </a:p>
      </dgm:t>
    </dgm:pt>
    <dgm:pt modelId="{008127CF-1036-456E-A634-D27D690F714B}" type="parTrans" cxnId="{23AF03C0-0D21-49A8-8372-38D85AE9ECB9}">
      <dgm:prSet/>
      <dgm:spPr/>
      <dgm:t>
        <a:bodyPr/>
        <a:lstStyle/>
        <a:p>
          <a:endParaRPr lang="es-MX">
            <a:latin typeface="Roboto" pitchFamily="2" charset="0"/>
            <a:ea typeface="Roboto" pitchFamily="2" charset="0"/>
            <a:cs typeface="Segoe UI Semilight" panose="020B0402040204020203" pitchFamily="34" charset="0"/>
          </a:endParaRPr>
        </a:p>
      </dgm:t>
    </dgm:pt>
    <dgm:pt modelId="{4E240775-94FE-4C0C-B194-CCA5D8935CF7}">
      <dgm:prSet phldrT="[Texto]" custT="1"/>
      <dgm:spPr/>
      <dgm:t>
        <a:bodyPr/>
        <a:lstStyle/>
        <a:p>
          <a:pPr algn="l">
            <a:spcAft>
              <a:spcPct val="15000"/>
            </a:spcAft>
          </a:pPr>
          <a:r>
            <a:rPr lang="en-GB" sz="1600" noProof="0" dirty="0">
              <a:latin typeface="Roboto" pitchFamily="2" charset="0"/>
              <a:ea typeface="Roboto" pitchFamily="2" charset="0"/>
              <a:cs typeface="Segoe UI Semilight" panose="020B0402040204020203" pitchFamily="34" charset="0"/>
            </a:rPr>
            <a:t>Police</a:t>
          </a:r>
        </a:p>
      </dgm:t>
    </dgm:pt>
    <dgm:pt modelId="{7E321135-176E-4257-BFF1-AA15DA7CBA6B}" type="parTrans" cxnId="{10E43719-DFEA-4388-9D8A-4B94167A8D03}">
      <dgm:prSet/>
      <dgm:spPr/>
      <dgm:t>
        <a:bodyPr/>
        <a:lstStyle/>
        <a:p>
          <a:endParaRPr lang="es-MX">
            <a:latin typeface="Roboto" pitchFamily="2" charset="0"/>
            <a:ea typeface="Roboto" pitchFamily="2" charset="0"/>
            <a:cs typeface="Segoe UI Semilight" panose="020B0402040204020203" pitchFamily="34" charset="0"/>
          </a:endParaRPr>
        </a:p>
      </dgm:t>
    </dgm:pt>
    <dgm:pt modelId="{48D161F2-9863-44C8-A256-000B6C02720E}" type="sibTrans" cxnId="{10E43719-DFEA-4388-9D8A-4B94167A8D03}">
      <dgm:prSet/>
      <dgm:spPr/>
      <dgm:t>
        <a:bodyPr/>
        <a:lstStyle/>
        <a:p>
          <a:endParaRPr lang="es-MX">
            <a:latin typeface="Roboto" pitchFamily="2" charset="0"/>
            <a:ea typeface="Roboto" pitchFamily="2" charset="0"/>
            <a:cs typeface="Segoe UI Semilight" panose="020B0402040204020203" pitchFamily="34" charset="0"/>
          </a:endParaRPr>
        </a:p>
      </dgm:t>
    </dgm:pt>
    <dgm:pt modelId="{C68F5993-95A3-4AA5-831E-0404C0C47997}">
      <dgm:prSet phldrT="[Texto]" custT="1"/>
      <dgm:spPr/>
      <dgm:t>
        <a:bodyPr/>
        <a:lstStyle/>
        <a:p>
          <a:pPr algn="l">
            <a:spcAft>
              <a:spcPct val="15000"/>
            </a:spcAft>
          </a:pPr>
          <a:r>
            <a:rPr lang="en-GB" sz="1600" noProof="0" dirty="0">
              <a:latin typeface="Roboto" pitchFamily="2" charset="0"/>
              <a:ea typeface="Roboto" pitchFamily="2" charset="0"/>
              <a:cs typeface="Segoe UI Semilight" panose="020B0402040204020203" pitchFamily="34" charset="0"/>
            </a:rPr>
            <a:t>Prosecution</a:t>
          </a:r>
        </a:p>
      </dgm:t>
    </dgm:pt>
    <dgm:pt modelId="{E6DB1A59-BF16-4D34-9FEB-C2F9667CD129}" type="parTrans" cxnId="{399CDC43-D17F-4642-9BE2-A5F1D4CA64A7}">
      <dgm:prSet/>
      <dgm:spPr/>
      <dgm:t>
        <a:bodyPr/>
        <a:lstStyle/>
        <a:p>
          <a:endParaRPr lang="es-MX">
            <a:latin typeface="Roboto" pitchFamily="2" charset="0"/>
            <a:ea typeface="Roboto" pitchFamily="2" charset="0"/>
            <a:cs typeface="Segoe UI Semilight" panose="020B0402040204020203" pitchFamily="34" charset="0"/>
          </a:endParaRPr>
        </a:p>
      </dgm:t>
    </dgm:pt>
    <dgm:pt modelId="{66E14DD5-1DCE-4C21-A478-9A31F70D7355}" type="sibTrans" cxnId="{399CDC43-D17F-4642-9BE2-A5F1D4CA64A7}">
      <dgm:prSet/>
      <dgm:spPr/>
      <dgm:t>
        <a:bodyPr/>
        <a:lstStyle/>
        <a:p>
          <a:endParaRPr lang="es-MX">
            <a:latin typeface="Roboto" pitchFamily="2" charset="0"/>
            <a:ea typeface="Roboto" pitchFamily="2" charset="0"/>
            <a:cs typeface="Segoe UI Semilight" panose="020B0402040204020203" pitchFamily="34" charset="0"/>
          </a:endParaRPr>
        </a:p>
      </dgm:t>
    </dgm:pt>
    <dgm:pt modelId="{916C9160-357A-4B0F-A9C1-00CD06DEE869}">
      <dgm:prSet phldrT="[Texto]" custT="1"/>
      <dgm:spPr/>
      <dgm:t>
        <a:bodyPr/>
        <a:lstStyle/>
        <a:p>
          <a:pPr algn="l">
            <a:spcAft>
              <a:spcPts val="0"/>
            </a:spcAft>
          </a:pPr>
          <a:r>
            <a:rPr lang="en-GB" sz="1600" noProof="0" dirty="0">
              <a:latin typeface="Roboto" pitchFamily="2" charset="0"/>
              <a:ea typeface="Roboto" pitchFamily="2" charset="0"/>
              <a:cs typeface="Segoe UI Semilight" panose="020B0402040204020203" pitchFamily="34" charset="0"/>
            </a:rPr>
            <a:t>Criminal Justice System:</a:t>
          </a:r>
        </a:p>
      </dgm:t>
    </dgm:pt>
    <dgm:pt modelId="{3BA3EA4E-00E0-4C27-BBFD-ED588CC68B24}" type="parTrans" cxnId="{FB125733-C175-4507-B6CC-C04D251D8E96}">
      <dgm:prSet/>
      <dgm:spPr/>
      <dgm:t>
        <a:bodyPr/>
        <a:lstStyle/>
        <a:p>
          <a:endParaRPr lang="es-MX">
            <a:latin typeface="Roboto" pitchFamily="2" charset="0"/>
            <a:ea typeface="Roboto" pitchFamily="2" charset="0"/>
            <a:cs typeface="Segoe UI Semilight" panose="020B0402040204020203" pitchFamily="34" charset="0"/>
          </a:endParaRPr>
        </a:p>
      </dgm:t>
    </dgm:pt>
    <dgm:pt modelId="{BDBB0EEE-56CE-41A0-A11D-10148A41FFBC}" type="sibTrans" cxnId="{FB125733-C175-4507-B6CC-C04D251D8E96}">
      <dgm:prSet/>
      <dgm:spPr/>
      <dgm:t>
        <a:bodyPr/>
        <a:lstStyle/>
        <a:p>
          <a:endParaRPr lang="es-MX">
            <a:latin typeface="Roboto" pitchFamily="2" charset="0"/>
            <a:ea typeface="Roboto" pitchFamily="2" charset="0"/>
            <a:cs typeface="Segoe UI Semilight" panose="020B0402040204020203" pitchFamily="34" charset="0"/>
          </a:endParaRPr>
        </a:p>
      </dgm:t>
    </dgm:pt>
    <dgm:pt modelId="{8B3731E3-DD2B-4974-927C-6ACB3978998A}">
      <dgm:prSet phldrT="[Texto]" custT="1"/>
      <dgm:spPr/>
      <dgm:t>
        <a:bodyPr/>
        <a:lstStyle/>
        <a:p>
          <a:pPr algn="l">
            <a:spcAft>
              <a:spcPct val="15000"/>
            </a:spcAft>
          </a:pPr>
          <a:r>
            <a:rPr lang="en-GB" sz="1600" noProof="0" dirty="0">
              <a:latin typeface="Roboto" pitchFamily="2" charset="0"/>
              <a:ea typeface="Roboto" pitchFamily="2" charset="0"/>
              <a:cs typeface="Segoe UI Semilight" panose="020B0402040204020203" pitchFamily="34" charset="0"/>
            </a:rPr>
            <a:t>Courts</a:t>
          </a:r>
        </a:p>
      </dgm:t>
    </dgm:pt>
    <dgm:pt modelId="{B184DB9A-F153-4B15-8911-B624F69BD19F}" type="parTrans" cxnId="{C1B1364C-1A60-4967-AC37-2A24250DC1C5}">
      <dgm:prSet/>
      <dgm:spPr/>
      <dgm:t>
        <a:bodyPr/>
        <a:lstStyle/>
        <a:p>
          <a:endParaRPr lang="es-MX">
            <a:latin typeface="Roboto" pitchFamily="2" charset="0"/>
            <a:ea typeface="Roboto" pitchFamily="2" charset="0"/>
            <a:cs typeface="Segoe UI Semilight" panose="020B0402040204020203" pitchFamily="34" charset="0"/>
          </a:endParaRPr>
        </a:p>
      </dgm:t>
    </dgm:pt>
    <dgm:pt modelId="{A3F2DD3D-A845-4103-8875-B80D44590548}" type="sibTrans" cxnId="{C1B1364C-1A60-4967-AC37-2A24250DC1C5}">
      <dgm:prSet/>
      <dgm:spPr/>
      <dgm:t>
        <a:bodyPr/>
        <a:lstStyle/>
        <a:p>
          <a:endParaRPr lang="es-MX">
            <a:latin typeface="Roboto" pitchFamily="2" charset="0"/>
            <a:ea typeface="Roboto" pitchFamily="2" charset="0"/>
            <a:cs typeface="Segoe UI Semilight" panose="020B0402040204020203" pitchFamily="34" charset="0"/>
          </a:endParaRPr>
        </a:p>
      </dgm:t>
    </dgm:pt>
    <dgm:pt modelId="{A1F80568-3AC0-465D-9F5C-56F466407BD6}">
      <dgm:prSet phldrT="[Texto]" custT="1"/>
      <dgm:spPr/>
      <dgm:t>
        <a:bodyPr/>
        <a:lstStyle/>
        <a:p>
          <a:pPr algn="ctr"/>
          <a:r>
            <a:rPr lang="en-US" sz="2000" dirty="0">
              <a:latin typeface="Roboto" pitchFamily="2" charset="0"/>
              <a:ea typeface="Roboto" pitchFamily="2" charset="0"/>
              <a:cs typeface="Segoe UI Semilight" panose="020B0402040204020203" pitchFamily="34" charset="0"/>
            </a:rPr>
            <a:t>Access to Justice surveys</a:t>
          </a:r>
          <a:endParaRPr lang="es-MX" sz="2000" dirty="0">
            <a:latin typeface="Roboto" pitchFamily="2" charset="0"/>
            <a:ea typeface="Roboto" pitchFamily="2" charset="0"/>
            <a:cs typeface="Segoe UI Semilight" panose="020B0402040204020203" pitchFamily="34" charset="0"/>
          </a:endParaRPr>
        </a:p>
      </dgm:t>
    </dgm:pt>
    <dgm:pt modelId="{FA4766C4-C331-472B-9CB5-C2EB1F22815A}" type="sibTrans" cxnId="{F3E07887-8906-409A-B636-03A9466731AB}">
      <dgm:prSet/>
      <dgm:spPr/>
      <dgm:t>
        <a:bodyPr/>
        <a:lstStyle/>
        <a:p>
          <a:endParaRPr lang="es-MX">
            <a:latin typeface="Roboto" pitchFamily="2" charset="0"/>
            <a:ea typeface="Roboto" pitchFamily="2" charset="0"/>
            <a:cs typeface="Segoe UI Semilight" panose="020B0402040204020203" pitchFamily="34" charset="0"/>
          </a:endParaRPr>
        </a:p>
      </dgm:t>
    </dgm:pt>
    <dgm:pt modelId="{FFDD2B25-CDEB-49E7-92CD-ACA1DAA11DD7}" type="parTrans" cxnId="{F3E07887-8906-409A-B636-03A9466731AB}">
      <dgm:prSet/>
      <dgm:spPr/>
      <dgm:t>
        <a:bodyPr/>
        <a:lstStyle/>
        <a:p>
          <a:endParaRPr lang="es-MX">
            <a:latin typeface="Roboto" pitchFamily="2" charset="0"/>
            <a:ea typeface="Roboto" pitchFamily="2" charset="0"/>
            <a:cs typeface="Segoe UI Semilight" panose="020B0402040204020203" pitchFamily="34" charset="0"/>
          </a:endParaRPr>
        </a:p>
      </dgm:t>
    </dgm:pt>
    <dgm:pt modelId="{CBE216E2-61FD-4C4B-97BE-A85F26CC86AE}">
      <dgm:prSet phldrT="[Texto]" custT="1"/>
      <dgm:spPr/>
      <dgm:t>
        <a:bodyPr/>
        <a:lstStyle/>
        <a:p>
          <a:pPr algn="ctr"/>
          <a:r>
            <a:rPr lang="en-GB" sz="2000" noProof="0" dirty="0">
              <a:latin typeface="Roboto" pitchFamily="2" charset="0"/>
              <a:ea typeface="Roboto" pitchFamily="2" charset="0"/>
              <a:cs typeface="Segoe UI Semilight" panose="020B0402040204020203" pitchFamily="34" charset="0"/>
            </a:rPr>
            <a:t>Corruption surveys</a:t>
          </a:r>
        </a:p>
      </dgm:t>
    </dgm:pt>
    <dgm:pt modelId="{98872A98-D36B-4172-A78F-6255143761E6}" type="sibTrans" cxnId="{6FAFDBDD-E477-4837-A596-FEAD550B1D36}">
      <dgm:prSet/>
      <dgm:spPr/>
      <dgm:t>
        <a:bodyPr/>
        <a:lstStyle/>
        <a:p>
          <a:endParaRPr lang="es-MX">
            <a:latin typeface="Roboto" pitchFamily="2" charset="0"/>
            <a:ea typeface="Roboto" pitchFamily="2" charset="0"/>
            <a:cs typeface="Segoe UI Semilight" panose="020B0402040204020203" pitchFamily="34" charset="0"/>
          </a:endParaRPr>
        </a:p>
      </dgm:t>
    </dgm:pt>
    <dgm:pt modelId="{7A3B6A70-B8A3-4F86-9586-A6CC72D30230}" type="parTrans" cxnId="{6FAFDBDD-E477-4837-A596-FEAD550B1D36}">
      <dgm:prSet/>
      <dgm:spPr/>
      <dgm:t>
        <a:bodyPr/>
        <a:lstStyle/>
        <a:p>
          <a:endParaRPr lang="es-MX">
            <a:latin typeface="Roboto" pitchFamily="2" charset="0"/>
            <a:ea typeface="Roboto" pitchFamily="2" charset="0"/>
            <a:cs typeface="Segoe UI Semilight" panose="020B0402040204020203" pitchFamily="34" charset="0"/>
          </a:endParaRPr>
        </a:p>
      </dgm:t>
    </dgm:pt>
    <dgm:pt modelId="{9B90E40F-53FC-4B91-9767-E67C59BCD18B}">
      <dgm:prSet phldrT="[Texto]" custT="1"/>
      <dgm:spPr/>
      <dgm:t>
        <a:bodyPr/>
        <a:lstStyle/>
        <a:p>
          <a:pPr algn="ctr"/>
          <a:r>
            <a:rPr lang="en-GB" sz="2000" noProof="0" dirty="0">
              <a:latin typeface="Roboto" pitchFamily="2" charset="0"/>
              <a:ea typeface="Roboto" pitchFamily="2" charset="0"/>
              <a:cs typeface="Segoe UI Semilight" panose="020B0402040204020203" pitchFamily="34" charset="0"/>
            </a:rPr>
            <a:t>Victimization surveys</a:t>
          </a:r>
        </a:p>
      </dgm:t>
    </dgm:pt>
    <dgm:pt modelId="{179E5C69-0F78-473E-9C03-BF5FD55B1BDD}" type="sibTrans" cxnId="{8D8E8E58-D122-488A-ACBC-11AE711724B4}">
      <dgm:prSet/>
      <dgm:spPr/>
      <dgm:t>
        <a:bodyPr/>
        <a:lstStyle/>
        <a:p>
          <a:endParaRPr lang="es-MX">
            <a:latin typeface="Roboto" pitchFamily="2" charset="0"/>
            <a:ea typeface="Roboto" pitchFamily="2" charset="0"/>
            <a:cs typeface="Segoe UI Semilight" panose="020B0402040204020203" pitchFamily="34" charset="0"/>
          </a:endParaRPr>
        </a:p>
      </dgm:t>
    </dgm:pt>
    <dgm:pt modelId="{D91B427F-522A-4F35-A5E6-44A0DF7F8CF5}" type="parTrans" cxnId="{8D8E8E58-D122-488A-ACBC-11AE711724B4}">
      <dgm:prSet/>
      <dgm:spPr/>
      <dgm:t>
        <a:bodyPr/>
        <a:lstStyle/>
        <a:p>
          <a:endParaRPr lang="es-MX">
            <a:latin typeface="Roboto" pitchFamily="2" charset="0"/>
            <a:ea typeface="Roboto" pitchFamily="2" charset="0"/>
            <a:cs typeface="Segoe UI Semilight" panose="020B0402040204020203" pitchFamily="34" charset="0"/>
          </a:endParaRPr>
        </a:p>
      </dgm:t>
    </dgm:pt>
    <dgm:pt modelId="{46B83AE6-9567-4558-923D-C0548532280A}">
      <dgm:prSet phldrT="[Texto]" custT="1"/>
      <dgm:spPr/>
      <dgm:t>
        <a:bodyPr/>
        <a:lstStyle/>
        <a:p>
          <a:pPr algn="ctr"/>
          <a:r>
            <a:rPr lang="en-GB" sz="2000" noProof="0" dirty="0">
              <a:latin typeface="Roboto" pitchFamily="2" charset="0"/>
              <a:ea typeface="Roboto" pitchFamily="2" charset="0"/>
              <a:cs typeface="Segoe UI Semilight" panose="020B0402040204020203" pitchFamily="34" charset="0"/>
            </a:rPr>
            <a:t>Surveys of prisoners</a:t>
          </a:r>
        </a:p>
      </dgm:t>
    </dgm:pt>
    <dgm:pt modelId="{0EA28D73-5D31-4CA5-B484-E034DD467092}" type="sibTrans" cxnId="{4111AEA6-8EBD-4629-838C-9CC54B295CD7}">
      <dgm:prSet/>
      <dgm:spPr/>
      <dgm:t>
        <a:bodyPr/>
        <a:lstStyle/>
        <a:p>
          <a:endParaRPr lang="es-MX">
            <a:latin typeface="Roboto" pitchFamily="2" charset="0"/>
            <a:ea typeface="Roboto" pitchFamily="2" charset="0"/>
            <a:cs typeface="Segoe UI Semilight" panose="020B0402040204020203" pitchFamily="34" charset="0"/>
          </a:endParaRPr>
        </a:p>
      </dgm:t>
    </dgm:pt>
    <dgm:pt modelId="{9F0159EA-CDC0-4E20-B591-030200040A77}" type="parTrans" cxnId="{4111AEA6-8EBD-4629-838C-9CC54B295CD7}">
      <dgm:prSet/>
      <dgm:spPr/>
      <dgm:t>
        <a:bodyPr/>
        <a:lstStyle/>
        <a:p>
          <a:endParaRPr lang="es-MX">
            <a:latin typeface="Roboto" pitchFamily="2" charset="0"/>
            <a:ea typeface="Roboto" pitchFamily="2" charset="0"/>
            <a:cs typeface="Segoe UI Semilight" panose="020B0402040204020203" pitchFamily="34" charset="0"/>
          </a:endParaRPr>
        </a:p>
      </dgm:t>
    </dgm:pt>
    <dgm:pt modelId="{7C96F31D-6563-458F-940C-6989069F41CB}">
      <dgm:prSet phldrT="[Texto]" custT="1"/>
      <dgm:spPr/>
      <dgm:t>
        <a:bodyPr/>
        <a:lstStyle/>
        <a:p>
          <a:pPr algn="l">
            <a:spcAft>
              <a:spcPct val="15000"/>
            </a:spcAft>
          </a:pPr>
          <a:r>
            <a:rPr lang="en-GB" sz="1600" noProof="0" dirty="0">
              <a:latin typeface="Roboto" pitchFamily="2" charset="0"/>
              <a:ea typeface="Roboto" pitchFamily="2" charset="0"/>
              <a:cs typeface="Segoe UI Semilight" panose="020B0402040204020203" pitchFamily="34" charset="0"/>
            </a:rPr>
            <a:t>Prisons</a:t>
          </a:r>
        </a:p>
      </dgm:t>
    </dgm:pt>
    <dgm:pt modelId="{A4A02BDA-A3DE-4AB5-96DC-A9D72A2D9016}" type="parTrans" cxnId="{C35A4954-F107-4F3C-92A8-43E2072E2674}">
      <dgm:prSet/>
      <dgm:spPr/>
      <dgm:t>
        <a:bodyPr/>
        <a:lstStyle/>
        <a:p>
          <a:endParaRPr lang="es-MX">
            <a:latin typeface="Roboto" pitchFamily="2" charset="0"/>
            <a:ea typeface="Roboto" pitchFamily="2" charset="0"/>
            <a:cs typeface="Segoe UI Semilight" panose="020B0402040204020203" pitchFamily="34" charset="0"/>
          </a:endParaRPr>
        </a:p>
      </dgm:t>
    </dgm:pt>
    <dgm:pt modelId="{EE19B3D9-7D6A-4AFD-9630-E4129D9B39D4}" type="sibTrans" cxnId="{C35A4954-F107-4F3C-92A8-43E2072E2674}">
      <dgm:prSet/>
      <dgm:spPr/>
      <dgm:t>
        <a:bodyPr/>
        <a:lstStyle/>
        <a:p>
          <a:endParaRPr lang="es-MX">
            <a:latin typeface="Roboto" pitchFamily="2" charset="0"/>
            <a:ea typeface="Roboto" pitchFamily="2" charset="0"/>
            <a:cs typeface="Segoe UI Semilight" panose="020B0402040204020203" pitchFamily="34" charset="0"/>
          </a:endParaRPr>
        </a:p>
      </dgm:t>
    </dgm:pt>
    <dgm:pt modelId="{2CAD62B3-C3CB-4DF4-846D-93178CC65E43}">
      <dgm:prSet phldrT="[Texto]" custT="1"/>
      <dgm:spPr/>
      <dgm:t>
        <a:bodyPr/>
        <a:lstStyle/>
        <a:p>
          <a:r>
            <a:rPr lang="en-GB" sz="1600" noProof="0" dirty="0">
              <a:latin typeface="Roboto" pitchFamily="2" charset="0"/>
              <a:ea typeface="Roboto" pitchFamily="2" charset="0"/>
              <a:cs typeface="Segoe UI Semilight" panose="020B0402040204020203" pitchFamily="34" charset="0"/>
            </a:rPr>
            <a:t>Emergency calls </a:t>
          </a:r>
        </a:p>
      </dgm:t>
    </dgm:pt>
    <dgm:pt modelId="{AFADA1F5-DAB3-4C9A-BB39-34A898E320C3}" type="parTrans" cxnId="{6DF8327C-A0DB-4B8C-8049-788F3883DE37}">
      <dgm:prSet/>
      <dgm:spPr/>
      <dgm:t>
        <a:bodyPr/>
        <a:lstStyle/>
        <a:p>
          <a:endParaRPr lang="es-MX">
            <a:latin typeface="Roboto" pitchFamily="2" charset="0"/>
            <a:ea typeface="Roboto" pitchFamily="2" charset="0"/>
            <a:cs typeface="Segoe UI Semilight" panose="020B0402040204020203" pitchFamily="34" charset="0"/>
          </a:endParaRPr>
        </a:p>
      </dgm:t>
    </dgm:pt>
    <dgm:pt modelId="{7A98574A-776C-424E-986C-711515E07D4F}" type="sibTrans" cxnId="{6DF8327C-A0DB-4B8C-8049-788F3883DE37}">
      <dgm:prSet/>
      <dgm:spPr/>
      <dgm:t>
        <a:bodyPr/>
        <a:lstStyle/>
        <a:p>
          <a:endParaRPr lang="es-MX">
            <a:latin typeface="Roboto" pitchFamily="2" charset="0"/>
            <a:ea typeface="Roboto" pitchFamily="2" charset="0"/>
            <a:cs typeface="Segoe UI Semilight" panose="020B0402040204020203" pitchFamily="34" charset="0"/>
          </a:endParaRPr>
        </a:p>
      </dgm:t>
    </dgm:pt>
    <dgm:pt modelId="{61F14548-D10D-4503-8B35-27C46DDB6404}">
      <dgm:prSet phldrT="[Texto]" custT="1"/>
      <dgm:spPr/>
      <dgm:t>
        <a:bodyPr/>
        <a:lstStyle/>
        <a:p>
          <a:r>
            <a:rPr lang="en-GB" sz="1600" noProof="0" dirty="0">
              <a:latin typeface="Roboto" pitchFamily="2" charset="0"/>
              <a:ea typeface="Roboto" pitchFamily="2" charset="0"/>
              <a:cs typeface="Segoe UI Semilight" panose="020B0402040204020203" pitchFamily="34" charset="0"/>
            </a:rPr>
            <a:t>Health statistics</a:t>
          </a:r>
        </a:p>
      </dgm:t>
    </dgm:pt>
    <dgm:pt modelId="{A87D0F12-B838-40B6-9DF3-D5F16EA42C80}" type="parTrans" cxnId="{7A307808-E2EF-4FFA-BD31-238D6FE71BE9}">
      <dgm:prSet/>
      <dgm:spPr/>
      <dgm:t>
        <a:bodyPr/>
        <a:lstStyle/>
        <a:p>
          <a:endParaRPr lang="es-MX">
            <a:latin typeface="Roboto" pitchFamily="2" charset="0"/>
            <a:ea typeface="Roboto" pitchFamily="2" charset="0"/>
            <a:cs typeface="Segoe UI Semilight" panose="020B0402040204020203" pitchFamily="34" charset="0"/>
          </a:endParaRPr>
        </a:p>
      </dgm:t>
    </dgm:pt>
    <dgm:pt modelId="{D8D9BF4B-4BD2-4622-B370-BA2281E60AFE}" type="sibTrans" cxnId="{7A307808-E2EF-4FFA-BD31-238D6FE71BE9}">
      <dgm:prSet/>
      <dgm:spPr/>
      <dgm:t>
        <a:bodyPr/>
        <a:lstStyle/>
        <a:p>
          <a:endParaRPr lang="es-MX">
            <a:latin typeface="Roboto" pitchFamily="2" charset="0"/>
            <a:ea typeface="Roboto" pitchFamily="2" charset="0"/>
            <a:cs typeface="Segoe UI Semilight" panose="020B0402040204020203" pitchFamily="34" charset="0"/>
          </a:endParaRPr>
        </a:p>
      </dgm:t>
    </dgm:pt>
    <dgm:pt modelId="{072A4F06-88A4-44CE-BCF4-D879A533ADFE}">
      <dgm:prSet phldrT="[Texto]" custT="1"/>
      <dgm:spPr/>
      <dgm:t>
        <a:bodyPr/>
        <a:lstStyle/>
        <a:p>
          <a:r>
            <a:rPr lang="en-GB" sz="1800" noProof="0" dirty="0">
              <a:latin typeface="Roboto" pitchFamily="2" charset="0"/>
              <a:ea typeface="Roboto" pitchFamily="2" charset="0"/>
              <a:cs typeface="Segoe UI Semilight" panose="020B0402040204020203" pitchFamily="34" charset="0"/>
            </a:rPr>
            <a:t>Social services</a:t>
          </a:r>
        </a:p>
      </dgm:t>
    </dgm:pt>
    <dgm:pt modelId="{6D59C06A-B1D6-454D-959B-07B78337402F}" type="parTrans" cxnId="{98331BC1-A499-4912-B6EE-9B2F4B81833F}">
      <dgm:prSet/>
      <dgm:spPr/>
      <dgm:t>
        <a:bodyPr/>
        <a:lstStyle/>
        <a:p>
          <a:endParaRPr lang="es-MX">
            <a:latin typeface="Roboto" pitchFamily="2" charset="0"/>
            <a:ea typeface="Roboto" pitchFamily="2" charset="0"/>
            <a:cs typeface="Segoe UI Semilight" panose="020B0402040204020203" pitchFamily="34" charset="0"/>
          </a:endParaRPr>
        </a:p>
      </dgm:t>
    </dgm:pt>
    <dgm:pt modelId="{2B0D8050-705A-41E4-94DD-3EA5CE9E66A0}" type="sibTrans" cxnId="{98331BC1-A499-4912-B6EE-9B2F4B81833F}">
      <dgm:prSet/>
      <dgm:spPr/>
      <dgm:t>
        <a:bodyPr/>
        <a:lstStyle/>
        <a:p>
          <a:endParaRPr lang="es-MX">
            <a:latin typeface="Roboto" pitchFamily="2" charset="0"/>
            <a:ea typeface="Roboto" pitchFamily="2" charset="0"/>
            <a:cs typeface="Segoe UI Semilight" panose="020B0402040204020203" pitchFamily="34" charset="0"/>
          </a:endParaRPr>
        </a:p>
      </dgm:t>
    </dgm:pt>
    <dgm:pt modelId="{A3E04908-7E71-42F6-8A67-BA047EF280F5}">
      <dgm:prSet phldrT="[Texto]" custT="1"/>
      <dgm:spPr/>
      <dgm:t>
        <a:bodyPr/>
        <a:lstStyle/>
        <a:p>
          <a:pPr algn="l">
            <a:spcAft>
              <a:spcPct val="15000"/>
            </a:spcAft>
          </a:pPr>
          <a:r>
            <a:rPr lang="en-GB" sz="1600" noProof="0" dirty="0">
              <a:latin typeface="Roboto" pitchFamily="2" charset="0"/>
              <a:ea typeface="Roboto" pitchFamily="2" charset="0"/>
              <a:cs typeface="Segoe UI Semilight" panose="020B0402040204020203" pitchFamily="34" charset="0"/>
            </a:rPr>
            <a:t>Public defence</a:t>
          </a:r>
        </a:p>
      </dgm:t>
    </dgm:pt>
    <dgm:pt modelId="{E8C5E0F7-090E-42F7-9586-CDB875F013AC}" type="parTrans" cxnId="{847CE5EB-E1DB-42C8-8FFA-26B370CF51D9}">
      <dgm:prSet/>
      <dgm:spPr/>
      <dgm:t>
        <a:bodyPr/>
        <a:lstStyle/>
        <a:p>
          <a:endParaRPr lang="en-GB">
            <a:latin typeface="Roboto" pitchFamily="2" charset="0"/>
            <a:ea typeface="Roboto" pitchFamily="2" charset="0"/>
          </a:endParaRPr>
        </a:p>
      </dgm:t>
    </dgm:pt>
    <dgm:pt modelId="{26DB4789-209F-4FD9-A1D9-514B79FB2DA7}" type="sibTrans" cxnId="{847CE5EB-E1DB-42C8-8FFA-26B370CF51D9}">
      <dgm:prSet/>
      <dgm:spPr/>
      <dgm:t>
        <a:bodyPr/>
        <a:lstStyle/>
        <a:p>
          <a:endParaRPr lang="en-GB">
            <a:latin typeface="Roboto" pitchFamily="2" charset="0"/>
            <a:ea typeface="Roboto" pitchFamily="2" charset="0"/>
          </a:endParaRPr>
        </a:p>
      </dgm:t>
    </dgm:pt>
    <dgm:pt modelId="{82951BCC-8C3D-4223-891D-FB8D9601A2C0}">
      <dgm:prSet phldrT="[Texto]" custT="1"/>
      <dgm:spPr/>
      <dgm:t>
        <a:bodyPr/>
        <a:lstStyle/>
        <a:p>
          <a:pPr algn="l">
            <a:spcAft>
              <a:spcPct val="15000"/>
            </a:spcAft>
          </a:pPr>
          <a:r>
            <a:rPr lang="en-GB" sz="1600" noProof="0" dirty="0">
              <a:latin typeface="Roboto" pitchFamily="2" charset="0"/>
              <a:ea typeface="Roboto" pitchFamily="2" charset="0"/>
              <a:cs typeface="Segoe UI Semilight" panose="020B0402040204020203" pitchFamily="34" charset="0"/>
            </a:rPr>
            <a:t>Ministries</a:t>
          </a:r>
        </a:p>
      </dgm:t>
    </dgm:pt>
    <dgm:pt modelId="{C5DB9932-BC64-4B20-B163-5089836C4738}" type="parTrans" cxnId="{2D20DB06-3B15-4F9B-998E-9CEC3BA58E0F}">
      <dgm:prSet/>
      <dgm:spPr/>
      <dgm:t>
        <a:bodyPr/>
        <a:lstStyle/>
        <a:p>
          <a:endParaRPr lang="en-GB">
            <a:latin typeface="Roboto" pitchFamily="2" charset="0"/>
            <a:ea typeface="Roboto" pitchFamily="2" charset="0"/>
          </a:endParaRPr>
        </a:p>
      </dgm:t>
    </dgm:pt>
    <dgm:pt modelId="{20606B61-6984-4718-858F-A30B13582253}" type="sibTrans" cxnId="{2D20DB06-3B15-4F9B-998E-9CEC3BA58E0F}">
      <dgm:prSet/>
      <dgm:spPr/>
      <dgm:t>
        <a:bodyPr/>
        <a:lstStyle/>
        <a:p>
          <a:endParaRPr lang="en-GB">
            <a:latin typeface="Roboto" pitchFamily="2" charset="0"/>
            <a:ea typeface="Roboto" pitchFamily="2" charset="0"/>
          </a:endParaRPr>
        </a:p>
      </dgm:t>
    </dgm:pt>
    <dgm:pt modelId="{A01450D5-A5C4-490B-BFE0-1FD486AD4424}">
      <dgm:prSet phldrT="[Texto]" custT="1"/>
      <dgm:spPr/>
      <dgm:t>
        <a:bodyPr/>
        <a:lstStyle/>
        <a:p>
          <a:pPr algn="l">
            <a:spcAft>
              <a:spcPct val="15000"/>
            </a:spcAft>
          </a:pPr>
          <a:r>
            <a:rPr lang="en-US" sz="1600" noProof="0" dirty="0">
              <a:latin typeface="Roboto" pitchFamily="2" charset="0"/>
              <a:ea typeface="Roboto" pitchFamily="2" charset="0"/>
              <a:cs typeface="Segoe UI Semilight" panose="020B0402040204020203" pitchFamily="34" charset="0"/>
            </a:rPr>
            <a:t>Customs</a:t>
          </a:r>
          <a:endParaRPr lang="en-GB" sz="1600" noProof="0" dirty="0">
            <a:latin typeface="Roboto" pitchFamily="2" charset="0"/>
            <a:ea typeface="Roboto" pitchFamily="2" charset="0"/>
            <a:cs typeface="Segoe UI Semilight" panose="020B0402040204020203" pitchFamily="34" charset="0"/>
          </a:endParaRPr>
        </a:p>
      </dgm:t>
    </dgm:pt>
    <dgm:pt modelId="{CE3C4E0D-17D8-429B-BAE4-211B248F5124}" type="parTrans" cxnId="{7E4335F9-0C8C-4058-AA8E-EC08EC84D4DC}">
      <dgm:prSet/>
      <dgm:spPr/>
      <dgm:t>
        <a:bodyPr/>
        <a:lstStyle/>
        <a:p>
          <a:endParaRPr lang="en-GB">
            <a:latin typeface="Roboto" pitchFamily="2" charset="0"/>
            <a:ea typeface="Roboto" pitchFamily="2" charset="0"/>
          </a:endParaRPr>
        </a:p>
      </dgm:t>
    </dgm:pt>
    <dgm:pt modelId="{432849FB-2511-4D2D-AE21-7963B6B2A9B2}" type="sibTrans" cxnId="{7E4335F9-0C8C-4058-AA8E-EC08EC84D4DC}">
      <dgm:prSet/>
      <dgm:spPr/>
      <dgm:t>
        <a:bodyPr/>
        <a:lstStyle/>
        <a:p>
          <a:endParaRPr lang="en-GB">
            <a:latin typeface="Roboto" pitchFamily="2" charset="0"/>
            <a:ea typeface="Roboto" pitchFamily="2" charset="0"/>
          </a:endParaRPr>
        </a:p>
      </dgm:t>
    </dgm:pt>
    <dgm:pt modelId="{5C01E0BA-4408-4A4C-B7A9-DF9D12ABFD5E}">
      <dgm:prSet phldrT="[Texto]" custT="1"/>
      <dgm:spPr/>
      <dgm:t>
        <a:bodyPr/>
        <a:lstStyle/>
        <a:p>
          <a:pPr algn="l">
            <a:spcAft>
              <a:spcPct val="15000"/>
            </a:spcAft>
          </a:pPr>
          <a:r>
            <a:rPr lang="en-US" sz="1600" noProof="0" dirty="0">
              <a:latin typeface="Roboto" pitchFamily="2" charset="0"/>
              <a:ea typeface="Roboto" pitchFamily="2" charset="0"/>
              <a:cs typeface="Segoe UI Semilight" panose="020B0402040204020203" pitchFamily="34" charset="0"/>
            </a:rPr>
            <a:t>Etc.</a:t>
          </a:r>
          <a:endParaRPr lang="en-GB" sz="1600" noProof="0" dirty="0">
            <a:latin typeface="Roboto" pitchFamily="2" charset="0"/>
            <a:ea typeface="Roboto" pitchFamily="2" charset="0"/>
            <a:cs typeface="Segoe UI Semilight" panose="020B0402040204020203" pitchFamily="34" charset="0"/>
          </a:endParaRPr>
        </a:p>
      </dgm:t>
    </dgm:pt>
    <dgm:pt modelId="{E1754F54-664F-461D-A596-85AF79CA297D}" type="parTrans" cxnId="{82BA3A21-78FF-4B56-BF2D-9DBEE718F5BE}">
      <dgm:prSet/>
      <dgm:spPr/>
      <dgm:t>
        <a:bodyPr/>
        <a:lstStyle/>
        <a:p>
          <a:endParaRPr lang="en-GB">
            <a:latin typeface="Roboto" pitchFamily="2" charset="0"/>
            <a:ea typeface="Roboto" pitchFamily="2" charset="0"/>
          </a:endParaRPr>
        </a:p>
      </dgm:t>
    </dgm:pt>
    <dgm:pt modelId="{9D861A12-A3FC-49FB-9D19-71FB38AAAB5C}" type="sibTrans" cxnId="{82BA3A21-78FF-4B56-BF2D-9DBEE718F5BE}">
      <dgm:prSet/>
      <dgm:spPr/>
      <dgm:t>
        <a:bodyPr/>
        <a:lstStyle/>
        <a:p>
          <a:endParaRPr lang="en-GB">
            <a:latin typeface="Roboto" pitchFamily="2" charset="0"/>
            <a:ea typeface="Roboto" pitchFamily="2" charset="0"/>
          </a:endParaRPr>
        </a:p>
      </dgm:t>
    </dgm:pt>
    <dgm:pt modelId="{946ACE9F-F9FD-42DD-AACB-44A82DC9BB7C}" type="pres">
      <dgm:prSet presAssocID="{33F07989-6ACF-4D30-AA74-DF1203184C65}" presName="theList" presStyleCnt="0">
        <dgm:presLayoutVars>
          <dgm:dir/>
          <dgm:animLvl val="lvl"/>
          <dgm:resizeHandles val="exact"/>
        </dgm:presLayoutVars>
      </dgm:prSet>
      <dgm:spPr/>
    </dgm:pt>
    <dgm:pt modelId="{A171F655-E4C5-4596-935C-AFAAB8B7B8DD}" type="pres">
      <dgm:prSet presAssocID="{2376942E-BD7F-436E-B7BF-5683355DAD50}" presName="compNode" presStyleCnt="0"/>
      <dgm:spPr/>
    </dgm:pt>
    <dgm:pt modelId="{152F1B6C-3C51-47DE-B327-2F7C0345BD1D}" type="pres">
      <dgm:prSet presAssocID="{2376942E-BD7F-436E-B7BF-5683355DAD50}" presName="aNode" presStyleLbl="bgShp" presStyleIdx="0" presStyleCnt="3" custLinFactNeighborX="991" custLinFactNeighborY="3235"/>
      <dgm:spPr/>
    </dgm:pt>
    <dgm:pt modelId="{4ADB8900-D1C4-4474-B981-529B87E974F8}" type="pres">
      <dgm:prSet presAssocID="{2376942E-BD7F-436E-B7BF-5683355DAD50}" presName="textNode" presStyleLbl="bgShp" presStyleIdx="0" presStyleCnt="3"/>
      <dgm:spPr/>
    </dgm:pt>
    <dgm:pt modelId="{6D6C388C-38A0-4DB9-AC25-266C636D5193}" type="pres">
      <dgm:prSet presAssocID="{2376942E-BD7F-436E-B7BF-5683355DAD50}" presName="compChildNode" presStyleCnt="0"/>
      <dgm:spPr/>
    </dgm:pt>
    <dgm:pt modelId="{4F53B3AC-C941-4B09-9992-E03A2D077305}" type="pres">
      <dgm:prSet presAssocID="{2376942E-BD7F-436E-B7BF-5683355DAD50}" presName="theInnerList" presStyleCnt="0"/>
      <dgm:spPr/>
    </dgm:pt>
    <dgm:pt modelId="{F1E579B7-DBDD-4FD4-B754-E251A4A3B75D}" type="pres">
      <dgm:prSet presAssocID="{916C9160-357A-4B0F-A9C1-00CD06DEE869}" presName="childNode" presStyleLbl="node1" presStyleIdx="0" presStyleCnt="9" custScaleX="111706" custScaleY="85814" custLinFactNeighborX="-129" custLinFactNeighborY="-7388">
        <dgm:presLayoutVars>
          <dgm:bulletEnabled val="1"/>
        </dgm:presLayoutVars>
      </dgm:prSet>
      <dgm:spPr/>
    </dgm:pt>
    <dgm:pt modelId="{DA78E171-528C-4A6B-A69C-9F16807DFE7D}" type="pres">
      <dgm:prSet presAssocID="{2376942E-BD7F-436E-B7BF-5683355DAD50}" presName="aSpace" presStyleCnt="0"/>
      <dgm:spPr/>
    </dgm:pt>
    <dgm:pt modelId="{8E03C3D9-B442-4931-9E10-9AAF6D5A2B68}" type="pres">
      <dgm:prSet presAssocID="{250C18CD-5C2F-43B6-9280-B161D54C572A}" presName="compNode" presStyleCnt="0"/>
      <dgm:spPr/>
    </dgm:pt>
    <dgm:pt modelId="{AD4ECF4C-1ACA-4EA2-8476-565D7B3D4CBA}" type="pres">
      <dgm:prSet presAssocID="{250C18CD-5C2F-43B6-9280-B161D54C572A}" presName="aNode" presStyleLbl="bgShp" presStyleIdx="1" presStyleCnt="3"/>
      <dgm:spPr/>
    </dgm:pt>
    <dgm:pt modelId="{7190B543-90E2-4D79-AB92-AE645E2FB32F}" type="pres">
      <dgm:prSet presAssocID="{250C18CD-5C2F-43B6-9280-B161D54C572A}" presName="textNode" presStyleLbl="bgShp" presStyleIdx="1" presStyleCnt="3"/>
      <dgm:spPr/>
    </dgm:pt>
    <dgm:pt modelId="{E7391208-734C-4F2C-88F0-EE4A8248CDAE}" type="pres">
      <dgm:prSet presAssocID="{250C18CD-5C2F-43B6-9280-B161D54C572A}" presName="compChildNode" presStyleCnt="0"/>
      <dgm:spPr/>
    </dgm:pt>
    <dgm:pt modelId="{E597A9BF-3BF7-4E28-B608-D152A15E8536}" type="pres">
      <dgm:prSet presAssocID="{250C18CD-5C2F-43B6-9280-B161D54C572A}" presName="theInnerList" presStyleCnt="0"/>
      <dgm:spPr/>
    </dgm:pt>
    <dgm:pt modelId="{938C5E9D-DB45-4519-842C-11B15C5A7C3C}" type="pres">
      <dgm:prSet presAssocID="{A1F80568-3AC0-465D-9F5C-56F466407BD6}" presName="childNode" presStyleLbl="node1" presStyleIdx="1" presStyleCnt="9" custScaleX="88913" custScaleY="449198" custLinFactY="-51772" custLinFactNeighborX="1642" custLinFactNeighborY="-100000">
        <dgm:presLayoutVars>
          <dgm:bulletEnabled val="1"/>
        </dgm:presLayoutVars>
      </dgm:prSet>
      <dgm:spPr/>
    </dgm:pt>
    <dgm:pt modelId="{0F0213C2-E1CA-4D5D-A832-B87DAA788DDB}" type="pres">
      <dgm:prSet presAssocID="{A1F80568-3AC0-465D-9F5C-56F466407BD6}" presName="aSpace2" presStyleCnt="0"/>
      <dgm:spPr/>
    </dgm:pt>
    <dgm:pt modelId="{D539FAA8-5DB7-4EFB-96B4-A3D22DB175E2}" type="pres">
      <dgm:prSet presAssocID="{46B83AE6-9567-4558-923D-C0548532280A}" presName="childNode" presStyleLbl="node1" presStyleIdx="2" presStyleCnt="9" custScaleX="88913" custScaleY="449198" custLinFactY="-41252" custLinFactNeighborX="1642" custLinFactNeighborY="-100000">
        <dgm:presLayoutVars>
          <dgm:bulletEnabled val="1"/>
        </dgm:presLayoutVars>
      </dgm:prSet>
      <dgm:spPr/>
    </dgm:pt>
    <dgm:pt modelId="{AB19BE4A-9380-41A4-AA23-B4F3CEA117ED}" type="pres">
      <dgm:prSet presAssocID="{46B83AE6-9567-4558-923D-C0548532280A}" presName="aSpace2" presStyleCnt="0"/>
      <dgm:spPr/>
    </dgm:pt>
    <dgm:pt modelId="{310B6245-563E-47F1-93FC-A9456BE83D33}" type="pres">
      <dgm:prSet presAssocID="{9B90E40F-53FC-4B91-9767-E67C59BCD18B}" presName="childNode" presStyleLbl="node1" presStyleIdx="3" presStyleCnt="9" custScaleX="88913" custScaleY="449198" custLinFactY="-32525" custLinFactNeighborX="1642" custLinFactNeighborY="-100000">
        <dgm:presLayoutVars>
          <dgm:bulletEnabled val="1"/>
        </dgm:presLayoutVars>
      </dgm:prSet>
      <dgm:spPr/>
    </dgm:pt>
    <dgm:pt modelId="{04BF6929-7D2C-4E0A-869E-7D815563ED28}" type="pres">
      <dgm:prSet presAssocID="{9B90E40F-53FC-4B91-9767-E67C59BCD18B}" presName="aSpace2" presStyleCnt="0"/>
      <dgm:spPr/>
    </dgm:pt>
    <dgm:pt modelId="{FFDD68F9-C023-4BE3-B48E-73DEDDFEA59A}" type="pres">
      <dgm:prSet presAssocID="{CBE216E2-61FD-4C4B-97BE-A85F26CC86AE}" presName="childNode" presStyleLbl="node1" presStyleIdx="4" presStyleCnt="9" custScaleX="88913" custScaleY="449198" custLinFactY="-22005" custLinFactNeighborX="1642" custLinFactNeighborY="-100000">
        <dgm:presLayoutVars>
          <dgm:bulletEnabled val="1"/>
        </dgm:presLayoutVars>
      </dgm:prSet>
      <dgm:spPr/>
    </dgm:pt>
    <dgm:pt modelId="{BA90E905-81C9-47A1-AA01-28085A1992AC}" type="pres">
      <dgm:prSet presAssocID="{250C18CD-5C2F-43B6-9280-B161D54C572A}" presName="aSpace" presStyleCnt="0"/>
      <dgm:spPr/>
    </dgm:pt>
    <dgm:pt modelId="{E05F8DC5-77BD-4348-8B9D-58A2F9098413}" type="pres">
      <dgm:prSet presAssocID="{B70A0620-B814-4CD8-AF48-5EF87020EBD7}" presName="compNode" presStyleCnt="0"/>
      <dgm:spPr/>
    </dgm:pt>
    <dgm:pt modelId="{6282AC81-105F-488E-83EC-22542779B3A2}" type="pres">
      <dgm:prSet presAssocID="{B70A0620-B814-4CD8-AF48-5EF87020EBD7}" presName="aNode" presStyleLbl="bgShp" presStyleIdx="2" presStyleCnt="3"/>
      <dgm:spPr/>
    </dgm:pt>
    <dgm:pt modelId="{7CCA8925-E23D-43DB-A5BE-3F52146419D4}" type="pres">
      <dgm:prSet presAssocID="{B70A0620-B814-4CD8-AF48-5EF87020EBD7}" presName="textNode" presStyleLbl="bgShp" presStyleIdx="2" presStyleCnt="3"/>
      <dgm:spPr/>
    </dgm:pt>
    <dgm:pt modelId="{CF800482-D284-4A01-A0CD-74CEACB0AFB4}" type="pres">
      <dgm:prSet presAssocID="{B70A0620-B814-4CD8-AF48-5EF87020EBD7}" presName="compChildNode" presStyleCnt="0"/>
      <dgm:spPr/>
    </dgm:pt>
    <dgm:pt modelId="{29033D7C-B945-4399-AC1C-44D54A5634B7}" type="pres">
      <dgm:prSet presAssocID="{B70A0620-B814-4CD8-AF48-5EF87020EBD7}" presName="theInnerList" presStyleCnt="0"/>
      <dgm:spPr/>
    </dgm:pt>
    <dgm:pt modelId="{2671E9F4-FE9E-4334-9152-8D448D179DA7}" type="pres">
      <dgm:prSet presAssocID="{67748342-552C-48DF-B749-AFA4F365E0C9}" presName="childNode" presStyleLbl="node1" presStyleIdx="5" presStyleCnt="9" custScaleX="106386" custScaleY="66047" custLinFactY="-5369" custLinFactNeighborX="3388" custLinFactNeighborY="-100000">
        <dgm:presLayoutVars>
          <dgm:bulletEnabled val="1"/>
        </dgm:presLayoutVars>
      </dgm:prSet>
      <dgm:spPr/>
    </dgm:pt>
    <dgm:pt modelId="{84B5BA11-DBDC-450D-90C3-CE26D5308046}" type="pres">
      <dgm:prSet presAssocID="{67748342-552C-48DF-B749-AFA4F365E0C9}" presName="aSpace2" presStyleCnt="0"/>
      <dgm:spPr/>
    </dgm:pt>
    <dgm:pt modelId="{790454DE-F8BF-40BA-BFD4-42DEE5B062AF}" type="pres">
      <dgm:prSet presAssocID="{072A4F06-88A4-44CE-BCF4-D879A533ADFE}" presName="childNode" presStyleLbl="node1" presStyleIdx="6" presStyleCnt="9" custScaleX="106386" custScaleY="66047" custLinFactY="-8845" custLinFactNeighborX="3388" custLinFactNeighborY="-100000">
        <dgm:presLayoutVars>
          <dgm:bulletEnabled val="1"/>
        </dgm:presLayoutVars>
      </dgm:prSet>
      <dgm:spPr/>
    </dgm:pt>
    <dgm:pt modelId="{C63FB14F-2A94-44C5-8AAC-6442D19E5E51}" type="pres">
      <dgm:prSet presAssocID="{072A4F06-88A4-44CE-BCF4-D879A533ADFE}" presName="aSpace2" presStyleCnt="0"/>
      <dgm:spPr/>
    </dgm:pt>
    <dgm:pt modelId="{BFA37298-BDE5-45AA-9471-D2605F36A1F3}" type="pres">
      <dgm:prSet presAssocID="{2CAD62B3-C3CB-4DF4-846D-93178CC65E43}" presName="childNode" presStyleLbl="node1" presStyleIdx="7" presStyleCnt="9" custScaleX="106386" custScaleY="70920" custLinFactY="-13283" custLinFactNeighborX="3388" custLinFactNeighborY="-100000">
        <dgm:presLayoutVars>
          <dgm:bulletEnabled val="1"/>
        </dgm:presLayoutVars>
      </dgm:prSet>
      <dgm:spPr/>
    </dgm:pt>
    <dgm:pt modelId="{FA898729-EFA2-4AE8-A8B0-C9D615B291D3}" type="pres">
      <dgm:prSet presAssocID="{2CAD62B3-C3CB-4DF4-846D-93178CC65E43}" presName="aSpace2" presStyleCnt="0"/>
      <dgm:spPr/>
    </dgm:pt>
    <dgm:pt modelId="{E16C981B-06FD-4B74-9650-415965CA442A}" type="pres">
      <dgm:prSet presAssocID="{61F14548-D10D-4503-8B35-27C46DDB6404}" presName="childNode" presStyleLbl="node1" presStyleIdx="8" presStyleCnt="9" custScaleX="106386" custScaleY="70920" custLinFactY="-13283" custLinFactNeighborX="3388" custLinFactNeighborY="-100000">
        <dgm:presLayoutVars>
          <dgm:bulletEnabled val="1"/>
        </dgm:presLayoutVars>
      </dgm:prSet>
      <dgm:spPr/>
    </dgm:pt>
  </dgm:ptLst>
  <dgm:cxnLst>
    <dgm:cxn modelId="{5A5C7901-D542-4411-AFFD-12F67EF81E72}" type="presOf" srcId="{61F14548-D10D-4503-8B35-27C46DDB6404}" destId="{E16C981B-06FD-4B74-9650-415965CA442A}" srcOrd="0" destOrd="0" presId="urn:microsoft.com/office/officeart/2005/8/layout/lProcess2"/>
    <dgm:cxn modelId="{2D20DB06-3B15-4F9B-998E-9CEC3BA58E0F}" srcId="{916C9160-357A-4B0F-A9C1-00CD06DEE869}" destId="{82951BCC-8C3D-4223-891D-FB8D9601A2C0}" srcOrd="5" destOrd="0" parTransId="{C5DB9932-BC64-4B20-B163-5089836C4738}" sibTransId="{20606B61-6984-4718-858F-A30B13582253}"/>
    <dgm:cxn modelId="{7A307808-E2EF-4FFA-BD31-238D6FE71BE9}" srcId="{B70A0620-B814-4CD8-AF48-5EF87020EBD7}" destId="{61F14548-D10D-4503-8B35-27C46DDB6404}" srcOrd="3" destOrd="0" parTransId="{A87D0F12-B838-40B6-9DF3-D5F16EA42C80}" sibTransId="{D8D9BF4B-4BD2-4622-B370-BA2281E60AFE}"/>
    <dgm:cxn modelId="{10E43719-DFEA-4388-9D8A-4B94167A8D03}" srcId="{916C9160-357A-4B0F-A9C1-00CD06DEE869}" destId="{4E240775-94FE-4C0C-B194-CCA5D8935CF7}" srcOrd="0" destOrd="0" parTransId="{7E321135-176E-4257-BFF1-AA15DA7CBA6B}" sibTransId="{48D161F2-9863-44C8-A256-000B6C02720E}"/>
    <dgm:cxn modelId="{82BA3A21-78FF-4B56-BF2D-9DBEE718F5BE}" srcId="{916C9160-357A-4B0F-A9C1-00CD06DEE869}" destId="{5C01E0BA-4408-4A4C-B7A9-DF9D12ABFD5E}" srcOrd="7" destOrd="0" parTransId="{E1754F54-664F-461D-A596-85AF79CA297D}" sibTransId="{9D861A12-A3FC-49FB-9D19-71FB38AAAB5C}"/>
    <dgm:cxn modelId="{FB125733-C175-4507-B6CC-C04D251D8E96}" srcId="{2376942E-BD7F-436E-B7BF-5683355DAD50}" destId="{916C9160-357A-4B0F-A9C1-00CD06DEE869}" srcOrd="0" destOrd="0" parTransId="{3BA3EA4E-00E0-4C27-BBFD-ED588CC68B24}" sibTransId="{BDBB0EEE-56CE-41A0-A11D-10148A41FFBC}"/>
    <dgm:cxn modelId="{BED16F35-5BF7-4C2E-A5F0-D7C49C884504}" type="presOf" srcId="{33F07989-6ACF-4D30-AA74-DF1203184C65}" destId="{946ACE9F-F9FD-42DD-AACB-44A82DC9BB7C}" srcOrd="0" destOrd="0" presId="urn:microsoft.com/office/officeart/2005/8/layout/lProcess2"/>
    <dgm:cxn modelId="{1C24CB36-6C64-444F-A90D-FBC9DA2FE9E5}" type="presOf" srcId="{67748342-552C-48DF-B749-AFA4F365E0C9}" destId="{2671E9F4-FE9E-4334-9152-8D448D179DA7}" srcOrd="0" destOrd="0" presId="urn:microsoft.com/office/officeart/2005/8/layout/lProcess2"/>
    <dgm:cxn modelId="{97AB0237-4227-46D0-9F86-7C2369BE0497}" type="presOf" srcId="{250C18CD-5C2F-43B6-9280-B161D54C572A}" destId="{AD4ECF4C-1ACA-4EA2-8476-565D7B3D4CBA}" srcOrd="0" destOrd="0" presId="urn:microsoft.com/office/officeart/2005/8/layout/lProcess2"/>
    <dgm:cxn modelId="{7F6B3537-E0AD-4D98-B888-D2EE8D5BBAB8}" type="presOf" srcId="{B70A0620-B814-4CD8-AF48-5EF87020EBD7}" destId="{7CCA8925-E23D-43DB-A5BE-3F52146419D4}" srcOrd="1" destOrd="0" presId="urn:microsoft.com/office/officeart/2005/8/layout/lProcess2"/>
    <dgm:cxn modelId="{6239CE5C-FB54-4B84-914A-2A9E3BD0995C}" type="presOf" srcId="{7C96F31D-6563-458F-940C-6989069F41CB}" destId="{F1E579B7-DBDD-4FD4-B754-E251A4A3B75D}" srcOrd="0" destOrd="5" presId="urn:microsoft.com/office/officeart/2005/8/layout/lProcess2"/>
    <dgm:cxn modelId="{399CDC43-D17F-4642-9BE2-A5F1D4CA64A7}" srcId="{916C9160-357A-4B0F-A9C1-00CD06DEE869}" destId="{C68F5993-95A3-4AA5-831E-0404C0C47997}" srcOrd="1" destOrd="0" parTransId="{E6DB1A59-BF16-4D34-9FEB-C2F9667CD129}" sibTransId="{66E14DD5-1DCE-4C21-A478-9A31F70D7355}"/>
    <dgm:cxn modelId="{6C795847-4E10-4939-8639-F3754B3AB7F5}" type="presOf" srcId="{916C9160-357A-4B0F-A9C1-00CD06DEE869}" destId="{F1E579B7-DBDD-4FD4-B754-E251A4A3B75D}" srcOrd="0" destOrd="0" presId="urn:microsoft.com/office/officeart/2005/8/layout/lProcess2"/>
    <dgm:cxn modelId="{C1B1364C-1A60-4967-AC37-2A24250DC1C5}" srcId="{916C9160-357A-4B0F-A9C1-00CD06DEE869}" destId="{8B3731E3-DD2B-4974-927C-6ACB3978998A}" srcOrd="3" destOrd="0" parTransId="{B184DB9A-F153-4B15-8911-B624F69BD19F}" sibTransId="{A3F2DD3D-A845-4103-8875-B80D44590548}"/>
    <dgm:cxn modelId="{6C6D076F-D531-4622-9ADC-849C4970014C}" type="presOf" srcId="{4E240775-94FE-4C0C-B194-CCA5D8935CF7}" destId="{F1E579B7-DBDD-4FD4-B754-E251A4A3B75D}" srcOrd="0" destOrd="1" presId="urn:microsoft.com/office/officeart/2005/8/layout/lProcess2"/>
    <dgm:cxn modelId="{C35A4954-F107-4F3C-92A8-43E2072E2674}" srcId="{916C9160-357A-4B0F-A9C1-00CD06DEE869}" destId="{7C96F31D-6563-458F-940C-6989069F41CB}" srcOrd="4" destOrd="0" parTransId="{A4A02BDA-A3DE-4AB5-96DC-A9D72A2D9016}" sibTransId="{EE19B3D9-7D6A-4AFD-9630-E4129D9B39D4}"/>
    <dgm:cxn modelId="{8D8E8E58-D122-488A-ACBC-11AE711724B4}" srcId="{250C18CD-5C2F-43B6-9280-B161D54C572A}" destId="{9B90E40F-53FC-4B91-9767-E67C59BCD18B}" srcOrd="2" destOrd="0" parTransId="{D91B427F-522A-4F35-A5E6-44A0DF7F8CF5}" sibTransId="{179E5C69-0F78-473E-9C03-BF5FD55B1BDD}"/>
    <dgm:cxn modelId="{6DF8327C-A0DB-4B8C-8049-788F3883DE37}" srcId="{B70A0620-B814-4CD8-AF48-5EF87020EBD7}" destId="{2CAD62B3-C3CB-4DF4-846D-93178CC65E43}" srcOrd="2" destOrd="0" parTransId="{AFADA1F5-DAB3-4C9A-BB39-34A898E320C3}" sibTransId="{7A98574A-776C-424E-986C-711515E07D4F}"/>
    <dgm:cxn modelId="{63D72280-861C-471D-85C6-FEAB3128E601}" type="presOf" srcId="{2376942E-BD7F-436E-B7BF-5683355DAD50}" destId="{152F1B6C-3C51-47DE-B327-2F7C0345BD1D}" srcOrd="0" destOrd="0" presId="urn:microsoft.com/office/officeart/2005/8/layout/lProcess2"/>
    <dgm:cxn modelId="{0F141283-447E-4C00-9A74-FA94A1B7EB35}" type="presOf" srcId="{072A4F06-88A4-44CE-BCF4-D879A533ADFE}" destId="{790454DE-F8BF-40BA-BFD4-42DEE5B062AF}" srcOrd="0" destOrd="0" presId="urn:microsoft.com/office/officeart/2005/8/layout/lProcess2"/>
    <dgm:cxn modelId="{1B1B7385-E3DF-462A-8841-99768F4B406A}" srcId="{33F07989-6ACF-4D30-AA74-DF1203184C65}" destId="{2376942E-BD7F-436E-B7BF-5683355DAD50}" srcOrd="0" destOrd="0" parTransId="{FF319C28-BB59-4791-BB3E-EB9C5C7D857C}" sibTransId="{4F9D31BB-287A-432F-ACDD-9689C8B25B07}"/>
    <dgm:cxn modelId="{F3E07887-8906-409A-B636-03A9466731AB}" srcId="{250C18CD-5C2F-43B6-9280-B161D54C572A}" destId="{A1F80568-3AC0-465D-9F5C-56F466407BD6}" srcOrd="0" destOrd="0" parTransId="{FFDD2B25-CDEB-49E7-92CD-ACA1DAA11DD7}" sibTransId="{FA4766C4-C331-472B-9CB5-C2EB1F22815A}"/>
    <dgm:cxn modelId="{A066A7A4-0E29-46FA-B2CA-FDD44CDB5B40}" type="presOf" srcId="{2CAD62B3-C3CB-4DF4-846D-93178CC65E43}" destId="{BFA37298-BDE5-45AA-9471-D2605F36A1F3}" srcOrd="0" destOrd="0" presId="urn:microsoft.com/office/officeart/2005/8/layout/lProcess2"/>
    <dgm:cxn modelId="{4111AEA6-8EBD-4629-838C-9CC54B295CD7}" srcId="{250C18CD-5C2F-43B6-9280-B161D54C572A}" destId="{46B83AE6-9567-4558-923D-C0548532280A}" srcOrd="1" destOrd="0" parTransId="{9F0159EA-CDC0-4E20-B591-030200040A77}" sibTransId="{0EA28D73-5D31-4CA5-B484-E034DD467092}"/>
    <dgm:cxn modelId="{25E550B1-1582-4607-BCC4-76F6CD3A6744}" type="presOf" srcId="{A3E04908-7E71-42F6-8A67-BA047EF280F5}" destId="{F1E579B7-DBDD-4FD4-B754-E251A4A3B75D}" srcOrd="0" destOrd="3" presId="urn:microsoft.com/office/officeart/2005/8/layout/lProcess2"/>
    <dgm:cxn modelId="{EF0447B4-8AD5-42CF-92F3-FC89870E3950}" srcId="{33F07989-6ACF-4D30-AA74-DF1203184C65}" destId="{B70A0620-B814-4CD8-AF48-5EF87020EBD7}" srcOrd="2" destOrd="0" parTransId="{8FD3C1FF-D684-4B15-8646-EE1C4654FA68}" sibTransId="{695EDE47-87CB-4694-9F87-B459B45A6C44}"/>
    <dgm:cxn modelId="{23AF03C0-0D21-49A8-8372-38D85AE9ECB9}" srcId="{33F07989-6ACF-4D30-AA74-DF1203184C65}" destId="{250C18CD-5C2F-43B6-9280-B161D54C572A}" srcOrd="1" destOrd="0" parTransId="{008127CF-1036-456E-A634-D27D690F714B}" sibTransId="{DD334ACD-9732-4E7B-A264-05425A39EFA9}"/>
    <dgm:cxn modelId="{98331BC1-A499-4912-B6EE-9B2F4B81833F}" srcId="{B70A0620-B814-4CD8-AF48-5EF87020EBD7}" destId="{072A4F06-88A4-44CE-BCF4-D879A533ADFE}" srcOrd="1" destOrd="0" parTransId="{6D59C06A-B1D6-454D-959B-07B78337402F}" sibTransId="{2B0D8050-705A-41E4-94DD-3EA5CE9E66A0}"/>
    <dgm:cxn modelId="{6ED928C6-2642-436F-829F-78992F72CBAD}" type="presOf" srcId="{250C18CD-5C2F-43B6-9280-B161D54C572A}" destId="{7190B543-90E2-4D79-AB92-AE645E2FB32F}" srcOrd="1" destOrd="0" presId="urn:microsoft.com/office/officeart/2005/8/layout/lProcess2"/>
    <dgm:cxn modelId="{E0D220DA-82BA-408C-BBC8-F4E088D8D8F7}" type="presOf" srcId="{A01450D5-A5C4-490B-BFE0-1FD486AD4424}" destId="{F1E579B7-DBDD-4FD4-B754-E251A4A3B75D}" srcOrd="0" destOrd="7" presId="urn:microsoft.com/office/officeart/2005/8/layout/lProcess2"/>
    <dgm:cxn modelId="{754CE5DA-D6D8-4A60-9609-7E07334C4F93}" type="presOf" srcId="{46B83AE6-9567-4558-923D-C0548532280A}" destId="{D539FAA8-5DB7-4EFB-96B4-A3D22DB175E2}" srcOrd="0" destOrd="0" presId="urn:microsoft.com/office/officeart/2005/8/layout/lProcess2"/>
    <dgm:cxn modelId="{B5CD19DC-6CC4-4825-A471-2D705D1CBE23}" type="presOf" srcId="{2376942E-BD7F-436E-B7BF-5683355DAD50}" destId="{4ADB8900-D1C4-4474-B981-529B87E974F8}" srcOrd="1" destOrd="0" presId="urn:microsoft.com/office/officeart/2005/8/layout/lProcess2"/>
    <dgm:cxn modelId="{1A330ADD-6C32-46BF-8617-33A49DC4A2AE}" type="presOf" srcId="{B70A0620-B814-4CD8-AF48-5EF87020EBD7}" destId="{6282AC81-105F-488E-83EC-22542779B3A2}" srcOrd="0" destOrd="0" presId="urn:microsoft.com/office/officeart/2005/8/layout/lProcess2"/>
    <dgm:cxn modelId="{6FAFDBDD-E477-4837-A596-FEAD550B1D36}" srcId="{250C18CD-5C2F-43B6-9280-B161D54C572A}" destId="{CBE216E2-61FD-4C4B-97BE-A85F26CC86AE}" srcOrd="3" destOrd="0" parTransId="{7A3B6A70-B8A3-4F86-9586-A6CC72D30230}" sibTransId="{98872A98-D36B-4172-A78F-6255143761E6}"/>
    <dgm:cxn modelId="{06704AE1-A580-4A8B-A7A5-F71E90B85177}" type="presOf" srcId="{5C01E0BA-4408-4A4C-B7A9-DF9D12ABFD5E}" destId="{F1E579B7-DBDD-4FD4-B754-E251A4A3B75D}" srcOrd="0" destOrd="8" presId="urn:microsoft.com/office/officeart/2005/8/layout/lProcess2"/>
    <dgm:cxn modelId="{41E967E6-B996-4A58-9E37-FB9D613D702B}" type="presOf" srcId="{C68F5993-95A3-4AA5-831E-0404C0C47997}" destId="{F1E579B7-DBDD-4FD4-B754-E251A4A3B75D}" srcOrd="0" destOrd="2" presId="urn:microsoft.com/office/officeart/2005/8/layout/lProcess2"/>
    <dgm:cxn modelId="{E5B21FE8-2BFC-4C30-BBA1-4D6DD51D7C30}" type="presOf" srcId="{CBE216E2-61FD-4C4B-97BE-A85F26CC86AE}" destId="{FFDD68F9-C023-4BE3-B48E-73DEDDFEA59A}" srcOrd="0" destOrd="0" presId="urn:microsoft.com/office/officeart/2005/8/layout/lProcess2"/>
    <dgm:cxn modelId="{477780EB-F6C1-4D56-B489-343FF620EAFA}" type="presOf" srcId="{82951BCC-8C3D-4223-891D-FB8D9601A2C0}" destId="{F1E579B7-DBDD-4FD4-B754-E251A4A3B75D}" srcOrd="0" destOrd="6" presId="urn:microsoft.com/office/officeart/2005/8/layout/lProcess2"/>
    <dgm:cxn modelId="{847CE5EB-E1DB-42C8-8FFA-26B370CF51D9}" srcId="{916C9160-357A-4B0F-A9C1-00CD06DEE869}" destId="{A3E04908-7E71-42F6-8A67-BA047EF280F5}" srcOrd="2" destOrd="0" parTransId="{E8C5E0F7-090E-42F7-9586-CDB875F013AC}" sibTransId="{26DB4789-209F-4FD9-A1D9-514B79FB2DA7}"/>
    <dgm:cxn modelId="{A03C2BEF-A675-4932-8100-5BD14FC6201E}" type="presOf" srcId="{9B90E40F-53FC-4B91-9767-E67C59BCD18B}" destId="{310B6245-563E-47F1-93FC-A9456BE83D33}" srcOrd="0" destOrd="0" presId="urn:microsoft.com/office/officeart/2005/8/layout/lProcess2"/>
    <dgm:cxn modelId="{F1D8B9EF-A73C-48C6-AE2B-4B264CA0E17C}" type="presOf" srcId="{A1F80568-3AC0-465D-9F5C-56F466407BD6}" destId="{938C5E9D-DB45-4519-842C-11B15C5A7C3C}" srcOrd="0" destOrd="0" presId="urn:microsoft.com/office/officeart/2005/8/layout/lProcess2"/>
    <dgm:cxn modelId="{7E4335F9-0C8C-4058-AA8E-EC08EC84D4DC}" srcId="{916C9160-357A-4B0F-A9C1-00CD06DEE869}" destId="{A01450D5-A5C4-490B-BFE0-1FD486AD4424}" srcOrd="6" destOrd="0" parTransId="{CE3C4E0D-17D8-429B-BAE4-211B248F5124}" sibTransId="{432849FB-2511-4D2D-AE21-7963B6B2A9B2}"/>
    <dgm:cxn modelId="{301C83FA-77D3-4038-AC57-9F4CD94ED4BC}" srcId="{B70A0620-B814-4CD8-AF48-5EF87020EBD7}" destId="{67748342-552C-48DF-B749-AFA4F365E0C9}" srcOrd="0" destOrd="0" parTransId="{2BF432CF-182D-49B0-9D40-D08DA2F1A231}" sibTransId="{51657819-ED2B-4A29-8BD4-EEA428B3E03F}"/>
    <dgm:cxn modelId="{32FDD6FD-E0FE-400D-86B6-4E19E1D44975}" type="presOf" srcId="{8B3731E3-DD2B-4974-927C-6ACB3978998A}" destId="{F1E579B7-DBDD-4FD4-B754-E251A4A3B75D}" srcOrd="0" destOrd="4" presId="urn:microsoft.com/office/officeart/2005/8/layout/lProcess2"/>
    <dgm:cxn modelId="{87E4B5AF-346E-4278-A10E-CAB9708D198A}" type="presParOf" srcId="{946ACE9F-F9FD-42DD-AACB-44A82DC9BB7C}" destId="{A171F655-E4C5-4596-935C-AFAAB8B7B8DD}" srcOrd="0" destOrd="0" presId="urn:microsoft.com/office/officeart/2005/8/layout/lProcess2"/>
    <dgm:cxn modelId="{BF78EA33-1451-4911-84E8-44D13CBA0EBF}" type="presParOf" srcId="{A171F655-E4C5-4596-935C-AFAAB8B7B8DD}" destId="{152F1B6C-3C51-47DE-B327-2F7C0345BD1D}" srcOrd="0" destOrd="0" presId="urn:microsoft.com/office/officeart/2005/8/layout/lProcess2"/>
    <dgm:cxn modelId="{5F999EC5-ED17-4896-A52C-CC24AB3E4A21}" type="presParOf" srcId="{A171F655-E4C5-4596-935C-AFAAB8B7B8DD}" destId="{4ADB8900-D1C4-4474-B981-529B87E974F8}" srcOrd="1" destOrd="0" presId="urn:microsoft.com/office/officeart/2005/8/layout/lProcess2"/>
    <dgm:cxn modelId="{7EE54929-70AD-490A-9184-CE0161B6EDC5}" type="presParOf" srcId="{A171F655-E4C5-4596-935C-AFAAB8B7B8DD}" destId="{6D6C388C-38A0-4DB9-AC25-266C636D5193}" srcOrd="2" destOrd="0" presId="urn:microsoft.com/office/officeart/2005/8/layout/lProcess2"/>
    <dgm:cxn modelId="{8BAAAF5B-D1B6-435F-922B-C8E824777E54}" type="presParOf" srcId="{6D6C388C-38A0-4DB9-AC25-266C636D5193}" destId="{4F53B3AC-C941-4B09-9992-E03A2D077305}" srcOrd="0" destOrd="0" presId="urn:microsoft.com/office/officeart/2005/8/layout/lProcess2"/>
    <dgm:cxn modelId="{B4190586-14F6-4E19-B462-B5D2195D69EC}" type="presParOf" srcId="{4F53B3AC-C941-4B09-9992-E03A2D077305}" destId="{F1E579B7-DBDD-4FD4-B754-E251A4A3B75D}" srcOrd="0" destOrd="0" presId="urn:microsoft.com/office/officeart/2005/8/layout/lProcess2"/>
    <dgm:cxn modelId="{36161812-18EF-4960-AE3C-62398B00243F}" type="presParOf" srcId="{946ACE9F-F9FD-42DD-AACB-44A82DC9BB7C}" destId="{DA78E171-528C-4A6B-A69C-9F16807DFE7D}" srcOrd="1" destOrd="0" presId="urn:microsoft.com/office/officeart/2005/8/layout/lProcess2"/>
    <dgm:cxn modelId="{892EBD17-F51A-451F-82AF-73AAD3E30AFB}" type="presParOf" srcId="{946ACE9F-F9FD-42DD-AACB-44A82DC9BB7C}" destId="{8E03C3D9-B442-4931-9E10-9AAF6D5A2B68}" srcOrd="2" destOrd="0" presId="urn:microsoft.com/office/officeart/2005/8/layout/lProcess2"/>
    <dgm:cxn modelId="{034879B7-9347-4629-BD5A-6D0A338EA656}" type="presParOf" srcId="{8E03C3D9-B442-4931-9E10-9AAF6D5A2B68}" destId="{AD4ECF4C-1ACA-4EA2-8476-565D7B3D4CBA}" srcOrd="0" destOrd="0" presId="urn:microsoft.com/office/officeart/2005/8/layout/lProcess2"/>
    <dgm:cxn modelId="{EC02C92E-B69C-456F-BA6E-470480081DC9}" type="presParOf" srcId="{8E03C3D9-B442-4931-9E10-9AAF6D5A2B68}" destId="{7190B543-90E2-4D79-AB92-AE645E2FB32F}" srcOrd="1" destOrd="0" presId="urn:microsoft.com/office/officeart/2005/8/layout/lProcess2"/>
    <dgm:cxn modelId="{AFC14D75-AC17-44E8-BFF9-64DE886CEF95}" type="presParOf" srcId="{8E03C3D9-B442-4931-9E10-9AAF6D5A2B68}" destId="{E7391208-734C-4F2C-88F0-EE4A8248CDAE}" srcOrd="2" destOrd="0" presId="urn:microsoft.com/office/officeart/2005/8/layout/lProcess2"/>
    <dgm:cxn modelId="{68E2AF36-A26F-4407-9C52-71E6C8C5F38E}" type="presParOf" srcId="{E7391208-734C-4F2C-88F0-EE4A8248CDAE}" destId="{E597A9BF-3BF7-4E28-B608-D152A15E8536}" srcOrd="0" destOrd="0" presId="urn:microsoft.com/office/officeart/2005/8/layout/lProcess2"/>
    <dgm:cxn modelId="{EC8BDC98-8033-4E4A-8856-B7779CF403AA}" type="presParOf" srcId="{E597A9BF-3BF7-4E28-B608-D152A15E8536}" destId="{938C5E9D-DB45-4519-842C-11B15C5A7C3C}" srcOrd="0" destOrd="0" presId="urn:microsoft.com/office/officeart/2005/8/layout/lProcess2"/>
    <dgm:cxn modelId="{D9ACD2D3-00CC-45DF-95A5-44ED549A2F02}" type="presParOf" srcId="{E597A9BF-3BF7-4E28-B608-D152A15E8536}" destId="{0F0213C2-E1CA-4D5D-A832-B87DAA788DDB}" srcOrd="1" destOrd="0" presId="urn:microsoft.com/office/officeart/2005/8/layout/lProcess2"/>
    <dgm:cxn modelId="{A2A62AE5-AF99-48C4-A47C-DD85842B477D}" type="presParOf" srcId="{E597A9BF-3BF7-4E28-B608-D152A15E8536}" destId="{D539FAA8-5DB7-4EFB-96B4-A3D22DB175E2}" srcOrd="2" destOrd="0" presId="urn:microsoft.com/office/officeart/2005/8/layout/lProcess2"/>
    <dgm:cxn modelId="{3FF81173-8D5A-4FDD-90CF-3C4241BAC8B0}" type="presParOf" srcId="{E597A9BF-3BF7-4E28-B608-D152A15E8536}" destId="{AB19BE4A-9380-41A4-AA23-B4F3CEA117ED}" srcOrd="3" destOrd="0" presId="urn:microsoft.com/office/officeart/2005/8/layout/lProcess2"/>
    <dgm:cxn modelId="{69EB9214-8E58-4DC9-BD8B-6D32A8AE210A}" type="presParOf" srcId="{E597A9BF-3BF7-4E28-B608-D152A15E8536}" destId="{310B6245-563E-47F1-93FC-A9456BE83D33}" srcOrd="4" destOrd="0" presId="urn:microsoft.com/office/officeart/2005/8/layout/lProcess2"/>
    <dgm:cxn modelId="{F609FA99-26BA-4CBB-A5C9-259177F913DC}" type="presParOf" srcId="{E597A9BF-3BF7-4E28-B608-D152A15E8536}" destId="{04BF6929-7D2C-4E0A-869E-7D815563ED28}" srcOrd="5" destOrd="0" presId="urn:microsoft.com/office/officeart/2005/8/layout/lProcess2"/>
    <dgm:cxn modelId="{77583C20-B37C-450F-8405-3D83ABB2822A}" type="presParOf" srcId="{E597A9BF-3BF7-4E28-B608-D152A15E8536}" destId="{FFDD68F9-C023-4BE3-B48E-73DEDDFEA59A}" srcOrd="6" destOrd="0" presId="urn:microsoft.com/office/officeart/2005/8/layout/lProcess2"/>
    <dgm:cxn modelId="{9D39E412-ADA4-4AAE-BF20-641D9809033D}" type="presParOf" srcId="{946ACE9F-F9FD-42DD-AACB-44A82DC9BB7C}" destId="{BA90E905-81C9-47A1-AA01-28085A1992AC}" srcOrd="3" destOrd="0" presId="urn:microsoft.com/office/officeart/2005/8/layout/lProcess2"/>
    <dgm:cxn modelId="{34D0C355-6D93-4B0E-8931-B381212F4FF5}" type="presParOf" srcId="{946ACE9F-F9FD-42DD-AACB-44A82DC9BB7C}" destId="{E05F8DC5-77BD-4348-8B9D-58A2F9098413}" srcOrd="4" destOrd="0" presId="urn:microsoft.com/office/officeart/2005/8/layout/lProcess2"/>
    <dgm:cxn modelId="{2A688CA1-B18D-4F9C-8CFC-B50DB6598F33}" type="presParOf" srcId="{E05F8DC5-77BD-4348-8B9D-58A2F9098413}" destId="{6282AC81-105F-488E-83EC-22542779B3A2}" srcOrd="0" destOrd="0" presId="urn:microsoft.com/office/officeart/2005/8/layout/lProcess2"/>
    <dgm:cxn modelId="{07D184EF-077A-45C5-BE37-DFFE4A4B9C76}" type="presParOf" srcId="{E05F8DC5-77BD-4348-8B9D-58A2F9098413}" destId="{7CCA8925-E23D-43DB-A5BE-3F52146419D4}" srcOrd="1" destOrd="0" presId="urn:microsoft.com/office/officeart/2005/8/layout/lProcess2"/>
    <dgm:cxn modelId="{A67C0ECD-ED42-4943-93C9-E03625365C50}" type="presParOf" srcId="{E05F8DC5-77BD-4348-8B9D-58A2F9098413}" destId="{CF800482-D284-4A01-A0CD-74CEACB0AFB4}" srcOrd="2" destOrd="0" presId="urn:microsoft.com/office/officeart/2005/8/layout/lProcess2"/>
    <dgm:cxn modelId="{D273B301-73FF-4D01-93C5-A1B7D9A76656}" type="presParOf" srcId="{CF800482-D284-4A01-A0CD-74CEACB0AFB4}" destId="{29033D7C-B945-4399-AC1C-44D54A5634B7}" srcOrd="0" destOrd="0" presId="urn:microsoft.com/office/officeart/2005/8/layout/lProcess2"/>
    <dgm:cxn modelId="{A4F9B080-84FF-4981-87A1-29AC480FF296}" type="presParOf" srcId="{29033D7C-B945-4399-AC1C-44D54A5634B7}" destId="{2671E9F4-FE9E-4334-9152-8D448D179DA7}" srcOrd="0" destOrd="0" presId="urn:microsoft.com/office/officeart/2005/8/layout/lProcess2"/>
    <dgm:cxn modelId="{2716002E-5684-4635-AB34-0854DF2EAAE6}" type="presParOf" srcId="{29033D7C-B945-4399-AC1C-44D54A5634B7}" destId="{84B5BA11-DBDC-450D-90C3-CE26D5308046}" srcOrd="1" destOrd="0" presId="urn:microsoft.com/office/officeart/2005/8/layout/lProcess2"/>
    <dgm:cxn modelId="{0C48403C-3F14-4569-84F8-6EC809D016BB}" type="presParOf" srcId="{29033D7C-B945-4399-AC1C-44D54A5634B7}" destId="{790454DE-F8BF-40BA-BFD4-42DEE5B062AF}" srcOrd="2" destOrd="0" presId="urn:microsoft.com/office/officeart/2005/8/layout/lProcess2"/>
    <dgm:cxn modelId="{91508D67-F064-4F72-B10D-E83D460872F3}" type="presParOf" srcId="{29033D7C-B945-4399-AC1C-44D54A5634B7}" destId="{C63FB14F-2A94-44C5-8AAC-6442D19E5E51}" srcOrd="3" destOrd="0" presId="urn:microsoft.com/office/officeart/2005/8/layout/lProcess2"/>
    <dgm:cxn modelId="{59863BD5-55FF-4EDB-BB06-45B9357EE077}" type="presParOf" srcId="{29033D7C-B945-4399-AC1C-44D54A5634B7}" destId="{BFA37298-BDE5-45AA-9471-D2605F36A1F3}" srcOrd="4" destOrd="0" presId="urn:microsoft.com/office/officeart/2005/8/layout/lProcess2"/>
    <dgm:cxn modelId="{0F7E4C7D-14A5-4972-B667-DADE75828DAD}" type="presParOf" srcId="{29033D7C-B945-4399-AC1C-44D54A5634B7}" destId="{FA898729-EFA2-4AE8-A8B0-C9D615B291D3}" srcOrd="5" destOrd="0" presId="urn:microsoft.com/office/officeart/2005/8/layout/lProcess2"/>
    <dgm:cxn modelId="{6CB74B5F-3845-403C-8AD6-65EEC8B93542}" type="presParOf" srcId="{29033D7C-B945-4399-AC1C-44D54A5634B7}" destId="{E16C981B-06FD-4B74-9650-415965CA442A}" srcOrd="6"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38F86F-90D2-4E6E-BE03-8366EFDC7D93}"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US"/>
        </a:p>
      </dgm:t>
    </dgm:pt>
    <dgm:pt modelId="{548F4653-4E69-4DBC-BEE6-552D08B5DB93}">
      <dgm:prSet phldrT="[Text]"/>
      <dgm:spPr>
        <a:solidFill>
          <a:srgbClr val="004987"/>
        </a:solidFill>
        <a:ln>
          <a:solidFill>
            <a:srgbClr val="004987"/>
          </a:solidFill>
        </a:ln>
      </dgm:spPr>
      <dgm:t>
        <a:bodyPr/>
        <a:lstStyle/>
        <a:p>
          <a:r>
            <a:rPr lang="en-US" dirty="0">
              <a:solidFill>
                <a:schemeClr val="bg1"/>
              </a:solidFill>
              <a:latin typeface="Roboto" pitchFamily="2" charset="0"/>
              <a:ea typeface="Roboto" pitchFamily="2" charset="0"/>
            </a:rPr>
            <a:t>Police</a:t>
          </a:r>
        </a:p>
      </dgm:t>
    </dgm:pt>
    <dgm:pt modelId="{F5D6284C-CEE3-4D87-A743-0BAF8C603D3B}" type="parTrans" cxnId="{26894022-5B69-4D6B-AB7A-F5ADB61255DB}">
      <dgm:prSet/>
      <dgm:spPr/>
      <dgm:t>
        <a:bodyPr/>
        <a:lstStyle/>
        <a:p>
          <a:endParaRPr lang="en-US"/>
        </a:p>
      </dgm:t>
    </dgm:pt>
    <dgm:pt modelId="{71465734-7A51-4DF0-92E1-D5DBFA155C06}" type="sibTrans" cxnId="{26894022-5B69-4D6B-AB7A-F5ADB61255DB}">
      <dgm:prSet/>
      <dgm:spPr/>
      <dgm:t>
        <a:bodyPr/>
        <a:lstStyle/>
        <a:p>
          <a:endParaRPr lang="en-US"/>
        </a:p>
      </dgm:t>
    </dgm:pt>
    <dgm:pt modelId="{A2E2CAC4-09D0-4CEB-80AA-86A0245A58B0}">
      <dgm:prSet phldrT="[Text]"/>
      <dgm:spPr>
        <a:ln>
          <a:solidFill>
            <a:srgbClr val="6E6259"/>
          </a:solidFill>
        </a:ln>
      </dgm:spPr>
      <dgm:t>
        <a:bodyPr/>
        <a:lstStyle/>
        <a:p>
          <a:r>
            <a:rPr lang="en-US" b="0" i="0" dirty="0">
              <a:latin typeface="Roboto" pitchFamily="2" charset="0"/>
              <a:ea typeface="Roboto" pitchFamily="2" charset="0"/>
            </a:rPr>
            <a:t>Investigate allegations of criminal conduct, gather evidence</a:t>
          </a:r>
          <a:r>
            <a:rPr lang="fr-FR" dirty="0">
              <a:solidFill>
                <a:schemeClr val="tx1"/>
              </a:solidFill>
              <a:latin typeface="Roboto" pitchFamily="2" charset="0"/>
              <a:ea typeface="Roboto" pitchFamily="2" charset="0"/>
            </a:rPr>
            <a:t>.</a:t>
          </a:r>
          <a:endParaRPr lang="en-US" dirty="0">
            <a:solidFill>
              <a:schemeClr val="tx1"/>
            </a:solidFill>
            <a:latin typeface="Roboto" pitchFamily="2" charset="0"/>
            <a:ea typeface="Roboto" pitchFamily="2" charset="0"/>
          </a:endParaRPr>
        </a:p>
      </dgm:t>
    </dgm:pt>
    <dgm:pt modelId="{55815C9E-5B3A-4BAD-92B6-CF1A94483FBB}" type="parTrans" cxnId="{19C57A71-DCA7-4C9E-83CB-BA7B70716AFA}">
      <dgm:prSet/>
      <dgm:spPr/>
      <dgm:t>
        <a:bodyPr/>
        <a:lstStyle/>
        <a:p>
          <a:endParaRPr lang="en-US"/>
        </a:p>
      </dgm:t>
    </dgm:pt>
    <dgm:pt modelId="{FBD9E99F-1B8A-4107-8347-B50948140DB2}" type="sibTrans" cxnId="{19C57A71-DCA7-4C9E-83CB-BA7B70716AFA}">
      <dgm:prSet/>
      <dgm:spPr/>
      <dgm:t>
        <a:bodyPr/>
        <a:lstStyle/>
        <a:p>
          <a:endParaRPr lang="en-US"/>
        </a:p>
      </dgm:t>
    </dgm:pt>
    <dgm:pt modelId="{93F3E1D5-72A2-49CF-86D1-3741F34F43AD}">
      <dgm:prSet phldrT="[Text]"/>
      <dgm:spPr>
        <a:solidFill>
          <a:srgbClr val="004987"/>
        </a:solidFill>
        <a:ln>
          <a:solidFill>
            <a:srgbClr val="004987"/>
          </a:solidFill>
        </a:ln>
      </dgm:spPr>
      <dgm:t>
        <a:bodyPr/>
        <a:lstStyle/>
        <a:p>
          <a:r>
            <a:rPr lang="en-US" dirty="0">
              <a:solidFill>
                <a:schemeClr val="bg1"/>
              </a:solidFill>
              <a:latin typeface="Roboto" pitchFamily="2" charset="0"/>
              <a:ea typeface="Roboto" pitchFamily="2" charset="0"/>
            </a:rPr>
            <a:t>Prosecution</a:t>
          </a:r>
        </a:p>
      </dgm:t>
    </dgm:pt>
    <dgm:pt modelId="{913E145C-25BC-472D-A13A-CA13B3A0E324}" type="parTrans" cxnId="{6C6E5C17-5FC9-47CE-ADF2-417200F7FEE9}">
      <dgm:prSet/>
      <dgm:spPr/>
      <dgm:t>
        <a:bodyPr/>
        <a:lstStyle/>
        <a:p>
          <a:endParaRPr lang="en-US"/>
        </a:p>
      </dgm:t>
    </dgm:pt>
    <dgm:pt modelId="{41E5FE9F-6788-4EF4-8416-3C790B9500BD}" type="sibTrans" cxnId="{6C6E5C17-5FC9-47CE-ADF2-417200F7FEE9}">
      <dgm:prSet/>
      <dgm:spPr/>
      <dgm:t>
        <a:bodyPr/>
        <a:lstStyle/>
        <a:p>
          <a:endParaRPr lang="en-US"/>
        </a:p>
      </dgm:t>
    </dgm:pt>
    <dgm:pt modelId="{DE505202-FD80-4705-8EAC-95DF6DBBB0F3}">
      <dgm:prSet phldrT="[Text]"/>
      <dgm:spPr>
        <a:ln>
          <a:solidFill>
            <a:srgbClr val="6E6259"/>
          </a:solidFill>
        </a:ln>
      </dgm:spPr>
      <dgm:t>
        <a:bodyPr/>
        <a:lstStyle/>
        <a:p>
          <a:r>
            <a:rPr lang="en-US" b="0" i="0" dirty="0">
              <a:latin typeface="Roboto" pitchFamily="2" charset="0"/>
              <a:ea typeface="Roboto" pitchFamily="2" charset="0"/>
            </a:rPr>
            <a:t>Provided with evidence, prepares case for court and file charges</a:t>
          </a:r>
          <a:r>
            <a:rPr lang="fr-FR" dirty="0">
              <a:solidFill>
                <a:schemeClr val="tx1"/>
              </a:solidFill>
              <a:latin typeface="Roboto" pitchFamily="2" charset="0"/>
              <a:ea typeface="Roboto" pitchFamily="2" charset="0"/>
            </a:rPr>
            <a:t>.</a:t>
          </a:r>
          <a:endParaRPr lang="en-US" dirty="0">
            <a:solidFill>
              <a:schemeClr val="tx1"/>
            </a:solidFill>
            <a:latin typeface="Roboto" pitchFamily="2" charset="0"/>
            <a:ea typeface="Roboto" pitchFamily="2" charset="0"/>
          </a:endParaRPr>
        </a:p>
      </dgm:t>
    </dgm:pt>
    <dgm:pt modelId="{7E422B8F-8ED5-4705-8B4E-983057FC74C5}" type="parTrans" cxnId="{26E0154B-FDD6-446E-A5FB-ED6900C21119}">
      <dgm:prSet/>
      <dgm:spPr/>
      <dgm:t>
        <a:bodyPr/>
        <a:lstStyle/>
        <a:p>
          <a:endParaRPr lang="en-US"/>
        </a:p>
      </dgm:t>
    </dgm:pt>
    <dgm:pt modelId="{DCA4FE6F-82C2-4BB7-8C03-2BF45CF1E5B6}" type="sibTrans" cxnId="{26E0154B-FDD6-446E-A5FB-ED6900C21119}">
      <dgm:prSet/>
      <dgm:spPr/>
      <dgm:t>
        <a:bodyPr/>
        <a:lstStyle/>
        <a:p>
          <a:endParaRPr lang="en-US"/>
        </a:p>
      </dgm:t>
    </dgm:pt>
    <dgm:pt modelId="{9A9B857B-2184-44DF-8B03-C9067065972F}">
      <dgm:prSet phldrT="[Text]"/>
      <dgm:spPr>
        <a:solidFill>
          <a:srgbClr val="004987"/>
        </a:solidFill>
        <a:ln>
          <a:solidFill>
            <a:srgbClr val="004987"/>
          </a:solidFill>
        </a:ln>
      </dgm:spPr>
      <dgm:t>
        <a:bodyPr/>
        <a:lstStyle/>
        <a:p>
          <a:r>
            <a:rPr lang="en-US" dirty="0">
              <a:solidFill>
                <a:schemeClr val="bg1"/>
              </a:solidFill>
              <a:latin typeface="Roboto" pitchFamily="2" charset="0"/>
              <a:ea typeface="Roboto" pitchFamily="2" charset="0"/>
            </a:rPr>
            <a:t>Courts</a:t>
          </a:r>
        </a:p>
      </dgm:t>
    </dgm:pt>
    <dgm:pt modelId="{740E60FD-77CA-400F-8F60-520D5AB2D119}" type="parTrans" cxnId="{4BFD9CF2-E125-4679-AB16-FA81CBB384A3}">
      <dgm:prSet/>
      <dgm:spPr/>
      <dgm:t>
        <a:bodyPr/>
        <a:lstStyle/>
        <a:p>
          <a:endParaRPr lang="en-US"/>
        </a:p>
      </dgm:t>
    </dgm:pt>
    <dgm:pt modelId="{2F9A9F55-D6D2-4E90-B131-FB8ECF3CA99D}" type="sibTrans" cxnId="{4BFD9CF2-E125-4679-AB16-FA81CBB384A3}">
      <dgm:prSet/>
      <dgm:spPr/>
      <dgm:t>
        <a:bodyPr/>
        <a:lstStyle/>
        <a:p>
          <a:endParaRPr lang="en-US"/>
        </a:p>
      </dgm:t>
    </dgm:pt>
    <dgm:pt modelId="{853EBF7E-5E96-4ED3-AB4E-F21599A1A270}">
      <dgm:prSet phldrT="[Text]"/>
      <dgm:spPr>
        <a:ln>
          <a:solidFill>
            <a:srgbClr val="6E6259"/>
          </a:solidFill>
        </a:ln>
      </dgm:spPr>
      <dgm:t>
        <a:bodyPr/>
        <a:lstStyle/>
        <a:p>
          <a:r>
            <a:rPr lang="en-US" b="0" i="0" dirty="0">
              <a:latin typeface="Roboto" pitchFamily="2" charset="0"/>
              <a:ea typeface="Roboto" pitchFamily="2" charset="0"/>
            </a:rPr>
            <a:t>Hold those convicted of a crime</a:t>
          </a:r>
          <a:endParaRPr lang="en-US" dirty="0">
            <a:solidFill>
              <a:schemeClr val="tx1"/>
            </a:solidFill>
            <a:latin typeface="Roboto" pitchFamily="2" charset="0"/>
            <a:ea typeface="Roboto" pitchFamily="2" charset="0"/>
          </a:endParaRPr>
        </a:p>
      </dgm:t>
    </dgm:pt>
    <dgm:pt modelId="{5C984442-4166-4814-8365-00041FD2DB67}" type="parTrans" cxnId="{986EF6DE-E2AC-441E-9973-D06F51715CCE}">
      <dgm:prSet/>
      <dgm:spPr/>
      <dgm:t>
        <a:bodyPr/>
        <a:lstStyle/>
        <a:p>
          <a:endParaRPr lang="en-US"/>
        </a:p>
      </dgm:t>
    </dgm:pt>
    <dgm:pt modelId="{1AB15F3A-B954-4144-AD69-72DD0CF24081}" type="sibTrans" cxnId="{986EF6DE-E2AC-441E-9973-D06F51715CCE}">
      <dgm:prSet/>
      <dgm:spPr/>
      <dgm:t>
        <a:bodyPr/>
        <a:lstStyle/>
        <a:p>
          <a:endParaRPr lang="en-US"/>
        </a:p>
      </dgm:t>
    </dgm:pt>
    <dgm:pt modelId="{65E81980-97C1-48B3-8176-6A056BD03966}">
      <dgm:prSet phldrT="[Text]"/>
      <dgm:spPr>
        <a:solidFill>
          <a:srgbClr val="004987"/>
        </a:solidFill>
        <a:ln>
          <a:solidFill>
            <a:srgbClr val="004987"/>
          </a:solidFill>
        </a:ln>
      </dgm:spPr>
      <dgm:t>
        <a:bodyPr/>
        <a:lstStyle/>
        <a:p>
          <a:r>
            <a:rPr lang="en-US" dirty="0">
              <a:solidFill>
                <a:schemeClr val="bg1"/>
              </a:solidFill>
              <a:latin typeface="Roboto" pitchFamily="2" charset="0"/>
              <a:ea typeface="Roboto" pitchFamily="2" charset="0"/>
            </a:rPr>
            <a:t>Prison</a:t>
          </a:r>
        </a:p>
      </dgm:t>
    </dgm:pt>
    <dgm:pt modelId="{5B00FC79-4A50-4D72-8C98-E81ADEC39E61}" type="parTrans" cxnId="{BCE242F1-AB2D-4FCE-97D0-3B4D129BA7FF}">
      <dgm:prSet/>
      <dgm:spPr/>
      <dgm:t>
        <a:bodyPr/>
        <a:lstStyle/>
        <a:p>
          <a:endParaRPr lang="en-US"/>
        </a:p>
      </dgm:t>
    </dgm:pt>
    <dgm:pt modelId="{2455E8E6-12D1-4A47-8A42-9A22581653DB}" type="sibTrans" cxnId="{BCE242F1-AB2D-4FCE-97D0-3B4D129BA7FF}">
      <dgm:prSet/>
      <dgm:spPr/>
      <dgm:t>
        <a:bodyPr/>
        <a:lstStyle/>
        <a:p>
          <a:endParaRPr lang="en-US"/>
        </a:p>
      </dgm:t>
    </dgm:pt>
    <dgm:pt modelId="{5E446852-17AE-42CB-AF17-B00B59CB6C57}">
      <dgm:prSet/>
      <dgm:spPr>
        <a:ln>
          <a:solidFill>
            <a:srgbClr val="6E6259"/>
          </a:solidFill>
        </a:ln>
      </dgm:spPr>
      <dgm:t>
        <a:bodyPr/>
        <a:lstStyle/>
        <a:p>
          <a:r>
            <a:rPr lang="en-US" b="0" i="0" dirty="0">
              <a:latin typeface="Roboto" pitchFamily="2" charset="0"/>
              <a:ea typeface="Roboto" pitchFamily="2" charset="0"/>
            </a:rPr>
            <a:t>Hears the case, including testimony and other evidence, determines the case, convicts the accused if found guilty</a:t>
          </a:r>
          <a:endParaRPr lang="en-US" dirty="0">
            <a:solidFill>
              <a:schemeClr val="tx1"/>
            </a:solidFill>
            <a:latin typeface="Roboto" pitchFamily="2" charset="0"/>
            <a:ea typeface="Roboto" pitchFamily="2" charset="0"/>
          </a:endParaRPr>
        </a:p>
      </dgm:t>
    </dgm:pt>
    <dgm:pt modelId="{F5AAB69D-BD32-4632-913A-592DB03161CA}" type="parTrans" cxnId="{4B838946-0207-49E6-ABB9-4FA170FCEE2C}">
      <dgm:prSet/>
      <dgm:spPr/>
      <dgm:t>
        <a:bodyPr/>
        <a:lstStyle/>
        <a:p>
          <a:endParaRPr lang="en-US"/>
        </a:p>
      </dgm:t>
    </dgm:pt>
    <dgm:pt modelId="{67F52B4C-CABA-4B2D-86FD-461394CC43B2}" type="sibTrans" cxnId="{4B838946-0207-49E6-ABB9-4FA170FCEE2C}">
      <dgm:prSet/>
      <dgm:spPr/>
      <dgm:t>
        <a:bodyPr/>
        <a:lstStyle/>
        <a:p>
          <a:endParaRPr lang="en-US"/>
        </a:p>
      </dgm:t>
    </dgm:pt>
    <dgm:pt modelId="{FE36BDAE-204C-4267-B28F-998A60831B86}" type="pres">
      <dgm:prSet presAssocID="{6038F86F-90D2-4E6E-BE03-8366EFDC7D93}" presName="linearFlow" presStyleCnt="0">
        <dgm:presLayoutVars>
          <dgm:dir/>
          <dgm:animLvl val="lvl"/>
          <dgm:resizeHandles val="exact"/>
        </dgm:presLayoutVars>
      </dgm:prSet>
      <dgm:spPr/>
    </dgm:pt>
    <dgm:pt modelId="{89FB016E-86F3-4C18-9E9C-7BDC33455984}" type="pres">
      <dgm:prSet presAssocID="{548F4653-4E69-4DBC-BEE6-552D08B5DB93}" presName="composite" presStyleCnt="0"/>
      <dgm:spPr/>
    </dgm:pt>
    <dgm:pt modelId="{A478082B-FD7D-46B7-BB94-90EDD89A2A21}" type="pres">
      <dgm:prSet presAssocID="{548F4653-4E69-4DBC-BEE6-552D08B5DB93}" presName="parentText" presStyleLbl="alignNode1" presStyleIdx="0" presStyleCnt="4">
        <dgm:presLayoutVars>
          <dgm:chMax val="1"/>
          <dgm:bulletEnabled val="1"/>
        </dgm:presLayoutVars>
      </dgm:prSet>
      <dgm:spPr/>
    </dgm:pt>
    <dgm:pt modelId="{E5C6B64D-BC5E-4A6B-955E-4F512C99ECC1}" type="pres">
      <dgm:prSet presAssocID="{548F4653-4E69-4DBC-BEE6-552D08B5DB93}" presName="descendantText" presStyleLbl="alignAcc1" presStyleIdx="0" presStyleCnt="4">
        <dgm:presLayoutVars>
          <dgm:bulletEnabled val="1"/>
        </dgm:presLayoutVars>
      </dgm:prSet>
      <dgm:spPr/>
    </dgm:pt>
    <dgm:pt modelId="{D1171984-0351-421A-B9CF-50912CD01E1D}" type="pres">
      <dgm:prSet presAssocID="{71465734-7A51-4DF0-92E1-D5DBFA155C06}" presName="sp" presStyleCnt="0"/>
      <dgm:spPr/>
    </dgm:pt>
    <dgm:pt modelId="{89541035-308B-4DEC-ABA6-319295D4148F}" type="pres">
      <dgm:prSet presAssocID="{93F3E1D5-72A2-49CF-86D1-3741F34F43AD}" presName="composite" presStyleCnt="0"/>
      <dgm:spPr/>
    </dgm:pt>
    <dgm:pt modelId="{2D79F898-4C43-4900-892F-C03B55904C1C}" type="pres">
      <dgm:prSet presAssocID="{93F3E1D5-72A2-49CF-86D1-3741F34F43AD}" presName="parentText" presStyleLbl="alignNode1" presStyleIdx="1" presStyleCnt="4">
        <dgm:presLayoutVars>
          <dgm:chMax val="1"/>
          <dgm:bulletEnabled val="1"/>
        </dgm:presLayoutVars>
      </dgm:prSet>
      <dgm:spPr/>
    </dgm:pt>
    <dgm:pt modelId="{85CE29F4-A1A3-400A-A987-C4E6CA138FE8}" type="pres">
      <dgm:prSet presAssocID="{93F3E1D5-72A2-49CF-86D1-3741F34F43AD}" presName="descendantText" presStyleLbl="alignAcc1" presStyleIdx="1" presStyleCnt="4">
        <dgm:presLayoutVars>
          <dgm:bulletEnabled val="1"/>
        </dgm:presLayoutVars>
      </dgm:prSet>
      <dgm:spPr/>
    </dgm:pt>
    <dgm:pt modelId="{B6C5C799-0C40-4E55-8275-52F9C09FA261}" type="pres">
      <dgm:prSet presAssocID="{41E5FE9F-6788-4EF4-8416-3C790B9500BD}" presName="sp" presStyleCnt="0"/>
      <dgm:spPr/>
    </dgm:pt>
    <dgm:pt modelId="{CCA410B0-BEA8-4775-9C11-E04C2A839A37}" type="pres">
      <dgm:prSet presAssocID="{9A9B857B-2184-44DF-8B03-C9067065972F}" presName="composite" presStyleCnt="0"/>
      <dgm:spPr/>
    </dgm:pt>
    <dgm:pt modelId="{FE05B9EA-16AE-41F9-B4D7-DA474E0DC45D}" type="pres">
      <dgm:prSet presAssocID="{9A9B857B-2184-44DF-8B03-C9067065972F}" presName="parentText" presStyleLbl="alignNode1" presStyleIdx="2" presStyleCnt="4">
        <dgm:presLayoutVars>
          <dgm:chMax val="1"/>
          <dgm:bulletEnabled val="1"/>
        </dgm:presLayoutVars>
      </dgm:prSet>
      <dgm:spPr/>
    </dgm:pt>
    <dgm:pt modelId="{3BAA1DE0-C213-4336-B20F-27542C6B7D41}" type="pres">
      <dgm:prSet presAssocID="{9A9B857B-2184-44DF-8B03-C9067065972F}" presName="descendantText" presStyleLbl="alignAcc1" presStyleIdx="2" presStyleCnt="4">
        <dgm:presLayoutVars>
          <dgm:bulletEnabled val="1"/>
        </dgm:presLayoutVars>
      </dgm:prSet>
      <dgm:spPr/>
    </dgm:pt>
    <dgm:pt modelId="{6843EE16-1311-4CB5-8D55-29FC05F89395}" type="pres">
      <dgm:prSet presAssocID="{2F9A9F55-D6D2-4E90-B131-FB8ECF3CA99D}" presName="sp" presStyleCnt="0"/>
      <dgm:spPr/>
    </dgm:pt>
    <dgm:pt modelId="{BC93DC3E-B71F-4E3B-BAC5-C6D6AD7235EE}" type="pres">
      <dgm:prSet presAssocID="{65E81980-97C1-48B3-8176-6A056BD03966}" presName="composite" presStyleCnt="0"/>
      <dgm:spPr/>
    </dgm:pt>
    <dgm:pt modelId="{77805547-C7A1-4925-9662-A3AD5371C6DA}" type="pres">
      <dgm:prSet presAssocID="{65E81980-97C1-48B3-8176-6A056BD03966}" presName="parentText" presStyleLbl="alignNode1" presStyleIdx="3" presStyleCnt="4">
        <dgm:presLayoutVars>
          <dgm:chMax val="1"/>
          <dgm:bulletEnabled val="1"/>
        </dgm:presLayoutVars>
      </dgm:prSet>
      <dgm:spPr/>
    </dgm:pt>
    <dgm:pt modelId="{5B7BA223-771A-4246-9DC7-13C66AF0F544}" type="pres">
      <dgm:prSet presAssocID="{65E81980-97C1-48B3-8176-6A056BD03966}" presName="descendantText" presStyleLbl="alignAcc1" presStyleIdx="3" presStyleCnt="4" custLinFactNeighborX="-349" custLinFactNeighborY="207">
        <dgm:presLayoutVars>
          <dgm:bulletEnabled val="1"/>
        </dgm:presLayoutVars>
      </dgm:prSet>
      <dgm:spPr/>
    </dgm:pt>
  </dgm:ptLst>
  <dgm:cxnLst>
    <dgm:cxn modelId="{FB35CB0E-52E6-45D6-B0DC-1412FFCA6AAF}" type="presOf" srcId="{6038F86F-90D2-4E6E-BE03-8366EFDC7D93}" destId="{FE36BDAE-204C-4267-B28F-998A60831B86}" srcOrd="0" destOrd="0" presId="urn:microsoft.com/office/officeart/2005/8/layout/chevron2"/>
    <dgm:cxn modelId="{6C6E5C17-5FC9-47CE-ADF2-417200F7FEE9}" srcId="{6038F86F-90D2-4E6E-BE03-8366EFDC7D93}" destId="{93F3E1D5-72A2-49CF-86D1-3741F34F43AD}" srcOrd="1" destOrd="0" parTransId="{913E145C-25BC-472D-A13A-CA13B3A0E324}" sibTransId="{41E5FE9F-6788-4EF4-8416-3C790B9500BD}"/>
    <dgm:cxn modelId="{26894022-5B69-4D6B-AB7A-F5ADB61255DB}" srcId="{6038F86F-90D2-4E6E-BE03-8366EFDC7D93}" destId="{548F4653-4E69-4DBC-BEE6-552D08B5DB93}" srcOrd="0" destOrd="0" parTransId="{F5D6284C-CEE3-4D87-A743-0BAF8C603D3B}" sibTransId="{71465734-7A51-4DF0-92E1-D5DBFA155C06}"/>
    <dgm:cxn modelId="{4B838946-0207-49E6-ABB9-4FA170FCEE2C}" srcId="{9A9B857B-2184-44DF-8B03-C9067065972F}" destId="{5E446852-17AE-42CB-AF17-B00B59CB6C57}" srcOrd="0" destOrd="0" parTransId="{F5AAB69D-BD32-4632-913A-592DB03161CA}" sibTransId="{67F52B4C-CABA-4B2D-86FD-461394CC43B2}"/>
    <dgm:cxn modelId="{D85DCD47-EEED-4CE3-A39E-DC260E6ED056}" type="presOf" srcId="{A2E2CAC4-09D0-4CEB-80AA-86A0245A58B0}" destId="{E5C6B64D-BC5E-4A6B-955E-4F512C99ECC1}" srcOrd="0" destOrd="0" presId="urn:microsoft.com/office/officeart/2005/8/layout/chevron2"/>
    <dgm:cxn modelId="{26E0154B-FDD6-446E-A5FB-ED6900C21119}" srcId="{93F3E1D5-72A2-49CF-86D1-3741F34F43AD}" destId="{DE505202-FD80-4705-8EAC-95DF6DBBB0F3}" srcOrd="0" destOrd="0" parTransId="{7E422B8F-8ED5-4705-8B4E-983057FC74C5}" sibTransId="{DCA4FE6F-82C2-4BB7-8C03-2BF45CF1E5B6}"/>
    <dgm:cxn modelId="{7886EC6B-3DA2-4A0E-BC23-80DC628C774E}" type="presOf" srcId="{9A9B857B-2184-44DF-8B03-C9067065972F}" destId="{FE05B9EA-16AE-41F9-B4D7-DA474E0DC45D}" srcOrd="0" destOrd="0" presId="urn:microsoft.com/office/officeart/2005/8/layout/chevron2"/>
    <dgm:cxn modelId="{19C57A71-DCA7-4C9E-83CB-BA7B70716AFA}" srcId="{548F4653-4E69-4DBC-BEE6-552D08B5DB93}" destId="{A2E2CAC4-09D0-4CEB-80AA-86A0245A58B0}" srcOrd="0" destOrd="0" parTransId="{55815C9E-5B3A-4BAD-92B6-CF1A94483FBB}" sibTransId="{FBD9E99F-1B8A-4107-8347-B50948140DB2}"/>
    <dgm:cxn modelId="{7F61F889-5DD3-4D1E-91D8-F0C71A50CEA3}" type="presOf" srcId="{548F4653-4E69-4DBC-BEE6-552D08B5DB93}" destId="{A478082B-FD7D-46B7-BB94-90EDD89A2A21}" srcOrd="0" destOrd="0" presId="urn:microsoft.com/office/officeart/2005/8/layout/chevron2"/>
    <dgm:cxn modelId="{333632B3-D70D-42C9-9308-7BE94B251B7C}" type="presOf" srcId="{DE505202-FD80-4705-8EAC-95DF6DBBB0F3}" destId="{85CE29F4-A1A3-400A-A987-C4E6CA138FE8}" srcOrd="0" destOrd="0" presId="urn:microsoft.com/office/officeart/2005/8/layout/chevron2"/>
    <dgm:cxn modelId="{FA5EECB8-565C-42F5-AEDE-BBBA117101BE}" type="presOf" srcId="{5E446852-17AE-42CB-AF17-B00B59CB6C57}" destId="{3BAA1DE0-C213-4336-B20F-27542C6B7D41}" srcOrd="0" destOrd="0" presId="urn:microsoft.com/office/officeart/2005/8/layout/chevron2"/>
    <dgm:cxn modelId="{C4C292BE-A4BC-453C-B00A-4ECD15D2F1AB}" type="presOf" srcId="{853EBF7E-5E96-4ED3-AB4E-F21599A1A270}" destId="{5B7BA223-771A-4246-9DC7-13C66AF0F544}" srcOrd="0" destOrd="0" presId="urn:microsoft.com/office/officeart/2005/8/layout/chevron2"/>
    <dgm:cxn modelId="{B0606EC5-6403-4420-84E9-B5D94BDCCB05}" type="presOf" srcId="{93F3E1D5-72A2-49CF-86D1-3741F34F43AD}" destId="{2D79F898-4C43-4900-892F-C03B55904C1C}" srcOrd="0" destOrd="0" presId="urn:microsoft.com/office/officeart/2005/8/layout/chevron2"/>
    <dgm:cxn modelId="{986EF6DE-E2AC-441E-9973-D06F51715CCE}" srcId="{65E81980-97C1-48B3-8176-6A056BD03966}" destId="{853EBF7E-5E96-4ED3-AB4E-F21599A1A270}" srcOrd="0" destOrd="0" parTransId="{5C984442-4166-4814-8365-00041FD2DB67}" sibTransId="{1AB15F3A-B954-4144-AD69-72DD0CF24081}"/>
    <dgm:cxn modelId="{BCE242F1-AB2D-4FCE-97D0-3B4D129BA7FF}" srcId="{6038F86F-90D2-4E6E-BE03-8366EFDC7D93}" destId="{65E81980-97C1-48B3-8176-6A056BD03966}" srcOrd="3" destOrd="0" parTransId="{5B00FC79-4A50-4D72-8C98-E81ADEC39E61}" sibTransId="{2455E8E6-12D1-4A47-8A42-9A22581653DB}"/>
    <dgm:cxn modelId="{4BFD9CF2-E125-4679-AB16-FA81CBB384A3}" srcId="{6038F86F-90D2-4E6E-BE03-8366EFDC7D93}" destId="{9A9B857B-2184-44DF-8B03-C9067065972F}" srcOrd="2" destOrd="0" parTransId="{740E60FD-77CA-400F-8F60-520D5AB2D119}" sibTransId="{2F9A9F55-D6D2-4E90-B131-FB8ECF3CA99D}"/>
    <dgm:cxn modelId="{19EE95F4-FC53-4972-B3F9-C25459C84894}" type="presOf" srcId="{65E81980-97C1-48B3-8176-6A056BD03966}" destId="{77805547-C7A1-4925-9662-A3AD5371C6DA}" srcOrd="0" destOrd="0" presId="urn:microsoft.com/office/officeart/2005/8/layout/chevron2"/>
    <dgm:cxn modelId="{B4EB5D20-1662-4E68-B1DE-D00A818938AD}" type="presParOf" srcId="{FE36BDAE-204C-4267-B28F-998A60831B86}" destId="{89FB016E-86F3-4C18-9E9C-7BDC33455984}" srcOrd="0" destOrd="0" presId="urn:microsoft.com/office/officeart/2005/8/layout/chevron2"/>
    <dgm:cxn modelId="{6176A894-E727-4CDB-BEDF-BD01B2A3694C}" type="presParOf" srcId="{89FB016E-86F3-4C18-9E9C-7BDC33455984}" destId="{A478082B-FD7D-46B7-BB94-90EDD89A2A21}" srcOrd="0" destOrd="0" presId="urn:microsoft.com/office/officeart/2005/8/layout/chevron2"/>
    <dgm:cxn modelId="{8AAB6590-8E23-4A70-9D4C-EE3CE28C3174}" type="presParOf" srcId="{89FB016E-86F3-4C18-9E9C-7BDC33455984}" destId="{E5C6B64D-BC5E-4A6B-955E-4F512C99ECC1}" srcOrd="1" destOrd="0" presId="urn:microsoft.com/office/officeart/2005/8/layout/chevron2"/>
    <dgm:cxn modelId="{6326CA30-E8E0-4325-9E0E-3E573F153D94}" type="presParOf" srcId="{FE36BDAE-204C-4267-B28F-998A60831B86}" destId="{D1171984-0351-421A-B9CF-50912CD01E1D}" srcOrd="1" destOrd="0" presId="urn:microsoft.com/office/officeart/2005/8/layout/chevron2"/>
    <dgm:cxn modelId="{F1163007-7F44-414C-A515-13E553E414DF}" type="presParOf" srcId="{FE36BDAE-204C-4267-B28F-998A60831B86}" destId="{89541035-308B-4DEC-ABA6-319295D4148F}" srcOrd="2" destOrd="0" presId="urn:microsoft.com/office/officeart/2005/8/layout/chevron2"/>
    <dgm:cxn modelId="{EB1DFB98-824A-4065-9F28-ABE97DE06813}" type="presParOf" srcId="{89541035-308B-4DEC-ABA6-319295D4148F}" destId="{2D79F898-4C43-4900-892F-C03B55904C1C}" srcOrd="0" destOrd="0" presId="urn:microsoft.com/office/officeart/2005/8/layout/chevron2"/>
    <dgm:cxn modelId="{343E6776-DF6B-4393-9962-A02CD91D1431}" type="presParOf" srcId="{89541035-308B-4DEC-ABA6-319295D4148F}" destId="{85CE29F4-A1A3-400A-A987-C4E6CA138FE8}" srcOrd="1" destOrd="0" presId="urn:microsoft.com/office/officeart/2005/8/layout/chevron2"/>
    <dgm:cxn modelId="{D9A26577-6874-4AA9-99A0-0E56FCF94387}" type="presParOf" srcId="{FE36BDAE-204C-4267-B28F-998A60831B86}" destId="{B6C5C799-0C40-4E55-8275-52F9C09FA261}" srcOrd="3" destOrd="0" presId="urn:microsoft.com/office/officeart/2005/8/layout/chevron2"/>
    <dgm:cxn modelId="{101264AB-C172-489D-8910-488DEB1A888B}" type="presParOf" srcId="{FE36BDAE-204C-4267-B28F-998A60831B86}" destId="{CCA410B0-BEA8-4775-9C11-E04C2A839A37}" srcOrd="4" destOrd="0" presId="urn:microsoft.com/office/officeart/2005/8/layout/chevron2"/>
    <dgm:cxn modelId="{C34EB387-4551-43EB-AE95-56DF45E02368}" type="presParOf" srcId="{CCA410B0-BEA8-4775-9C11-E04C2A839A37}" destId="{FE05B9EA-16AE-41F9-B4D7-DA474E0DC45D}" srcOrd="0" destOrd="0" presId="urn:microsoft.com/office/officeart/2005/8/layout/chevron2"/>
    <dgm:cxn modelId="{672A60E6-C9C3-4151-AD70-DF7239CA7738}" type="presParOf" srcId="{CCA410B0-BEA8-4775-9C11-E04C2A839A37}" destId="{3BAA1DE0-C213-4336-B20F-27542C6B7D41}" srcOrd="1" destOrd="0" presId="urn:microsoft.com/office/officeart/2005/8/layout/chevron2"/>
    <dgm:cxn modelId="{4684CDD9-240E-4012-8254-00AA193E28BC}" type="presParOf" srcId="{FE36BDAE-204C-4267-B28F-998A60831B86}" destId="{6843EE16-1311-4CB5-8D55-29FC05F89395}" srcOrd="5" destOrd="0" presId="urn:microsoft.com/office/officeart/2005/8/layout/chevron2"/>
    <dgm:cxn modelId="{2DE0E48D-390A-4D2D-BE60-C44AC75D82D6}" type="presParOf" srcId="{FE36BDAE-204C-4267-B28F-998A60831B86}" destId="{BC93DC3E-B71F-4E3B-BAC5-C6D6AD7235EE}" srcOrd="6" destOrd="0" presId="urn:microsoft.com/office/officeart/2005/8/layout/chevron2"/>
    <dgm:cxn modelId="{520938D6-3054-4114-95B0-13C078FB7043}" type="presParOf" srcId="{BC93DC3E-B71F-4E3B-BAC5-C6D6AD7235EE}" destId="{77805547-C7A1-4925-9662-A3AD5371C6DA}" srcOrd="0" destOrd="0" presId="urn:microsoft.com/office/officeart/2005/8/layout/chevron2"/>
    <dgm:cxn modelId="{06284CF1-6184-458B-8388-518AB2A9CAB1}" type="presParOf" srcId="{BC93DC3E-B71F-4E3B-BAC5-C6D6AD7235EE}" destId="{5B7BA223-771A-4246-9DC7-13C66AF0F544}"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F1B6C-3C51-47DE-B327-2F7C0345BD1D}">
      <dsp:nvSpPr>
        <dsp:cNvPr id="0" name=""/>
        <dsp:cNvSpPr/>
      </dsp:nvSpPr>
      <dsp:spPr>
        <a:xfrm>
          <a:off x="31976" y="0"/>
          <a:ext cx="3106132" cy="47717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GB" sz="2800" b="1" kern="1200" noProof="0">
              <a:effectLst/>
              <a:latin typeface="Roboto" pitchFamily="2" charset="0"/>
              <a:ea typeface="Roboto" pitchFamily="2" charset="0"/>
              <a:cs typeface="Segoe UI Semilight" panose="020B0402040204020203" pitchFamily="34" charset="0"/>
            </a:rPr>
            <a:t>Administrative Records</a:t>
          </a:r>
          <a:endParaRPr lang="en-GB" sz="2800" b="1" kern="1200" noProof="0">
            <a:latin typeface="Roboto" pitchFamily="2" charset="0"/>
            <a:ea typeface="Roboto" pitchFamily="2" charset="0"/>
            <a:cs typeface="Segoe UI Semilight" panose="020B0402040204020203" pitchFamily="34" charset="0"/>
          </a:endParaRPr>
        </a:p>
      </dsp:txBody>
      <dsp:txXfrm>
        <a:off x="31976" y="0"/>
        <a:ext cx="3106132" cy="1431514"/>
      </dsp:txXfrm>
    </dsp:sp>
    <dsp:sp modelId="{F1E579B7-DBDD-4FD4-B754-E251A4A3B75D}">
      <dsp:nvSpPr>
        <dsp:cNvPr id="0" name=""/>
        <dsp:cNvSpPr/>
      </dsp:nvSpPr>
      <dsp:spPr>
        <a:xfrm>
          <a:off x="163160" y="1422365"/>
          <a:ext cx="2775788" cy="266162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t" anchorCtr="0">
          <a:noAutofit/>
        </a:bodyPr>
        <a:lstStyle/>
        <a:p>
          <a:pPr marL="0" lvl="0" indent="0" algn="l" defTabSz="711200">
            <a:lnSpc>
              <a:spcPct val="90000"/>
            </a:lnSpc>
            <a:spcBef>
              <a:spcPct val="0"/>
            </a:spcBef>
            <a:spcAft>
              <a:spcPts val="0"/>
            </a:spcAft>
            <a:buNone/>
          </a:pPr>
          <a:r>
            <a:rPr lang="en-GB" sz="1600" kern="1200" noProof="0" dirty="0">
              <a:latin typeface="Roboto" pitchFamily="2" charset="0"/>
              <a:ea typeface="Roboto" pitchFamily="2" charset="0"/>
              <a:cs typeface="Segoe UI Semilight" panose="020B0402040204020203" pitchFamily="34" charset="0"/>
            </a:rPr>
            <a:t>Criminal Justice System:</a:t>
          </a:r>
        </a:p>
        <a:p>
          <a:pPr marL="171450" lvl="1" indent="-171450" algn="l" defTabSz="711200">
            <a:lnSpc>
              <a:spcPct val="90000"/>
            </a:lnSpc>
            <a:spcBef>
              <a:spcPct val="0"/>
            </a:spcBef>
            <a:spcAft>
              <a:spcPct val="15000"/>
            </a:spcAft>
            <a:buChar char="•"/>
          </a:pPr>
          <a:r>
            <a:rPr lang="en-GB" sz="1600" kern="1200" noProof="0" dirty="0">
              <a:latin typeface="Roboto" pitchFamily="2" charset="0"/>
              <a:ea typeface="Roboto" pitchFamily="2" charset="0"/>
              <a:cs typeface="Segoe UI Semilight" panose="020B0402040204020203" pitchFamily="34" charset="0"/>
            </a:rPr>
            <a:t>Police</a:t>
          </a:r>
        </a:p>
        <a:p>
          <a:pPr marL="171450" lvl="1" indent="-171450" algn="l" defTabSz="711200">
            <a:lnSpc>
              <a:spcPct val="90000"/>
            </a:lnSpc>
            <a:spcBef>
              <a:spcPct val="0"/>
            </a:spcBef>
            <a:spcAft>
              <a:spcPct val="15000"/>
            </a:spcAft>
            <a:buChar char="•"/>
          </a:pPr>
          <a:r>
            <a:rPr lang="en-GB" sz="1600" kern="1200" noProof="0" dirty="0">
              <a:latin typeface="Roboto" pitchFamily="2" charset="0"/>
              <a:ea typeface="Roboto" pitchFamily="2" charset="0"/>
              <a:cs typeface="Segoe UI Semilight" panose="020B0402040204020203" pitchFamily="34" charset="0"/>
            </a:rPr>
            <a:t>Prosecution</a:t>
          </a:r>
        </a:p>
        <a:p>
          <a:pPr marL="171450" lvl="1" indent="-171450" algn="l" defTabSz="711200">
            <a:lnSpc>
              <a:spcPct val="90000"/>
            </a:lnSpc>
            <a:spcBef>
              <a:spcPct val="0"/>
            </a:spcBef>
            <a:spcAft>
              <a:spcPct val="15000"/>
            </a:spcAft>
            <a:buChar char="•"/>
          </a:pPr>
          <a:r>
            <a:rPr lang="en-GB" sz="1600" kern="1200" noProof="0" dirty="0">
              <a:latin typeface="Roboto" pitchFamily="2" charset="0"/>
              <a:ea typeface="Roboto" pitchFamily="2" charset="0"/>
              <a:cs typeface="Segoe UI Semilight" panose="020B0402040204020203" pitchFamily="34" charset="0"/>
            </a:rPr>
            <a:t>Public defence</a:t>
          </a:r>
        </a:p>
        <a:p>
          <a:pPr marL="171450" lvl="1" indent="-171450" algn="l" defTabSz="711200">
            <a:lnSpc>
              <a:spcPct val="90000"/>
            </a:lnSpc>
            <a:spcBef>
              <a:spcPct val="0"/>
            </a:spcBef>
            <a:spcAft>
              <a:spcPct val="15000"/>
            </a:spcAft>
            <a:buChar char="•"/>
          </a:pPr>
          <a:r>
            <a:rPr lang="en-GB" sz="1600" kern="1200" noProof="0" dirty="0">
              <a:latin typeface="Roboto" pitchFamily="2" charset="0"/>
              <a:ea typeface="Roboto" pitchFamily="2" charset="0"/>
              <a:cs typeface="Segoe UI Semilight" panose="020B0402040204020203" pitchFamily="34" charset="0"/>
            </a:rPr>
            <a:t>Courts</a:t>
          </a:r>
        </a:p>
        <a:p>
          <a:pPr marL="171450" lvl="1" indent="-171450" algn="l" defTabSz="711200">
            <a:lnSpc>
              <a:spcPct val="90000"/>
            </a:lnSpc>
            <a:spcBef>
              <a:spcPct val="0"/>
            </a:spcBef>
            <a:spcAft>
              <a:spcPct val="15000"/>
            </a:spcAft>
            <a:buChar char="•"/>
          </a:pPr>
          <a:r>
            <a:rPr lang="en-GB" sz="1600" kern="1200" noProof="0" dirty="0">
              <a:latin typeface="Roboto" pitchFamily="2" charset="0"/>
              <a:ea typeface="Roboto" pitchFamily="2" charset="0"/>
              <a:cs typeface="Segoe UI Semilight" panose="020B0402040204020203" pitchFamily="34" charset="0"/>
            </a:rPr>
            <a:t>Prisons</a:t>
          </a:r>
        </a:p>
        <a:p>
          <a:pPr marL="171450" lvl="1" indent="-171450" algn="l" defTabSz="711200">
            <a:lnSpc>
              <a:spcPct val="90000"/>
            </a:lnSpc>
            <a:spcBef>
              <a:spcPct val="0"/>
            </a:spcBef>
            <a:spcAft>
              <a:spcPct val="15000"/>
            </a:spcAft>
            <a:buChar char="•"/>
          </a:pPr>
          <a:r>
            <a:rPr lang="en-GB" sz="1600" kern="1200" noProof="0" dirty="0">
              <a:latin typeface="Roboto" pitchFamily="2" charset="0"/>
              <a:ea typeface="Roboto" pitchFamily="2" charset="0"/>
              <a:cs typeface="Segoe UI Semilight" panose="020B0402040204020203" pitchFamily="34" charset="0"/>
            </a:rPr>
            <a:t>Ministries</a:t>
          </a:r>
        </a:p>
        <a:p>
          <a:pPr marL="171450" lvl="1" indent="-171450" algn="l" defTabSz="711200">
            <a:lnSpc>
              <a:spcPct val="90000"/>
            </a:lnSpc>
            <a:spcBef>
              <a:spcPct val="0"/>
            </a:spcBef>
            <a:spcAft>
              <a:spcPct val="15000"/>
            </a:spcAft>
            <a:buChar char="•"/>
          </a:pPr>
          <a:r>
            <a:rPr lang="en-US" sz="1600" kern="1200" noProof="0" dirty="0">
              <a:latin typeface="Roboto" pitchFamily="2" charset="0"/>
              <a:ea typeface="Roboto" pitchFamily="2" charset="0"/>
              <a:cs typeface="Segoe UI Semilight" panose="020B0402040204020203" pitchFamily="34" charset="0"/>
            </a:rPr>
            <a:t>Customs</a:t>
          </a:r>
          <a:endParaRPr lang="en-GB" sz="1600" kern="1200" noProof="0" dirty="0">
            <a:latin typeface="Roboto" pitchFamily="2" charset="0"/>
            <a:ea typeface="Roboto" pitchFamily="2" charset="0"/>
            <a:cs typeface="Segoe UI Semilight" panose="020B0402040204020203" pitchFamily="34" charset="0"/>
          </a:endParaRPr>
        </a:p>
        <a:p>
          <a:pPr marL="171450" lvl="1" indent="-171450" algn="l" defTabSz="711200">
            <a:lnSpc>
              <a:spcPct val="90000"/>
            </a:lnSpc>
            <a:spcBef>
              <a:spcPct val="0"/>
            </a:spcBef>
            <a:spcAft>
              <a:spcPct val="15000"/>
            </a:spcAft>
            <a:buChar char="•"/>
          </a:pPr>
          <a:r>
            <a:rPr lang="en-US" sz="1600" kern="1200" noProof="0" dirty="0">
              <a:latin typeface="Roboto" pitchFamily="2" charset="0"/>
              <a:ea typeface="Roboto" pitchFamily="2" charset="0"/>
              <a:cs typeface="Segoe UI Semilight" panose="020B0402040204020203" pitchFamily="34" charset="0"/>
            </a:rPr>
            <a:t>Etc.</a:t>
          </a:r>
          <a:endParaRPr lang="en-GB" sz="1600" kern="1200" noProof="0" dirty="0">
            <a:latin typeface="Roboto" pitchFamily="2" charset="0"/>
            <a:ea typeface="Roboto" pitchFamily="2" charset="0"/>
            <a:cs typeface="Segoe UI Semilight" panose="020B0402040204020203" pitchFamily="34" charset="0"/>
          </a:endParaRPr>
        </a:p>
      </dsp:txBody>
      <dsp:txXfrm>
        <a:off x="241116" y="1500321"/>
        <a:ext cx="2619876" cy="2505708"/>
      </dsp:txXfrm>
    </dsp:sp>
    <dsp:sp modelId="{AD4ECF4C-1ACA-4EA2-8476-565D7B3D4CBA}">
      <dsp:nvSpPr>
        <dsp:cNvPr id="0" name=""/>
        <dsp:cNvSpPr/>
      </dsp:nvSpPr>
      <dsp:spPr>
        <a:xfrm>
          <a:off x="3340286" y="0"/>
          <a:ext cx="3106132" cy="47717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GB" sz="2800" b="1" kern="1200" noProof="0">
              <a:latin typeface="Roboto" pitchFamily="2" charset="0"/>
              <a:ea typeface="Roboto" pitchFamily="2" charset="0"/>
              <a:cs typeface="Segoe UI Semilight" panose="020B0402040204020203" pitchFamily="34" charset="0"/>
            </a:rPr>
            <a:t>Surveys</a:t>
          </a:r>
        </a:p>
      </dsp:txBody>
      <dsp:txXfrm>
        <a:off x="3340286" y="0"/>
        <a:ext cx="3106132" cy="1431514"/>
      </dsp:txXfrm>
    </dsp:sp>
    <dsp:sp modelId="{938C5E9D-DB45-4519-842C-11B15C5A7C3C}">
      <dsp:nvSpPr>
        <dsp:cNvPr id="0" name=""/>
        <dsp:cNvSpPr/>
      </dsp:nvSpPr>
      <dsp:spPr>
        <a:xfrm>
          <a:off x="3829452" y="1318513"/>
          <a:ext cx="2209404" cy="75597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Roboto" pitchFamily="2" charset="0"/>
              <a:ea typeface="Roboto" pitchFamily="2" charset="0"/>
              <a:cs typeface="Segoe UI Semilight" panose="020B0402040204020203" pitchFamily="34" charset="0"/>
            </a:rPr>
            <a:t>Access to Justice surveys</a:t>
          </a:r>
          <a:endParaRPr lang="es-MX" sz="2000" kern="1200" dirty="0">
            <a:latin typeface="Roboto" pitchFamily="2" charset="0"/>
            <a:ea typeface="Roboto" pitchFamily="2" charset="0"/>
            <a:cs typeface="Segoe UI Semilight" panose="020B0402040204020203" pitchFamily="34" charset="0"/>
          </a:endParaRPr>
        </a:p>
      </dsp:txBody>
      <dsp:txXfrm>
        <a:off x="3851594" y="1340655"/>
        <a:ext cx="2165120" cy="711691"/>
      </dsp:txXfrm>
    </dsp:sp>
    <dsp:sp modelId="{D539FAA8-5DB7-4EFB-96B4-A3D22DB175E2}">
      <dsp:nvSpPr>
        <dsp:cNvPr id="0" name=""/>
        <dsp:cNvSpPr/>
      </dsp:nvSpPr>
      <dsp:spPr>
        <a:xfrm>
          <a:off x="3829452" y="2118085"/>
          <a:ext cx="2209404" cy="75597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noProof="0" dirty="0">
              <a:latin typeface="Roboto" pitchFamily="2" charset="0"/>
              <a:ea typeface="Roboto" pitchFamily="2" charset="0"/>
              <a:cs typeface="Segoe UI Semilight" panose="020B0402040204020203" pitchFamily="34" charset="0"/>
            </a:rPr>
            <a:t>Surveys of prisoners</a:t>
          </a:r>
        </a:p>
      </dsp:txBody>
      <dsp:txXfrm>
        <a:off x="3851594" y="2140227"/>
        <a:ext cx="2165120" cy="711691"/>
      </dsp:txXfrm>
    </dsp:sp>
    <dsp:sp modelId="{310B6245-563E-47F1-93FC-A9456BE83D33}">
      <dsp:nvSpPr>
        <dsp:cNvPr id="0" name=""/>
        <dsp:cNvSpPr/>
      </dsp:nvSpPr>
      <dsp:spPr>
        <a:xfrm>
          <a:off x="3829452" y="2914639"/>
          <a:ext cx="2209404" cy="75597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noProof="0" dirty="0">
              <a:latin typeface="Roboto" pitchFamily="2" charset="0"/>
              <a:ea typeface="Roboto" pitchFamily="2" charset="0"/>
              <a:cs typeface="Segoe UI Semilight" panose="020B0402040204020203" pitchFamily="34" charset="0"/>
            </a:rPr>
            <a:t>Victimization surveys</a:t>
          </a:r>
        </a:p>
      </dsp:txBody>
      <dsp:txXfrm>
        <a:off x="3851594" y="2936781"/>
        <a:ext cx="2165120" cy="711691"/>
      </dsp:txXfrm>
    </dsp:sp>
    <dsp:sp modelId="{FFDD68F9-C023-4BE3-B48E-73DEDDFEA59A}">
      <dsp:nvSpPr>
        <dsp:cNvPr id="0" name=""/>
        <dsp:cNvSpPr/>
      </dsp:nvSpPr>
      <dsp:spPr>
        <a:xfrm>
          <a:off x="3829452" y="3714210"/>
          <a:ext cx="2209404" cy="75597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noProof="0" dirty="0">
              <a:latin typeface="Roboto" pitchFamily="2" charset="0"/>
              <a:ea typeface="Roboto" pitchFamily="2" charset="0"/>
              <a:cs typeface="Segoe UI Semilight" panose="020B0402040204020203" pitchFamily="34" charset="0"/>
            </a:rPr>
            <a:t>Corruption surveys</a:t>
          </a:r>
        </a:p>
      </dsp:txBody>
      <dsp:txXfrm>
        <a:off x="3851594" y="3736352"/>
        <a:ext cx="2165120" cy="711691"/>
      </dsp:txXfrm>
    </dsp:sp>
    <dsp:sp modelId="{6282AC81-105F-488E-83EC-22542779B3A2}">
      <dsp:nvSpPr>
        <dsp:cNvPr id="0" name=""/>
        <dsp:cNvSpPr/>
      </dsp:nvSpPr>
      <dsp:spPr>
        <a:xfrm>
          <a:off x="6679379" y="0"/>
          <a:ext cx="3106132" cy="47717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noProof="0">
              <a:latin typeface="Roboto" pitchFamily="2" charset="0"/>
              <a:ea typeface="Roboto" pitchFamily="2" charset="0"/>
              <a:cs typeface="Segoe UI Semilight" panose="020B0402040204020203" pitchFamily="34" charset="0"/>
            </a:rPr>
            <a:t>Other Sources</a:t>
          </a:r>
        </a:p>
      </dsp:txBody>
      <dsp:txXfrm>
        <a:off x="6679379" y="0"/>
        <a:ext cx="3106132" cy="1431514"/>
      </dsp:txXfrm>
    </dsp:sp>
    <dsp:sp modelId="{2671E9F4-FE9E-4334-9152-8D448D179DA7}">
      <dsp:nvSpPr>
        <dsp:cNvPr id="0" name=""/>
        <dsp:cNvSpPr/>
      </dsp:nvSpPr>
      <dsp:spPr>
        <a:xfrm>
          <a:off x="6994837" y="1232671"/>
          <a:ext cx="2643591" cy="63916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noProof="0" dirty="0">
              <a:latin typeface="Roboto" pitchFamily="2" charset="0"/>
              <a:ea typeface="Roboto" pitchFamily="2" charset="0"/>
              <a:cs typeface="Segoe UI Semilight" panose="020B0402040204020203" pitchFamily="34" charset="0"/>
            </a:rPr>
            <a:t>Housing services</a:t>
          </a:r>
        </a:p>
      </dsp:txBody>
      <dsp:txXfrm>
        <a:off x="7013557" y="1251391"/>
        <a:ext cx="2606151" cy="601723"/>
      </dsp:txXfrm>
    </dsp:sp>
    <dsp:sp modelId="{790454DE-F8BF-40BA-BFD4-42DEE5B062AF}">
      <dsp:nvSpPr>
        <dsp:cNvPr id="0" name=""/>
        <dsp:cNvSpPr/>
      </dsp:nvSpPr>
      <dsp:spPr>
        <a:xfrm>
          <a:off x="6994837" y="1987079"/>
          <a:ext cx="2643591" cy="63916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noProof="0" dirty="0">
              <a:latin typeface="Roboto" pitchFamily="2" charset="0"/>
              <a:ea typeface="Roboto" pitchFamily="2" charset="0"/>
              <a:cs typeface="Segoe UI Semilight" panose="020B0402040204020203" pitchFamily="34" charset="0"/>
            </a:rPr>
            <a:t>Social services</a:t>
          </a:r>
        </a:p>
      </dsp:txBody>
      <dsp:txXfrm>
        <a:off x="7013557" y="2005799"/>
        <a:ext cx="2606151" cy="601723"/>
      </dsp:txXfrm>
    </dsp:sp>
    <dsp:sp modelId="{BFA37298-BDE5-45AA-9471-D2605F36A1F3}">
      <dsp:nvSpPr>
        <dsp:cNvPr id="0" name=""/>
        <dsp:cNvSpPr/>
      </dsp:nvSpPr>
      <dsp:spPr>
        <a:xfrm>
          <a:off x="6994837" y="2732177"/>
          <a:ext cx="2643591" cy="6863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noProof="0" dirty="0">
              <a:latin typeface="Roboto" pitchFamily="2" charset="0"/>
              <a:ea typeface="Roboto" pitchFamily="2" charset="0"/>
              <a:cs typeface="Segoe UI Semilight" panose="020B0402040204020203" pitchFamily="34" charset="0"/>
            </a:rPr>
            <a:t>Emergency calls </a:t>
          </a:r>
        </a:p>
      </dsp:txBody>
      <dsp:txXfrm>
        <a:off x="7014939" y="2752279"/>
        <a:ext cx="2603387" cy="646117"/>
      </dsp:txXfrm>
    </dsp:sp>
    <dsp:sp modelId="{E16C981B-06FD-4B74-9650-415965CA442A}">
      <dsp:nvSpPr>
        <dsp:cNvPr id="0" name=""/>
        <dsp:cNvSpPr/>
      </dsp:nvSpPr>
      <dsp:spPr>
        <a:xfrm>
          <a:off x="6994837" y="3567382"/>
          <a:ext cx="2643591" cy="6863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noProof="0" dirty="0">
              <a:latin typeface="Roboto" pitchFamily="2" charset="0"/>
              <a:ea typeface="Roboto" pitchFamily="2" charset="0"/>
              <a:cs typeface="Segoe UI Semilight" panose="020B0402040204020203" pitchFamily="34" charset="0"/>
            </a:rPr>
            <a:t>Health statistics</a:t>
          </a:r>
        </a:p>
      </dsp:txBody>
      <dsp:txXfrm>
        <a:off x="7014939" y="3587484"/>
        <a:ext cx="2603387" cy="646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8082B-FD7D-46B7-BB94-90EDD89A2A21}">
      <dsp:nvSpPr>
        <dsp:cNvPr id="0" name=""/>
        <dsp:cNvSpPr/>
      </dsp:nvSpPr>
      <dsp:spPr>
        <a:xfrm rot="5400000">
          <a:off x="-205264" y="206821"/>
          <a:ext cx="1368433" cy="957903"/>
        </a:xfrm>
        <a:prstGeom prst="chevron">
          <a:avLst/>
        </a:prstGeom>
        <a:solidFill>
          <a:srgbClr val="004987"/>
        </a:solidFill>
        <a:ln w="12700" cap="flat" cmpd="sng" algn="ctr">
          <a:solidFill>
            <a:srgbClr val="0049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Roboto" pitchFamily="2" charset="0"/>
              <a:ea typeface="Roboto" pitchFamily="2" charset="0"/>
            </a:rPr>
            <a:t>Police</a:t>
          </a:r>
        </a:p>
      </dsp:txBody>
      <dsp:txXfrm rot="-5400000">
        <a:off x="2" y="480508"/>
        <a:ext cx="957903" cy="410530"/>
      </dsp:txXfrm>
    </dsp:sp>
    <dsp:sp modelId="{E5C6B64D-BC5E-4A6B-955E-4F512C99ECC1}">
      <dsp:nvSpPr>
        <dsp:cNvPr id="0" name=""/>
        <dsp:cNvSpPr/>
      </dsp:nvSpPr>
      <dsp:spPr>
        <a:xfrm rot="5400000">
          <a:off x="3634610" y="-2675150"/>
          <a:ext cx="889481" cy="6242896"/>
        </a:xfrm>
        <a:prstGeom prst="round2SameRect">
          <a:avLst/>
        </a:prstGeom>
        <a:solidFill>
          <a:schemeClr val="lt1">
            <a:alpha val="90000"/>
            <a:hueOff val="0"/>
            <a:satOff val="0"/>
            <a:lumOff val="0"/>
            <a:alphaOff val="0"/>
          </a:schemeClr>
        </a:solidFill>
        <a:ln w="12700" cap="flat" cmpd="sng" algn="ctr">
          <a:solidFill>
            <a:srgbClr val="6E625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latin typeface="Roboto" pitchFamily="2" charset="0"/>
              <a:ea typeface="Roboto" pitchFamily="2" charset="0"/>
            </a:rPr>
            <a:t>Investigate allegations of criminal conduct, gather evidence</a:t>
          </a:r>
          <a:r>
            <a:rPr lang="fr-FR" sz="1800" kern="1200" dirty="0">
              <a:solidFill>
                <a:schemeClr val="tx1"/>
              </a:solidFill>
              <a:latin typeface="Roboto" pitchFamily="2" charset="0"/>
              <a:ea typeface="Roboto" pitchFamily="2" charset="0"/>
            </a:rPr>
            <a:t>.</a:t>
          </a:r>
          <a:endParaRPr lang="en-US" sz="1800" kern="1200" dirty="0">
            <a:solidFill>
              <a:schemeClr val="tx1"/>
            </a:solidFill>
            <a:latin typeface="Roboto" pitchFamily="2" charset="0"/>
            <a:ea typeface="Roboto" pitchFamily="2" charset="0"/>
          </a:endParaRPr>
        </a:p>
      </dsp:txBody>
      <dsp:txXfrm rot="-5400000">
        <a:off x="957903" y="44978"/>
        <a:ext cx="6199475" cy="802639"/>
      </dsp:txXfrm>
    </dsp:sp>
    <dsp:sp modelId="{2D79F898-4C43-4900-892F-C03B55904C1C}">
      <dsp:nvSpPr>
        <dsp:cNvPr id="0" name=""/>
        <dsp:cNvSpPr/>
      </dsp:nvSpPr>
      <dsp:spPr>
        <a:xfrm rot="5400000">
          <a:off x="-205264" y="1429826"/>
          <a:ext cx="1368433" cy="957903"/>
        </a:xfrm>
        <a:prstGeom prst="chevron">
          <a:avLst/>
        </a:prstGeom>
        <a:solidFill>
          <a:srgbClr val="004987"/>
        </a:solidFill>
        <a:ln w="12700" cap="flat" cmpd="sng" algn="ctr">
          <a:solidFill>
            <a:srgbClr val="0049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Roboto" pitchFamily="2" charset="0"/>
              <a:ea typeface="Roboto" pitchFamily="2" charset="0"/>
            </a:rPr>
            <a:t>Prosecution</a:t>
          </a:r>
        </a:p>
      </dsp:txBody>
      <dsp:txXfrm rot="-5400000">
        <a:off x="2" y="1703513"/>
        <a:ext cx="957903" cy="410530"/>
      </dsp:txXfrm>
    </dsp:sp>
    <dsp:sp modelId="{85CE29F4-A1A3-400A-A987-C4E6CA138FE8}">
      <dsp:nvSpPr>
        <dsp:cNvPr id="0" name=""/>
        <dsp:cNvSpPr/>
      </dsp:nvSpPr>
      <dsp:spPr>
        <a:xfrm rot="5400000">
          <a:off x="3634610" y="-1452146"/>
          <a:ext cx="889481" cy="6242896"/>
        </a:xfrm>
        <a:prstGeom prst="round2SameRect">
          <a:avLst/>
        </a:prstGeom>
        <a:solidFill>
          <a:schemeClr val="lt1">
            <a:alpha val="90000"/>
            <a:hueOff val="0"/>
            <a:satOff val="0"/>
            <a:lumOff val="0"/>
            <a:alphaOff val="0"/>
          </a:schemeClr>
        </a:solidFill>
        <a:ln w="12700" cap="flat" cmpd="sng" algn="ctr">
          <a:solidFill>
            <a:srgbClr val="6E625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latin typeface="Roboto" pitchFamily="2" charset="0"/>
              <a:ea typeface="Roboto" pitchFamily="2" charset="0"/>
            </a:rPr>
            <a:t>Provided with evidence, prepares case for court and file charges</a:t>
          </a:r>
          <a:r>
            <a:rPr lang="fr-FR" sz="1800" kern="1200" dirty="0">
              <a:solidFill>
                <a:schemeClr val="tx1"/>
              </a:solidFill>
              <a:latin typeface="Roboto" pitchFamily="2" charset="0"/>
              <a:ea typeface="Roboto" pitchFamily="2" charset="0"/>
            </a:rPr>
            <a:t>.</a:t>
          </a:r>
          <a:endParaRPr lang="en-US" sz="1800" kern="1200" dirty="0">
            <a:solidFill>
              <a:schemeClr val="tx1"/>
            </a:solidFill>
            <a:latin typeface="Roboto" pitchFamily="2" charset="0"/>
            <a:ea typeface="Roboto" pitchFamily="2" charset="0"/>
          </a:endParaRPr>
        </a:p>
      </dsp:txBody>
      <dsp:txXfrm rot="-5400000">
        <a:off x="957903" y="1267982"/>
        <a:ext cx="6199475" cy="802639"/>
      </dsp:txXfrm>
    </dsp:sp>
    <dsp:sp modelId="{FE05B9EA-16AE-41F9-B4D7-DA474E0DC45D}">
      <dsp:nvSpPr>
        <dsp:cNvPr id="0" name=""/>
        <dsp:cNvSpPr/>
      </dsp:nvSpPr>
      <dsp:spPr>
        <a:xfrm rot="5400000">
          <a:off x="-205264" y="2652830"/>
          <a:ext cx="1368433" cy="957903"/>
        </a:xfrm>
        <a:prstGeom prst="chevron">
          <a:avLst/>
        </a:prstGeom>
        <a:solidFill>
          <a:srgbClr val="004987"/>
        </a:solidFill>
        <a:ln w="12700" cap="flat" cmpd="sng" algn="ctr">
          <a:solidFill>
            <a:srgbClr val="0049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Roboto" pitchFamily="2" charset="0"/>
              <a:ea typeface="Roboto" pitchFamily="2" charset="0"/>
            </a:rPr>
            <a:t>Courts</a:t>
          </a:r>
        </a:p>
      </dsp:txBody>
      <dsp:txXfrm rot="-5400000">
        <a:off x="2" y="2926517"/>
        <a:ext cx="957903" cy="410530"/>
      </dsp:txXfrm>
    </dsp:sp>
    <dsp:sp modelId="{3BAA1DE0-C213-4336-B20F-27542C6B7D41}">
      <dsp:nvSpPr>
        <dsp:cNvPr id="0" name=""/>
        <dsp:cNvSpPr/>
      </dsp:nvSpPr>
      <dsp:spPr>
        <a:xfrm rot="5400000">
          <a:off x="3634610" y="-229141"/>
          <a:ext cx="889481" cy="6242896"/>
        </a:xfrm>
        <a:prstGeom prst="round2SameRect">
          <a:avLst/>
        </a:prstGeom>
        <a:solidFill>
          <a:schemeClr val="lt1">
            <a:alpha val="90000"/>
            <a:hueOff val="0"/>
            <a:satOff val="0"/>
            <a:lumOff val="0"/>
            <a:alphaOff val="0"/>
          </a:schemeClr>
        </a:solidFill>
        <a:ln w="12700" cap="flat" cmpd="sng" algn="ctr">
          <a:solidFill>
            <a:srgbClr val="6E625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latin typeface="Roboto" pitchFamily="2" charset="0"/>
              <a:ea typeface="Roboto" pitchFamily="2" charset="0"/>
            </a:rPr>
            <a:t>Hears the case, including testimony and other evidence, determines the case, convicts the accused if found guilty</a:t>
          </a:r>
          <a:endParaRPr lang="en-US" sz="1800" kern="1200" dirty="0">
            <a:solidFill>
              <a:schemeClr val="tx1"/>
            </a:solidFill>
            <a:latin typeface="Roboto" pitchFamily="2" charset="0"/>
            <a:ea typeface="Roboto" pitchFamily="2" charset="0"/>
          </a:endParaRPr>
        </a:p>
      </dsp:txBody>
      <dsp:txXfrm rot="-5400000">
        <a:off x="957903" y="2490987"/>
        <a:ext cx="6199475" cy="802639"/>
      </dsp:txXfrm>
    </dsp:sp>
    <dsp:sp modelId="{77805547-C7A1-4925-9662-A3AD5371C6DA}">
      <dsp:nvSpPr>
        <dsp:cNvPr id="0" name=""/>
        <dsp:cNvSpPr/>
      </dsp:nvSpPr>
      <dsp:spPr>
        <a:xfrm rot="5400000">
          <a:off x="-205264" y="3875835"/>
          <a:ext cx="1368433" cy="957903"/>
        </a:xfrm>
        <a:prstGeom prst="chevron">
          <a:avLst/>
        </a:prstGeom>
        <a:solidFill>
          <a:srgbClr val="004987"/>
        </a:solidFill>
        <a:ln w="12700" cap="flat" cmpd="sng" algn="ctr">
          <a:solidFill>
            <a:srgbClr val="0049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Roboto" pitchFamily="2" charset="0"/>
              <a:ea typeface="Roboto" pitchFamily="2" charset="0"/>
            </a:rPr>
            <a:t>Prison</a:t>
          </a:r>
        </a:p>
      </dsp:txBody>
      <dsp:txXfrm rot="-5400000">
        <a:off x="2" y="4149522"/>
        <a:ext cx="957903" cy="410530"/>
      </dsp:txXfrm>
    </dsp:sp>
    <dsp:sp modelId="{5B7BA223-771A-4246-9DC7-13C66AF0F544}">
      <dsp:nvSpPr>
        <dsp:cNvPr id="0" name=""/>
        <dsp:cNvSpPr/>
      </dsp:nvSpPr>
      <dsp:spPr>
        <a:xfrm rot="5400000">
          <a:off x="3612823" y="995703"/>
          <a:ext cx="889481" cy="6242896"/>
        </a:xfrm>
        <a:prstGeom prst="round2SameRect">
          <a:avLst/>
        </a:prstGeom>
        <a:solidFill>
          <a:schemeClr val="lt1">
            <a:alpha val="90000"/>
            <a:hueOff val="0"/>
            <a:satOff val="0"/>
            <a:lumOff val="0"/>
            <a:alphaOff val="0"/>
          </a:schemeClr>
        </a:solidFill>
        <a:ln w="12700" cap="flat" cmpd="sng" algn="ctr">
          <a:solidFill>
            <a:srgbClr val="6E625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latin typeface="Roboto" pitchFamily="2" charset="0"/>
              <a:ea typeface="Roboto" pitchFamily="2" charset="0"/>
            </a:rPr>
            <a:t>Hold those convicted of a crime</a:t>
          </a:r>
          <a:endParaRPr lang="en-US" sz="1800" kern="1200" dirty="0">
            <a:solidFill>
              <a:schemeClr val="tx1"/>
            </a:solidFill>
            <a:latin typeface="Roboto" pitchFamily="2" charset="0"/>
            <a:ea typeface="Roboto" pitchFamily="2" charset="0"/>
          </a:endParaRPr>
        </a:p>
      </dsp:txBody>
      <dsp:txXfrm rot="-5400000">
        <a:off x="936116" y="3715832"/>
        <a:ext cx="6199475" cy="80263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3"/>
            <a:ext cx="2946189" cy="495217"/>
          </a:xfrm>
          <a:prstGeom prst="rect">
            <a:avLst/>
          </a:prstGeom>
        </p:spPr>
        <p:txBody>
          <a:bodyPr vert="horz" lIns="91577" tIns="45789" rIns="91577" bIns="45789" rtlCol="0"/>
          <a:lstStyle>
            <a:lvl1pPr algn="l">
              <a:defRPr sz="1200"/>
            </a:lvl1pPr>
          </a:lstStyle>
          <a:p>
            <a:endParaRPr lang="de-AT"/>
          </a:p>
        </p:txBody>
      </p:sp>
      <p:sp>
        <p:nvSpPr>
          <p:cNvPr id="3" name="Datumsplatzhalter 2"/>
          <p:cNvSpPr>
            <a:spLocks noGrp="1"/>
          </p:cNvSpPr>
          <p:nvPr>
            <p:ph type="dt" sz="quarter" idx="1"/>
          </p:nvPr>
        </p:nvSpPr>
        <p:spPr>
          <a:xfrm>
            <a:off x="3849901" y="3"/>
            <a:ext cx="2946189" cy="495217"/>
          </a:xfrm>
          <a:prstGeom prst="rect">
            <a:avLst/>
          </a:prstGeom>
        </p:spPr>
        <p:txBody>
          <a:bodyPr vert="horz" lIns="91577" tIns="45789" rIns="91577" bIns="45789" rtlCol="0"/>
          <a:lstStyle>
            <a:lvl1pPr algn="r">
              <a:defRPr sz="1200"/>
            </a:lvl1pPr>
          </a:lstStyle>
          <a:p>
            <a:fld id="{65F1CBC9-5538-4EDC-8F33-560E86B8F4C1}" type="datetimeFigureOut">
              <a:rPr lang="de-AT" smtClean="0"/>
              <a:t>01.08.2023</a:t>
            </a:fld>
            <a:endParaRPr lang="de-AT"/>
          </a:p>
        </p:txBody>
      </p:sp>
      <p:sp>
        <p:nvSpPr>
          <p:cNvPr id="4" name="Fußzeilenplatzhalter 3"/>
          <p:cNvSpPr>
            <a:spLocks noGrp="1"/>
          </p:cNvSpPr>
          <p:nvPr>
            <p:ph type="ftr" sz="quarter" idx="2"/>
          </p:nvPr>
        </p:nvSpPr>
        <p:spPr>
          <a:xfrm>
            <a:off x="2" y="9377451"/>
            <a:ext cx="2946189" cy="495215"/>
          </a:xfrm>
          <a:prstGeom prst="rect">
            <a:avLst/>
          </a:prstGeom>
        </p:spPr>
        <p:txBody>
          <a:bodyPr vert="horz" lIns="91577" tIns="45789" rIns="91577" bIns="45789" rtlCol="0" anchor="b"/>
          <a:lstStyle>
            <a:lvl1pPr algn="l">
              <a:defRPr sz="1200"/>
            </a:lvl1pPr>
          </a:lstStyle>
          <a:p>
            <a:endParaRPr lang="de-AT"/>
          </a:p>
        </p:txBody>
      </p:sp>
      <p:sp>
        <p:nvSpPr>
          <p:cNvPr id="5" name="Foliennummernplatzhalter 4"/>
          <p:cNvSpPr>
            <a:spLocks noGrp="1"/>
          </p:cNvSpPr>
          <p:nvPr>
            <p:ph type="sldNum" sz="quarter" idx="3"/>
          </p:nvPr>
        </p:nvSpPr>
        <p:spPr>
          <a:xfrm>
            <a:off x="3849901" y="9377451"/>
            <a:ext cx="2946189" cy="495215"/>
          </a:xfrm>
          <a:prstGeom prst="rect">
            <a:avLst/>
          </a:prstGeom>
        </p:spPr>
        <p:txBody>
          <a:bodyPr vert="horz" lIns="91577" tIns="45789" rIns="91577" bIns="45789" rtlCol="0" anchor="b"/>
          <a:lstStyle>
            <a:lvl1pPr algn="r">
              <a:defRPr sz="1200"/>
            </a:lvl1pPr>
          </a:lstStyle>
          <a:p>
            <a:fld id="{E146A4B4-17B2-42D5-B11F-AB62FA53B64E}" type="slidenum">
              <a:rPr lang="de-AT" smtClean="0"/>
              <a:t>‹#›</a:t>
            </a:fld>
            <a:endParaRPr lang="de-AT"/>
          </a:p>
        </p:txBody>
      </p:sp>
    </p:spTree>
    <p:extLst>
      <p:ext uri="{BB962C8B-B14F-4D97-AF65-F5344CB8AC3E}">
        <p14:creationId xmlns:p14="http://schemas.microsoft.com/office/powerpoint/2010/main" val="3309709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7"/>
            <a:ext cx="2945659" cy="493631"/>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idx="1"/>
          </p:nvPr>
        </p:nvSpPr>
        <p:spPr>
          <a:xfrm>
            <a:off x="3850444" y="7"/>
            <a:ext cx="2945659" cy="493631"/>
          </a:xfrm>
          <a:prstGeom prst="rect">
            <a:avLst/>
          </a:prstGeom>
        </p:spPr>
        <p:txBody>
          <a:bodyPr vert="horz" lIns="91577" tIns="45789" rIns="91577" bIns="45789" rtlCol="0"/>
          <a:lstStyle>
            <a:lvl1pPr algn="r">
              <a:defRPr sz="1200"/>
            </a:lvl1pPr>
          </a:lstStyle>
          <a:p>
            <a:fld id="{CFFD7BA0-C5B8-49AC-A3E7-18CF394E99FD}" type="datetimeFigureOut">
              <a:rPr lang="en-GB" smtClean="0"/>
              <a:t>01/08/2023</a:t>
            </a:fld>
            <a:endParaRPr lang="en-GB"/>
          </a:p>
        </p:txBody>
      </p:sp>
      <p:sp>
        <p:nvSpPr>
          <p:cNvPr id="5" name="Notes Placeholder 4"/>
          <p:cNvSpPr>
            <a:spLocks noGrp="1"/>
          </p:cNvSpPr>
          <p:nvPr>
            <p:ph type="body" sz="quarter" idx="3"/>
          </p:nvPr>
        </p:nvSpPr>
        <p:spPr>
          <a:xfrm>
            <a:off x="679768" y="4689519"/>
            <a:ext cx="5438140" cy="4442697"/>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377321"/>
            <a:ext cx="2945659" cy="493631"/>
          </a:xfrm>
          <a:prstGeom prst="rect">
            <a:avLst/>
          </a:prstGeom>
        </p:spPr>
        <p:txBody>
          <a:bodyPr vert="horz" lIns="91577" tIns="45789" rIns="91577" bIns="45789"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7321"/>
            <a:ext cx="2945659" cy="493631"/>
          </a:xfrm>
          <a:prstGeom prst="rect">
            <a:avLst/>
          </a:prstGeom>
        </p:spPr>
        <p:txBody>
          <a:bodyPr vert="horz" lIns="91577" tIns="45789" rIns="91577" bIns="45789" rtlCol="0" anchor="b"/>
          <a:lstStyle>
            <a:lvl1pPr algn="r">
              <a:defRPr sz="1200"/>
            </a:lvl1pPr>
          </a:lstStyle>
          <a:p>
            <a:fld id="{FE1A7AA2-A058-49C4-AF43-1D3152EB45C8}" type="slidenum">
              <a:rPr lang="en-GB" smtClean="0"/>
              <a:t>‹#›</a:t>
            </a:fld>
            <a:endParaRPr lang="en-GB"/>
          </a:p>
        </p:txBody>
      </p:sp>
    </p:spTree>
    <p:extLst>
      <p:ext uri="{BB962C8B-B14F-4D97-AF65-F5344CB8AC3E}">
        <p14:creationId xmlns:p14="http://schemas.microsoft.com/office/powerpoint/2010/main" val="211246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1363"/>
            <a:ext cx="6618288" cy="3724275"/>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1A7AA2-A058-49C4-AF43-1D3152EB45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92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10</a:t>
            </a:fld>
            <a:endParaRPr lang="en-GB" altLang="ko-KR"/>
          </a:p>
        </p:txBody>
      </p:sp>
    </p:spTree>
    <p:extLst>
      <p:ext uri="{BB962C8B-B14F-4D97-AF65-F5344CB8AC3E}">
        <p14:creationId xmlns:p14="http://schemas.microsoft.com/office/powerpoint/2010/main" val="2462481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1363"/>
            <a:ext cx="6618288" cy="3724275"/>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1A7AA2-A058-49C4-AF43-1D3152EB45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789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6600"/>
            <a:ext cx="6588125" cy="3705225"/>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1A7AA2-A058-49C4-AF43-1D3152EB45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585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1363"/>
            <a:ext cx="6618288" cy="3724275"/>
          </a:xfrm>
          <a:prstGeom prst="rect">
            <a:avLst/>
          </a:prstGeom>
        </p:spPr>
      </p:sp>
      <p:sp>
        <p:nvSpPr>
          <p:cNvPr id="3" name="Notes Placeholder 2"/>
          <p:cNvSpPr>
            <a:spLocks noGrp="1"/>
          </p:cNvSpPr>
          <p:nvPr>
            <p:ph type="body" idx="1"/>
          </p:nvPr>
        </p:nvSpPr>
        <p:spPr/>
        <p:txBody>
          <a:bodyPr/>
          <a:lstStyle/>
          <a:p>
            <a:pPr algn="l"/>
            <a:r>
              <a:rPr lang="en-US" b="1" i="0" dirty="0">
                <a:solidFill>
                  <a:srgbClr val="212529"/>
                </a:solidFill>
                <a:effectLst/>
                <a:latin typeface="Roboto" pitchFamily="2" charset="0"/>
              </a:rPr>
              <a:t>Data Matters No. 3</a:t>
            </a:r>
            <a:r>
              <a:rPr lang="en-US" b="0" i="0" dirty="0">
                <a:solidFill>
                  <a:srgbClr val="212529"/>
                </a:solidFill>
                <a:effectLst/>
                <a:latin typeface="Roboto" pitchFamily="2" charset="0"/>
              </a:rPr>
              <a:t> - Killings of women and girls by their intimate partner or other family members - Global estimates 2020</a:t>
            </a:r>
          </a:p>
          <a:p>
            <a:pPr algn="l"/>
            <a:r>
              <a:rPr lang="en-US" b="1" i="0" dirty="0">
                <a:solidFill>
                  <a:srgbClr val="212529"/>
                </a:solidFill>
                <a:effectLst/>
                <a:latin typeface="Roboto" pitchFamily="2" charset="0"/>
              </a:rPr>
              <a:t>Data Matters No. 2</a:t>
            </a:r>
            <a:r>
              <a:rPr lang="en-US" b="0" i="0" dirty="0">
                <a:solidFill>
                  <a:srgbClr val="212529"/>
                </a:solidFill>
                <a:effectLst/>
                <a:latin typeface="Roboto" pitchFamily="2" charset="0"/>
              </a:rPr>
              <a:t> - Intentional homicide - Human trafﬁcking - Unsentenced detention - Arms trafﬁcking - Corruption - Wildlife trafﬁcking - October 2021 </a:t>
            </a:r>
          </a:p>
          <a:p>
            <a:pPr algn="l"/>
            <a:r>
              <a:rPr lang="en-US" b="1" i="0" dirty="0">
                <a:solidFill>
                  <a:srgbClr val="212529"/>
                </a:solidFill>
                <a:effectLst/>
                <a:latin typeface="Roboto" pitchFamily="2" charset="0"/>
              </a:rPr>
              <a:t>Data Matters No.1</a:t>
            </a:r>
            <a:r>
              <a:rPr lang="en-US" b="0" i="0" dirty="0">
                <a:solidFill>
                  <a:srgbClr val="212529"/>
                </a:solidFill>
                <a:effectLst/>
                <a:latin typeface="Roboto" pitchFamily="2" charset="0"/>
              </a:rPr>
              <a:t>- Nearly twelve million people imprisoned globally, nearly one-third unsentenced with prisons overcrowded in half of all countries - July 2021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1A7AA2-A058-49C4-AF43-1D3152EB45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186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6600"/>
            <a:ext cx="6588125" cy="3705225"/>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1A7AA2-A058-49C4-AF43-1D3152EB45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4089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es-MX" sz="1800" b="0" i="0" strike="noStrike" cap="none" spc="0" baseline="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15</a:t>
            </a:fld>
            <a:endParaRPr lang="en-GB" altLang="ko-KR"/>
          </a:p>
        </p:txBody>
      </p:sp>
    </p:spTree>
    <p:extLst>
      <p:ext uri="{BB962C8B-B14F-4D97-AF65-F5344CB8AC3E}">
        <p14:creationId xmlns:p14="http://schemas.microsoft.com/office/powerpoint/2010/main" val="1253611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2</a:t>
            </a:fld>
            <a:endParaRPr lang="en-GB" altLang="ko-KR"/>
          </a:p>
        </p:txBody>
      </p:sp>
    </p:spTree>
    <p:extLst>
      <p:ext uri="{BB962C8B-B14F-4D97-AF65-F5344CB8AC3E}">
        <p14:creationId xmlns:p14="http://schemas.microsoft.com/office/powerpoint/2010/main" val="288629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MX" sz="1800" b="0" i="0" strike="noStrike" cap="none" spc="0" baseline="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3</a:t>
            </a:fld>
            <a:endParaRPr lang="en-GB" altLang="ko-KR"/>
          </a:p>
        </p:txBody>
      </p:sp>
    </p:spTree>
    <p:extLst>
      <p:ext uri="{BB962C8B-B14F-4D97-AF65-F5344CB8AC3E}">
        <p14:creationId xmlns:p14="http://schemas.microsoft.com/office/powerpoint/2010/main" val="188787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strike="noStrike" cap="none" spc="0" baseline="0" dirty="0">
                <a:solidFill>
                  <a:srgbClr val="000000"/>
                </a:solidFill>
                <a:effectLst/>
                <a:latin typeface="Calibri"/>
                <a:ea typeface="Calibri"/>
                <a:cs typeface="Calibri"/>
              </a:rPr>
              <a:t>Many of the benefits of globalization, such as easier and faster communication, movement of finances and international travel, have created novel opportunities for transnational organized criminal groups to flourish, diversify and expand their activities. </a:t>
            </a:r>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4</a:t>
            </a:fld>
            <a:endParaRPr lang="en-GB" altLang="ko-KR"/>
          </a:p>
        </p:txBody>
      </p:sp>
    </p:spTree>
    <p:extLst>
      <p:ext uri="{BB962C8B-B14F-4D97-AF65-F5344CB8AC3E}">
        <p14:creationId xmlns:p14="http://schemas.microsoft.com/office/powerpoint/2010/main" val="58187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s-MX" sz="1800" b="0" i="0" strike="noStrike" cap="none" spc="0" baseline="0" dirty="0" err="1">
                <a:solidFill>
                  <a:srgbClr val="000000"/>
                </a:solidFill>
                <a:effectLst/>
                <a:latin typeface="Calibri"/>
                <a:ea typeface="Calibri"/>
                <a:cs typeface="Calibri"/>
              </a:rPr>
              <a:t>Emergency</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rooms</a:t>
            </a:r>
            <a:r>
              <a:rPr lang="es-MX" sz="1800" b="0" i="0" strike="noStrike" cap="none" spc="0" baseline="0" dirty="0">
                <a:solidFill>
                  <a:srgbClr val="000000"/>
                </a:solidFill>
                <a:effectLst/>
                <a:latin typeface="Calibri"/>
                <a:ea typeface="Calibri"/>
                <a:cs typeface="Calibri"/>
              </a:rPr>
              <a:t> – </a:t>
            </a:r>
            <a:r>
              <a:rPr lang="es-MX" sz="1800" b="0" i="0" strike="noStrike" cap="none" spc="0" baseline="0" dirty="0" err="1">
                <a:solidFill>
                  <a:srgbClr val="000000"/>
                </a:solidFill>
                <a:effectLst/>
                <a:latin typeface="Calibri"/>
                <a:ea typeface="Calibri"/>
                <a:cs typeface="Calibri"/>
              </a:rPr>
              <a:t>increase</a:t>
            </a:r>
            <a:r>
              <a:rPr lang="es-MX" sz="1800" b="0" i="0" strike="noStrike" cap="none" spc="0" baseline="0" dirty="0">
                <a:solidFill>
                  <a:srgbClr val="000000"/>
                </a:solidFill>
                <a:effectLst/>
                <a:latin typeface="Calibri"/>
                <a:ea typeface="Calibri"/>
                <a:cs typeface="Calibri"/>
              </a:rPr>
              <a:t> in </a:t>
            </a:r>
            <a:r>
              <a:rPr lang="es-MX" sz="1800" b="0" i="0" strike="noStrike" cap="none" spc="0" baseline="0" dirty="0" err="1">
                <a:solidFill>
                  <a:srgbClr val="000000"/>
                </a:solidFill>
                <a:effectLst/>
                <a:latin typeface="Calibri"/>
                <a:ea typeface="Calibri"/>
                <a:cs typeface="Calibri"/>
              </a:rPr>
              <a:t>stabbing</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victims</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for</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example</a:t>
            </a:r>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5</a:t>
            </a:fld>
            <a:endParaRPr lang="en-GB" altLang="ko-KR"/>
          </a:p>
        </p:txBody>
      </p:sp>
    </p:spTree>
    <p:extLst>
      <p:ext uri="{BB962C8B-B14F-4D97-AF65-F5344CB8AC3E}">
        <p14:creationId xmlns:p14="http://schemas.microsoft.com/office/powerpoint/2010/main" val="24718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s-MX" sz="1800" b="0" i="0" strike="noStrike" cap="none" spc="0" baseline="0" dirty="0" err="1">
                <a:solidFill>
                  <a:srgbClr val="000000"/>
                </a:solidFill>
                <a:effectLst/>
                <a:latin typeface="Calibri"/>
                <a:ea typeface="Calibri"/>
                <a:cs typeface="Calibri"/>
              </a:rPr>
              <a:t>Emergency</a:t>
            </a:r>
            <a:r>
              <a:rPr lang="es-MX" sz="1800" b="0" i="0" strike="noStrike" cap="none" spc="0" baseline="0" dirty="0">
                <a:solidFill>
                  <a:srgbClr val="000000"/>
                </a:solidFill>
                <a:effectLst/>
                <a:latin typeface="Calibri"/>
                <a:ea typeface="Calibri"/>
                <a:cs typeface="Calibri"/>
              </a:rPr>
              <a:t> romos – </a:t>
            </a:r>
            <a:r>
              <a:rPr lang="es-MX" sz="1800" b="0" i="0" strike="noStrike" cap="none" spc="0" baseline="0" dirty="0" err="1">
                <a:solidFill>
                  <a:srgbClr val="000000"/>
                </a:solidFill>
                <a:effectLst/>
                <a:latin typeface="Calibri"/>
                <a:ea typeface="Calibri"/>
                <a:cs typeface="Calibri"/>
              </a:rPr>
              <a:t>increase</a:t>
            </a:r>
            <a:r>
              <a:rPr lang="es-MX" sz="1800" b="0" i="0" strike="noStrike" cap="none" spc="0" baseline="0" dirty="0">
                <a:solidFill>
                  <a:srgbClr val="000000"/>
                </a:solidFill>
                <a:effectLst/>
                <a:latin typeface="Calibri"/>
                <a:ea typeface="Calibri"/>
                <a:cs typeface="Calibri"/>
              </a:rPr>
              <a:t> in </a:t>
            </a:r>
            <a:r>
              <a:rPr lang="es-MX" sz="1800" b="0" i="0" strike="noStrike" cap="none" spc="0" baseline="0" dirty="0" err="1">
                <a:solidFill>
                  <a:srgbClr val="000000"/>
                </a:solidFill>
                <a:effectLst/>
                <a:latin typeface="Calibri"/>
                <a:ea typeface="Calibri"/>
                <a:cs typeface="Calibri"/>
              </a:rPr>
              <a:t>stabbing</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vicitms</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for</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example</a:t>
            </a:r>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6</a:t>
            </a:fld>
            <a:endParaRPr lang="en-GB" altLang="ko-KR"/>
          </a:p>
        </p:txBody>
      </p:sp>
    </p:spTree>
    <p:extLst>
      <p:ext uri="{BB962C8B-B14F-4D97-AF65-F5344CB8AC3E}">
        <p14:creationId xmlns:p14="http://schemas.microsoft.com/office/powerpoint/2010/main" val="3658160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strike="noStrike" cap="none" spc="0" baseline="0" noProof="0" dirty="0">
                <a:solidFill>
                  <a:srgbClr val="000000"/>
                </a:solidFill>
                <a:effectLst/>
                <a:latin typeface="Calibri"/>
                <a:ea typeface="Calibri"/>
                <a:cs typeface="Calibri"/>
              </a:rPr>
              <a:t>Operational: advance investigation, understand characteristics of victims/offenders, identify crime facilitators, where did it happen?</a:t>
            </a:r>
          </a:p>
          <a:p>
            <a:pPr algn="l"/>
            <a:r>
              <a:rPr lang="en-US" sz="1800" b="0" i="0" strike="noStrike" cap="none" spc="0" baseline="0" noProof="0" dirty="0">
                <a:solidFill>
                  <a:srgbClr val="000000"/>
                </a:solidFill>
                <a:effectLst/>
                <a:latin typeface="Calibri"/>
                <a:ea typeface="Calibri"/>
                <a:cs typeface="Calibri"/>
              </a:rPr>
              <a:t>Managerial: Measure workload, resources, crimes solved, crimes unresolved, disaggregated by geographic regions, etc.</a:t>
            </a:r>
          </a:p>
          <a:p>
            <a:pPr algn="l"/>
            <a:r>
              <a:rPr lang="en-US" sz="1800" b="0" i="0" strike="noStrike" cap="none" spc="0" baseline="0" noProof="0" dirty="0">
                <a:solidFill>
                  <a:srgbClr val="000000"/>
                </a:solidFill>
                <a:effectLst/>
                <a:latin typeface="Calibri"/>
                <a:ea typeface="Calibri"/>
                <a:cs typeface="Calibri"/>
              </a:rPr>
              <a:t>Research and policy development: How to better allocated resources, react to changes in crime patterns (population change, tourism, drugs, organized crime). What weapons are used for homicides?</a:t>
            </a:r>
          </a:p>
          <a:p>
            <a:pPr algn="l"/>
            <a:r>
              <a:rPr lang="en-US" sz="1800" b="0" i="0" strike="noStrike" cap="none" spc="0" baseline="0" noProof="0" dirty="0">
                <a:solidFill>
                  <a:srgbClr val="000000"/>
                </a:solidFill>
                <a:effectLst/>
                <a:latin typeface="Calibri"/>
                <a:ea typeface="Calibri"/>
                <a:cs typeface="Calibri"/>
              </a:rPr>
              <a:t>Accountability: Show the public what is actually happening in the field of crime and criminal justice.</a:t>
            </a:r>
          </a:p>
          <a:p>
            <a:pPr algn="l"/>
            <a:endParaRPr lang="en-US" sz="1800" b="0" i="0" strike="noStrike" cap="none" spc="0" baseline="0" noProof="0" dirty="0">
              <a:solidFill>
                <a:srgbClr val="000000"/>
              </a:solidFill>
              <a:effectLst/>
              <a:latin typeface="Calibri"/>
              <a:ea typeface="Calibri"/>
              <a:cs typeface="Calibri"/>
            </a:endParaRPr>
          </a:p>
          <a:p>
            <a:pPr algn="l"/>
            <a:r>
              <a:rPr lang="en-US" sz="1800" b="0" i="0" strike="noStrike" cap="none" spc="0" baseline="0" noProof="0" dirty="0">
                <a:solidFill>
                  <a:srgbClr val="000000"/>
                </a:solidFill>
                <a:effectLst/>
                <a:latin typeface="Calibri"/>
                <a:ea typeface="Calibri"/>
                <a:cs typeface="Calibri"/>
              </a:rPr>
              <a:t>In sum: Better management of resources, assess efficiency and fairness of CJ institutions, assess trends and patterns, counter and prevent crime</a:t>
            </a:r>
          </a:p>
          <a:p>
            <a:pPr algn="l"/>
            <a:endParaRPr lang="en-US" sz="1800" b="0" i="0" strike="noStrike" cap="none" spc="0" baseline="0" noProof="0" dirty="0">
              <a:solidFill>
                <a:srgbClr val="000000"/>
              </a:solidFill>
              <a:effectLst/>
              <a:latin typeface="Calibri"/>
              <a:ea typeface="Calibri"/>
              <a:cs typeface="Calibri"/>
            </a:endParaRPr>
          </a:p>
          <a:p>
            <a:pPr algn="l"/>
            <a:r>
              <a:rPr lang="en-US" sz="1800" b="0" i="0" strike="noStrike" cap="none" spc="0" baseline="0" noProof="0" dirty="0">
                <a:solidFill>
                  <a:srgbClr val="000000"/>
                </a:solidFill>
                <a:effectLst/>
                <a:latin typeface="Calibri"/>
                <a:ea typeface="Calibri"/>
                <a:cs typeface="Calibri"/>
              </a:rPr>
              <a:t>Trend = change over time (</a:t>
            </a:r>
            <a:r>
              <a:rPr lang="en-US" sz="1800" b="0" i="0" strike="noStrike" cap="none" spc="0" baseline="0" noProof="0" dirty="0" err="1">
                <a:solidFill>
                  <a:srgbClr val="000000"/>
                </a:solidFill>
                <a:effectLst/>
                <a:latin typeface="Calibri"/>
                <a:ea typeface="Calibri"/>
                <a:cs typeface="Calibri"/>
              </a:rPr>
              <a:t>i</a:t>
            </a:r>
            <a:r>
              <a:rPr lang="en-US" sz="1800" b="0" i="0" strike="noStrike" cap="none" spc="0" baseline="0" noProof="0" dirty="0">
                <a:solidFill>
                  <a:srgbClr val="000000"/>
                </a:solidFill>
                <a:effectLst/>
                <a:latin typeface="Calibri"/>
                <a:ea typeface="Calibri"/>
                <a:cs typeface="Calibri"/>
              </a:rPr>
              <a:t>..e decrease in homicides from 2010-2023)</a:t>
            </a:r>
          </a:p>
          <a:p>
            <a:pPr algn="l"/>
            <a:r>
              <a:rPr lang="en-US" sz="1800" b="0" i="0" strike="noStrike" cap="none" spc="0" baseline="0" noProof="0" dirty="0">
                <a:solidFill>
                  <a:srgbClr val="000000"/>
                </a:solidFill>
                <a:effectLst/>
                <a:latin typeface="Calibri"/>
                <a:ea typeface="Calibri"/>
                <a:cs typeface="Calibri"/>
              </a:rPr>
              <a:t>Pattern = Regularity in data, sequences of element (i.e. homicides mostly committed by young men aged 18-30 through the use of a sharp object in urban areas)</a:t>
            </a:r>
          </a:p>
        </p:txBody>
      </p:sp>
      <p:sp>
        <p:nvSpPr>
          <p:cNvPr id="4" name="Slide Number Placeholder 3"/>
          <p:cNvSpPr>
            <a:spLocks noGrp="1"/>
          </p:cNvSpPr>
          <p:nvPr>
            <p:ph type="sldNum" sz="quarter" idx="5"/>
          </p:nvPr>
        </p:nvSpPr>
        <p:spPr/>
        <p:txBody>
          <a:bodyPr/>
          <a:lstStyle/>
          <a:p>
            <a:fld id="{746818D0-88AD-4013-83BB-9D3E1EB67F66}" type="slidenum">
              <a:rPr lang="en-GB" smtClean="0"/>
              <a:t>7</a:t>
            </a:fld>
            <a:endParaRPr lang="en-GB" altLang="ko-KR"/>
          </a:p>
        </p:txBody>
      </p:sp>
    </p:spTree>
    <p:extLst>
      <p:ext uri="{BB962C8B-B14F-4D97-AF65-F5344CB8AC3E}">
        <p14:creationId xmlns:p14="http://schemas.microsoft.com/office/powerpoint/2010/main" val="2066791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strike="noStrike" cap="none" spc="0" baseline="0" noProof="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8</a:t>
            </a:fld>
            <a:endParaRPr lang="en-GB" altLang="ko-KR"/>
          </a:p>
        </p:txBody>
      </p:sp>
    </p:spTree>
    <p:extLst>
      <p:ext uri="{BB962C8B-B14F-4D97-AF65-F5344CB8AC3E}">
        <p14:creationId xmlns:p14="http://schemas.microsoft.com/office/powerpoint/2010/main" val="1740220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s-MX" sz="1800" b="0" i="0" strike="noStrike" cap="none" spc="0" baseline="0" dirty="0" err="1">
                <a:solidFill>
                  <a:srgbClr val="000000"/>
                </a:solidFill>
                <a:effectLst/>
                <a:latin typeface="Calibri"/>
                <a:ea typeface="Calibri"/>
                <a:cs typeface="Calibri"/>
              </a:rPr>
              <a:t>Methodology</a:t>
            </a:r>
            <a:r>
              <a:rPr lang="es-MX" sz="1800" b="0" i="0" strike="noStrike" cap="none" spc="0" baseline="0" dirty="0">
                <a:solidFill>
                  <a:srgbClr val="000000"/>
                </a:solidFill>
                <a:effectLst/>
                <a:latin typeface="Calibri"/>
                <a:ea typeface="Calibri"/>
                <a:cs typeface="Calibri"/>
              </a:rPr>
              <a:t>:</a:t>
            </a:r>
          </a:p>
          <a:p>
            <a:pPr marL="285750" indent="-285750" algn="l">
              <a:buFontTx/>
              <a:buChar char="-"/>
            </a:pPr>
            <a:r>
              <a:rPr lang="es-MX" sz="1800" b="0" i="0" strike="noStrike" cap="none" spc="0" baseline="0" dirty="0">
                <a:solidFill>
                  <a:srgbClr val="000000"/>
                </a:solidFill>
                <a:effectLst/>
                <a:latin typeface="Calibri"/>
                <a:ea typeface="Calibri"/>
                <a:cs typeface="Calibri"/>
              </a:rPr>
              <a:t>Manual </a:t>
            </a:r>
            <a:r>
              <a:rPr lang="es-MX" sz="1800" b="0" i="0" strike="noStrike" cap="none" spc="0" baseline="0" dirty="0" err="1">
                <a:solidFill>
                  <a:srgbClr val="000000"/>
                </a:solidFill>
                <a:effectLst/>
                <a:latin typeface="Calibri"/>
                <a:ea typeface="Calibri"/>
                <a:cs typeface="Calibri"/>
              </a:rPr>
              <a:t>on</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corruption</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surveys</a:t>
            </a:r>
            <a:endParaRPr lang="es-MX" sz="1800" b="0" i="0" strike="noStrike" cap="none" spc="0" baseline="0" dirty="0">
              <a:solidFill>
                <a:srgbClr val="000000"/>
              </a:solidFill>
              <a:effectLst/>
              <a:latin typeface="Calibri"/>
              <a:ea typeface="Calibri"/>
              <a:cs typeface="Calibri"/>
            </a:endParaRPr>
          </a:p>
          <a:p>
            <a:pPr marL="285750" indent="-285750" algn="l">
              <a:buFontTx/>
              <a:buChar char="-"/>
            </a:pPr>
            <a:r>
              <a:rPr lang="es-MX" sz="1800" b="0" i="0" strike="noStrike" cap="none" spc="0" baseline="0" dirty="0">
                <a:solidFill>
                  <a:srgbClr val="000000"/>
                </a:solidFill>
                <a:effectLst/>
                <a:latin typeface="Calibri"/>
                <a:ea typeface="Calibri"/>
                <a:cs typeface="Calibri"/>
              </a:rPr>
              <a:t>Regional </a:t>
            </a:r>
            <a:r>
              <a:rPr lang="es-MX" sz="1800" b="0" i="0" strike="noStrike" cap="none" spc="0" baseline="0" dirty="0" err="1">
                <a:solidFill>
                  <a:srgbClr val="000000"/>
                </a:solidFill>
                <a:effectLst/>
                <a:latin typeface="Calibri"/>
                <a:ea typeface="Calibri"/>
                <a:cs typeface="Calibri"/>
              </a:rPr>
              <a:t>methodology</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for</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victimization</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surveys</a:t>
            </a:r>
            <a:r>
              <a:rPr lang="es-MX" sz="1800" b="0" i="0" strike="noStrike" cap="none" spc="0" baseline="0" dirty="0">
                <a:solidFill>
                  <a:srgbClr val="000000"/>
                </a:solidFill>
                <a:effectLst/>
                <a:latin typeface="Calibri"/>
                <a:ea typeface="Calibri"/>
                <a:cs typeface="Calibri"/>
              </a:rPr>
              <a:t> in </a:t>
            </a:r>
            <a:r>
              <a:rPr lang="es-MX" sz="1800" b="0" i="0" strike="noStrike" cap="none" spc="0" baseline="0" dirty="0" err="1">
                <a:solidFill>
                  <a:srgbClr val="000000"/>
                </a:solidFill>
                <a:effectLst/>
                <a:latin typeface="Calibri"/>
                <a:ea typeface="Calibri"/>
                <a:cs typeface="Calibri"/>
              </a:rPr>
              <a:t>Latin</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America</a:t>
            </a:r>
            <a:endParaRPr lang="es-MX" sz="1800" b="0" i="0" strike="noStrike" cap="none" spc="0" baseline="0" dirty="0">
              <a:solidFill>
                <a:srgbClr val="000000"/>
              </a:solidFill>
              <a:effectLst/>
              <a:latin typeface="Calibri"/>
              <a:ea typeface="Calibri"/>
              <a:cs typeface="Calibri"/>
            </a:endParaRPr>
          </a:p>
          <a:p>
            <a:pPr marL="285750" indent="-285750" algn="l">
              <a:buFontTx/>
              <a:buChar char="-"/>
            </a:pPr>
            <a:r>
              <a:rPr lang="es-MX" sz="1800" b="0" i="0" strike="noStrike" cap="none" spc="0" baseline="0" dirty="0" err="1">
                <a:solidFill>
                  <a:srgbClr val="000000"/>
                </a:solidFill>
                <a:effectLst/>
                <a:latin typeface="Calibri"/>
                <a:ea typeface="Calibri"/>
                <a:cs typeface="Calibri"/>
              </a:rPr>
              <a:t>Measurement</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of</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illicit</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financial</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flows</a:t>
            </a:r>
            <a:endParaRPr lang="es-MX" sz="1800" b="0" i="0" strike="noStrike" cap="none" spc="0" baseline="0" dirty="0">
              <a:solidFill>
                <a:srgbClr val="000000"/>
              </a:solidFill>
              <a:effectLst/>
              <a:latin typeface="Calibri"/>
              <a:ea typeface="Calibri"/>
              <a:cs typeface="Calibri"/>
            </a:endParaRPr>
          </a:p>
          <a:p>
            <a:pPr marL="285750" indent="-285750" algn="l">
              <a:buFontTx/>
              <a:buChar char="-"/>
            </a:pPr>
            <a:r>
              <a:rPr lang="es-MX" sz="1800" b="0" i="0" strike="noStrike" cap="none" spc="0" baseline="0" dirty="0" err="1">
                <a:solidFill>
                  <a:srgbClr val="000000"/>
                </a:solidFill>
                <a:effectLst/>
                <a:latin typeface="Calibri"/>
                <a:ea typeface="Calibri"/>
                <a:cs typeface="Calibri"/>
              </a:rPr>
              <a:t>Femicide</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framework</a:t>
            </a:r>
            <a:endParaRPr lang="es-MX" sz="1800" b="0" i="0" strike="noStrike" cap="none" spc="0" baseline="0" dirty="0">
              <a:solidFill>
                <a:srgbClr val="000000"/>
              </a:solidFill>
              <a:effectLst/>
              <a:latin typeface="Calibri"/>
              <a:ea typeface="Calibri"/>
              <a:cs typeface="Calibri"/>
            </a:endParaRPr>
          </a:p>
          <a:p>
            <a:pPr marL="285750" indent="-285750" algn="l">
              <a:buFontTx/>
              <a:buChar char="-"/>
            </a:pPr>
            <a:r>
              <a:rPr lang="es-MX" sz="1800" b="0" i="0" strike="noStrike" cap="none" spc="0" baseline="0" dirty="0">
                <a:solidFill>
                  <a:srgbClr val="000000"/>
                </a:solidFill>
                <a:effectLst/>
                <a:latin typeface="Calibri"/>
                <a:ea typeface="Calibri"/>
                <a:cs typeface="Calibri"/>
              </a:rPr>
              <a:t>Etc.</a:t>
            </a:r>
          </a:p>
          <a:p>
            <a:pPr marL="0" indent="0" algn="l">
              <a:buFontTx/>
              <a:buNone/>
            </a:pPr>
            <a:endParaRPr lang="es-MX" sz="1800" b="0" i="0" strike="noStrike" cap="none" spc="0" baseline="0" dirty="0">
              <a:solidFill>
                <a:srgbClr val="000000"/>
              </a:solidFill>
              <a:effectLst/>
              <a:latin typeface="Calibri"/>
              <a:ea typeface="Calibri"/>
              <a:cs typeface="Calibri"/>
            </a:endParaRPr>
          </a:p>
          <a:p>
            <a:pPr marL="0" indent="0" algn="l">
              <a:buFontTx/>
              <a:buNone/>
            </a:pPr>
            <a:r>
              <a:rPr lang="es-MX" sz="1800" b="0" i="0" strike="noStrike" cap="none" spc="0" baseline="0" dirty="0" err="1">
                <a:solidFill>
                  <a:srgbClr val="000000"/>
                </a:solidFill>
                <a:effectLst/>
                <a:latin typeface="Calibri"/>
                <a:ea typeface="Calibri"/>
                <a:cs typeface="Calibri"/>
              </a:rPr>
              <a:t>Capacity</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building</a:t>
            </a:r>
            <a:r>
              <a:rPr lang="es-MX" sz="1800" b="0" i="0" strike="noStrike" cap="none" spc="0" baseline="0" dirty="0">
                <a:solidFill>
                  <a:srgbClr val="000000"/>
                </a:solidFill>
                <a:effectLst/>
                <a:latin typeface="Calibri"/>
                <a:ea typeface="Calibri"/>
                <a:cs typeface="Calibri"/>
              </a:rPr>
              <a:t>:</a:t>
            </a:r>
          </a:p>
          <a:p>
            <a:pPr marL="285750" indent="-285750" algn="l">
              <a:buFontTx/>
              <a:buChar char="-"/>
            </a:pPr>
            <a:r>
              <a:rPr lang="es-MX" sz="1800" b="0" i="0" strike="noStrike" cap="none" spc="0" baseline="0" dirty="0">
                <a:solidFill>
                  <a:srgbClr val="000000"/>
                </a:solidFill>
                <a:effectLst/>
                <a:latin typeface="Calibri"/>
                <a:ea typeface="Calibri"/>
                <a:cs typeface="Calibri"/>
              </a:rPr>
              <a:t>ICCS training</a:t>
            </a:r>
          </a:p>
          <a:p>
            <a:pPr marL="285750" indent="-285750" algn="l">
              <a:buFontTx/>
              <a:buChar char="-"/>
            </a:pPr>
            <a:r>
              <a:rPr lang="es-MX" sz="1800" b="0" i="0" strike="noStrike" cap="none" spc="0" baseline="0" dirty="0">
                <a:solidFill>
                  <a:srgbClr val="000000"/>
                </a:solidFill>
                <a:effectLst/>
                <a:latin typeface="Calibri"/>
                <a:ea typeface="Calibri"/>
                <a:cs typeface="Calibri"/>
              </a:rPr>
              <a:t>CVS trainings</a:t>
            </a:r>
          </a:p>
          <a:p>
            <a:pPr marL="285750" indent="-285750" algn="l">
              <a:buFontTx/>
              <a:buChar char="-"/>
            </a:pPr>
            <a:r>
              <a:rPr lang="es-MX" sz="1800" b="0" i="0" strike="noStrike" cap="none" spc="0" baseline="0" dirty="0" err="1">
                <a:solidFill>
                  <a:srgbClr val="000000"/>
                </a:solidFill>
                <a:effectLst/>
                <a:latin typeface="Calibri"/>
                <a:ea typeface="Calibri"/>
                <a:cs typeface="Calibri"/>
              </a:rPr>
              <a:t>Pilot</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femicide</a:t>
            </a:r>
            <a:endParaRPr lang="es-MX" sz="1800" b="0" i="0" strike="noStrike" cap="none" spc="0" baseline="0" dirty="0">
              <a:solidFill>
                <a:srgbClr val="000000"/>
              </a:solidFill>
              <a:effectLst/>
              <a:latin typeface="Calibri"/>
              <a:ea typeface="Calibri"/>
              <a:cs typeface="Calibri"/>
            </a:endParaRPr>
          </a:p>
          <a:p>
            <a:pPr marL="285750" indent="-285750" algn="l">
              <a:buFontTx/>
              <a:buChar char="-"/>
            </a:pPr>
            <a:r>
              <a:rPr lang="es-MX" sz="1800" b="0" i="0" strike="noStrike" cap="none" spc="0" baseline="0" dirty="0">
                <a:solidFill>
                  <a:srgbClr val="000000"/>
                </a:solidFill>
                <a:effectLst/>
                <a:latin typeface="Calibri"/>
                <a:ea typeface="Calibri"/>
                <a:cs typeface="Calibri"/>
              </a:rPr>
              <a:t>Etc.</a:t>
            </a:r>
          </a:p>
          <a:p>
            <a:pPr marL="285750" indent="-285750" algn="l">
              <a:buFontTx/>
              <a:buChar char="-"/>
            </a:pPr>
            <a:endParaRPr lang="es-MX" sz="1800" b="0" i="0" strike="noStrike" cap="none" spc="0" baseline="0" dirty="0">
              <a:solidFill>
                <a:srgbClr val="000000"/>
              </a:solidFill>
              <a:effectLst/>
              <a:latin typeface="Calibri"/>
              <a:ea typeface="Calibri"/>
              <a:cs typeface="Calibri"/>
            </a:endParaRPr>
          </a:p>
          <a:p>
            <a:pPr marL="0" indent="0" algn="l">
              <a:buFontTx/>
              <a:buNone/>
            </a:pPr>
            <a:r>
              <a:rPr lang="es-MX" sz="1800" b="0" i="0" strike="noStrike" cap="none" spc="0" baseline="0" dirty="0" err="1">
                <a:solidFill>
                  <a:srgbClr val="000000"/>
                </a:solidFill>
                <a:effectLst/>
                <a:latin typeface="Calibri"/>
                <a:ea typeface="Calibri"/>
                <a:cs typeface="Calibri"/>
              </a:rPr>
              <a:t>Int</a:t>
            </a:r>
            <a:r>
              <a:rPr lang="es-MX" sz="1800" b="0" i="0" strike="noStrike" cap="none" spc="0" baseline="0" dirty="0">
                <a:solidFill>
                  <a:srgbClr val="000000"/>
                </a:solidFill>
                <a:effectLst/>
                <a:latin typeface="Calibri"/>
                <a:ea typeface="Calibri"/>
                <a:cs typeface="Calibri"/>
              </a:rPr>
              <a:t> data </a:t>
            </a:r>
            <a:r>
              <a:rPr lang="es-MX" sz="1800" b="0" i="0" strike="noStrike" cap="none" spc="0" baseline="0" dirty="0" err="1">
                <a:solidFill>
                  <a:srgbClr val="000000"/>
                </a:solidFill>
                <a:effectLst/>
                <a:latin typeface="Calibri"/>
                <a:ea typeface="Calibri"/>
                <a:cs typeface="Calibri"/>
              </a:rPr>
              <a:t>collection</a:t>
            </a:r>
            <a:r>
              <a:rPr lang="es-MX" sz="1800" b="0" i="0" strike="noStrike" cap="none" spc="0" baseline="0" dirty="0">
                <a:solidFill>
                  <a:srgbClr val="000000"/>
                </a:solidFill>
                <a:effectLst/>
                <a:latin typeface="Calibri"/>
                <a:ea typeface="Calibri"/>
                <a:cs typeface="Calibri"/>
              </a:rPr>
              <a:t> and </a:t>
            </a:r>
            <a:r>
              <a:rPr lang="es-MX" sz="1800" b="0" i="0" strike="noStrike" cap="none" spc="0" baseline="0" dirty="0" err="1">
                <a:solidFill>
                  <a:srgbClr val="000000"/>
                </a:solidFill>
                <a:effectLst/>
                <a:latin typeface="Calibri"/>
                <a:ea typeface="Calibri"/>
                <a:cs typeface="Calibri"/>
              </a:rPr>
              <a:t>analysis</a:t>
            </a:r>
            <a:r>
              <a:rPr lang="es-MX" sz="1800" b="0" i="0" strike="noStrike" cap="none" spc="0" baseline="0" dirty="0">
                <a:solidFill>
                  <a:srgbClr val="000000"/>
                </a:solidFill>
                <a:effectLst/>
                <a:latin typeface="Calibri"/>
                <a:ea typeface="Calibri"/>
                <a:cs typeface="Calibri"/>
              </a:rPr>
              <a:t>:</a:t>
            </a:r>
          </a:p>
          <a:p>
            <a:pPr marL="285750" indent="-285750" algn="l">
              <a:buFontTx/>
              <a:buChar char="-"/>
            </a:pPr>
            <a:r>
              <a:rPr lang="es-MX" sz="1800" b="0" i="0" strike="noStrike" cap="none" spc="0" baseline="0" dirty="0" err="1">
                <a:solidFill>
                  <a:srgbClr val="000000"/>
                </a:solidFill>
                <a:effectLst/>
                <a:latin typeface="Calibri"/>
                <a:ea typeface="Calibri"/>
                <a:cs typeface="Calibri"/>
              </a:rPr>
              <a:t>Revised</a:t>
            </a:r>
            <a:r>
              <a:rPr lang="es-MX" sz="1800" b="0" i="0" strike="noStrike" cap="none" spc="0" baseline="0" dirty="0">
                <a:solidFill>
                  <a:srgbClr val="000000"/>
                </a:solidFill>
                <a:effectLst/>
                <a:latin typeface="Calibri"/>
                <a:ea typeface="Calibri"/>
                <a:cs typeface="Calibri"/>
              </a:rPr>
              <a:t> CTS</a:t>
            </a:r>
          </a:p>
          <a:p>
            <a:pPr marL="285750" indent="-285750" algn="l">
              <a:buFontTx/>
              <a:buChar char="-"/>
            </a:pPr>
            <a:r>
              <a:rPr lang="es-MX" sz="1800" b="0" i="0" strike="noStrike" cap="none" spc="0" baseline="0" dirty="0">
                <a:solidFill>
                  <a:srgbClr val="000000"/>
                </a:solidFill>
                <a:effectLst/>
                <a:latin typeface="Calibri"/>
                <a:ea typeface="Calibri"/>
                <a:cs typeface="Calibri"/>
              </a:rPr>
              <a:t>GLOTIP</a:t>
            </a:r>
          </a:p>
          <a:p>
            <a:pPr marL="285750" indent="-285750" algn="l">
              <a:buFontTx/>
              <a:buChar char="-"/>
            </a:pPr>
            <a:r>
              <a:rPr lang="es-MX" sz="1800" b="0" i="0" strike="noStrike" cap="none" spc="0" baseline="0" dirty="0" err="1">
                <a:solidFill>
                  <a:srgbClr val="000000"/>
                </a:solidFill>
                <a:effectLst/>
                <a:latin typeface="Calibri"/>
                <a:ea typeface="Calibri"/>
                <a:cs typeface="Calibri"/>
              </a:rPr>
              <a:t>Go</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beyond</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national</a:t>
            </a:r>
            <a:r>
              <a:rPr lang="es-MX" sz="1800" b="0" i="0" strike="noStrike" cap="none" spc="0" baseline="0" dirty="0">
                <a:solidFill>
                  <a:srgbClr val="000000"/>
                </a:solidFill>
                <a:effectLst/>
                <a:latin typeface="Calibri"/>
                <a:ea typeface="Calibri"/>
                <a:cs typeface="Calibri"/>
              </a:rPr>
              <a:t> </a:t>
            </a:r>
            <a:r>
              <a:rPr lang="es-MX" sz="1800" b="0" i="0" strike="noStrike" cap="none" spc="0" baseline="0" dirty="0" err="1">
                <a:solidFill>
                  <a:srgbClr val="000000"/>
                </a:solidFill>
                <a:effectLst/>
                <a:latin typeface="Calibri"/>
                <a:ea typeface="Calibri"/>
                <a:cs typeface="Calibri"/>
              </a:rPr>
              <a:t>lens</a:t>
            </a:r>
            <a:r>
              <a:rPr lang="es-MX" sz="1800" b="0" i="0" strike="noStrike" cap="none" spc="0" baseline="0" dirty="0">
                <a:solidFill>
                  <a:srgbClr val="000000"/>
                </a:solidFill>
                <a:effectLst/>
                <a:latin typeface="Calibri"/>
                <a:ea typeface="Calibri"/>
                <a:cs typeface="Calibri"/>
              </a:rPr>
              <a:t>, global </a:t>
            </a:r>
            <a:r>
              <a:rPr lang="es-MX" sz="1800" b="0" i="0" strike="noStrike" cap="none" spc="0" baseline="0" dirty="0" err="1">
                <a:solidFill>
                  <a:srgbClr val="000000"/>
                </a:solidFill>
                <a:effectLst/>
                <a:latin typeface="Calibri"/>
                <a:ea typeface="Calibri"/>
                <a:cs typeface="Calibri"/>
              </a:rPr>
              <a:t>perspective</a:t>
            </a:r>
            <a:r>
              <a:rPr lang="es-MX" sz="1800" b="0" i="0" strike="noStrike" cap="none" spc="0" baseline="0" dirty="0">
                <a:solidFill>
                  <a:srgbClr val="000000"/>
                </a:solidFill>
                <a:effectLst/>
                <a:latin typeface="Calibri"/>
                <a:ea typeface="Calibri"/>
                <a:cs typeface="Calibri"/>
              </a:rPr>
              <a:t>.</a:t>
            </a:r>
          </a:p>
          <a:p>
            <a:pPr marL="285750" indent="-285750" algn="l">
              <a:buFontTx/>
              <a:buChar char="-"/>
            </a:pPr>
            <a:r>
              <a:rPr lang="es-MX" sz="1800" b="0" i="0" strike="noStrike" cap="none" spc="0" baseline="0" dirty="0">
                <a:solidFill>
                  <a:srgbClr val="000000"/>
                </a:solidFill>
                <a:effectLst/>
                <a:latin typeface="Calibri"/>
                <a:ea typeface="Calibri"/>
                <a:cs typeface="Calibri"/>
              </a:rPr>
              <a:t>Etc.</a:t>
            </a:r>
          </a:p>
          <a:p>
            <a:pPr marL="285750" indent="-285750" algn="l">
              <a:buFontTx/>
              <a:buChar char="-"/>
            </a:pPr>
            <a:endParaRPr lang="es-MX" sz="18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746818D0-88AD-4013-83BB-9D3E1EB67F66}" type="slidenum">
              <a:rPr lang="en-GB" smtClean="0"/>
              <a:t>9</a:t>
            </a:fld>
            <a:endParaRPr lang="en-GB" altLang="ko-KR"/>
          </a:p>
        </p:txBody>
      </p:sp>
    </p:spTree>
    <p:extLst>
      <p:ext uri="{BB962C8B-B14F-4D97-AF65-F5344CB8AC3E}">
        <p14:creationId xmlns:p14="http://schemas.microsoft.com/office/powerpoint/2010/main" val="2559513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76B13A-CECB-49EF-9A6E-C61BA11954D3}" type="datetimeFigureOut">
              <a:rPr lang="en-GB" smtClean="0"/>
              <a:t>01/08/2023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17759B-EC59-4842-A7A6-02CABAA6AE10}" type="slidenum">
              <a:rPr lang="en-GB" smtClean="0"/>
              <a:t>‹#›</a:t>
            </a:fld>
            <a:endParaRPr lang="en-GB"/>
          </a:p>
        </p:txBody>
      </p:sp>
    </p:spTree>
    <p:extLst>
      <p:ext uri="{BB962C8B-B14F-4D97-AF65-F5344CB8AC3E}">
        <p14:creationId xmlns:p14="http://schemas.microsoft.com/office/powerpoint/2010/main" val="221742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76B13A-CECB-49EF-9A6E-C61BA11954D3}" type="datetimeFigureOut">
              <a:rPr lang="en-GB" smtClean="0"/>
              <a:t>01/08/2023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17759B-EC59-4842-A7A6-02CABAA6AE10}" type="slidenum">
              <a:rPr lang="en-GB" smtClean="0"/>
              <a:t>‹#›</a:t>
            </a:fld>
            <a:endParaRPr lang="en-GB"/>
          </a:p>
        </p:txBody>
      </p:sp>
    </p:spTree>
    <p:extLst>
      <p:ext uri="{BB962C8B-B14F-4D97-AF65-F5344CB8AC3E}">
        <p14:creationId xmlns:p14="http://schemas.microsoft.com/office/powerpoint/2010/main" val="3172554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6B13A-CECB-49EF-9A6E-C61BA11954D3}" type="datetimeFigureOut">
              <a:rPr lang="en-GB" smtClean="0"/>
              <a:t>01/08/2023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17759B-EC59-4842-A7A6-02CABAA6AE10}" type="slidenum">
              <a:rPr lang="en-GB" smtClean="0"/>
              <a:t>‹#›</a:t>
            </a:fld>
            <a:endParaRPr lang="en-GB"/>
          </a:p>
        </p:txBody>
      </p:sp>
    </p:spTree>
    <p:extLst>
      <p:ext uri="{BB962C8B-B14F-4D97-AF65-F5344CB8AC3E}">
        <p14:creationId xmlns:p14="http://schemas.microsoft.com/office/powerpoint/2010/main" val="156456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02BB6B63-98F8-4754-94BC-C26A227BC7C0}"/>
              </a:ext>
            </a:extLst>
          </p:cNvPr>
          <p:cNvSpPr>
            <a:spLocks noGrp="1"/>
          </p:cNvSpPr>
          <p:nvPr>
            <p:ph type="title"/>
          </p:nvPr>
        </p:nvSpPr>
        <p:spPr>
          <a:xfrm>
            <a:off x="350874" y="133619"/>
            <a:ext cx="10197383" cy="1073883"/>
          </a:xfrm>
        </p:spPr>
        <p:txBody>
          <a:bodyPr/>
          <a:lstStyle/>
          <a:p>
            <a:r>
              <a:rPr lang="es-ES"/>
              <a:t>Haga clic para modificar el estilo de título del patrón</a:t>
            </a:r>
            <a:endParaRPr lang="es-MX"/>
          </a:p>
        </p:txBody>
      </p:sp>
    </p:spTree>
    <p:extLst>
      <p:ext uri="{BB962C8B-B14F-4D97-AF65-F5344CB8AC3E}">
        <p14:creationId xmlns:p14="http://schemas.microsoft.com/office/powerpoint/2010/main" val="109233041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3DED9-BCFF-43F4-8F6F-0D6F069BAF4C}" type="datetimeFigureOut">
              <a:rPr lang="en-GB" smtClean="0"/>
              <a:t>01/08/2023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C7D26-54BD-4AB0-9AC5-8F253DDF58FA}" type="slidenum">
              <a:rPr lang="en-GB" smtClean="0"/>
              <a:t>‹#›</a:t>
            </a:fld>
            <a:endParaRPr lang="en-GB"/>
          </a:p>
        </p:txBody>
      </p:sp>
    </p:spTree>
    <p:extLst>
      <p:ext uri="{BB962C8B-B14F-4D97-AF65-F5344CB8AC3E}">
        <p14:creationId xmlns:p14="http://schemas.microsoft.com/office/powerpoint/2010/main" val="310336586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6" r:id="rId3"/>
    <p:sldLayoutId id="21474837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hyperlink" Target="http://www.unodc.org/unodc/en/data-and-analysis/index.html" TargetMode="External"/><Relationship Id="rId7" Type="http://schemas.openxmlformats.org/officeDocument/2006/relationships/image" Target="../media/image13.png"/><Relationship Id="rId12"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hyperlink" Target="https://dataunodc.un.or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mailto:claudia.pontoglio@un.or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mailto:martijn.kind@un.org" TargetMode="External"/><Relationship Id="rId5" Type="http://schemas.openxmlformats.org/officeDocument/2006/relationships/image" Target="../media/image29.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53D7F1-5398-F533-5148-5A6CF26E059B}"/>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10" name="Group 9">
            <a:extLst>
              <a:ext uri="{FF2B5EF4-FFF2-40B4-BE49-F238E27FC236}">
                <a16:creationId xmlns:a16="http://schemas.microsoft.com/office/drawing/2014/main" id="{F2BACD62-1919-2599-97F9-1D046CB76993}"/>
              </a:ext>
            </a:extLst>
          </p:cNvPr>
          <p:cNvGrpSpPr/>
          <p:nvPr/>
        </p:nvGrpSpPr>
        <p:grpSpPr>
          <a:xfrm>
            <a:off x="10548257" y="5221762"/>
            <a:ext cx="1636238" cy="1636238"/>
            <a:chOff x="10994541" y="5668046"/>
            <a:chExt cx="1189954" cy="1189954"/>
          </a:xfrm>
        </p:grpSpPr>
        <p:sp>
          <p:nvSpPr>
            <p:cNvPr id="11" name="Right Triangle 10">
              <a:extLst>
                <a:ext uri="{FF2B5EF4-FFF2-40B4-BE49-F238E27FC236}">
                  <a16:creationId xmlns:a16="http://schemas.microsoft.com/office/drawing/2014/main" id="{C9FFE6A1-9595-A4F3-9C99-5EB26151EDE8}"/>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2" name="Picture 11">
              <a:extLst>
                <a:ext uri="{FF2B5EF4-FFF2-40B4-BE49-F238E27FC236}">
                  <a16:creationId xmlns:a16="http://schemas.microsoft.com/office/drawing/2014/main" id="{8CB01358-8726-2C59-D2EB-4E205B4AF8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sp>
        <p:nvSpPr>
          <p:cNvPr id="16" name="Rectangle 15">
            <a:extLst>
              <a:ext uri="{FF2B5EF4-FFF2-40B4-BE49-F238E27FC236}">
                <a16:creationId xmlns:a16="http://schemas.microsoft.com/office/drawing/2014/main" id="{3A7D663D-EB96-E509-ED62-118409EE4C7C}"/>
              </a:ext>
            </a:extLst>
          </p:cNvPr>
          <p:cNvSpPr/>
          <p:nvPr/>
        </p:nvSpPr>
        <p:spPr>
          <a:xfrm>
            <a:off x="382261" y="5040980"/>
            <a:ext cx="10097628" cy="16072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GB" sz="4400" b="1" dirty="0">
                <a:solidFill>
                  <a:srgbClr val="189AD6"/>
                </a:solidFill>
                <a:effectLst/>
                <a:latin typeface="Roboto" pitchFamily="2" charset="0"/>
                <a:ea typeface="Roboto" pitchFamily="2" charset="0"/>
                <a:cs typeface="Calibri"/>
              </a:rPr>
              <a:t>Production of Statistical Information on Crime and Criminal </a:t>
            </a:r>
            <a:r>
              <a:rPr lang="en-GB" sz="4400" b="1" dirty="0">
                <a:solidFill>
                  <a:srgbClr val="189AD6"/>
                </a:solidFill>
                <a:latin typeface="Roboto" pitchFamily="2" charset="0"/>
                <a:ea typeface="Roboto" pitchFamily="2" charset="0"/>
                <a:cs typeface="Calibri"/>
              </a:rPr>
              <a:t>Justice</a:t>
            </a:r>
            <a:endParaRPr lang="en-GB" sz="8800" b="1" dirty="0">
              <a:solidFill>
                <a:srgbClr val="189AD6"/>
              </a:solidFill>
              <a:latin typeface="Roboto" pitchFamily="2" charset="0"/>
              <a:ea typeface="Roboto" pitchFamily="2" charset="0"/>
              <a:cs typeface="Segoe UI Semilight" panose="020B0402040204020203"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A8846333-968E-AB69-2D7B-907334A92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1341121"/>
            <a:ext cx="1356328" cy="1356328"/>
          </a:xfrm>
          <a:prstGeom prst="rect">
            <a:avLst/>
          </a:prstGeom>
          <a:ln>
            <a:noFill/>
          </a:ln>
          <a:effectLst/>
        </p:spPr>
      </p:pic>
      <p:pic>
        <p:nvPicPr>
          <p:cNvPr id="24" name="Picture 23" descr="Logo&#10;&#10;Description automatically generated">
            <a:extLst>
              <a:ext uri="{FF2B5EF4-FFF2-40B4-BE49-F238E27FC236}">
                <a16:creationId xmlns:a16="http://schemas.microsoft.com/office/drawing/2014/main" id="{6E2214B8-6E20-43DE-ACCA-10EF673DB9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pic>
        <p:nvPicPr>
          <p:cNvPr id="2" name="Picture 1" descr="A picture containing graphical user interface&#10;&#10;Description automatically generated">
            <a:extLst>
              <a:ext uri="{FF2B5EF4-FFF2-40B4-BE49-F238E27FC236}">
                <a16:creationId xmlns:a16="http://schemas.microsoft.com/office/drawing/2014/main" id="{4E16577A-7FD5-A225-0E64-C0C385FBFB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4374" y="297528"/>
            <a:ext cx="2545713" cy="738767"/>
          </a:xfrm>
          <a:prstGeom prst="rect">
            <a:avLst/>
          </a:prstGeom>
        </p:spPr>
      </p:pic>
      <p:pic>
        <p:nvPicPr>
          <p:cNvPr id="7" name="Picture 6" descr="Logo&#10;&#10;Description automatically generated">
            <a:extLst>
              <a:ext uri="{FF2B5EF4-FFF2-40B4-BE49-F238E27FC236}">
                <a16:creationId xmlns:a16="http://schemas.microsoft.com/office/drawing/2014/main" id="{9D4A9247-93EC-0E87-98B1-7D7963F90EBC}"/>
              </a:ext>
            </a:extLst>
          </p:cNvPr>
          <p:cNvPicPr>
            <a:picLocks noChangeAspect="1"/>
          </p:cNvPicPr>
          <p:nvPr/>
        </p:nvPicPr>
        <p:blipFill>
          <a:blip r:embed="rId7"/>
          <a:stretch>
            <a:fillRect/>
          </a:stretch>
        </p:blipFill>
        <p:spPr>
          <a:xfrm>
            <a:off x="309775" y="299292"/>
            <a:ext cx="3493008" cy="780288"/>
          </a:xfrm>
          <a:prstGeom prst="rect">
            <a:avLst/>
          </a:prstGeom>
        </p:spPr>
      </p:pic>
      <p:pic>
        <p:nvPicPr>
          <p:cNvPr id="4" name="Picture 3" descr="A close-up of a person's head&#10;&#10;Description automatically generated with medium confidence">
            <a:extLst>
              <a:ext uri="{FF2B5EF4-FFF2-40B4-BE49-F238E27FC236}">
                <a16:creationId xmlns:a16="http://schemas.microsoft.com/office/drawing/2014/main" id="{177AC802-BFF6-A59A-3C32-4B59431A7237}"/>
              </a:ext>
            </a:extLst>
          </p:cNvPr>
          <p:cNvPicPr>
            <a:picLocks noChangeAspect="1"/>
          </p:cNvPicPr>
          <p:nvPr/>
        </p:nvPicPr>
        <p:blipFill>
          <a:blip r:embed="rId8"/>
          <a:stretch>
            <a:fillRect/>
          </a:stretch>
        </p:blipFill>
        <p:spPr>
          <a:xfrm>
            <a:off x="382261" y="1341121"/>
            <a:ext cx="7653544" cy="3325375"/>
          </a:xfrm>
          <a:prstGeom prst="rect">
            <a:avLst/>
          </a:prstGeom>
        </p:spPr>
      </p:pic>
    </p:spTree>
    <p:extLst>
      <p:ext uri="{BB962C8B-B14F-4D97-AF65-F5344CB8AC3E}">
        <p14:creationId xmlns:p14="http://schemas.microsoft.com/office/powerpoint/2010/main" val="270902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53C8E74-ACDC-5891-E326-7A171ACFC726}"/>
              </a:ext>
            </a:extLst>
          </p:cNvPr>
          <p:cNvSpPr>
            <a:spLocks noChangeAspect="1"/>
          </p:cNvSpPr>
          <p:nvPr/>
        </p:nvSpPr>
        <p:spPr>
          <a:xfrm>
            <a:off x="121986" y="0"/>
            <a:ext cx="11859575" cy="6675120"/>
          </a:xfrm>
          <a:prstGeom prst="rect">
            <a:avLst/>
          </a:prstGeom>
          <a:solidFill>
            <a:srgbClr val="189AD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21" name="TextBox 20">
            <a:extLst>
              <a:ext uri="{FF2B5EF4-FFF2-40B4-BE49-F238E27FC236}">
                <a16:creationId xmlns:a16="http://schemas.microsoft.com/office/drawing/2014/main" id="{BD508C14-C308-B04A-2D94-511FB1C9E04D}"/>
              </a:ext>
            </a:extLst>
          </p:cNvPr>
          <p:cNvSpPr txBox="1"/>
          <p:nvPr/>
        </p:nvSpPr>
        <p:spPr>
          <a:xfrm>
            <a:off x="2812298" y="2967335"/>
            <a:ext cx="752897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5400" dirty="0">
                <a:solidFill>
                  <a:schemeClr val="bg1"/>
                </a:solidFill>
                <a:latin typeface="Roboto" pitchFamily="2" charset="0"/>
                <a:ea typeface="Roboto" pitchFamily="2" charset="0"/>
              </a:rPr>
              <a:t>Global Data Collections</a:t>
            </a:r>
          </a:p>
        </p:txBody>
      </p:sp>
      <p:grpSp>
        <p:nvGrpSpPr>
          <p:cNvPr id="22" name="Group 21">
            <a:extLst>
              <a:ext uri="{FF2B5EF4-FFF2-40B4-BE49-F238E27FC236}">
                <a16:creationId xmlns:a16="http://schemas.microsoft.com/office/drawing/2014/main" id="{7CA8ABA1-C9D6-F373-9409-ED0FBB1792A8}"/>
              </a:ext>
            </a:extLst>
          </p:cNvPr>
          <p:cNvGrpSpPr/>
          <p:nvPr/>
        </p:nvGrpSpPr>
        <p:grpSpPr>
          <a:xfrm>
            <a:off x="10548257" y="5221762"/>
            <a:ext cx="1636238" cy="1636238"/>
            <a:chOff x="10994541" y="5668046"/>
            <a:chExt cx="1189954" cy="1189954"/>
          </a:xfrm>
        </p:grpSpPr>
        <p:sp>
          <p:nvSpPr>
            <p:cNvPr id="23" name="Right Triangle 22">
              <a:extLst>
                <a:ext uri="{FF2B5EF4-FFF2-40B4-BE49-F238E27FC236}">
                  <a16:creationId xmlns:a16="http://schemas.microsoft.com/office/drawing/2014/main" id="{E760F6FC-F62C-B8E5-CD5D-B3E42ACC05C4}"/>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5" name="Picture 24">
              <a:extLst>
                <a:ext uri="{FF2B5EF4-FFF2-40B4-BE49-F238E27FC236}">
                  <a16:creationId xmlns:a16="http://schemas.microsoft.com/office/drawing/2014/main" id="{0C394973-1F45-982C-F00A-BF46F09F9D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spTree>
    <p:extLst>
      <p:ext uri="{BB962C8B-B14F-4D97-AF65-F5344CB8AC3E}">
        <p14:creationId xmlns:p14="http://schemas.microsoft.com/office/powerpoint/2010/main" val="64086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8F3C2F-EB67-41EF-9843-79397AF71365}"/>
              </a:ext>
            </a:extLst>
          </p:cNvPr>
          <p:cNvSpPr txBox="1"/>
          <p:nvPr/>
        </p:nvSpPr>
        <p:spPr>
          <a:xfrm>
            <a:off x="4152291" y="0"/>
            <a:ext cx="7920000" cy="849086"/>
          </a:xfrm>
          <a:prstGeom prst="rect">
            <a:avLst/>
          </a:prstGeom>
          <a:noFill/>
        </p:spPr>
        <p:txBody>
          <a:bodyPr wrap="square" rtlCol="0" anchor="ctr" anchorCtr="0">
            <a:noAutofit/>
          </a:bodyPr>
          <a:lstStyle/>
          <a:p>
            <a:r>
              <a:rPr lang="en-US" sz="3200" b="1">
                <a:solidFill>
                  <a:schemeClr val="bg1"/>
                </a:solidFill>
                <a:latin typeface="Roboto" pitchFamily="2" charset="0"/>
                <a:ea typeface="Roboto" pitchFamily="2" charset="0"/>
              </a:rPr>
              <a:t>Data collection cycle</a:t>
            </a:r>
          </a:p>
        </p:txBody>
      </p:sp>
      <p:sp>
        <p:nvSpPr>
          <p:cNvPr id="9" name="Content Placeholder 1">
            <a:extLst>
              <a:ext uri="{FF2B5EF4-FFF2-40B4-BE49-F238E27FC236}">
                <a16:creationId xmlns:a16="http://schemas.microsoft.com/office/drawing/2014/main" id="{62A51F18-5A6E-4DD5-BB31-89EB75C7CEC2}"/>
              </a:ext>
            </a:extLst>
          </p:cNvPr>
          <p:cNvSpPr txBox="1">
            <a:spLocks/>
          </p:cNvSpPr>
          <p:nvPr/>
        </p:nvSpPr>
        <p:spPr>
          <a:xfrm>
            <a:off x="386726" y="334650"/>
            <a:ext cx="10958400" cy="559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B9B9B9"/>
                </a:solidFill>
                <a:latin typeface="Roboto" pitchFamily="2" charset="0"/>
                <a:ea typeface="Roboto" pitchFamily="2" charset="0"/>
                <a:cs typeface="Calibri" panose="020F0502020204030204" pitchFamily="34" charset="0"/>
              </a:rPr>
              <a:t>UNODC</a:t>
            </a:r>
            <a:r>
              <a:rPr lang="en-GB" b="1" dirty="0">
                <a:solidFill>
                  <a:srgbClr val="727272"/>
                </a:solidFill>
                <a:latin typeface="Roboto" pitchFamily="2" charset="0"/>
                <a:ea typeface="Roboto" pitchFamily="2" charset="0"/>
                <a:cs typeface="Calibri" panose="020F0502020204030204" pitchFamily="34" charset="0"/>
              </a:rPr>
              <a:t> </a:t>
            </a:r>
            <a:r>
              <a:rPr lang="en-GB" b="1" dirty="0">
                <a:solidFill>
                  <a:srgbClr val="6198CF"/>
                </a:solidFill>
                <a:latin typeface="Roboto" pitchFamily="2" charset="0"/>
                <a:ea typeface="Roboto" pitchFamily="2" charset="0"/>
                <a:cs typeface="Calibri" panose="020F0502020204030204" pitchFamily="34" charset="0"/>
              </a:rPr>
              <a:t>Global</a:t>
            </a:r>
            <a:r>
              <a:rPr lang="en-GB" b="1" dirty="0">
                <a:solidFill>
                  <a:srgbClr val="727272"/>
                </a:solidFill>
                <a:latin typeface="Roboto" pitchFamily="2" charset="0"/>
                <a:ea typeface="Roboto" pitchFamily="2" charset="0"/>
                <a:cs typeface="Calibri" panose="020F0502020204030204" pitchFamily="34" charset="0"/>
              </a:rPr>
              <a:t> </a:t>
            </a:r>
            <a:r>
              <a:rPr lang="en-GB" b="1" dirty="0">
                <a:solidFill>
                  <a:srgbClr val="6198CF"/>
                </a:solidFill>
                <a:latin typeface="Roboto" pitchFamily="2" charset="0"/>
                <a:ea typeface="Roboto" pitchFamily="2" charset="0"/>
                <a:cs typeface="Calibri" panose="020F0502020204030204" pitchFamily="34" charset="0"/>
              </a:rPr>
              <a:t>Data collections</a:t>
            </a:r>
            <a:endParaRPr lang="en-GB" sz="2400" dirty="0">
              <a:solidFill>
                <a:srgbClr val="6198CF"/>
              </a:solidFill>
              <a:latin typeface="Roboto" pitchFamily="2" charset="0"/>
              <a:ea typeface="Roboto" pitchFamily="2" charset="0"/>
            </a:endParaRPr>
          </a:p>
        </p:txBody>
      </p:sp>
      <p:sp>
        <p:nvSpPr>
          <p:cNvPr id="13" name="Rectangle: Rounded Corners 12">
            <a:extLst>
              <a:ext uri="{FF2B5EF4-FFF2-40B4-BE49-F238E27FC236}">
                <a16:creationId xmlns:a16="http://schemas.microsoft.com/office/drawing/2014/main" id="{1793F0D0-308C-452E-8211-83785C07B991}"/>
              </a:ext>
            </a:extLst>
          </p:cNvPr>
          <p:cNvSpPr/>
          <p:nvPr/>
        </p:nvSpPr>
        <p:spPr>
          <a:xfrm>
            <a:off x="6153768" y="1481432"/>
            <a:ext cx="3034214" cy="1416795"/>
          </a:xfrm>
          <a:prstGeom prst="roundRect">
            <a:avLst/>
          </a:prstGeom>
          <a:solidFill>
            <a:srgbClr val="FFCC6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2400" spc="-150" dirty="0">
                <a:solidFill>
                  <a:schemeClr val="bg2">
                    <a:lumMod val="50000"/>
                  </a:schemeClr>
                </a:solidFill>
                <a:latin typeface="Roboto" pitchFamily="2" charset="0"/>
                <a:ea typeface="Roboto" pitchFamily="2" charset="0"/>
              </a:rPr>
              <a:t>United Nations </a:t>
            </a:r>
            <a:r>
              <a:rPr lang="en-US" sz="2400" b="0" spc="-100" dirty="0">
                <a:solidFill>
                  <a:schemeClr val="bg2">
                    <a:lumMod val="50000"/>
                  </a:schemeClr>
                </a:solidFill>
                <a:latin typeface="Roboto" pitchFamily="2" charset="0"/>
                <a:ea typeface="Roboto" pitchFamily="2" charset="0"/>
              </a:rPr>
              <a:t>Crime Trends Survey (UN-CTS)</a:t>
            </a:r>
          </a:p>
        </p:txBody>
      </p:sp>
      <p:sp>
        <p:nvSpPr>
          <p:cNvPr id="14" name="Rectangle: Rounded Corners 13">
            <a:extLst>
              <a:ext uri="{FF2B5EF4-FFF2-40B4-BE49-F238E27FC236}">
                <a16:creationId xmlns:a16="http://schemas.microsoft.com/office/drawing/2014/main" id="{0DE19D12-6740-4677-9976-57E535009CBA}"/>
              </a:ext>
            </a:extLst>
          </p:cNvPr>
          <p:cNvSpPr/>
          <p:nvPr/>
        </p:nvSpPr>
        <p:spPr>
          <a:xfrm>
            <a:off x="705637" y="2793741"/>
            <a:ext cx="2880000" cy="1440000"/>
          </a:xfrm>
          <a:prstGeom prst="roundRect">
            <a:avLst/>
          </a:prstGeom>
          <a:solidFill>
            <a:srgbClr val="0099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400">
                <a:solidFill>
                  <a:schemeClr val="bg1"/>
                </a:solidFill>
                <a:latin typeface="Roboto" pitchFamily="2" charset="0"/>
                <a:ea typeface="Roboto" pitchFamily="2" charset="0"/>
              </a:rPr>
              <a:t>Annual Report Questionnaire (ARQ)</a:t>
            </a:r>
          </a:p>
        </p:txBody>
      </p:sp>
      <p:sp>
        <p:nvSpPr>
          <p:cNvPr id="17" name="Rectangle: Rounded Corners 16">
            <a:extLst>
              <a:ext uri="{FF2B5EF4-FFF2-40B4-BE49-F238E27FC236}">
                <a16:creationId xmlns:a16="http://schemas.microsoft.com/office/drawing/2014/main" id="{8BFB332E-81A1-486C-98D4-8900DA0A338B}"/>
              </a:ext>
            </a:extLst>
          </p:cNvPr>
          <p:cNvSpPr/>
          <p:nvPr/>
        </p:nvSpPr>
        <p:spPr>
          <a:xfrm>
            <a:off x="705637" y="4566029"/>
            <a:ext cx="2880000" cy="1440000"/>
          </a:xfrm>
          <a:prstGeom prst="roundRect">
            <a:avLst/>
          </a:prstGeom>
          <a:solidFill>
            <a:srgbClr val="76ABD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400">
                <a:solidFill>
                  <a:schemeClr val="bg1"/>
                </a:solidFill>
                <a:latin typeface="Roboto" pitchFamily="2" charset="0"/>
                <a:ea typeface="Roboto" pitchFamily="2" charset="0"/>
              </a:rPr>
              <a:t>Individual Drug Seizures (IDS)</a:t>
            </a:r>
          </a:p>
        </p:txBody>
      </p:sp>
      <p:sp>
        <p:nvSpPr>
          <p:cNvPr id="18" name="Rectangle: Rounded Corners 17">
            <a:extLst>
              <a:ext uri="{FF2B5EF4-FFF2-40B4-BE49-F238E27FC236}">
                <a16:creationId xmlns:a16="http://schemas.microsoft.com/office/drawing/2014/main" id="{568BECEF-0F36-440C-9D76-BB47B40F5D82}"/>
              </a:ext>
            </a:extLst>
          </p:cNvPr>
          <p:cNvSpPr/>
          <p:nvPr/>
        </p:nvSpPr>
        <p:spPr>
          <a:xfrm>
            <a:off x="6254444" y="3088075"/>
            <a:ext cx="2880000" cy="1440000"/>
          </a:xfrm>
          <a:prstGeom prst="roundRect">
            <a:avLst/>
          </a:prstGeom>
          <a:solidFill>
            <a:srgbClr val="FF7C8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r>
              <a:rPr lang="fr-FR" sz="2400" b="0" err="1">
                <a:solidFill>
                  <a:schemeClr val="bg1"/>
                </a:solidFill>
                <a:latin typeface="Roboto" pitchFamily="2" charset="0"/>
                <a:ea typeface="Roboto" pitchFamily="2" charset="0"/>
              </a:rPr>
              <a:t>Illicit</a:t>
            </a:r>
            <a:r>
              <a:rPr lang="fr-FR" sz="2400" b="0">
                <a:solidFill>
                  <a:schemeClr val="bg1"/>
                </a:solidFill>
                <a:latin typeface="Roboto" pitchFamily="2" charset="0"/>
                <a:ea typeface="Roboto" pitchFamily="2" charset="0"/>
              </a:rPr>
              <a:t> Arms Flows Questionnaire </a:t>
            </a:r>
          </a:p>
          <a:p>
            <a:pPr lvl="0" algn="ctr"/>
            <a:r>
              <a:rPr lang="fr-FR" sz="2400" b="0">
                <a:solidFill>
                  <a:schemeClr val="bg1"/>
                </a:solidFill>
                <a:latin typeface="Roboto" pitchFamily="2" charset="0"/>
                <a:ea typeface="Roboto" pitchFamily="2" charset="0"/>
              </a:rPr>
              <a:t>(UN-IAFQ, ‘</a:t>
            </a:r>
            <a:r>
              <a:rPr lang="fr-FR" sz="2400" b="0" err="1">
                <a:solidFill>
                  <a:schemeClr val="bg1"/>
                </a:solidFill>
                <a:latin typeface="Roboto" pitchFamily="2" charset="0"/>
                <a:ea typeface="Roboto" pitchFamily="2" charset="0"/>
              </a:rPr>
              <a:t>Firearms</a:t>
            </a:r>
            <a:r>
              <a:rPr lang="fr-FR" sz="2400" b="0">
                <a:solidFill>
                  <a:schemeClr val="bg1"/>
                </a:solidFill>
                <a:latin typeface="Roboto" pitchFamily="2" charset="0"/>
                <a:ea typeface="Roboto" pitchFamily="2" charset="0"/>
              </a:rPr>
              <a:t>’)</a:t>
            </a:r>
            <a:endParaRPr lang="en-GB" sz="2400" b="0">
              <a:solidFill>
                <a:schemeClr val="bg1"/>
              </a:solidFill>
              <a:latin typeface="Roboto" pitchFamily="2" charset="0"/>
              <a:ea typeface="Roboto" pitchFamily="2" charset="0"/>
            </a:endParaRPr>
          </a:p>
        </p:txBody>
      </p:sp>
      <p:sp>
        <p:nvSpPr>
          <p:cNvPr id="19" name="Rectangle: Rounded Corners 18">
            <a:extLst>
              <a:ext uri="{FF2B5EF4-FFF2-40B4-BE49-F238E27FC236}">
                <a16:creationId xmlns:a16="http://schemas.microsoft.com/office/drawing/2014/main" id="{713C83E5-1BD6-451A-92A1-8BBD65008BCD}"/>
              </a:ext>
            </a:extLst>
          </p:cNvPr>
          <p:cNvSpPr/>
          <p:nvPr/>
        </p:nvSpPr>
        <p:spPr>
          <a:xfrm>
            <a:off x="6307982" y="4852130"/>
            <a:ext cx="2880000" cy="1440000"/>
          </a:xfrm>
          <a:prstGeom prst="round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2400" b="0" spc="-100" dirty="0">
                <a:solidFill>
                  <a:schemeClr val="bg1"/>
                </a:solidFill>
                <a:latin typeface="Roboto" pitchFamily="2" charset="0"/>
                <a:ea typeface="Roboto" pitchFamily="2" charset="0"/>
              </a:rPr>
              <a:t>Questionnaire for the </a:t>
            </a:r>
            <a:r>
              <a:rPr lang="en-US" sz="2400" b="0" dirty="0">
                <a:solidFill>
                  <a:schemeClr val="bg1"/>
                </a:solidFill>
                <a:latin typeface="Roboto" pitchFamily="2" charset="0"/>
                <a:ea typeface="Roboto" pitchFamily="2" charset="0"/>
              </a:rPr>
              <a:t>Global Report on Trafficking In Persons (GLOTIP)</a:t>
            </a:r>
            <a:endParaRPr lang="en-GB" sz="2400" b="0" dirty="0">
              <a:solidFill>
                <a:schemeClr val="bg1"/>
              </a:solidFill>
              <a:latin typeface="Roboto" pitchFamily="2" charset="0"/>
              <a:ea typeface="Roboto" pitchFamily="2" charset="0"/>
            </a:endParaRPr>
          </a:p>
        </p:txBody>
      </p:sp>
      <p:grpSp>
        <p:nvGrpSpPr>
          <p:cNvPr id="3" name="Group 2">
            <a:extLst>
              <a:ext uri="{FF2B5EF4-FFF2-40B4-BE49-F238E27FC236}">
                <a16:creationId xmlns:a16="http://schemas.microsoft.com/office/drawing/2014/main" id="{5848AB0D-CDAD-EEE8-35D3-108480AE9325}"/>
              </a:ext>
            </a:extLst>
          </p:cNvPr>
          <p:cNvGrpSpPr/>
          <p:nvPr/>
        </p:nvGrpSpPr>
        <p:grpSpPr>
          <a:xfrm>
            <a:off x="527964" y="1813671"/>
            <a:ext cx="2746212" cy="559915"/>
            <a:chOff x="527964" y="1813671"/>
            <a:chExt cx="2746212" cy="559915"/>
          </a:xfrm>
        </p:grpSpPr>
        <p:sp>
          <p:nvSpPr>
            <p:cNvPr id="5" name="Content Placeholder 1">
              <a:extLst>
                <a:ext uri="{FF2B5EF4-FFF2-40B4-BE49-F238E27FC236}">
                  <a16:creationId xmlns:a16="http://schemas.microsoft.com/office/drawing/2014/main" id="{2249ADAC-0B3F-44FD-8D0C-05060667117B}"/>
                </a:ext>
              </a:extLst>
            </p:cNvPr>
            <p:cNvSpPr txBox="1">
              <a:spLocks/>
            </p:cNvSpPr>
            <p:nvPr/>
          </p:nvSpPr>
          <p:spPr>
            <a:xfrm>
              <a:off x="527964" y="1813671"/>
              <a:ext cx="1225905" cy="5599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800"/>
                </a:spcBef>
                <a:buNone/>
              </a:pPr>
              <a:r>
                <a:rPr lang="en-GB" b="1" dirty="0">
                  <a:solidFill>
                    <a:schemeClr val="tx1">
                      <a:lumMod val="50000"/>
                      <a:lumOff val="50000"/>
                    </a:schemeClr>
                  </a:solidFill>
                  <a:latin typeface="Roboto" pitchFamily="2" charset="0"/>
                  <a:ea typeface="Roboto" pitchFamily="2" charset="0"/>
                  <a:cs typeface="Calibri" panose="020F0502020204030204" pitchFamily="34" charset="0"/>
                </a:rPr>
                <a:t>Drugs</a:t>
              </a:r>
              <a:endParaRPr lang="en-GB" b="1" dirty="0">
                <a:solidFill>
                  <a:schemeClr val="tx1">
                    <a:lumMod val="50000"/>
                    <a:lumOff val="50000"/>
                  </a:schemeClr>
                </a:solidFill>
                <a:latin typeface="Roboto" pitchFamily="2" charset="0"/>
                <a:ea typeface="Roboto" pitchFamily="2" charset="0"/>
              </a:endParaRPr>
            </a:p>
            <a:p>
              <a:endParaRPr lang="en-GB" dirty="0">
                <a:latin typeface="Roboto" pitchFamily="2" charset="0"/>
                <a:ea typeface="Roboto" pitchFamily="2" charset="0"/>
                <a:cs typeface="Calibri" panose="020F0502020204030204" pitchFamily="34" charset="0"/>
              </a:endParaRPr>
            </a:p>
            <a:p>
              <a:endParaRPr lang="en-GB" dirty="0">
                <a:latin typeface="Roboto" pitchFamily="2" charset="0"/>
                <a:ea typeface="Roboto" pitchFamily="2" charset="0"/>
                <a:cs typeface="Calibri" panose="020F0502020204030204" pitchFamily="34" charset="0"/>
              </a:endParaRPr>
            </a:p>
            <a:p>
              <a:endParaRPr lang="en-GB" sz="2667" dirty="0">
                <a:latin typeface="Roboto" pitchFamily="2" charset="0"/>
                <a:ea typeface="Roboto" pitchFamily="2" charset="0"/>
              </a:endParaRPr>
            </a:p>
            <a:p>
              <a:endParaRPr lang="en-GB" sz="2400" dirty="0">
                <a:latin typeface="Roboto" pitchFamily="2" charset="0"/>
                <a:ea typeface="Roboto" pitchFamily="2" charset="0"/>
              </a:endParaRPr>
            </a:p>
            <a:p>
              <a:endParaRPr lang="en-GB" sz="2400" dirty="0">
                <a:latin typeface="Roboto" pitchFamily="2" charset="0"/>
                <a:ea typeface="Roboto" pitchFamily="2" charset="0"/>
              </a:endParaRPr>
            </a:p>
          </p:txBody>
        </p:sp>
        <p:cxnSp>
          <p:nvCxnSpPr>
            <p:cNvPr id="22" name="Straight Connector 21">
              <a:extLst>
                <a:ext uri="{FF2B5EF4-FFF2-40B4-BE49-F238E27FC236}">
                  <a16:creationId xmlns:a16="http://schemas.microsoft.com/office/drawing/2014/main" id="{EC1BE651-481C-49AE-B22B-5E489DC0525C}"/>
                </a:ext>
              </a:extLst>
            </p:cNvPr>
            <p:cNvCxnSpPr/>
            <p:nvPr/>
          </p:nvCxnSpPr>
          <p:spPr>
            <a:xfrm>
              <a:off x="613169" y="2322808"/>
              <a:ext cx="26610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59EB232-BB1F-B5E4-1241-33549BB7A6E4}"/>
              </a:ext>
            </a:extLst>
          </p:cNvPr>
          <p:cNvGrpSpPr/>
          <p:nvPr/>
        </p:nvGrpSpPr>
        <p:grpSpPr>
          <a:xfrm>
            <a:off x="6144077" y="248865"/>
            <a:ext cx="3612929" cy="959289"/>
            <a:chOff x="5076514" y="1414297"/>
            <a:chExt cx="3612929" cy="959289"/>
          </a:xfrm>
        </p:grpSpPr>
        <p:sp>
          <p:nvSpPr>
            <p:cNvPr id="20" name="Content Placeholder 1">
              <a:extLst>
                <a:ext uri="{FF2B5EF4-FFF2-40B4-BE49-F238E27FC236}">
                  <a16:creationId xmlns:a16="http://schemas.microsoft.com/office/drawing/2014/main" id="{41BE39E2-C6F9-4667-BB15-46D5FC078BB3}"/>
                </a:ext>
              </a:extLst>
            </p:cNvPr>
            <p:cNvSpPr txBox="1">
              <a:spLocks/>
            </p:cNvSpPr>
            <p:nvPr/>
          </p:nvSpPr>
          <p:spPr>
            <a:xfrm>
              <a:off x="5076514" y="1414297"/>
              <a:ext cx="3612929" cy="9592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800"/>
                </a:spcBef>
                <a:buNone/>
              </a:pPr>
              <a:r>
                <a:rPr lang="en-GB" b="1" dirty="0">
                  <a:solidFill>
                    <a:schemeClr val="tx1">
                      <a:lumMod val="50000"/>
                      <a:lumOff val="50000"/>
                    </a:schemeClr>
                  </a:solidFill>
                  <a:latin typeface="Roboto" pitchFamily="2" charset="0"/>
                  <a:ea typeface="Roboto" pitchFamily="2" charset="0"/>
                  <a:cs typeface="Calibri" panose="020F0502020204030204" pitchFamily="34" charset="0"/>
                </a:rPr>
                <a:t>Crime and           criminal justice</a:t>
              </a:r>
              <a:endParaRPr lang="en-GB" dirty="0">
                <a:latin typeface="Roboto" pitchFamily="2" charset="0"/>
                <a:ea typeface="Roboto" pitchFamily="2" charset="0"/>
                <a:cs typeface="Calibri" panose="020F0502020204030204" pitchFamily="34" charset="0"/>
              </a:endParaRPr>
            </a:p>
            <a:p>
              <a:endParaRPr lang="en-GB" dirty="0">
                <a:latin typeface="Roboto" pitchFamily="2" charset="0"/>
                <a:ea typeface="Roboto" pitchFamily="2" charset="0"/>
                <a:cs typeface="Calibri" panose="020F0502020204030204" pitchFamily="34" charset="0"/>
              </a:endParaRPr>
            </a:p>
            <a:p>
              <a:endParaRPr lang="en-GB" dirty="0">
                <a:latin typeface="Roboto" pitchFamily="2" charset="0"/>
                <a:ea typeface="Roboto" pitchFamily="2" charset="0"/>
              </a:endParaRPr>
            </a:p>
            <a:p>
              <a:endParaRPr lang="en-GB" dirty="0">
                <a:latin typeface="Roboto" pitchFamily="2" charset="0"/>
                <a:ea typeface="Roboto" pitchFamily="2" charset="0"/>
              </a:endParaRPr>
            </a:p>
            <a:p>
              <a:endParaRPr lang="en-GB" dirty="0">
                <a:latin typeface="Roboto" pitchFamily="2" charset="0"/>
                <a:ea typeface="Roboto" pitchFamily="2" charset="0"/>
              </a:endParaRPr>
            </a:p>
          </p:txBody>
        </p:sp>
        <p:cxnSp>
          <p:nvCxnSpPr>
            <p:cNvPr id="23" name="Straight Connector 22">
              <a:extLst>
                <a:ext uri="{FF2B5EF4-FFF2-40B4-BE49-F238E27FC236}">
                  <a16:creationId xmlns:a16="http://schemas.microsoft.com/office/drawing/2014/main" id="{A666077C-F30C-4227-AF03-241576E2A8F4}"/>
                </a:ext>
              </a:extLst>
            </p:cNvPr>
            <p:cNvCxnSpPr>
              <a:cxnSpLocks/>
            </p:cNvCxnSpPr>
            <p:nvPr/>
          </p:nvCxnSpPr>
          <p:spPr>
            <a:xfrm>
              <a:off x="5186881" y="2322808"/>
              <a:ext cx="26610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 name="Picture 5" descr="Icon&#10;&#10;Description automatically generated">
            <a:extLst>
              <a:ext uri="{FF2B5EF4-FFF2-40B4-BE49-F238E27FC236}">
                <a16:creationId xmlns:a16="http://schemas.microsoft.com/office/drawing/2014/main" id="{CA0B4CAD-5394-CA85-08AF-C796207CFD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2920" y="83141"/>
            <a:ext cx="677056" cy="682804"/>
          </a:xfrm>
          <a:prstGeom prst="rect">
            <a:avLst/>
          </a:prstGeom>
        </p:spPr>
      </p:pic>
      <p:pic>
        <p:nvPicPr>
          <p:cNvPr id="8" name="Graphic 7" descr="Magnifying glass with solid fill">
            <a:extLst>
              <a:ext uri="{FF2B5EF4-FFF2-40B4-BE49-F238E27FC236}">
                <a16:creationId xmlns:a16="http://schemas.microsoft.com/office/drawing/2014/main" id="{1367E945-8E00-85DD-0EA5-E4466E955C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64485" y="872857"/>
            <a:ext cx="914400" cy="914400"/>
          </a:xfrm>
          <a:prstGeom prst="rect">
            <a:avLst/>
          </a:prstGeom>
        </p:spPr>
      </p:pic>
      <p:cxnSp>
        <p:nvCxnSpPr>
          <p:cNvPr id="11" name="Straight Connector 10">
            <a:extLst>
              <a:ext uri="{FF2B5EF4-FFF2-40B4-BE49-F238E27FC236}">
                <a16:creationId xmlns:a16="http://schemas.microsoft.com/office/drawing/2014/main" id="{F409D729-BC5F-1570-D7E4-7EB55A5EBCC7}"/>
              </a:ext>
            </a:extLst>
          </p:cNvPr>
          <p:cNvCxnSpPr>
            <a:cxnSpLocks/>
          </p:cNvCxnSpPr>
          <p:nvPr/>
        </p:nvCxnSpPr>
        <p:spPr>
          <a:xfrm flipH="1">
            <a:off x="7747982" y="977707"/>
            <a:ext cx="2722308" cy="50372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5F86FD-7033-E4B4-6C8C-D3347ED9FA72}"/>
              </a:ext>
            </a:extLst>
          </p:cNvPr>
          <p:cNvCxnSpPr>
            <a:cxnSpLocks/>
          </p:cNvCxnSpPr>
          <p:nvPr/>
        </p:nvCxnSpPr>
        <p:spPr>
          <a:xfrm flipH="1">
            <a:off x="9030878" y="1515472"/>
            <a:ext cx="1464720" cy="138275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F052951-65CA-D85B-5FA8-DC11884DE091}"/>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latin typeface="Roboto" pitchFamily="2" charset="0"/>
              <a:ea typeface="Roboto" pitchFamily="2" charset="0"/>
            </a:endParaRPr>
          </a:p>
        </p:txBody>
      </p:sp>
      <p:pic>
        <p:nvPicPr>
          <p:cNvPr id="24" name="Picture 23" descr="Logo&#10;&#10;Description automatically generated">
            <a:extLst>
              <a:ext uri="{FF2B5EF4-FFF2-40B4-BE49-F238E27FC236}">
                <a16:creationId xmlns:a16="http://schemas.microsoft.com/office/drawing/2014/main" id="{73EB782B-A09C-13A4-B74D-0C34F48248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Tree>
    <p:extLst>
      <p:ext uri="{BB962C8B-B14F-4D97-AF65-F5344CB8AC3E}">
        <p14:creationId xmlns:p14="http://schemas.microsoft.com/office/powerpoint/2010/main" val="378044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249ADAC-0B3F-44FD-8D0C-05060667117B}"/>
              </a:ext>
            </a:extLst>
          </p:cNvPr>
          <p:cNvSpPr txBox="1">
            <a:spLocks/>
          </p:cNvSpPr>
          <p:nvPr/>
        </p:nvSpPr>
        <p:spPr>
          <a:xfrm>
            <a:off x="2579076" y="1230197"/>
            <a:ext cx="7211787" cy="493524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630" indent="-341630">
              <a:lnSpc>
                <a:spcPct val="100000"/>
              </a:lnSpc>
              <a:spcBef>
                <a:spcPts val="800"/>
              </a:spcBef>
            </a:pPr>
            <a:r>
              <a:rPr lang="en-US" sz="2400" dirty="0">
                <a:solidFill>
                  <a:srgbClr val="4F81BD"/>
                </a:solidFill>
                <a:latin typeface="Roboto" pitchFamily="2" charset="0"/>
                <a:ea typeface="Roboto" pitchFamily="2" charset="0"/>
                <a:cs typeface="Calibri" panose="020F0502020204030204" pitchFamily="34" charset="0"/>
              </a:rPr>
              <a:t>UNODC</a:t>
            </a:r>
            <a:r>
              <a:rPr lang="en-US" sz="2400" dirty="0">
                <a:solidFill>
                  <a:srgbClr val="727272"/>
                </a:solidFill>
                <a:latin typeface="Roboto" pitchFamily="2" charset="0"/>
                <a:ea typeface="Roboto" pitchFamily="2" charset="0"/>
                <a:cs typeface="Calibri" panose="020F0502020204030204" pitchFamily="34" charset="0"/>
              </a:rPr>
              <a:t> benefits from </a:t>
            </a:r>
            <a:r>
              <a:rPr lang="en-US" sz="2400" dirty="0">
                <a:solidFill>
                  <a:srgbClr val="4F81BD"/>
                </a:solidFill>
                <a:latin typeface="Roboto" pitchFamily="2" charset="0"/>
                <a:ea typeface="Roboto" pitchFamily="2" charset="0"/>
                <a:cs typeface="Calibri" panose="020F0502020204030204" pitchFamily="34" charset="0"/>
              </a:rPr>
              <a:t>your support </a:t>
            </a:r>
            <a:r>
              <a:rPr lang="en-US" sz="2400" dirty="0">
                <a:solidFill>
                  <a:srgbClr val="727272"/>
                </a:solidFill>
                <a:latin typeface="Roboto" pitchFamily="2" charset="0"/>
                <a:ea typeface="Roboto" pitchFamily="2" charset="0"/>
                <a:cs typeface="Calibri" panose="020F0502020204030204" pitchFamily="34" charset="0"/>
              </a:rPr>
              <a:t>and contributions</a:t>
            </a:r>
            <a:endParaRPr lang="en-US" dirty="0">
              <a:latin typeface="Roboto" pitchFamily="2" charset="0"/>
              <a:ea typeface="Roboto" pitchFamily="2" charset="0"/>
            </a:endParaRPr>
          </a:p>
          <a:p>
            <a:pPr marL="341630" indent="-341630">
              <a:lnSpc>
                <a:spcPct val="100000"/>
              </a:lnSpc>
              <a:spcBef>
                <a:spcPts val="800"/>
              </a:spcBef>
            </a:pPr>
            <a:r>
              <a:rPr lang="en-US" sz="2400" dirty="0">
                <a:solidFill>
                  <a:srgbClr val="727272"/>
                </a:solidFill>
                <a:latin typeface="Roboto" pitchFamily="2" charset="0"/>
                <a:ea typeface="Roboto" pitchFamily="2" charset="0"/>
                <a:cs typeface="Calibri" panose="020F0502020204030204" pitchFamily="34" charset="0"/>
              </a:rPr>
              <a:t>You as the </a:t>
            </a:r>
            <a:r>
              <a:rPr lang="en-US" sz="2400" dirty="0">
                <a:solidFill>
                  <a:srgbClr val="4F81BD"/>
                </a:solidFill>
                <a:latin typeface="Roboto" pitchFamily="2" charset="0"/>
                <a:ea typeface="Roboto" pitchFamily="2" charset="0"/>
                <a:cs typeface="Calibri" panose="020F0502020204030204" pitchFamily="34" charset="0"/>
              </a:rPr>
              <a:t>Member States </a:t>
            </a:r>
            <a:r>
              <a:rPr lang="en-US" sz="2400" dirty="0">
                <a:solidFill>
                  <a:srgbClr val="727272"/>
                </a:solidFill>
                <a:latin typeface="Roboto" pitchFamily="2" charset="0"/>
                <a:ea typeface="Roboto" pitchFamily="2" charset="0"/>
                <a:cs typeface="Calibri" panose="020F0502020204030204" pitchFamily="34" charset="0"/>
              </a:rPr>
              <a:t>benefit from more and better </a:t>
            </a:r>
            <a:r>
              <a:rPr lang="en-US" sz="2400" dirty="0">
                <a:solidFill>
                  <a:srgbClr val="4F81BD"/>
                </a:solidFill>
                <a:latin typeface="Roboto" pitchFamily="2" charset="0"/>
                <a:ea typeface="Roboto" pitchFamily="2" charset="0"/>
                <a:cs typeface="Calibri" panose="020F0502020204030204" pitchFamily="34" charset="0"/>
              </a:rPr>
              <a:t>global data and analyses</a:t>
            </a:r>
          </a:p>
          <a:p>
            <a:pPr marL="341630" indent="-341630">
              <a:lnSpc>
                <a:spcPct val="100000"/>
              </a:lnSpc>
              <a:spcBef>
                <a:spcPts val="800"/>
              </a:spcBef>
            </a:pPr>
            <a:r>
              <a:rPr lang="en-US" sz="2400" dirty="0">
                <a:solidFill>
                  <a:srgbClr val="727272"/>
                </a:solidFill>
                <a:latin typeface="Roboto" pitchFamily="2" charset="0"/>
                <a:ea typeface="Roboto" pitchFamily="2" charset="0"/>
                <a:cs typeface="Calibri" panose="020F0502020204030204" pitchFamily="34" charset="0"/>
              </a:rPr>
              <a:t>UNODC </a:t>
            </a:r>
            <a:r>
              <a:rPr lang="en-US" sz="2400" dirty="0">
                <a:solidFill>
                  <a:srgbClr val="4F81BD"/>
                </a:solidFill>
                <a:latin typeface="Roboto" pitchFamily="2" charset="0"/>
                <a:ea typeface="Roboto" pitchFamily="2" charset="0"/>
                <a:cs typeface="Calibri" panose="020F0502020204030204" pitchFamily="34" charset="0"/>
              </a:rPr>
              <a:t>Focal Points </a:t>
            </a:r>
            <a:r>
              <a:rPr lang="en-US" sz="2400" dirty="0">
                <a:solidFill>
                  <a:srgbClr val="727272"/>
                </a:solidFill>
                <a:latin typeface="Roboto" pitchFamily="2" charset="0"/>
                <a:ea typeface="Roboto" pitchFamily="2" charset="0"/>
                <a:cs typeface="Calibri" panose="020F0502020204030204" pitchFamily="34" charset="0"/>
              </a:rPr>
              <a:t>appointed by each Member State are the </a:t>
            </a:r>
            <a:r>
              <a:rPr lang="en-US" sz="2400" dirty="0">
                <a:solidFill>
                  <a:srgbClr val="4F81BD"/>
                </a:solidFill>
                <a:latin typeface="Roboto" pitchFamily="2" charset="0"/>
                <a:ea typeface="Roboto" pitchFamily="2" charset="0"/>
                <a:cs typeface="Calibri" panose="020F0502020204030204" pitchFamily="34" charset="0"/>
              </a:rPr>
              <a:t>primary technical points of contacts</a:t>
            </a:r>
            <a:r>
              <a:rPr lang="en-US" sz="2400" dirty="0">
                <a:solidFill>
                  <a:srgbClr val="727272"/>
                </a:solidFill>
                <a:latin typeface="Roboto" pitchFamily="2" charset="0"/>
                <a:ea typeface="Roboto" pitchFamily="2" charset="0"/>
                <a:cs typeface="Calibri" panose="020F0502020204030204" pitchFamily="34" charset="0"/>
              </a:rPr>
              <a:t> in all data collection related matters</a:t>
            </a:r>
          </a:p>
          <a:p>
            <a:pPr marL="341630" indent="-341630">
              <a:lnSpc>
                <a:spcPct val="100000"/>
              </a:lnSpc>
              <a:spcBef>
                <a:spcPts val="800"/>
              </a:spcBef>
            </a:pPr>
            <a:r>
              <a:rPr lang="en-US" sz="2400" dirty="0">
                <a:solidFill>
                  <a:srgbClr val="727272"/>
                </a:solidFill>
                <a:latin typeface="Roboto" pitchFamily="2" charset="0"/>
                <a:ea typeface="Roboto" pitchFamily="2" charset="0"/>
                <a:cs typeface="Calibri"/>
              </a:rPr>
              <a:t>Focal Points are </a:t>
            </a:r>
            <a:r>
              <a:rPr lang="en-US" sz="2400" dirty="0">
                <a:solidFill>
                  <a:srgbClr val="4F81BD"/>
                </a:solidFill>
                <a:latin typeface="Roboto" pitchFamily="2" charset="0"/>
                <a:ea typeface="Roboto" pitchFamily="2" charset="0"/>
                <a:cs typeface="Calibri"/>
              </a:rPr>
              <a:t>technical practitioners</a:t>
            </a:r>
            <a:r>
              <a:rPr lang="en-US" sz="2400" dirty="0">
                <a:solidFill>
                  <a:srgbClr val="727272"/>
                </a:solidFill>
                <a:latin typeface="Roboto" pitchFamily="2" charset="0"/>
                <a:ea typeface="Roboto" pitchFamily="2" charset="0"/>
                <a:cs typeface="Calibri"/>
              </a:rPr>
              <a:t> working in a national agency with responsibility for drugs, crime or criminal justice statistics</a:t>
            </a:r>
          </a:p>
        </p:txBody>
      </p:sp>
      <p:grpSp>
        <p:nvGrpSpPr>
          <p:cNvPr id="10" name="Group 9">
            <a:extLst>
              <a:ext uri="{FF2B5EF4-FFF2-40B4-BE49-F238E27FC236}">
                <a16:creationId xmlns:a16="http://schemas.microsoft.com/office/drawing/2014/main" id="{4AAAA200-C0B1-2EE1-A5F6-CBDA6BDF1D1E}"/>
              </a:ext>
            </a:extLst>
          </p:cNvPr>
          <p:cNvGrpSpPr/>
          <p:nvPr/>
        </p:nvGrpSpPr>
        <p:grpSpPr>
          <a:xfrm>
            <a:off x="494691" y="437671"/>
            <a:ext cx="5774134" cy="528082"/>
            <a:chOff x="494691" y="437671"/>
            <a:chExt cx="3918856" cy="528082"/>
          </a:xfrm>
        </p:grpSpPr>
        <p:sp>
          <p:nvSpPr>
            <p:cNvPr id="6" name="TextBox 5">
              <a:extLst>
                <a:ext uri="{FF2B5EF4-FFF2-40B4-BE49-F238E27FC236}">
                  <a16:creationId xmlns:a16="http://schemas.microsoft.com/office/drawing/2014/main" id="{BF019832-E730-4121-B377-9EFD3678F99E}"/>
                </a:ext>
              </a:extLst>
            </p:cNvPr>
            <p:cNvSpPr txBox="1"/>
            <p:nvPr/>
          </p:nvSpPr>
          <p:spPr>
            <a:xfrm>
              <a:off x="494691" y="437671"/>
              <a:ext cx="3657600" cy="523220"/>
            </a:xfrm>
            <a:prstGeom prst="rect">
              <a:avLst/>
            </a:prstGeom>
            <a:noFill/>
          </p:spPr>
          <p:txBody>
            <a:bodyPr wrap="square" rtlCol="0">
              <a:spAutoFit/>
            </a:bodyPr>
            <a:lstStyle/>
            <a:p>
              <a:r>
                <a:rPr lang="en-US" sz="2800" b="1" dirty="0">
                  <a:solidFill>
                    <a:srgbClr val="6198CF"/>
                  </a:solidFill>
                  <a:latin typeface="Roboto" pitchFamily="2" charset="0"/>
                  <a:ea typeface="Roboto" pitchFamily="2" charset="0"/>
                  <a:cs typeface="Calibri" panose="020F0502020204030204" pitchFamily="34" charset="0"/>
                </a:rPr>
                <a:t>We rely on national Focal Points</a:t>
              </a:r>
            </a:p>
          </p:txBody>
        </p:sp>
        <p:cxnSp>
          <p:nvCxnSpPr>
            <p:cNvPr id="8" name="Straight Connector 7">
              <a:extLst>
                <a:ext uri="{FF2B5EF4-FFF2-40B4-BE49-F238E27FC236}">
                  <a16:creationId xmlns:a16="http://schemas.microsoft.com/office/drawing/2014/main" id="{B6FA7C68-0777-453E-B4C7-304C9BD96348}"/>
                </a:ext>
              </a:extLst>
            </p:cNvPr>
            <p:cNvCxnSpPr/>
            <p:nvPr/>
          </p:nvCxnSpPr>
          <p:spPr>
            <a:xfrm>
              <a:off x="494691" y="965753"/>
              <a:ext cx="39188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9" name="Graphic 8" descr="Handshake outline">
            <a:extLst>
              <a:ext uri="{FF2B5EF4-FFF2-40B4-BE49-F238E27FC236}">
                <a16:creationId xmlns:a16="http://schemas.microsoft.com/office/drawing/2014/main" id="{C6701985-E2AA-4847-96A6-4ADDE30611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236" y="2347080"/>
            <a:ext cx="2163840" cy="2163840"/>
          </a:xfrm>
          <a:prstGeom prst="rect">
            <a:avLst/>
          </a:prstGeom>
        </p:spPr>
      </p:pic>
      <p:pic>
        <p:nvPicPr>
          <p:cNvPr id="3" name="Picture 2" descr="Icon&#10;&#10;Description automatically generated">
            <a:extLst>
              <a:ext uri="{FF2B5EF4-FFF2-40B4-BE49-F238E27FC236}">
                <a16:creationId xmlns:a16="http://schemas.microsoft.com/office/drawing/2014/main" id="{07B476EB-9E50-0F76-7723-1331BCD8FA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32920" y="83141"/>
            <a:ext cx="677056" cy="682804"/>
          </a:xfrm>
          <a:prstGeom prst="rect">
            <a:avLst/>
          </a:prstGeom>
        </p:spPr>
      </p:pic>
      <p:grpSp>
        <p:nvGrpSpPr>
          <p:cNvPr id="11" name="Group 10">
            <a:extLst>
              <a:ext uri="{FF2B5EF4-FFF2-40B4-BE49-F238E27FC236}">
                <a16:creationId xmlns:a16="http://schemas.microsoft.com/office/drawing/2014/main" id="{6CD5E884-C5BD-8E4C-D5CC-CA6049C5F314}"/>
              </a:ext>
            </a:extLst>
          </p:cNvPr>
          <p:cNvGrpSpPr/>
          <p:nvPr/>
        </p:nvGrpSpPr>
        <p:grpSpPr>
          <a:xfrm>
            <a:off x="10713687" y="63444"/>
            <a:ext cx="1356327" cy="6660937"/>
            <a:chOff x="10713687" y="63444"/>
            <a:chExt cx="1356327" cy="6660937"/>
          </a:xfrm>
        </p:grpSpPr>
        <p:sp>
          <p:nvSpPr>
            <p:cNvPr id="2" name="Rectangle 1">
              <a:extLst>
                <a:ext uri="{FF2B5EF4-FFF2-40B4-BE49-F238E27FC236}">
                  <a16:creationId xmlns:a16="http://schemas.microsoft.com/office/drawing/2014/main" id="{CA51684D-3828-DA68-CED0-C4B10321AFC6}"/>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latin typeface="Roboto" pitchFamily="2" charset="0"/>
                <a:ea typeface="Roboto" pitchFamily="2" charset="0"/>
              </a:endParaRPr>
            </a:p>
          </p:txBody>
        </p:sp>
        <p:pic>
          <p:nvPicPr>
            <p:cNvPr id="7" name="Picture 6" descr="Logo&#10;&#10;Description automatically generated">
              <a:extLst>
                <a:ext uri="{FF2B5EF4-FFF2-40B4-BE49-F238E27FC236}">
                  <a16:creationId xmlns:a16="http://schemas.microsoft.com/office/drawing/2014/main" id="{3633DB05-9168-A577-CCF3-30948024DB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grpSp>
    </p:spTree>
    <p:extLst>
      <p:ext uri="{BB962C8B-B14F-4D97-AF65-F5344CB8AC3E}">
        <p14:creationId xmlns:p14="http://schemas.microsoft.com/office/powerpoint/2010/main" val="3415012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249ADAC-0B3F-44FD-8D0C-05060667117B}"/>
              </a:ext>
            </a:extLst>
          </p:cNvPr>
          <p:cNvSpPr txBox="1">
            <a:spLocks/>
          </p:cNvSpPr>
          <p:nvPr/>
        </p:nvSpPr>
        <p:spPr>
          <a:xfrm>
            <a:off x="280492" y="567381"/>
            <a:ext cx="5258535" cy="6524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727272"/>
                </a:solidFill>
                <a:latin typeface="Roboto" pitchFamily="2" charset="0"/>
                <a:ea typeface="Roboto" pitchFamily="2" charset="0"/>
                <a:cs typeface="Calibri" panose="020F0502020204030204" pitchFamily="34" charset="0"/>
              </a:rPr>
              <a:t>Our analytical publications</a:t>
            </a:r>
            <a:endParaRPr lang="en-GB" dirty="0">
              <a:latin typeface="Roboto" pitchFamily="2" charset="0"/>
              <a:ea typeface="Roboto" pitchFamily="2" charset="0"/>
              <a:cs typeface="Calibri" panose="020F0502020204030204" pitchFamily="34" charset="0"/>
            </a:endParaRPr>
          </a:p>
          <a:p>
            <a:endParaRPr lang="en-GB" dirty="0">
              <a:latin typeface="Roboto" pitchFamily="2" charset="0"/>
              <a:ea typeface="Roboto" pitchFamily="2" charset="0"/>
              <a:cs typeface="Calibri" panose="020F0502020204030204" pitchFamily="34" charset="0"/>
            </a:endParaRPr>
          </a:p>
          <a:p>
            <a:endParaRPr lang="en-GB" sz="2667" dirty="0">
              <a:latin typeface="Roboto" pitchFamily="2" charset="0"/>
              <a:ea typeface="Roboto" pitchFamily="2" charset="0"/>
            </a:endParaRPr>
          </a:p>
          <a:p>
            <a:endParaRPr lang="en-GB" sz="2400" dirty="0">
              <a:latin typeface="Roboto" pitchFamily="2" charset="0"/>
              <a:ea typeface="Roboto" pitchFamily="2" charset="0"/>
            </a:endParaRPr>
          </a:p>
          <a:p>
            <a:endParaRPr lang="en-GB" sz="2400" dirty="0">
              <a:latin typeface="Roboto" pitchFamily="2" charset="0"/>
              <a:ea typeface="Roboto" pitchFamily="2" charset="0"/>
            </a:endParaRPr>
          </a:p>
        </p:txBody>
      </p:sp>
      <p:sp>
        <p:nvSpPr>
          <p:cNvPr id="6" name="TextBox 5">
            <a:extLst>
              <a:ext uri="{FF2B5EF4-FFF2-40B4-BE49-F238E27FC236}">
                <a16:creationId xmlns:a16="http://schemas.microsoft.com/office/drawing/2014/main" id="{D13613C5-25FF-4CAF-B09E-FDEAD0DCB844}"/>
              </a:ext>
            </a:extLst>
          </p:cNvPr>
          <p:cNvSpPr txBox="1"/>
          <p:nvPr/>
        </p:nvSpPr>
        <p:spPr>
          <a:xfrm>
            <a:off x="280492" y="6365779"/>
            <a:ext cx="8301753" cy="461665"/>
          </a:xfrm>
          <a:prstGeom prst="rect">
            <a:avLst/>
          </a:prstGeom>
          <a:noFill/>
        </p:spPr>
        <p:txBody>
          <a:bodyPr wrap="square">
            <a:spAutoFit/>
          </a:bodyPr>
          <a:lstStyle/>
          <a:p>
            <a:r>
              <a:rPr lang="en-GB" sz="2400" b="1">
                <a:solidFill>
                  <a:srgbClr val="6198CF"/>
                </a:solidFill>
                <a:latin typeface="Roboto" pitchFamily="2" charset="0"/>
                <a:ea typeface="Roboto" pitchFamily="2" charset="0"/>
                <a:cs typeface="Calibri" panose="020F0502020204030204" pitchFamily="34" charset="0"/>
                <a:hlinkClick r:id="rId3"/>
              </a:rPr>
              <a:t>www.unodc.org/unodc/en/data-and-analysis/index.html</a:t>
            </a:r>
            <a:endParaRPr lang="en-GB" sz="2400" b="1">
              <a:solidFill>
                <a:srgbClr val="6198CF"/>
              </a:solidFill>
              <a:latin typeface="Roboto" pitchFamily="2" charset="0"/>
              <a:ea typeface="Roboto" pitchFamily="2" charset="0"/>
              <a:cs typeface="Calibri" panose="020F0502020204030204" pitchFamily="34" charset="0"/>
            </a:endParaRPr>
          </a:p>
        </p:txBody>
      </p:sp>
      <p:pic>
        <p:nvPicPr>
          <p:cNvPr id="13" name="Picture 12">
            <a:extLst>
              <a:ext uri="{FF2B5EF4-FFF2-40B4-BE49-F238E27FC236}">
                <a16:creationId xmlns:a16="http://schemas.microsoft.com/office/drawing/2014/main" id="{B545F4C0-87E3-4A58-8AAF-ACEF70757D27}"/>
              </a:ext>
            </a:extLst>
          </p:cNvPr>
          <p:cNvPicPr>
            <a:picLocks noChangeAspect="1"/>
          </p:cNvPicPr>
          <p:nvPr/>
        </p:nvPicPr>
        <p:blipFill>
          <a:blip r:embed="rId4"/>
          <a:stretch>
            <a:fillRect/>
          </a:stretch>
        </p:blipFill>
        <p:spPr>
          <a:xfrm>
            <a:off x="2188972" y="2764508"/>
            <a:ext cx="2100546" cy="2972866"/>
          </a:xfrm>
          <a:prstGeom prst="rect">
            <a:avLst/>
          </a:prstGeom>
          <a:ln>
            <a:solidFill>
              <a:schemeClr val="tx1"/>
            </a:solidFill>
          </a:ln>
        </p:spPr>
      </p:pic>
      <p:pic>
        <p:nvPicPr>
          <p:cNvPr id="15" name="Picture 14">
            <a:extLst>
              <a:ext uri="{FF2B5EF4-FFF2-40B4-BE49-F238E27FC236}">
                <a16:creationId xmlns:a16="http://schemas.microsoft.com/office/drawing/2014/main" id="{E6BC6800-1B5A-451D-8267-49916B335072}"/>
              </a:ext>
            </a:extLst>
          </p:cNvPr>
          <p:cNvPicPr>
            <a:picLocks noChangeAspect="1"/>
          </p:cNvPicPr>
          <p:nvPr/>
        </p:nvPicPr>
        <p:blipFill>
          <a:blip r:embed="rId5"/>
          <a:stretch>
            <a:fillRect/>
          </a:stretch>
        </p:blipFill>
        <p:spPr>
          <a:xfrm>
            <a:off x="6280583" y="774651"/>
            <a:ext cx="2079542" cy="2972866"/>
          </a:xfrm>
          <a:prstGeom prst="rect">
            <a:avLst/>
          </a:prstGeom>
          <a:ln>
            <a:solidFill>
              <a:schemeClr val="tx1"/>
            </a:solidFill>
          </a:ln>
        </p:spPr>
      </p:pic>
      <p:pic>
        <p:nvPicPr>
          <p:cNvPr id="8" name="Picture 7">
            <a:extLst>
              <a:ext uri="{FF2B5EF4-FFF2-40B4-BE49-F238E27FC236}">
                <a16:creationId xmlns:a16="http://schemas.microsoft.com/office/drawing/2014/main" id="{831F94CD-1CF8-449B-A165-6401D8D5EB8B}"/>
              </a:ext>
            </a:extLst>
          </p:cNvPr>
          <p:cNvPicPr>
            <a:picLocks noChangeAspect="1"/>
          </p:cNvPicPr>
          <p:nvPr/>
        </p:nvPicPr>
        <p:blipFill>
          <a:blip r:embed="rId6"/>
          <a:stretch>
            <a:fillRect/>
          </a:stretch>
        </p:blipFill>
        <p:spPr>
          <a:xfrm>
            <a:off x="113951" y="1985596"/>
            <a:ext cx="2385893" cy="2413636"/>
          </a:xfrm>
          <a:prstGeom prst="rect">
            <a:avLst/>
          </a:prstGeom>
        </p:spPr>
      </p:pic>
      <p:pic>
        <p:nvPicPr>
          <p:cNvPr id="7" name="Picture 6" descr="Icon&#10;&#10;Description automatically generated">
            <a:extLst>
              <a:ext uri="{FF2B5EF4-FFF2-40B4-BE49-F238E27FC236}">
                <a16:creationId xmlns:a16="http://schemas.microsoft.com/office/drawing/2014/main" id="{E53874D5-7FA0-7637-AA77-7A3E04C3F9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32920" y="83141"/>
            <a:ext cx="677056" cy="682804"/>
          </a:xfrm>
          <a:prstGeom prst="rect">
            <a:avLst/>
          </a:prstGeom>
        </p:spPr>
      </p:pic>
      <p:pic>
        <p:nvPicPr>
          <p:cNvPr id="2" name="Picture 1">
            <a:extLst>
              <a:ext uri="{FF2B5EF4-FFF2-40B4-BE49-F238E27FC236}">
                <a16:creationId xmlns:a16="http://schemas.microsoft.com/office/drawing/2014/main" id="{ABF7C4F5-F7E3-880E-2588-53E605A1E417}"/>
              </a:ext>
            </a:extLst>
          </p:cNvPr>
          <p:cNvPicPr>
            <a:picLocks noChangeAspect="1"/>
          </p:cNvPicPr>
          <p:nvPr/>
        </p:nvPicPr>
        <p:blipFill>
          <a:blip r:embed="rId8"/>
          <a:stretch>
            <a:fillRect/>
          </a:stretch>
        </p:blipFill>
        <p:spPr>
          <a:xfrm>
            <a:off x="7767198" y="3868799"/>
            <a:ext cx="1276875" cy="1800000"/>
          </a:xfrm>
          <a:prstGeom prst="rect">
            <a:avLst/>
          </a:prstGeom>
          <a:ln>
            <a:solidFill>
              <a:schemeClr val="bg1">
                <a:lumMod val="50000"/>
              </a:schemeClr>
            </a:solidFill>
          </a:ln>
        </p:spPr>
      </p:pic>
      <p:pic>
        <p:nvPicPr>
          <p:cNvPr id="11" name="Picture 10">
            <a:extLst>
              <a:ext uri="{FF2B5EF4-FFF2-40B4-BE49-F238E27FC236}">
                <a16:creationId xmlns:a16="http://schemas.microsoft.com/office/drawing/2014/main" id="{DA088FD1-3E98-520A-00C5-39F1BB95BD1D}"/>
              </a:ext>
            </a:extLst>
          </p:cNvPr>
          <p:cNvPicPr>
            <a:picLocks noChangeAspect="1"/>
          </p:cNvPicPr>
          <p:nvPr/>
        </p:nvPicPr>
        <p:blipFill>
          <a:blip r:embed="rId9"/>
          <a:stretch>
            <a:fillRect/>
          </a:stretch>
        </p:blipFill>
        <p:spPr>
          <a:xfrm>
            <a:off x="8213735" y="4190090"/>
            <a:ext cx="1281748" cy="1800000"/>
          </a:xfrm>
          <a:prstGeom prst="rect">
            <a:avLst/>
          </a:prstGeom>
          <a:ln>
            <a:solidFill>
              <a:schemeClr val="bg1">
                <a:lumMod val="50000"/>
              </a:schemeClr>
            </a:solidFill>
          </a:ln>
        </p:spPr>
      </p:pic>
      <p:pic>
        <p:nvPicPr>
          <p:cNvPr id="12" name="Picture 11">
            <a:extLst>
              <a:ext uri="{FF2B5EF4-FFF2-40B4-BE49-F238E27FC236}">
                <a16:creationId xmlns:a16="http://schemas.microsoft.com/office/drawing/2014/main" id="{9BB3FC85-C1D5-16C4-83BE-4C047726E1C6}"/>
              </a:ext>
            </a:extLst>
          </p:cNvPr>
          <p:cNvPicPr>
            <a:picLocks noChangeAspect="1"/>
          </p:cNvPicPr>
          <p:nvPr/>
        </p:nvPicPr>
        <p:blipFill>
          <a:blip r:embed="rId10"/>
          <a:stretch>
            <a:fillRect/>
          </a:stretch>
        </p:blipFill>
        <p:spPr>
          <a:xfrm>
            <a:off x="8648660" y="4632663"/>
            <a:ext cx="1255486" cy="1800000"/>
          </a:xfrm>
          <a:prstGeom prst="rect">
            <a:avLst/>
          </a:prstGeom>
          <a:ln>
            <a:solidFill>
              <a:schemeClr val="bg1">
                <a:lumMod val="50000"/>
              </a:schemeClr>
            </a:solidFill>
          </a:ln>
        </p:spPr>
      </p:pic>
      <p:pic>
        <p:nvPicPr>
          <p:cNvPr id="14" name="Picture 13">
            <a:extLst>
              <a:ext uri="{FF2B5EF4-FFF2-40B4-BE49-F238E27FC236}">
                <a16:creationId xmlns:a16="http://schemas.microsoft.com/office/drawing/2014/main" id="{1031FE53-83B8-E3E5-AB57-6FEFE6E0F632}"/>
              </a:ext>
            </a:extLst>
          </p:cNvPr>
          <p:cNvPicPr>
            <a:picLocks noChangeAspect="1"/>
          </p:cNvPicPr>
          <p:nvPr/>
        </p:nvPicPr>
        <p:blipFill>
          <a:blip r:embed="rId11"/>
          <a:stretch>
            <a:fillRect/>
          </a:stretch>
        </p:blipFill>
        <p:spPr>
          <a:xfrm>
            <a:off x="9072071" y="5070852"/>
            <a:ext cx="1278750" cy="1800000"/>
          </a:xfrm>
          <a:prstGeom prst="rect">
            <a:avLst/>
          </a:prstGeom>
          <a:ln>
            <a:solidFill>
              <a:schemeClr val="bg1">
                <a:lumMod val="50000"/>
              </a:schemeClr>
            </a:solidFill>
          </a:ln>
        </p:spPr>
      </p:pic>
      <p:pic>
        <p:nvPicPr>
          <p:cNvPr id="17" name="Picture 16">
            <a:extLst>
              <a:ext uri="{FF2B5EF4-FFF2-40B4-BE49-F238E27FC236}">
                <a16:creationId xmlns:a16="http://schemas.microsoft.com/office/drawing/2014/main" id="{56836928-9F52-A4F1-D486-D1605B422DF8}"/>
              </a:ext>
            </a:extLst>
          </p:cNvPr>
          <p:cNvPicPr>
            <a:picLocks noChangeAspect="1"/>
          </p:cNvPicPr>
          <p:nvPr/>
        </p:nvPicPr>
        <p:blipFill>
          <a:blip r:embed="rId12"/>
          <a:stretch>
            <a:fillRect/>
          </a:stretch>
        </p:blipFill>
        <p:spPr>
          <a:xfrm>
            <a:off x="8460285" y="486856"/>
            <a:ext cx="2242249" cy="3119194"/>
          </a:xfrm>
          <a:prstGeom prst="rect">
            <a:avLst/>
          </a:prstGeom>
        </p:spPr>
      </p:pic>
      <p:pic>
        <p:nvPicPr>
          <p:cNvPr id="29" name="Picture 28">
            <a:extLst>
              <a:ext uri="{FF2B5EF4-FFF2-40B4-BE49-F238E27FC236}">
                <a16:creationId xmlns:a16="http://schemas.microsoft.com/office/drawing/2014/main" id="{1C51325A-AFC9-DADD-6C5C-6CE8C8B85759}"/>
              </a:ext>
            </a:extLst>
          </p:cNvPr>
          <p:cNvPicPr>
            <a:picLocks noChangeAspect="1"/>
          </p:cNvPicPr>
          <p:nvPr/>
        </p:nvPicPr>
        <p:blipFill>
          <a:blip r:embed="rId13"/>
          <a:stretch>
            <a:fillRect/>
          </a:stretch>
        </p:blipFill>
        <p:spPr>
          <a:xfrm>
            <a:off x="3865152" y="1513469"/>
            <a:ext cx="2236998" cy="3119194"/>
          </a:xfrm>
          <a:prstGeom prst="rect">
            <a:avLst/>
          </a:prstGeom>
        </p:spPr>
      </p:pic>
      <p:grpSp>
        <p:nvGrpSpPr>
          <p:cNvPr id="30" name="Group 29">
            <a:extLst>
              <a:ext uri="{FF2B5EF4-FFF2-40B4-BE49-F238E27FC236}">
                <a16:creationId xmlns:a16="http://schemas.microsoft.com/office/drawing/2014/main" id="{76726FE7-257F-CFD6-4FB9-B5A0AE3F69DA}"/>
              </a:ext>
            </a:extLst>
          </p:cNvPr>
          <p:cNvGrpSpPr/>
          <p:nvPr/>
        </p:nvGrpSpPr>
        <p:grpSpPr>
          <a:xfrm>
            <a:off x="10713687" y="63444"/>
            <a:ext cx="1356327" cy="6660937"/>
            <a:chOff x="10713687" y="63444"/>
            <a:chExt cx="1356327" cy="6660937"/>
          </a:xfrm>
        </p:grpSpPr>
        <p:sp>
          <p:nvSpPr>
            <p:cNvPr id="32" name="Rectangle 31">
              <a:extLst>
                <a:ext uri="{FF2B5EF4-FFF2-40B4-BE49-F238E27FC236}">
                  <a16:creationId xmlns:a16="http://schemas.microsoft.com/office/drawing/2014/main" id="{39AB6ECE-A49A-35C9-9E54-D789D790E4F0}"/>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pic>
          <p:nvPicPr>
            <p:cNvPr id="33" name="Picture 32" descr="Logo&#10;&#10;Description automatically generated">
              <a:extLst>
                <a:ext uri="{FF2B5EF4-FFF2-40B4-BE49-F238E27FC236}">
                  <a16:creationId xmlns:a16="http://schemas.microsoft.com/office/drawing/2014/main" id="{EBC97396-E373-8806-8019-B6AA76851E7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grpSp>
      <p:pic>
        <p:nvPicPr>
          <p:cNvPr id="9" name="Picture 8">
            <a:extLst>
              <a:ext uri="{FF2B5EF4-FFF2-40B4-BE49-F238E27FC236}">
                <a16:creationId xmlns:a16="http://schemas.microsoft.com/office/drawing/2014/main" id="{CF113CFF-9365-E73C-1298-1D8B00C13455}"/>
              </a:ext>
            </a:extLst>
          </p:cNvPr>
          <p:cNvPicPr>
            <a:picLocks noChangeAspect="1"/>
          </p:cNvPicPr>
          <p:nvPr/>
        </p:nvPicPr>
        <p:blipFill>
          <a:blip r:embed="rId15"/>
          <a:stretch>
            <a:fillRect/>
          </a:stretch>
        </p:blipFill>
        <p:spPr>
          <a:xfrm>
            <a:off x="9569108" y="5416415"/>
            <a:ext cx="1271539" cy="1800001"/>
          </a:xfrm>
          <a:prstGeom prst="rect">
            <a:avLst/>
          </a:prstGeom>
        </p:spPr>
      </p:pic>
    </p:spTree>
    <p:extLst>
      <p:ext uri="{BB962C8B-B14F-4D97-AF65-F5344CB8AC3E}">
        <p14:creationId xmlns:p14="http://schemas.microsoft.com/office/powerpoint/2010/main" val="274028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009EE1-F68D-4AA4-AAF6-9189A938EF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5305" y="1527870"/>
            <a:ext cx="7450087" cy="4891993"/>
          </a:xfrm>
          <a:prstGeom prst="rect">
            <a:avLst/>
          </a:prstGeom>
        </p:spPr>
      </p:pic>
      <p:sp>
        <p:nvSpPr>
          <p:cNvPr id="6" name="TextBox 5">
            <a:extLst>
              <a:ext uri="{FF2B5EF4-FFF2-40B4-BE49-F238E27FC236}">
                <a16:creationId xmlns:a16="http://schemas.microsoft.com/office/drawing/2014/main" id="{9EF3F67B-AF28-4888-8FD6-5073A7AC8357}"/>
              </a:ext>
            </a:extLst>
          </p:cNvPr>
          <p:cNvSpPr txBox="1"/>
          <p:nvPr/>
        </p:nvSpPr>
        <p:spPr>
          <a:xfrm>
            <a:off x="6847086" y="5644881"/>
            <a:ext cx="3290255" cy="400110"/>
          </a:xfrm>
          <a:prstGeom prst="rect">
            <a:avLst/>
          </a:prstGeom>
          <a:noFill/>
        </p:spPr>
        <p:txBody>
          <a:bodyPr wrap="square" lIns="91440" tIns="45720" rIns="91440" bIns="45720" anchor="t">
            <a:spAutoFit/>
          </a:bodyPr>
          <a:lstStyle/>
          <a:p>
            <a:r>
              <a:rPr lang="en-GB" sz="2000" b="1" dirty="0">
                <a:solidFill>
                  <a:srgbClr val="6198CF"/>
                </a:solidFill>
                <a:latin typeface="Roboto" pitchFamily="2" charset="0"/>
                <a:ea typeface="Roboto" pitchFamily="2" charset="0"/>
                <a:cs typeface="Calibri"/>
                <a:hlinkClick r:id="rId4"/>
              </a:rPr>
              <a:t>https://dataunodc.un.org</a:t>
            </a:r>
          </a:p>
        </p:txBody>
      </p:sp>
      <p:sp>
        <p:nvSpPr>
          <p:cNvPr id="7" name="Content Placeholder 1">
            <a:extLst>
              <a:ext uri="{FF2B5EF4-FFF2-40B4-BE49-F238E27FC236}">
                <a16:creationId xmlns:a16="http://schemas.microsoft.com/office/drawing/2014/main" id="{218B6104-9FA4-44FF-AF7A-CE13A496DE42}"/>
              </a:ext>
            </a:extLst>
          </p:cNvPr>
          <p:cNvSpPr txBox="1">
            <a:spLocks/>
          </p:cNvSpPr>
          <p:nvPr/>
        </p:nvSpPr>
        <p:spPr>
          <a:xfrm>
            <a:off x="119709" y="170301"/>
            <a:ext cx="5070662" cy="135756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dirty="0">
                <a:solidFill>
                  <a:srgbClr val="6198CF"/>
                </a:solidFill>
                <a:latin typeface="Roboto" pitchFamily="2" charset="0"/>
                <a:ea typeface="Roboto" pitchFamily="2" charset="0"/>
                <a:cs typeface="Calibri"/>
              </a:rPr>
              <a:t>Data Portal</a:t>
            </a:r>
            <a:endParaRPr lang="en-US" dirty="0">
              <a:solidFill>
                <a:srgbClr val="727272"/>
              </a:solidFill>
              <a:latin typeface="Roboto" pitchFamily="2" charset="0"/>
              <a:ea typeface="Roboto" pitchFamily="2" charset="0"/>
              <a:cs typeface="Calibri"/>
            </a:endParaRPr>
          </a:p>
          <a:p>
            <a:pPr marL="0" indent="0">
              <a:buNone/>
            </a:pPr>
            <a:r>
              <a:rPr lang="en-US" dirty="0">
                <a:solidFill>
                  <a:srgbClr val="727272"/>
                </a:solidFill>
                <a:latin typeface="Roboto" pitchFamily="2" charset="0"/>
                <a:ea typeface="Roboto" pitchFamily="2" charset="0"/>
                <a:cs typeface="Calibri"/>
              </a:rPr>
              <a:t>Relaunched in June 2022</a:t>
            </a:r>
          </a:p>
          <a:p>
            <a:endParaRPr lang="en-GB" sz="2400" dirty="0">
              <a:latin typeface="Roboto" pitchFamily="2" charset="0"/>
              <a:ea typeface="Roboto" pitchFamily="2" charset="0"/>
              <a:cs typeface="Calibri Light" panose="020F0302020204030204"/>
            </a:endParaRPr>
          </a:p>
        </p:txBody>
      </p:sp>
      <p:pic>
        <p:nvPicPr>
          <p:cNvPr id="8" name="Picture 7" descr="Icon&#10;&#10;Description automatically generated">
            <a:extLst>
              <a:ext uri="{FF2B5EF4-FFF2-40B4-BE49-F238E27FC236}">
                <a16:creationId xmlns:a16="http://schemas.microsoft.com/office/drawing/2014/main" id="{99A1BF45-B6F5-A1F1-C92D-76B71834FB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32920" y="83141"/>
            <a:ext cx="677056" cy="682804"/>
          </a:xfrm>
          <a:prstGeom prst="rect">
            <a:avLst/>
          </a:prstGeom>
        </p:spPr>
      </p:pic>
      <p:grpSp>
        <p:nvGrpSpPr>
          <p:cNvPr id="2" name="Group 1">
            <a:extLst>
              <a:ext uri="{FF2B5EF4-FFF2-40B4-BE49-F238E27FC236}">
                <a16:creationId xmlns:a16="http://schemas.microsoft.com/office/drawing/2014/main" id="{AA39B7B3-7F2F-E86B-84A4-9C83DD0E8916}"/>
              </a:ext>
            </a:extLst>
          </p:cNvPr>
          <p:cNvGrpSpPr/>
          <p:nvPr/>
        </p:nvGrpSpPr>
        <p:grpSpPr>
          <a:xfrm>
            <a:off x="10713687" y="63444"/>
            <a:ext cx="1356327" cy="6660937"/>
            <a:chOff x="10713687" y="63444"/>
            <a:chExt cx="1356327" cy="6660937"/>
          </a:xfrm>
        </p:grpSpPr>
        <p:sp>
          <p:nvSpPr>
            <p:cNvPr id="9" name="Rectangle 8">
              <a:extLst>
                <a:ext uri="{FF2B5EF4-FFF2-40B4-BE49-F238E27FC236}">
                  <a16:creationId xmlns:a16="http://schemas.microsoft.com/office/drawing/2014/main" id="{1B836C79-7A94-031D-B7B3-89243EA0412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latin typeface="Roboto" pitchFamily="2" charset="0"/>
                <a:ea typeface="Roboto" pitchFamily="2" charset="0"/>
              </a:endParaRPr>
            </a:p>
          </p:txBody>
        </p:sp>
        <p:pic>
          <p:nvPicPr>
            <p:cNvPr id="10" name="Picture 9" descr="Logo&#10;&#10;Description automatically generated">
              <a:extLst>
                <a:ext uri="{FF2B5EF4-FFF2-40B4-BE49-F238E27FC236}">
                  <a16:creationId xmlns:a16="http://schemas.microsoft.com/office/drawing/2014/main" id="{7F60ACAE-7275-CF5F-846C-BDEA724FD1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grpSp>
    </p:spTree>
    <p:extLst>
      <p:ext uri="{BB962C8B-B14F-4D97-AF65-F5344CB8AC3E}">
        <p14:creationId xmlns:p14="http://schemas.microsoft.com/office/powerpoint/2010/main" val="376109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pic>
        <p:nvPicPr>
          <p:cNvPr id="7" name="Picture 6">
            <a:extLst>
              <a:ext uri="{FF2B5EF4-FFF2-40B4-BE49-F238E27FC236}">
                <a16:creationId xmlns:a16="http://schemas.microsoft.com/office/drawing/2014/main" id="{D9ADC5EE-61AA-ED3B-1A7D-10255059B66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470" r="59143" b="-1"/>
          <a:stretch/>
        </p:blipFill>
        <p:spPr>
          <a:xfrm>
            <a:off x="6165378" y="3250472"/>
            <a:ext cx="2991747" cy="601546"/>
          </a:xfrm>
          <a:prstGeom prst="rect">
            <a:avLst/>
          </a:prstGeom>
        </p:spPr>
      </p:pic>
      <p:sp>
        <p:nvSpPr>
          <p:cNvPr id="9" name="Rectangle 8">
            <a:extLst>
              <a:ext uri="{FF2B5EF4-FFF2-40B4-BE49-F238E27FC236}">
                <a16:creationId xmlns:a16="http://schemas.microsoft.com/office/drawing/2014/main" id="{EA97309C-8C57-A56B-8B8D-30230EF5B00E}"/>
              </a:ext>
            </a:extLst>
          </p:cNvPr>
          <p:cNvSpPr/>
          <p:nvPr/>
        </p:nvSpPr>
        <p:spPr>
          <a:xfrm>
            <a:off x="159399" y="69207"/>
            <a:ext cx="10469877" cy="1918245"/>
          </a:xfrm>
          <a:prstGeom prst="rect">
            <a:avLst/>
          </a:prstGeom>
          <a:solidFill>
            <a:srgbClr val="18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A2D644A-BDBB-8899-6E95-D462F9F841BE}"/>
              </a:ext>
            </a:extLst>
          </p:cNvPr>
          <p:cNvSpPr txBox="1"/>
          <p:nvPr/>
        </p:nvSpPr>
        <p:spPr>
          <a:xfrm>
            <a:off x="1904986" y="417705"/>
            <a:ext cx="8102879" cy="1292662"/>
          </a:xfrm>
          <a:prstGeom prst="rect">
            <a:avLst/>
          </a:prstGeom>
          <a:noFill/>
        </p:spPr>
        <p:txBody>
          <a:bodyPr wrap="square" lIns="91440" tIns="45720" rIns="91440" bIns="45720" rtlCol="0" anchor="t">
            <a:spAutoFit/>
          </a:bodyPr>
          <a:lstStyle/>
          <a:p>
            <a:pPr algn="ctr"/>
            <a:r>
              <a:rPr lang="en-GB" sz="6000" b="1" dirty="0">
                <a:solidFill>
                  <a:schemeClr val="bg1"/>
                </a:solidFill>
                <a:latin typeface="Roboto" pitchFamily="2" charset="0"/>
                <a:ea typeface="Roboto" pitchFamily="2" charset="0"/>
                <a:cs typeface="Segoe UI Semilight"/>
              </a:rPr>
              <a:t>Thank you</a:t>
            </a:r>
            <a:endParaRPr lang="en-GB" sz="6000" b="1" dirty="0">
              <a:solidFill>
                <a:schemeClr val="bg1"/>
              </a:solidFill>
              <a:latin typeface="Roboto" pitchFamily="2" charset="0"/>
              <a:ea typeface="Roboto" pitchFamily="2" charset="0"/>
              <a:cs typeface="Segoe UI Semilight" panose="020B0402040204020203" pitchFamily="34" charset="0"/>
            </a:endParaRPr>
          </a:p>
          <a:p>
            <a:endParaRPr lang="en-GB" dirty="0">
              <a:latin typeface="Roboto" pitchFamily="2" charset="0"/>
              <a:ea typeface="Roboto" pitchFamily="2" charset="0"/>
              <a:cs typeface="Segoe UI Semilight" panose="020B0402040204020203" pitchFamily="34" charset="0"/>
            </a:endParaRPr>
          </a:p>
        </p:txBody>
      </p:sp>
      <p:sp>
        <p:nvSpPr>
          <p:cNvPr id="11" name="TextBox 10">
            <a:extLst>
              <a:ext uri="{FF2B5EF4-FFF2-40B4-BE49-F238E27FC236}">
                <a16:creationId xmlns:a16="http://schemas.microsoft.com/office/drawing/2014/main" id="{344B99E1-19DA-62AA-6028-15A49596D3C1}"/>
              </a:ext>
            </a:extLst>
          </p:cNvPr>
          <p:cNvSpPr txBox="1"/>
          <p:nvPr/>
        </p:nvSpPr>
        <p:spPr>
          <a:xfrm>
            <a:off x="211506" y="3294087"/>
            <a:ext cx="5330793" cy="1477328"/>
          </a:xfrm>
          <a:prstGeom prst="rect">
            <a:avLst/>
          </a:prstGeom>
          <a:noFill/>
        </p:spPr>
        <p:txBody>
          <a:bodyPr wrap="square" lIns="91440" tIns="45720" rIns="91440" bIns="45720" rtlCol="0" anchor="t">
            <a:spAutoFit/>
          </a:bodyPr>
          <a:lstStyle/>
          <a:p>
            <a:r>
              <a:rPr lang="en-GB" dirty="0">
                <a:latin typeface="Roboto" pitchFamily="2" charset="0"/>
                <a:ea typeface="Roboto" pitchFamily="2" charset="0"/>
                <a:cs typeface="+mn-lt"/>
              </a:rPr>
              <a:t>Martijn Kind / Statistician</a:t>
            </a:r>
            <a:endParaRPr lang="en-US" dirty="0">
              <a:latin typeface="Roboto" pitchFamily="2" charset="0"/>
              <a:ea typeface="Roboto" pitchFamily="2" charset="0"/>
              <a:cs typeface="+mn-lt"/>
            </a:endParaRPr>
          </a:p>
          <a:p>
            <a:r>
              <a:rPr lang="en-GB" dirty="0">
                <a:latin typeface="Roboto" pitchFamily="2" charset="0"/>
                <a:ea typeface="Roboto" pitchFamily="2" charset="0"/>
                <a:cs typeface="+mn-lt"/>
                <a:hlinkClick r:id="rId6"/>
              </a:rPr>
              <a:t>martijn.kind@un.org</a:t>
            </a:r>
            <a:r>
              <a:rPr lang="en-GB" dirty="0">
                <a:latin typeface="Roboto" pitchFamily="2" charset="0"/>
                <a:ea typeface="Roboto" pitchFamily="2" charset="0"/>
                <a:cs typeface="+mn-lt"/>
              </a:rPr>
              <a:t> </a:t>
            </a:r>
            <a:endParaRPr lang="en-US" dirty="0">
              <a:latin typeface="Roboto" pitchFamily="2" charset="0"/>
              <a:ea typeface="Roboto" pitchFamily="2" charset="0"/>
              <a:cs typeface="+mn-lt"/>
            </a:endParaRPr>
          </a:p>
          <a:p>
            <a:endParaRPr lang="en-GB" dirty="0">
              <a:latin typeface="Roboto" pitchFamily="2" charset="0"/>
              <a:ea typeface="Roboto" pitchFamily="2" charset="0"/>
              <a:cs typeface="Calibri"/>
            </a:endParaRPr>
          </a:p>
          <a:p>
            <a:r>
              <a:rPr lang="en-GB" dirty="0">
                <a:latin typeface="Roboto" pitchFamily="2" charset="0"/>
                <a:ea typeface="Roboto" pitchFamily="2" charset="0"/>
              </a:rPr>
              <a:t>Claudia </a:t>
            </a:r>
            <a:r>
              <a:rPr lang="en-GB" dirty="0" err="1">
                <a:latin typeface="Roboto" pitchFamily="2" charset="0"/>
                <a:ea typeface="Roboto" pitchFamily="2" charset="0"/>
              </a:rPr>
              <a:t>Pontoglio</a:t>
            </a:r>
            <a:r>
              <a:rPr lang="en-GB" dirty="0">
                <a:latin typeface="Roboto" pitchFamily="2" charset="0"/>
                <a:ea typeface="Roboto" pitchFamily="2" charset="0"/>
              </a:rPr>
              <a:t> / Associate Research Officer </a:t>
            </a:r>
            <a:endParaRPr lang="en-GB" dirty="0">
              <a:latin typeface="Roboto" pitchFamily="2" charset="0"/>
              <a:ea typeface="Roboto" pitchFamily="2" charset="0"/>
              <a:cs typeface="Calibri"/>
            </a:endParaRPr>
          </a:p>
          <a:p>
            <a:r>
              <a:rPr lang="en-GB" dirty="0">
                <a:solidFill>
                  <a:schemeClr val="accent1"/>
                </a:solidFill>
                <a:latin typeface="Roboto" pitchFamily="2" charset="0"/>
                <a:ea typeface="Roboto" pitchFamily="2" charset="0"/>
                <a:hlinkClick r:id="rId7">
                  <a:extLst>
                    <a:ext uri="{A12FA001-AC4F-418D-AE19-62706E023703}">
                      <ahyp:hlinkClr xmlns:ahyp="http://schemas.microsoft.com/office/drawing/2018/hyperlinkcolor" val="tx"/>
                    </a:ext>
                  </a:extLst>
                </a:hlinkClick>
              </a:rPr>
              <a:t>claudia.pontoglio@un.org</a:t>
            </a:r>
            <a:r>
              <a:rPr lang="en-GB" dirty="0">
                <a:solidFill>
                  <a:schemeClr val="accent1"/>
                </a:solidFill>
                <a:latin typeface="Roboto" pitchFamily="2" charset="0"/>
                <a:ea typeface="Roboto" pitchFamily="2" charset="0"/>
              </a:rPr>
              <a:t> </a:t>
            </a:r>
            <a:endParaRPr lang="en-GB" dirty="0">
              <a:solidFill>
                <a:schemeClr val="accent1"/>
              </a:solidFill>
              <a:latin typeface="Roboto" pitchFamily="2" charset="0"/>
              <a:ea typeface="Roboto" pitchFamily="2" charset="0"/>
              <a:cs typeface="Calibri"/>
            </a:endParaRPr>
          </a:p>
        </p:txBody>
      </p:sp>
      <p:cxnSp>
        <p:nvCxnSpPr>
          <p:cNvPr id="8" name="Straight Connector 7">
            <a:extLst>
              <a:ext uri="{FF2B5EF4-FFF2-40B4-BE49-F238E27FC236}">
                <a16:creationId xmlns:a16="http://schemas.microsoft.com/office/drawing/2014/main" id="{B56236C5-A0BA-2BD9-B6CE-B1DAC9B812C9}"/>
              </a:ext>
            </a:extLst>
          </p:cNvPr>
          <p:cNvCxnSpPr>
            <a:cxnSpLocks/>
          </p:cNvCxnSpPr>
          <p:nvPr/>
        </p:nvCxnSpPr>
        <p:spPr>
          <a:xfrm>
            <a:off x="5601766" y="2660705"/>
            <a:ext cx="0" cy="2877472"/>
          </a:xfrm>
          <a:prstGeom prst="line">
            <a:avLst/>
          </a:prstGeom>
          <a:ln w="19050">
            <a:solidFill>
              <a:srgbClr val="189AD6"/>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graphical user interface&#10;&#10;Description automatically generated">
            <a:extLst>
              <a:ext uri="{FF2B5EF4-FFF2-40B4-BE49-F238E27FC236}">
                <a16:creationId xmlns:a16="http://schemas.microsoft.com/office/drawing/2014/main" id="{8355DEB6-AB22-822C-6AC6-602FB1A31D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7817" y="4310750"/>
            <a:ext cx="2084751" cy="588249"/>
          </a:xfrm>
          <a:prstGeom prst="rect">
            <a:avLst/>
          </a:prstGeom>
        </p:spPr>
      </p:pic>
    </p:spTree>
    <p:extLst>
      <p:ext uri="{BB962C8B-B14F-4D97-AF65-F5344CB8AC3E}">
        <p14:creationId xmlns:p14="http://schemas.microsoft.com/office/powerpoint/2010/main" val="172215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7">
            <a:extLst>
              <a:ext uri="{FF2B5EF4-FFF2-40B4-BE49-F238E27FC236}">
                <a16:creationId xmlns:a16="http://schemas.microsoft.com/office/drawing/2014/main" id="{6EB46FEC-C412-7CB1-9AD7-9632297DA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92" y="1111764"/>
            <a:ext cx="10149584" cy="4747640"/>
          </a:xfrm>
          <a:prstGeom prst="rect">
            <a:avLst/>
          </a:prstGeom>
        </p:spPr>
      </p:pic>
      <p:sp>
        <p:nvSpPr>
          <p:cNvPr id="12" name="Rectángulo 11">
            <a:extLst>
              <a:ext uri="{FF2B5EF4-FFF2-40B4-BE49-F238E27FC236}">
                <a16:creationId xmlns:a16="http://schemas.microsoft.com/office/drawing/2014/main" id="{54A26142-2609-4410-99F6-AC388EBE8DBC}"/>
              </a:ext>
            </a:extLst>
          </p:cNvPr>
          <p:cNvSpPr/>
          <p:nvPr/>
        </p:nvSpPr>
        <p:spPr>
          <a:xfrm>
            <a:off x="7909725" y="1207502"/>
            <a:ext cx="2336806" cy="4366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Segoe UI" panose="020B0502040204020203" pitchFamily="34" charset="0"/>
              <a:cs typeface="Segoe UI" panose="020B0502040204020203" pitchFamily="34" charset="0"/>
            </a:endParaRPr>
          </a:p>
        </p:txBody>
      </p:sp>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8" name="Title 1">
            <a:extLst>
              <a:ext uri="{FF2B5EF4-FFF2-40B4-BE49-F238E27FC236}">
                <a16:creationId xmlns:a16="http://schemas.microsoft.com/office/drawing/2014/main" id="{37518EA2-4B8F-C27E-CB2D-C22BB1BA3503}"/>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latin typeface="Roboto" pitchFamily="2" charset="0"/>
                <a:ea typeface="Roboto" pitchFamily="2" charset="0"/>
              </a:rPr>
              <a:t>UNODC</a:t>
            </a:r>
          </a:p>
        </p:txBody>
      </p:sp>
      <p:sp>
        <p:nvSpPr>
          <p:cNvPr id="14" name="Content Placeholder 2">
            <a:extLst>
              <a:ext uri="{FF2B5EF4-FFF2-40B4-BE49-F238E27FC236}">
                <a16:creationId xmlns:a16="http://schemas.microsoft.com/office/drawing/2014/main" id="{ADF196E2-5494-CD29-F1EA-81CCD6E653B7}"/>
              </a:ext>
            </a:extLst>
          </p:cNvPr>
          <p:cNvSpPr txBox="1">
            <a:spLocks/>
          </p:cNvSpPr>
          <p:nvPr/>
        </p:nvSpPr>
        <p:spPr>
          <a:xfrm>
            <a:off x="8743758" y="2043340"/>
            <a:ext cx="1373323" cy="37028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n-GB" sz="1360" dirty="0">
                <a:latin typeface="Segoe UI" panose="020B0502040204020203" pitchFamily="34" charset="0"/>
                <a:cs typeface="Segoe UI" panose="020B0502040204020203" pitchFamily="34" charset="0"/>
              </a:rPr>
              <a:t>International Conventions</a:t>
            </a:r>
          </a:p>
          <a:p>
            <a:pPr marL="0" indent="0">
              <a:spcBef>
                <a:spcPts val="1800"/>
              </a:spcBef>
              <a:buNone/>
            </a:pPr>
            <a:r>
              <a:rPr lang="en-GB" sz="1360" dirty="0">
                <a:latin typeface="Segoe UI" panose="020B0502040204020203" pitchFamily="34" charset="0"/>
                <a:cs typeface="Segoe UI" panose="020B0502040204020203" pitchFamily="34" charset="0"/>
              </a:rPr>
              <a:t>Protocols on crime and justice </a:t>
            </a:r>
          </a:p>
          <a:p>
            <a:pPr marL="0" indent="0">
              <a:spcBef>
                <a:spcPts val="1800"/>
              </a:spcBef>
              <a:buNone/>
            </a:pPr>
            <a:r>
              <a:rPr lang="en-GB" sz="1360" dirty="0">
                <a:latin typeface="Segoe UI" panose="020B0502040204020203" pitchFamily="34" charset="0"/>
                <a:cs typeface="Segoe UI" panose="020B0502040204020203" pitchFamily="34" charset="0"/>
              </a:rPr>
              <a:t>International standards for crime </a:t>
            </a:r>
          </a:p>
          <a:p>
            <a:pPr marL="0" indent="0">
              <a:spcBef>
                <a:spcPts val="1800"/>
              </a:spcBef>
              <a:buNone/>
            </a:pPr>
            <a:endParaRPr lang="en-GB" sz="1360" dirty="0">
              <a:latin typeface="Segoe UI" panose="020B0502040204020203" pitchFamily="34" charset="0"/>
              <a:cs typeface="Segoe UI" panose="020B0502040204020203" pitchFamily="34" charset="0"/>
            </a:endParaRPr>
          </a:p>
          <a:p>
            <a:pPr marL="0" indent="0">
              <a:spcBef>
                <a:spcPts val="1800"/>
              </a:spcBef>
              <a:buNone/>
            </a:pPr>
            <a:r>
              <a:rPr lang="en-GB" sz="1360" dirty="0">
                <a:latin typeface="Segoe UI" panose="020B0502040204020203" pitchFamily="34" charset="0"/>
                <a:cs typeface="Segoe UI" panose="020B0502040204020203" pitchFamily="34" charset="0"/>
              </a:rPr>
              <a:t>15 Indicators of the 2030 Agenda</a:t>
            </a:r>
          </a:p>
        </p:txBody>
      </p:sp>
      <p:sp>
        <p:nvSpPr>
          <p:cNvPr id="15" name="Content Placeholder 2">
            <a:extLst>
              <a:ext uri="{FF2B5EF4-FFF2-40B4-BE49-F238E27FC236}">
                <a16:creationId xmlns:a16="http://schemas.microsoft.com/office/drawing/2014/main" id="{CC21B4E5-1441-4D5F-68F9-CD9013C7FDCB}"/>
              </a:ext>
            </a:extLst>
          </p:cNvPr>
          <p:cNvSpPr txBox="1">
            <a:spLocks/>
          </p:cNvSpPr>
          <p:nvPr/>
        </p:nvSpPr>
        <p:spPr>
          <a:xfrm>
            <a:off x="7996745" y="1357679"/>
            <a:ext cx="2904187" cy="543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n-GB" sz="2400" b="1">
                <a:solidFill>
                  <a:schemeClr val="tx1">
                    <a:lumMod val="65000"/>
                    <a:lumOff val="35000"/>
                  </a:schemeClr>
                </a:solidFill>
                <a:latin typeface="Segoe UI" panose="020B0502040204020203" pitchFamily="34" charset="0"/>
                <a:cs typeface="Segoe UI" panose="020B0502040204020203" pitchFamily="34" charset="0"/>
              </a:rPr>
              <a:t>Custodian of</a:t>
            </a:r>
            <a:r>
              <a:rPr lang="es-MX" sz="2400" b="1">
                <a:solidFill>
                  <a:schemeClr val="tx1">
                    <a:lumMod val="65000"/>
                    <a:lumOff val="35000"/>
                  </a:schemeClr>
                </a:solidFill>
                <a:latin typeface="Segoe UI" panose="020B0502040204020203" pitchFamily="34" charset="0"/>
                <a:cs typeface="Segoe UI" panose="020B0502040204020203" pitchFamily="34" charset="0"/>
              </a:rPr>
              <a:t>:</a:t>
            </a:r>
          </a:p>
        </p:txBody>
      </p:sp>
      <p:pic>
        <p:nvPicPr>
          <p:cNvPr id="16" name="Imagen 14">
            <a:extLst>
              <a:ext uri="{FF2B5EF4-FFF2-40B4-BE49-F238E27FC236}">
                <a16:creationId xmlns:a16="http://schemas.microsoft.com/office/drawing/2014/main" id="{734FD10B-1F99-471F-1AAA-3132596C2FDB}"/>
              </a:ext>
            </a:extLst>
          </p:cNvPr>
          <p:cNvPicPr>
            <a:picLocks noChangeAspect="1"/>
          </p:cNvPicPr>
          <p:nvPr/>
        </p:nvPicPr>
        <p:blipFill>
          <a:blip r:embed="rId6"/>
          <a:stretch>
            <a:fillRect/>
          </a:stretch>
        </p:blipFill>
        <p:spPr>
          <a:xfrm>
            <a:off x="8140618" y="1901186"/>
            <a:ext cx="383095" cy="577516"/>
          </a:xfrm>
          <a:prstGeom prst="rect">
            <a:avLst/>
          </a:prstGeom>
          <a:ln>
            <a:noFill/>
          </a:ln>
          <a:effectLst>
            <a:outerShdw blurRad="292100" dist="139700" dir="2700000" algn="tl" rotWithShape="0">
              <a:srgbClr val="333333">
                <a:alpha val="65000"/>
              </a:srgbClr>
            </a:outerShdw>
          </a:effectLst>
        </p:spPr>
      </p:pic>
      <p:pic>
        <p:nvPicPr>
          <p:cNvPr id="17" name="Imagen 16">
            <a:extLst>
              <a:ext uri="{FF2B5EF4-FFF2-40B4-BE49-F238E27FC236}">
                <a16:creationId xmlns:a16="http://schemas.microsoft.com/office/drawing/2014/main" id="{3898FD6F-24CF-A41C-3F22-1453D36ACBD4}"/>
              </a:ext>
            </a:extLst>
          </p:cNvPr>
          <p:cNvPicPr>
            <a:picLocks noChangeAspect="1"/>
          </p:cNvPicPr>
          <p:nvPr/>
        </p:nvPicPr>
        <p:blipFill>
          <a:blip r:embed="rId7"/>
          <a:stretch>
            <a:fillRect/>
          </a:stretch>
        </p:blipFill>
        <p:spPr>
          <a:xfrm>
            <a:off x="8117265" y="3636110"/>
            <a:ext cx="404936" cy="577516"/>
          </a:xfrm>
          <a:prstGeom prst="rect">
            <a:avLst/>
          </a:prstGeom>
          <a:ln>
            <a:noFill/>
          </a:ln>
          <a:effectLst>
            <a:outerShdw blurRad="292100" dist="139700" dir="2700000" algn="tl" rotWithShape="0">
              <a:srgbClr val="333333">
                <a:alpha val="65000"/>
              </a:srgbClr>
            </a:outerShdw>
          </a:effectLst>
        </p:spPr>
      </p:pic>
      <p:sp>
        <p:nvSpPr>
          <p:cNvPr id="22" name="Rectángulo 11">
            <a:extLst>
              <a:ext uri="{FF2B5EF4-FFF2-40B4-BE49-F238E27FC236}">
                <a16:creationId xmlns:a16="http://schemas.microsoft.com/office/drawing/2014/main" id="{BD7A1AD4-8AF5-7E77-D52E-9E505988CA33}"/>
              </a:ext>
            </a:extLst>
          </p:cNvPr>
          <p:cNvSpPr/>
          <p:nvPr/>
        </p:nvSpPr>
        <p:spPr>
          <a:xfrm>
            <a:off x="414212" y="1237582"/>
            <a:ext cx="7129152" cy="4366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Segoe UI" panose="020B0502040204020203" pitchFamily="34" charset="0"/>
              <a:cs typeface="Segoe UI" panose="020B0502040204020203" pitchFamily="34" charset="0"/>
            </a:endParaRPr>
          </a:p>
        </p:txBody>
      </p:sp>
      <p:pic>
        <p:nvPicPr>
          <p:cNvPr id="18" name="Picture 4" descr="Resultado de imagen para sdg logo">
            <a:extLst>
              <a:ext uri="{FF2B5EF4-FFF2-40B4-BE49-F238E27FC236}">
                <a16:creationId xmlns:a16="http://schemas.microsoft.com/office/drawing/2014/main" id="{05BEFF17-83DA-9165-8725-57A7AD3FA118}"/>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5325" y="4655378"/>
            <a:ext cx="494560" cy="494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2" descr="Resultado de imagen para nelson mandela rules">
            <a:extLst>
              <a:ext uri="{FF2B5EF4-FFF2-40B4-BE49-F238E27FC236}">
                <a16:creationId xmlns:a16="http://schemas.microsoft.com/office/drawing/2014/main" id="{098A1F7B-290D-48FB-3E01-9E713A651E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35429" y="2681196"/>
            <a:ext cx="385975" cy="494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62F4799-AB9D-1BAA-77D9-94C27EB47D02}"/>
              </a:ext>
            </a:extLst>
          </p:cNvPr>
          <p:cNvSpPr txBox="1"/>
          <p:nvPr/>
        </p:nvSpPr>
        <p:spPr>
          <a:xfrm>
            <a:off x="840181" y="2159864"/>
            <a:ext cx="6094602" cy="2031325"/>
          </a:xfrm>
          <a:prstGeom prst="rect">
            <a:avLst/>
          </a:prstGeom>
          <a:noFill/>
        </p:spPr>
        <p:txBody>
          <a:bodyPr wrap="square">
            <a:spAutoFit/>
          </a:bodyPr>
          <a:lstStyle/>
          <a:p>
            <a:pPr algn="just" rtl="0" fontAlgn="base"/>
            <a:r>
              <a:rPr lang="en-GB" b="1" i="0" u="none" strike="noStrike" dirty="0">
                <a:solidFill>
                  <a:srgbClr val="595959"/>
                </a:solidFill>
                <a:effectLst/>
                <a:latin typeface="Segoe UI" panose="020B0502040204020203" pitchFamily="34" charset="0"/>
              </a:rPr>
              <a:t>United Nations Office on Drugs and Crime </a:t>
            </a:r>
            <a:endParaRPr lang="es-MX" b="1" i="0" u="none" strike="noStrike" dirty="0">
              <a:solidFill>
                <a:srgbClr val="595959"/>
              </a:solidFill>
              <a:effectLst/>
              <a:latin typeface="Segoe UI" panose="020B0502040204020203" pitchFamily="34" charset="0"/>
            </a:endParaRPr>
          </a:p>
          <a:p>
            <a:pPr algn="just" rtl="0" fontAlgn="base"/>
            <a:r>
              <a:rPr lang="en-US" b="0" i="0" dirty="0">
                <a:solidFill>
                  <a:srgbClr val="000000"/>
                </a:solidFill>
                <a:effectLst/>
                <a:latin typeface="Segoe UI" panose="020B0502040204020203" pitchFamily="34" charset="0"/>
              </a:rPr>
              <a:t>​</a:t>
            </a:r>
          </a:p>
          <a:p>
            <a:pPr algn="just" rtl="0" fontAlgn="base"/>
            <a:r>
              <a:rPr lang="en-GB" b="0" i="0" u="none" strike="noStrike" dirty="0">
                <a:solidFill>
                  <a:srgbClr val="595959"/>
                </a:solidFill>
                <a:effectLst/>
                <a:latin typeface="Segoe UI" panose="020B0502040204020203" pitchFamily="34" charset="0"/>
              </a:rPr>
              <a:t>UNODC works to strengthen crime prevention policies, to achieve a secure society, strengthen the rule of law and the administration of justice, promote stable criminal justice systems, and combat threats from organized crime, corruption, terrorism and illicit drugs.</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618161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53C8E74-ACDC-5891-E326-7A171ACFC726}"/>
              </a:ext>
            </a:extLst>
          </p:cNvPr>
          <p:cNvSpPr>
            <a:spLocks noChangeAspect="1"/>
          </p:cNvSpPr>
          <p:nvPr/>
        </p:nvSpPr>
        <p:spPr>
          <a:xfrm>
            <a:off x="166213" y="91440"/>
            <a:ext cx="11859575" cy="6675120"/>
          </a:xfrm>
          <a:prstGeom prst="rect">
            <a:avLst/>
          </a:prstGeom>
          <a:solidFill>
            <a:srgbClr val="189AD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21" name="TextBox 20">
            <a:extLst>
              <a:ext uri="{FF2B5EF4-FFF2-40B4-BE49-F238E27FC236}">
                <a16:creationId xmlns:a16="http://schemas.microsoft.com/office/drawing/2014/main" id="{BD508C14-C308-B04A-2D94-511FB1C9E04D}"/>
              </a:ext>
            </a:extLst>
          </p:cNvPr>
          <p:cNvSpPr txBox="1"/>
          <p:nvPr/>
        </p:nvSpPr>
        <p:spPr>
          <a:xfrm>
            <a:off x="2030475" y="2551837"/>
            <a:ext cx="8131050" cy="258532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5400" dirty="0">
                <a:solidFill>
                  <a:schemeClr val="bg1"/>
                </a:solidFill>
                <a:latin typeface="Roboto" pitchFamily="2" charset="0"/>
                <a:ea typeface="Roboto" pitchFamily="2" charset="0"/>
              </a:rPr>
              <a:t>Production of crime and criminal justice information</a:t>
            </a:r>
          </a:p>
        </p:txBody>
      </p:sp>
      <p:grpSp>
        <p:nvGrpSpPr>
          <p:cNvPr id="22" name="Group 21">
            <a:extLst>
              <a:ext uri="{FF2B5EF4-FFF2-40B4-BE49-F238E27FC236}">
                <a16:creationId xmlns:a16="http://schemas.microsoft.com/office/drawing/2014/main" id="{7CA8ABA1-C9D6-F373-9409-ED0FBB1792A8}"/>
              </a:ext>
            </a:extLst>
          </p:cNvPr>
          <p:cNvGrpSpPr/>
          <p:nvPr/>
        </p:nvGrpSpPr>
        <p:grpSpPr>
          <a:xfrm>
            <a:off x="10548257" y="5221762"/>
            <a:ext cx="1636238" cy="1636238"/>
            <a:chOff x="10994541" y="5668046"/>
            <a:chExt cx="1189954" cy="1189954"/>
          </a:xfrm>
        </p:grpSpPr>
        <p:sp>
          <p:nvSpPr>
            <p:cNvPr id="23" name="Right Triangle 22">
              <a:extLst>
                <a:ext uri="{FF2B5EF4-FFF2-40B4-BE49-F238E27FC236}">
                  <a16:creationId xmlns:a16="http://schemas.microsoft.com/office/drawing/2014/main" id="{E760F6FC-F62C-B8E5-CD5D-B3E42ACC05C4}"/>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5" name="Picture 24">
              <a:extLst>
                <a:ext uri="{FF2B5EF4-FFF2-40B4-BE49-F238E27FC236}">
                  <a16:creationId xmlns:a16="http://schemas.microsoft.com/office/drawing/2014/main" id="{0C394973-1F45-982C-F00A-BF46F09F9D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spTree>
    <p:extLst>
      <p:ext uri="{BB962C8B-B14F-4D97-AF65-F5344CB8AC3E}">
        <p14:creationId xmlns:p14="http://schemas.microsoft.com/office/powerpoint/2010/main" val="413755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latin typeface="Roboto" pitchFamily="2" charset="0"/>
                <a:ea typeface="Roboto" pitchFamily="2" charset="0"/>
              </a:rPr>
              <a:t>UNODC and Crime Statistics </a:t>
            </a:r>
          </a:p>
        </p:txBody>
      </p:sp>
      <p:sp>
        <p:nvSpPr>
          <p:cNvPr id="11" name="2 Marcador de contenido">
            <a:extLst>
              <a:ext uri="{FF2B5EF4-FFF2-40B4-BE49-F238E27FC236}">
                <a16:creationId xmlns:a16="http://schemas.microsoft.com/office/drawing/2014/main" id="{EA26069B-39F9-59B7-B950-2BB960899D7C}"/>
              </a:ext>
            </a:extLst>
          </p:cNvPr>
          <p:cNvSpPr>
            <a:spLocks noGrp="1"/>
          </p:cNvSpPr>
          <p:nvPr/>
        </p:nvSpPr>
        <p:spPr>
          <a:xfrm>
            <a:off x="538297" y="1563062"/>
            <a:ext cx="10175390" cy="30873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Roboto" pitchFamily="2" charset="0"/>
                <a:ea typeface="Roboto" pitchFamily="2" charset="0"/>
                <a:cs typeface="Segoe UI" panose="020B0502040204020203" pitchFamily="34" charset="0"/>
              </a:rPr>
              <a:t>Objective:</a:t>
            </a:r>
          </a:p>
          <a:p>
            <a:pPr marL="0" indent="0">
              <a:buNone/>
            </a:pPr>
            <a:r>
              <a:rPr lang="en-GB" sz="2400" dirty="0">
                <a:latin typeface="Roboto" pitchFamily="2" charset="0"/>
                <a:ea typeface="Roboto" pitchFamily="2" charset="0"/>
                <a:cs typeface="Segoe UI" panose="020B0502040204020203" pitchFamily="34" charset="0"/>
              </a:rPr>
              <a:t>To help governments in monitoring </a:t>
            </a:r>
            <a:r>
              <a:rPr lang="en-GB" sz="2400" b="1" dirty="0">
                <a:latin typeface="Roboto" pitchFamily="2" charset="0"/>
                <a:ea typeface="Roboto" pitchFamily="2" charset="0"/>
                <a:cs typeface="Segoe UI" panose="020B0502040204020203" pitchFamily="34" charset="0"/>
              </a:rPr>
              <a:t>crime dynamics and trends</a:t>
            </a:r>
            <a:r>
              <a:rPr lang="en-GB" sz="2400" dirty="0">
                <a:latin typeface="Roboto" pitchFamily="2" charset="0"/>
                <a:ea typeface="Roboto" pitchFamily="2" charset="0"/>
                <a:cs typeface="Segoe UI" panose="020B0502040204020203" pitchFamily="34" charset="0"/>
              </a:rPr>
              <a:t> and the </a:t>
            </a:r>
            <a:r>
              <a:rPr lang="en-GB" sz="2400" b="1" dirty="0">
                <a:latin typeface="Roboto" pitchFamily="2" charset="0"/>
                <a:ea typeface="Roboto" pitchFamily="2" charset="0"/>
                <a:cs typeface="Segoe UI" panose="020B0502040204020203" pitchFamily="34" charset="0"/>
              </a:rPr>
              <a:t>social impact </a:t>
            </a:r>
            <a:r>
              <a:rPr lang="en-GB" sz="2400" dirty="0">
                <a:latin typeface="Roboto" pitchFamily="2" charset="0"/>
                <a:ea typeface="Roboto" pitchFamily="2" charset="0"/>
                <a:cs typeface="Segoe UI" panose="020B0502040204020203" pitchFamily="34" charset="0"/>
              </a:rPr>
              <a:t>of public policies and public expenditure.</a:t>
            </a:r>
          </a:p>
          <a:p>
            <a:pPr marL="0" indent="0">
              <a:buNone/>
            </a:pPr>
            <a:endParaRPr lang="en-GB" sz="2400" dirty="0">
              <a:latin typeface="Roboto" pitchFamily="2" charset="0"/>
              <a:ea typeface="Roboto" pitchFamily="2" charset="0"/>
              <a:cs typeface="Segoe UI" panose="020B0502040204020203" pitchFamily="34" charset="0"/>
            </a:endParaRPr>
          </a:p>
          <a:p>
            <a:pPr marL="0" indent="0">
              <a:buNone/>
            </a:pPr>
            <a:r>
              <a:rPr lang="en-GB" sz="2400" dirty="0">
                <a:latin typeface="Roboto" pitchFamily="2" charset="0"/>
                <a:ea typeface="Roboto" pitchFamily="2" charset="0"/>
                <a:cs typeface="Segoe UI" panose="020B0502040204020203" pitchFamily="34" charset="0"/>
              </a:rPr>
              <a:t>Challenge:</a:t>
            </a:r>
          </a:p>
          <a:p>
            <a:pPr marL="0" indent="0">
              <a:buNone/>
            </a:pPr>
            <a:r>
              <a:rPr lang="en-GB" sz="2400" dirty="0">
                <a:latin typeface="Roboto" pitchFamily="2" charset="0"/>
                <a:ea typeface="Roboto" pitchFamily="2" charset="0"/>
                <a:cs typeface="Segoe UI" panose="020B0502040204020203" pitchFamily="34" charset="0"/>
              </a:rPr>
              <a:t>Crime is </a:t>
            </a:r>
            <a:r>
              <a:rPr lang="en-GB" sz="2400" b="1" dirty="0">
                <a:latin typeface="Roboto" pitchFamily="2" charset="0"/>
                <a:ea typeface="Roboto" pitchFamily="2" charset="0"/>
                <a:cs typeface="Segoe UI" panose="020B0502040204020203" pitchFamily="34" charset="0"/>
              </a:rPr>
              <a:t>NOT static</a:t>
            </a:r>
            <a:r>
              <a:rPr lang="en-GB" sz="2400" dirty="0">
                <a:latin typeface="Roboto" pitchFamily="2" charset="0"/>
                <a:ea typeface="Roboto" pitchFamily="2" charset="0"/>
                <a:cs typeface="Segoe UI" panose="020B0502040204020203" pitchFamily="34" charset="0"/>
              </a:rPr>
              <a:t>, it adapts to human and social development changes. Particularly challenging for organized crime.</a:t>
            </a:r>
          </a:p>
        </p:txBody>
      </p:sp>
    </p:spTree>
    <p:extLst>
      <p:ext uri="{BB962C8B-B14F-4D97-AF65-F5344CB8AC3E}">
        <p14:creationId xmlns:p14="http://schemas.microsoft.com/office/powerpoint/2010/main" val="234985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latin typeface="Roboto" pitchFamily="2" charset="0"/>
                <a:ea typeface="Roboto" pitchFamily="2" charset="0"/>
              </a:rPr>
              <a:t>Data sources for crime and criminal justice statistics</a:t>
            </a:r>
          </a:p>
        </p:txBody>
      </p:sp>
      <p:sp>
        <p:nvSpPr>
          <p:cNvPr id="11" name="2 Marcador de contenido">
            <a:extLst>
              <a:ext uri="{FF2B5EF4-FFF2-40B4-BE49-F238E27FC236}">
                <a16:creationId xmlns:a16="http://schemas.microsoft.com/office/drawing/2014/main" id="{EA26069B-39F9-59B7-B950-2BB960899D7C}"/>
              </a:ext>
            </a:extLst>
          </p:cNvPr>
          <p:cNvSpPr>
            <a:spLocks noGrp="1"/>
          </p:cNvSpPr>
          <p:nvPr/>
        </p:nvSpPr>
        <p:spPr>
          <a:xfrm>
            <a:off x="423816" y="1341121"/>
            <a:ext cx="10175390" cy="19305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a:latin typeface="Segoe UI" panose="020B0502040204020203" pitchFamily="34" charset="0"/>
              <a:cs typeface="Segoe UI" panose="020B0502040204020203" pitchFamily="34" charset="0"/>
            </a:endParaRPr>
          </a:p>
        </p:txBody>
      </p:sp>
      <p:graphicFrame>
        <p:nvGraphicFramePr>
          <p:cNvPr id="12" name="Marcador de contenido 3">
            <a:extLst>
              <a:ext uri="{FF2B5EF4-FFF2-40B4-BE49-F238E27FC236}">
                <a16:creationId xmlns:a16="http://schemas.microsoft.com/office/drawing/2014/main" id="{B309C3EC-3FE7-00FA-2CD2-03162DF363A7}"/>
              </a:ext>
            </a:extLst>
          </p:cNvPr>
          <p:cNvGraphicFramePr>
            <a:graphicFrameLocks/>
          </p:cNvGraphicFramePr>
          <p:nvPr>
            <p:extLst>
              <p:ext uri="{D42A27DB-BD31-4B8C-83A1-F6EECF244321}">
                <p14:modId xmlns:p14="http://schemas.microsoft.com/office/powerpoint/2010/main" val="1894796893"/>
              </p:ext>
            </p:extLst>
          </p:nvPr>
        </p:nvGraphicFramePr>
        <p:xfrm>
          <a:off x="618158" y="1137770"/>
          <a:ext cx="9786706" cy="47717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9027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latin typeface="Roboto" pitchFamily="2" charset="0"/>
                <a:ea typeface="Roboto" pitchFamily="2" charset="0"/>
              </a:rPr>
              <a:t>Data sources for crime and criminal justice statistics</a:t>
            </a:r>
          </a:p>
        </p:txBody>
      </p:sp>
      <p:graphicFrame>
        <p:nvGraphicFramePr>
          <p:cNvPr id="8" name="Content Placeholder 6">
            <a:extLst>
              <a:ext uri="{FF2B5EF4-FFF2-40B4-BE49-F238E27FC236}">
                <a16:creationId xmlns:a16="http://schemas.microsoft.com/office/drawing/2014/main" id="{FC8F898C-FFA4-DD23-1D9C-A9F4204E1A16}"/>
              </a:ext>
            </a:extLst>
          </p:cNvPr>
          <p:cNvGraphicFramePr>
            <a:graphicFrameLocks/>
          </p:cNvGraphicFramePr>
          <p:nvPr>
            <p:extLst>
              <p:ext uri="{D42A27DB-BD31-4B8C-83A1-F6EECF244321}">
                <p14:modId xmlns:p14="http://schemas.microsoft.com/office/powerpoint/2010/main" val="3359764680"/>
              </p:ext>
            </p:extLst>
          </p:nvPr>
        </p:nvGraphicFramePr>
        <p:xfrm>
          <a:off x="2443348" y="1126042"/>
          <a:ext cx="7200800" cy="5040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1094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latin typeface="Roboto" pitchFamily="2" charset="0"/>
                <a:ea typeface="Roboto" pitchFamily="2" charset="0"/>
              </a:rPr>
              <a:t>Use of crime and criminal justice statistics</a:t>
            </a:r>
          </a:p>
        </p:txBody>
      </p:sp>
      <p:sp>
        <p:nvSpPr>
          <p:cNvPr id="11" name="2 Marcador de contenido">
            <a:extLst>
              <a:ext uri="{FF2B5EF4-FFF2-40B4-BE49-F238E27FC236}">
                <a16:creationId xmlns:a16="http://schemas.microsoft.com/office/drawing/2014/main" id="{EA26069B-39F9-59B7-B950-2BB960899D7C}"/>
              </a:ext>
            </a:extLst>
          </p:cNvPr>
          <p:cNvSpPr>
            <a:spLocks noGrp="1"/>
          </p:cNvSpPr>
          <p:nvPr/>
        </p:nvSpPr>
        <p:spPr>
          <a:xfrm>
            <a:off x="423816" y="1341121"/>
            <a:ext cx="10175390" cy="19305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a:latin typeface="Segoe UI" panose="020B0502040204020203" pitchFamily="34" charset="0"/>
              <a:cs typeface="Segoe UI" panose="020B0502040204020203" pitchFamily="34" charset="0"/>
            </a:endParaRPr>
          </a:p>
        </p:txBody>
      </p:sp>
      <p:sp>
        <p:nvSpPr>
          <p:cNvPr id="10" name="Content Placeholder 2">
            <a:extLst>
              <a:ext uri="{FF2B5EF4-FFF2-40B4-BE49-F238E27FC236}">
                <a16:creationId xmlns:a16="http://schemas.microsoft.com/office/drawing/2014/main" id="{0611CC15-5365-9D8A-6001-853A625F5B1E}"/>
              </a:ext>
            </a:extLst>
          </p:cNvPr>
          <p:cNvSpPr txBox="1">
            <a:spLocks/>
          </p:cNvSpPr>
          <p:nvPr/>
        </p:nvSpPr>
        <p:spPr>
          <a:xfrm>
            <a:off x="838200" y="1825625"/>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Roboto" pitchFamily="2" charset="0"/>
                <a:ea typeface="Roboto" pitchFamily="2" charset="0"/>
              </a:rPr>
              <a:t>Operational</a:t>
            </a:r>
          </a:p>
          <a:p>
            <a:pPr lvl="1"/>
            <a:r>
              <a:rPr lang="en-US">
                <a:latin typeface="Roboto Light" panose="02000000000000000000" pitchFamily="2" charset="0"/>
                <a:ea typeface="Roboto Light" panose="02000000000000000000" pitchFamily="2" charset="0"/>
              </a:rPr>
              <a:t>To deal with a specific crime or case</a:t>
            </a:r>
          </a:p>
          <a:p>
            <a:pPr lvl="1"/>
            <a:r>
              <a:rPr lang="en-US">
                <a:latin typeface="Roboto Light" panose="02000000000000000000" pitchFamily="2" charset="0"/>
                <a:ea typeface="Roboto Light" panose="02000000000000000000" pitchFamily="2" charset="0"/>
              </a:rPr>
              <a:t>To fight crime more broadly</a:t>
            </a:r>
          </a:p>
          <a:p>
            <a:r>
              <a:rPr lang="en-US">
                <a:latin typeface="Roboto" pitchFamily="2" charset="0"/>
                <a:ea typeface="Roboto" pitchFamily="2" charset="0"/>
              </a:rPr>
              <a:t>Managerial</a:t>
            </a:r>
          </a:p>
          <a:p>
            <a:pPr lvl="1"/>
            <a:r>
              <a:rPr lang="en-US">
                <a:latin typeface="Roboto Light" panose="02000000000000000000" pitchFamily="2" charset="0"/>
                <a:ea typeface="Roboto Light" panose="02000000000000000000" pitchFamily="2" charset="0"/>
              </a:rPr>
              <a:t>Monitor the performance of criminal justice agencies</a:t>
            </a:r>
          </a:p>
          <a:p>
            <a:r>
              <a:rPr lang="en-US">
                <a:latin typeface="Roboto" pitchFamily="2" charset="0"/>
                <a:ea typeface="Roboto" pitchFamily="2" charset="0"/>
              </a:rPr>
              <a:t>Research and policy development</a:t>
            </a:r>
          </a:p>
          <a:p>
            <a:pPr lvl="1"/>
            <a:r>
              <a:rPr lang="en-US">
                <a:latin typeface="Roboto Light" panose="02000000000000000000" pitchFamily="2" charset="0"/>
                <a:ea typeface="Roboto Light" panose="02000000000000000000" pitchFamily="2" charset="0"/>
              </a:rPr>
              <a:t>Better understand crime trends and patterns</a:t>
            </a:r>
          </a:p>
          <a:p>
            <a:pPr lvl="1"/>
            <a:r>
              <a:rPr lang="en-US">
                <a:latin typeface="Roboto Light" panose="02000000000000000000" pitchFamily="2" charset="0"/>
                <a:ea typeface="Roboto Light" panose="02000000000000000000" pitchFamily="2" charset="0"/>
              </a:rPr>
              <a:t>Formulate evidence-based crime prevention policies</a:t>
            </a:r>
          </a:p>
          <a:p>
            <a:r>
              <a:rPr lang="en-US">
                <a:latin typeface="Roboto" pitchFamily="2" charset="0"/>
                <a:ea typeface="Roboto" pitchFamily="2" charset="0"/>
              </a:rPr>
              <a:t>Accountability</a:t>
            </a:r>
          </a:p>
          <a:p>
            <a:pPr lvl="1"/>
            <a:r>
              <a:rPr lang="en-US">
                <a:latin typeface="Roboto Light" panose="02000000000000000000" pitchFamily="2" charset="0"/>
                <a:ea typeface="Roboto Light" panose="02000000000000000000" pitchFamily="2" charset="0"/>
              </a:rPr>
              <a:t>Enhance public trust</a:t>
            </a:r>
            <a:endParaRPr lang="en-GB"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44737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latin typeface="Roboto" pitchFamily="2" charset="0"/>
                <a:ea typeface="Roboto" pitchFamily="2" charset="0"/>
              </a:rPr>
              <a:t>Why do we need international CJ data?</a:t>
            </a:r>
          </a:p>
        </p:txBody>
      </p:sp>
      <p:sp>
        <p:nvSpPr>
          <p:cNvPr id="11" name="2 Marcador de contenido">
            <a:extLst>
              <a:ext uri="{FF2B5EF4-FFF2-40B4-BE49-F238E27FC236}">
                <a16:creationId xmlns:a16="http://schemas.microsoft.com/office/drawing/2014/main" id="{EA26069B-39F9-59B7-B950-2BB960899D7C}"/>
              </a:ext>
            </a:extLst>
          </p:cNvPr>
          <p:cNvSpPr>
            <a:spLocks noGrp="1"/>
          </p:cNvSpPr>
          <p:nvPr/>
        </p:nvSpPr>
        <p:spPr>
          <a:xfrm>
            <a:off x="423816" y="1341121"/>
            <a:ext cx="10175390" cy="19305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a:latin typeface="Segoe UI" panose="020B0502040204020203" pitchFamily="34" charset="0"/>
              <a:cs typeface="Segoe UI" panose="020B0502040204020203" pitchFamily="34" charset="0"/>
            </a:endParaRPr>
          </a:p>
        </p:txBody>
      </p:sp>
      <p:sp>
        <p:nvSpPr>
          <p:cNvPr id="10" name="Content Placeholder 2">
            <a:extLst>
              <a:ext uri="{FF2B5EF4-FFF2-40B4-BE49-F238E27FC236}">
                <a16:creationId xmlns:a16="http://schemas.microsoft.com/office/drawing/2014/main" id="{0611CC15-5365-9D8A-6001-853A625F5B1E}"/>
              </a:ext>
            </a:extLst>
          </p:cNvPr>
          <p:cNvSpPr txBox="1">
            <a:spLocks/>
          </p:cNvSpPr>
          <p:nvPr/>
        </p:nvSpPr>
        <p:spPr>
          <a:xfrm>
            <a:off x="622667" y="1825625"/>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Roboto" pitchFamily="2" charset="0"/>
                <a:ea typeface="Roboto" pitchFamily="2" charset="0"/>
              </a:rPr>
              <a:t>Highlight where statistics infrastructure needs development</a:t>
            </a:r>
          </a:p>
          <a:p>
            <a:endParaRPr lang="en-US" dirty="0">
              <a:latin typeface="Roboto" pitchFamily="2" charset="0"/>
              <a:ea typeface="Roboto" pitchFamily="2" charset="0"/>
            </a:endParaRPr>
          </a:p>
          <a:p>
            <a:r>
              <a:rPr lang="en-US" dirty="0">
                <a:latin typeface="Roboto" pitchFamily="2" charset="0"/>
                <a:ea typeface="Roboto" pitchFamily="2" charset="0"/>
              </a:rPr>
              <a:t>Guideline for national agencies on which data to collect and how to prepare, use and present comparable statistics</a:t>
            </a:r>
          </a:p>
          <a:p>
            <a:endParaRPr lang="en-US" dirty="0">
              <a:latin typeface="Roboto" pitchFamily="2" charset="0"/>
              <a:ea typeface="Roboto" pitchFamily="2" charset="0"/>
            </a:endParaRPr>
          </a:p>
          <a:p>
            <a:r>
              <a:rPr lang="en-US" dirty="0">
                <a:latin typeface="Roboto" pitchFamily="2" charset="0"/>
                <a:ea typeface="Roboto" pitchFamily="2" charset="0"/>
              </a:rPr>
              <a:t>Produce comparative analysis of crime and criminal justice statistics</a:t>
            </a:r>
          </a:p>
          <a:p>
            <a:endParaRPr lang="en-US" dirty="0">
              <a:latin typeface="Roboto" pitchFamily="2" charset="0"/>
              <a:ea typeface="Roboto" pitchFamily="2" charset="0"/>
            </a:endParaRPr>
          </a:p>
          <a:p>
            <a:r>
              <a:rPr lang="en-US" dirty="0">
                <a:latin typeface="Roboto" pitchFamily="2" charset="0"/>
                <a:ea typeface="Roboto" pitchFamily="2" charset="0"/>
              </a:rPr>
              <a:t>Organized crime is often transnational in nature and does </a:t>
            </a:r>
            <a:br>
              <a:rPr lang="en-US" dirty="0">
                <a:latin typeface="Roboto" pitchFamily="2" charset="0"/>
                <a:ea typeface="Roboto" pitchFamily="2" charset="0"/>
              </a:rPr>
            </a:br>
            <a:r>
              <a:rPr lang="en-US" dirty="0">
                <a:latin typeface="Roboto" pitchFamily="2" charset="0"/>
                <a:ea typeface="Roboto" pitchFamily="2" charset="0"/>
              </a:rPr>
              <a:t>not respect national borders</a:t>
            </a:r>
            <a:endParaRPr lang="en-GB"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15196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86988-D6D5-3D7A-33D0-CBAEB9B63644}"/>
              </a:ext>
            </a:extLst>
          </p:cNvPr>
          <p:cNvSpPr/>
          <p:nvPr/>
        </p:nvSpPr>
        <p:spPr>
          <a:xfrm>
            <a:off x="10713687" y="1341121"/>
            <a:ext cx="1356327" cy="538326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3" name="Group 2">
            <a:extLst>
              <a:ext uri="{FF2B5EF4-FFF2-40B4-BE49-F238E27FC236}">
                <a16:creationId xmlns:a16="http://schemas.microsoft.com/office/drawing/2014/main" id="{FDE06213-28AE-D3E8-E501-7F47035CA391}"/>
              </a:ext>
            </a:extLst>
          </p:cNvPr>
          <p:cNvGrpSpPr/>
          <p:nvPr/>
        </p:nvGrpSpPr>
        <p:grpSpPr>
          <a:xfrm>
            <a:off x="10548257" y="5221762"/>
            <a:ext cx="1636238" cy="1636238"/>
            <a:chOff x="10994541" y="5668046"/>
            <a:chExt cx="1189954" cy="1189954"/>
          </a:xfrm>
        </p:grpSpPr>
        <p:sp>
          <p:nvSpPr>
            <p:cNvPr id="4" name="Right Triangle 3">
              <a:extLst>
                <a:ext uri="{FF2B5EF4-FFF2-40B4-BE49-F238E27FC236}">
                  <a16:creationId xmlns:a16="http://schemas.microsoft.com/office/drawing/2014/main" id="{81BC8A34-09D3-03B0-7BBD-7389CE6EF005}"/>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4FAECB3F-3209-B589-4934-3B90740D8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1296" y="6225519"/>
              <a:ext cx="479943" cy="479943"/>
            </a:xfrm>
            <a:prstGeom prst="rect">
              <a:avLst/>
            </a:prstGeom>
          </p:spPr>
        </p:pic>
      </p:grpSp>
      <p:pic>
        <p:nvPicPr>
          <p:cNvPr id="6" name="Picture 5" descr="Logo&#10;&#10;Description automatically generated">
            <a:extLst>
              <a:ext uri="{FF2B5EF4-FFF2-40B4-BE49-F238E27FC236}">
                <a16:creationId xmlns:a16="http://schemas.microsoft.com/office/drawing/2014/main" id="{DB3FADBD-9277-C532-9AF6-23180B4B7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687" y="63444"/>
            <a:ext cx="1262879" cy="1009251"/>
          </a:xfrm>
          <a:prstGeom prst="rect">
            <a:avLst/>
          </a:prstGeom>
        </p:spPr>
      </p:pic>
      <p:sp>
        <p:nvSpPr>
          <p:cNvPr id="9" name="Title 1">
            <a:extLst>
              <a:ext uri="{FF2B5EF4-FFF2-40B4-BE49-F238E27FC236}">
                <a16:creationId xmlns:a16="http://schemas.microsoft.com/office/drawing/2014/main" id="{9C3535FC-B83F-7AB3-A9FF-6DD651218864}"/>
              </a:ext>
            </a:extLst>
          </p:cNvPr>
          <p:cNvSpPr txBox="1">
            <a:spLocks/>
          </p:cNvSpPr>
          <p:nvPr/>
        </p:nvSpPr>
        <p:spPr>
          <a:xfrm>
            <a:off x="284192" y="201913"/>
            <a:ext cx="10176979" cy="707537"/>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Semilight" panose="020B0402040204020203" pitchFamily="34" charset="0"/>
                <a:ea typeface="+mj-ea"/>
                <a:cs typeface="Segoe UI Semilight" panose="020B0402040204020203" pitchFamily="34" charset="0"/>
              </a:defRPr>
            </a:lvl1pPr>
          </a:lstStyle>
          <a:p>
            <a:r>
              <a:rPr lang="en-GB" sz="3200" dirty="0">
                <a:latin typeface="Roboto" pitchFamily="2" charset="0"/>
                <a:ea typeface="Roboto" pitchFamily="2" charset="0"/>
              </a:rPr>
              <a:t>Improving Crime and Criminal Justice Statistics</a:t>
            </a:r>
          </a:p>
        </p:txBody>
      </p:sp>
      <p:sp>
        <p:nvSpPr>
          <p:cNvPr id="10" name="TextBox 9">
            <a:extLst>
              <a:ext uri="{FF2B5EF4-FFF2-40B4-BE49-F238E27FC236}">
                <a16:creationId xmlns:a16="http://schemas.microsoft.com/office/drawing/2014/main" id="{11291806-E33E-148E-E162-9343AE5D83A5}"/>
              </a:ext>
            </a:extLst>
          </p:cNvPr>
          <p:cNvSpPr txBox="1"/>
          <p:nvPr/>
        </p:nvSpPr>
        <p:spPr>
          <a:xfrm>
            <a:off x="1279902" y="1115322"/>
            <a:ext cx="8185558" cy="646331"/>
          </a:xfrm>
          <a:prstGeom prst="rect">
            <a:avLst/>
          </a:prstGeom>
          <a:noFill/>
        </p:spPr>
        <p:txBody>
          <a:bodyPr wrap="square">
            <a:spAutoFit/>
          </a:bodyPr>
          <a:lstStyle/>
          <a:p>
            <a:pPr algn="ctr" rtl="0" fontAlgn="base"/>
            <a:r>
              <a:rPr lang="en-US" b="0" i="1" u="none" strike="noStrike" dirty="0">
                <a:solidFill>
                  <a:srgbClr val="000000"/>
                </a:solidFill>
                <a:effectLst/>
                <a:latin typeface="Roboto" pitchFamily="2" charset="0"/>
                <a:ea typeface="Roboto" pitchFamily="2" charset="0"/>
                <a:cs typeface="Segoe UI" panose="020B0502040204020203" pitchFamily="34" charset="0"/>
              </a:rPr>
              <a:t>Roadmap to improve the quality and availability of crime statistics</a:t>
            </a:r>
            <a:r>
              <a:rPr lang="en-US" b="0" i="0" dirty="0">
                <a:solidFill>
                  <a:srgbClr val="000000"/>
                </a:solidFill>
                <a:effectLst/>
                <a:latin typeface="Roboto" pitchFamily="2" charset="0"/>
                <a:ea typeface="Roboto" pitchFamily="2" charset="0"/>
                <a:cs typeface="Segoe UI" panose="020B0502040204020203" pitchFamily="34" charset="0"/>
              </a:rPr>
              <a:t>​</a:t>
            </a:r>
          </a:p>
          <a:p>
            <a:pPr algn="ctr" rtl="0" fontAlgn="base"/>
            <a:r>
              <a:rPr lang="en-US" b="0" i="1" u="none" strike="noStrike" dirty="0">
                <a:solidFill>
                  <a:srgbClr val="000000"/>
                </a:solidFill>
                <a:effectLst/>
                <a:latin typeface="Roboto" pitchFamily="2" charset="0"/>
                <a:ea typeface="Roboto" pitchFamily="2" charset="0"/>
                <a:cs typeface="Segoe UI" panose="020B0502040204020203" pitchFamily="34" charset="0"/>
              </a:rPr>
              <a:t>at the national and international level</a:t>
            </a:r>
            <a:r>
              <a:rPr lang="es-MX" b="0" i="1" u="none" strike="noStrike" dirty="0">
                <a:solidFill>
                  <a:srgbClr val="000000"/>
                </a:solidFill>
                <a:effectLst/>
                <a:latin typeface="Roboto" pitchFamily="2" charset="0"/>
                <a:ea typeface="Roboto" pitchFamily="2" charset="0"/>
                <a:cs typeface="Segoe UI" panose="020B0502040204020203" pitchFamily="34" charset="0"/>
              </a:rPr>
              <a:t> (</a:t>
            </a:r>
            <a:r>
              <a:rPr lang="es-MX" b="0" i="1" u="none" strike="noStrike" dirty="0" err="1">
                <a:solidFill>
                  <a:srgbClr val="000000"/>
                </a:solidFill>
                <a:effectLst/>
                <a:latin typeface="Roboto" pitchFamily="2" charset="0"/>
                <a:ea typeface="Roboto" pitchFamily="2" charset="0"/>
                <a:cs typeface="Segoe UI" panose="020B0502040204020203" pitchFamily="34" charset="0"/>
              </a:rPr>
              <a:t>most</a:t>
            </a:r>
            <a:r>
              <a:rPr lang="es-MX" b="0" i="1" u="none" strike="noStrike" dirty="0">
                <a:solidFill>
                  <a:srgbClr val="000000"/>
                </a:solidFill>
                <a:effectLst/>
                <a:latin typeface="Roboto" pitchFamily="2" charset="0"/>
                <a:ea typeface="Roboto" pitchFamily="2" charset="0"/>
                <a:cs typeface="Segoe UI" panose="020B0502040204020203" pitchFamily="34" charset="0"/>
              </a:rPr>
              <a:t> </a:t>
            </a:r>
            <a:r>
              <a:rPr lang="es-MX" b="0" i="1" u="none" strike="noStrike" dirty="0" err="1">
                <a:solidFill>
                  <a:srgbClr val="000000"/>
                </a:solidFill>
                <a:effectLst/>
                <a:latin typeface="Roboto" pitchFamily="2" charset="0"/>
                <a:ea typeface="Roboto" pitchFamily="2" charset="0"/>
                <a:cs typeface="Segoe UI" panose="020B0502040204020203" pitchFamily="34" charset="0"/>
              </a:rPr>
              <a:t>recent</a:t>
            </a:r>
            <a:r>
              <a:rPr lang="es-MX" b="0" i="1" u="none" strike="noStrike" dirty="0">
                <a:solidFill>
                  <a:srgbClr val="000000"/>
                </a:solidFill>
                <a:effectLst/>
                <a:latin typeface="Roboto" pitchFamily="2" charset="0"/>
                <a:ea typeface="Roboto" pitchFamily="2" charset="0"/>
                <a:cs typeface="Segoe UI" panose="020B0502040204020203" pitchFamily="34" charset="0"/>
              </a:rPr>
              <a:t> </a:t>
            </a:r>
            <a:r>
              <a:rPr lang="es-MX" b="0" i="1" u="none" strike="noStrike" dirty="0" err="1">
                <a:solidFill>
                  <a:srgbClr val="000000"/>
                </a:solidFill>
                <a:effectLst/>
                <a:latin typeface="Roboto" pitchFamily="2" charset="0"/>
                <a:ea typeface="Roboto" pitchFamily="2" charset="0"/>
                <a:cs typeface="Segoe UI" panose="020B0502040204020203" pitchFamily="34" charset="0"/>
              </a:rPr>
              <a:t>update</a:t>
            </a:r>
            <a:r>
              <a:rPr lang="es-MX" b="0" i="1" u="none" strike="noStrike" dirty="0">
                <a:solidFill>
                  <a:srgbClr val="000000"/>
                </a:solidFill>
                <a:effectLst/>
                <a:latin typeface="Roboto" pitchFamily="2" charset="0"/>
                <a:ea typeface="Roboto" pitchFamily="2" charset="0"/>
                <a:cs typeface="Segoe UI" panose="020B0502040204020203" pitchFamily="34" charset="0"/>
              </a:rPr>
              <a:t> E/CN.3/2022/14)</a:t>
            </a:r>
            <a:r>
              <a:rPr lang="en-US" b="0" i="0" dirty="0">
                <a:solidFill>
                  <a:srgbClr val="000000"/>
                </a:solidFill>
                <a:effectLst/>
                <a:latin typeface="Roboto" pitchFamily="2" charset="0"/>
                <a:ea typeface="Roboto" pitchFamily="2" charset="0"/>
              </a:rPr>
              <a:t>​</a:t>
            </a:r>
          </a:p>
        </p:txBody>
      </p:sp>
      <p:sp>
        <p:nvSpPr>
          <p:cNvPr id="16" name="TextBox 15">
            <a:extLst>
              <a:ext uri="{FF2B5EF4-FFF2-40B4-BE49-F238E27FC236}">
                <a16:creationId xmlns:a16="http://schemas.microsoft.com/office/drawing/2014/main" id="{2EED3561-77F2-3ECE-05BE-CFE1015B3858}"/>
              </a:ext>
            </a:extLst>
          </p:cNvPr>
          <p:cNvSpPr txBox="1"/>
          <p:nvPr/>
        </p:nvSpPr>
        <p:spPr>
          <a:xfrm>
            <a:off x="418248" y="2897419"/>
            <a:ext cx="3638184" cy="2308324"/>
          </a:xfrm>
          <a:prstGeom prst="rect">
            <a:avLst/>
          </a:prstGeom>
          <a:noFill/>
        </p:spPr>
        <p:txBody>
          <a:bodyPr wrap="square">
            <a:spAutoFit/>
          </a:bodyPr>
          <a:lstStyle/>
          <a:p>
            <a:pPr rtl="0" fontAlgn="base"/>
            <a:r>
              <a:rPr lang="en-GB" u="none" strike="noStrike" dirty="0">
                <a:solidFill>
                  <a:srgbClr val="000000"/>
                </a:solidFill>
                <a:effectLst/>
                <a:latin typeface="Roboto" pitchFamily="2" charset="0"/>
                <a:ea typeface="Roboto" pitchFamily="2" charset="0"/>
                <a:cs typeface="Segoe UI" panose="020B0502040204020203" pitchFamily="34" charset="0"/>
              </a:rPr>
              <a:t>Commission on Crime Prevention and Criminal Justice</a:t>
            </a:r>
            <a:r>
              <a:rPr lang="en-GB" dirty="0">
                <a:solidFill>
                  <a:srgbClr val="000000"/>
                </a:solidFill>
                <a:effectLst/>
                <a:latin typeface="Roboto" pitchFamily="2" charset="0"/>
                <a:ea typeface="Roboto" pitchFamily="2" charset="0"/>
                <a:cs typeface="Segoe UI" panose="020B0502040204020203" pitchFamily="34" charset="0"/>
              </a:rPr>
              <a:t>​ </a:t>
            </a:r>
            <a:r>
              <a:rPr lang="es-MX" u="none" strike="noStrike" dirty="0">
                <a:solidFill>
                  <a:srgbClr val="000000"/>
                </a:solidFill>
                <a:effectLst/>
                <a:latin typeface="Roboto" pitchFamily="2" charset="0"/>
                <a:ea typeface="Roboto" pitchFamily="2" charset="0"/>
                <a:cs typeface="Segoe UI" panose="020B0502040204020203" pitchFamily="34" charset="0"/>
              </a:rPr>
              <a:t>(CCPCJ)</a:t>
            </a:r>
            <a:r>
              <a:rPr lang="en-US" dirty="0">
                <a:solidFill>
                  <a:srgbClr val="000000"/>
                </a:solidFill>
                <a:effectLst/>
                <a:latin typeface="Roboto" pitchFamily="2" charset="0"/>
                <a:ea typeface="Roboto" pitchFamily="2" charset="0"/>
                <a:cs typeface="Segoe UI" panose="020B0502040204020203" pitchFamily="34" charset="0"/>
              </a:rPr>
              <a:t>​</a:t>
            </a:r>
          </a:p>
          <a:p>
            <a:pPr rtl="0" fontAlgn="base"/>
            <a:endParaRPr lang="en-US" dirty="0">
              <a:solidFill>
                <a:srgbClr val="000000"/>
              </a:solidFill>
              <a:latin typeface="Roboto" pitchFamily="2" charset="0"/>
              <a:ea typeface="Roboto" pitchFamily="2" charset="0"/>
              <a:cs typeface="Segoe UI" panose="020B0502040204020203" pitchFamily="34" charset="0"/>
            </a:endParaRPr>
          </a:p>
          <a:p>
            <a:r>
              <a:rPr lang="en-GB" i="0" u="none" strike="noStrike" dirty="0">
                <a:solidFill>
                  <a:srgbClr val="000000"/>
                </a:solidFill>
                <a:effectLst/>
                <a:latin typeface="Roboto" pitchFamily="2" charset="0"/>
                <a:ea typeface="Roboto" pitchFamily="2" charset="0"/>
                <a:cs typeface="Segoe UI" panose="020B0502040204020203" pitchFamily="34" charset="0"/>
              </a:rPr>
              <a:t>United Nations </a:t>
            </a:r>
          </a:p>
          <a:p>
            <a:r>
              <a:rPr lang="en-GB" i="0" u="none" strike="noStrike" dirty="0">
                <a:solidFill>
                  <a:srgbClr val="000000"/>
                </a:solidFill>
                <a:effectLst/>
                <a:latin typeface="Roboto" pitchFamily="2" charset="0"/>
                <a:ea typeface="Roboto" pitchFamily="2" charset="0"/>
                <a:cs typeface="Segoe UI" panose="020B0502040204020203" pitchFamily="34" charset="0"/>
              </a:rPr>
              <a:t>Statistical Commission (UNSC)</a:t>
            </a:r>
            <a:endParaRPr lang="en-GB" dirty="0">
              <a:latin typeface="Roboto" pitchFamily="2" charset="0"/>
              <a:ea typeface="Roboto" pitchFamily="2" charset="0"/>
              <a:cs typeface="Segoe UI" panose="020B0502040204020203" pitchFamily="34" charset="0"/>
            </a:endParaRPr>
          </a:p>
          <a:p>
            <a:pPr rtl="0" fontAlgn="base"/>
            <a:endParaRPr lang="en-US" dirty="0">
              <a:solidFill>
                <a:srgbClr val="000000"/>
              </a:solidFill>
              <a:effectLst/>
              <a:latin typeface="Roboto" pitchFamily="2" charset="0"/>
              <a:ea typeface="Roboto" pitchFamily="2" charset="0"/>
              <a:cs typeface="Segoe UI" panose="020B0502040204020203" pitchFamily="34" charset="0"/>
            </a:endParaRPr>
          </a:p>
          <a:p>
            <a:pPr fontAlgn="base"/>
            <a:r>
              <a:rPr lang="en-GB" u="none" strike="noStrike" dirty="0">
                <a:solidFill>
                  <a:srgbClr val="C5192D"/>
                </a:solidFill>
                <a:effectLst/>
                <a:latin typeface="Roboto" pitchFamily="2" charset="0"/>
                <a:ea typeface="Roboto" pitchFamily="2" charset="0"/>
              </a:rPr>
              <a:t>Updated </a:t>
            </a:r>
            <a:r>
              <a:rPr lang="en-GB" dirty="0">
                <a:solidFill>
                  <a:srgbClr val="C5192D"/>
                </a:solidFill>
                <a:latin typeface="Roboto" pitchFamily="2" charset="0"/>
                <a:ea typeface="Roboto" pitchFamily="2" charset="0"/>
              </a:rPr>
              <a:t>at</a:t>
            </a:r>
            <a:r>
              <a:rPr lang="en-GB" u="none" strike="noStrike" dirty="0">
                <a:solidFill>
                  <a:srgbClr val="C5192D"/>
                </a:solidFill>
                <a:effectLst/>
                <a:latin typeface="Roboto" pitchFamily="2" charset="0"/>
                <a:ea typeface="Roboto" pitchFamily="2" charset="0"/>
              </a:rPr>
              <a:t> the 53</a:t>
            </a:r>
            <a:r>
              <a:rPr lang="en-GB" u="none" strike="noStrike" baseline="30000" dirty="0">
                <a:solidFill>
                  <a:srgbClr val="C5192D"/>
                </a:solidFill>
                <a:effectLst/>
                <a:latin typeface="Roboto" pitchFamily="2" charset="0"/>
                <a:ea typeface="Roboto" pitchFamily="2" charset="0"/>
              </a:rPr>
              <a:t>rd</a:t>
            </a:r>
            <a:r>
              <a:rPr lang="en-GB" u="none" strike="noStrike" dirty="0">
                <a:solidFill>
                  <a:srgbClr val="C5192D"/>
                </a:solidFill>
                <a:effectLst/>
                <a:latin typeface="Roboto" pitchFamily="2" charset="0"/>
                <a:ea typeface="Roboto" pitchFamily="2" charset="0"/>
              </a:rPr>
              <a:t> UNSC 2022</a:t>
            </a:r>
            <a:endParaRPr lang="en-GB" dirty="0">
              <a:latin typeface="Roboto" pitchFamily="2" charset="0"/>
              <a:ea typeface="Roboto" pitchFamily="2" charset="0"/>
            </a:endParaRPr>
          </a:p>
          <a:p>
            <a:pPr rtl="0" fontAlgn="base"/>
            <a:endParaRPr lang="en-US" dirty="0">
              <a:solidFill>
                <a:srgbClr val="000000"/>
              </a:solidFill>
              <a:effectLst/>
              <a:latin typeface="Roboto" pitchFamily="2" charset="0"/>
              <a:ea typeface="Roboto" pitchFamily="2" charset="0"/>
              <a:cs typeface="Segoe UI" panose="020B0502040204020203" pitchFamily="34" charset="0"/>
            </a:endParaRPr>
          </a:p>
        </p:txBody>
      </p:sp>
      <p:pic>
        <p:nvPicPr>
          <p:cNvPr id="4098" name="Picture 2">
            <a:extLst>
              <a:ext uri="{FF2B5EF4-FFF2-40B4-BE49-F238E27FC236}">
                <a16:creationId xmlns:a16="http://schemas.microsoft.com/office/drawing/2014/main" id="{B11E7406-1BCE-C8B1-083D-398D4969D6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5261" y="2170722"/>
            <a:ext cx="3859327" cy="376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42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FF74197D267F438C0C694647529556" ma:contentTypeVersion="16" ma:contentTypeDescription="Create a new document." ma:contentTypeScope="" ma:versionID="e50568741b3e002a016404ac8fed2888">
  <xsd:schema xmlns:xsd="http://www.w3.org/2001/XMLSchema" xmlns:xs="http://www.w3.org/2001/XMLSchema" xmlns:p="http://schemas.microsoft.com/office/2006/metadata/properties" xmlns:ns2="8bde3967-4b29-49c8-add0-1b77de203898" xmlns:ns3="65508a7b-4430-44fe-b7ba-1a97ff5bf620" xmlns:ns4="985ec44e-1bab-4c0b-9df0-6ba128686fc9" targetNamespace="http://schemas.microsoft.com/office/2006/metadata/properties" ma:root="true" ma:fieldsID="80d504a6596c8683f0a2b9f576fc52ed" ns2:_="" ns3:_="" ns4:_="">
    <xsd:import namespace="8bde3967-4b29-49c8-add0-1b77de203898"/>
    <xsd:import namespace="65508a7b-4430-44fe-b7ba-1a97ff5bf620"/>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508a7b-4430-44fe-b7ba-1a97ff5bf62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068b4f6-077d-4e9b-8d51-ea092799dd60}"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SharedWithUsers xmlns="8bde3967-4b29-49c8-add0-1b77de203898">
      <UserInfo>
        <DisplayName>Jeremy Douglas</DisplayName>
        <AccountId>227</AccountId>
        <AccountType/>
      </UserInfo>
      <UserInfo>
        <DisplayName>Oliver Stolpe</DisplayName>
        <AccountId>228</AccountId>
        <AccountType/>
      </UserInfo>
      <UserInfo>
        <DisplayName>Jose Vila Del Castillo</DisplayName>
        <AccountId>229</AccountId>
        <AccountType/>
      </UserInfo>
      <UserInfo>
        <DisplayName>Justice Tettey</DisplayName>
        <AccountId>63</AccountId>
        <AccountType/>
      </UserInfo>
      <UserInfo>
        <DisplayName>Martin Raithelhuber</DisplayName>
        <AccountId>114</AccountId>
        <AccountType/>
      </UserInfo>
      <UserInfo>
        <DisplayName>Inshik Sim</DisplayName>
        <AccountId>230</AccountId>
        <AccountType/>
      </UserInfo>
      <UserInfo>
        <DisplayName>Tun Nay Soe</DisplayName>
        <AccountId>23</AccountId>
        <AccountType/>
      </UserInfo>
      <UserInfo>
        <DisplayName>Luis Eduardo Ruiz Estribi</DisplayName>
        <AccountId>231</AccountId>
        <AccountType/>
      </UserInfo>
      <UserInfo>
        <DisplayName>Harsheth Virk</DisplayName>
        <AccountId>232</AccountId>
        <AccountType/>
      </UserInfo>
      <UserInfo>
        <DisplayName>Aurora Butean</DisplayName>
        <AccountId>150</AccountId>
        <AccountType/>
      </UserInfo>
      <UserInfo>
        <DisplayName>Mohammad Azim Arshad</DisplayName>
        <AccountId>233</AccountId>
        <AccountType/>
      </UserInfo>
      <UserInfo>
        <DisplayName>Folusho Ajayi Adelekan</DisplayName>
        <AccountId>234</AccountId>
        <AccountType/>
      </UserInfo>
      <UserInfo>
        <DisplayName>Akanidomo Ibanga</DisplayName>
        <AccountId>235</AccountId>
        <AccountType/>
      </UserInfo>
      <UserInfo>
        <DisplayName>Femi Ajayi</DisplayName>
        <AccountId>236</AccountId>
        <AccountType/>
      </UserInfo>
      <UserInfo>
        <DisplayName>Shiyin Wu</DisplayName>
        <AccountId>237</AccountId>
        <AccountType/>
      </UserInfo>
      <UserInfo>
        <DisplayName>Elisabeth Bayer</DisplayName>
        <AccountId>238</AccountId>
        <AccountType/>
      </UserInfo>
      <UserInfo>
        <DisplayName>Abiola Olaleye</DisplayName>
        <AccountId>239</AccountId>
        <AccountType/>
      </UserInfo>
      <UserInfo>
        <DisplayName>Oluwatosin Jegede</DisplayName>
        <AccountId>240</AccountId>
        <AccountType/>
      </UserInfo>
      <UserInfo>
        <DisplayName>Olivia Ogechi Okorondu</DisplayName>
        <AccountId>241</AccountId>
        <AccountType/>
      </UserInfo>
      <UserInfo>
        <DisplayName>Uchechi Ekezie</DisplayName>
        <AccountId>242</AccountId>
        <AccountType/>
      </UserInfo>
      <UserInfo>
        <DisplayName>Sabrina Levissianos</DisplayName>
        <AccountId>132</AccountId>
        <AccountType/>
      </UserInfo>
      <UserInfo>
        <DisplayName>Jayant Misra</DisplayName>
        <AccountId>245</AccountId>
        <AccountType/>
      </UserInfo>
      <UserInfo>
        <DisplayName>Ashita Mittal</DisplayName>
        <AccountId>246</AccountId>
        <AccountType/>
      </UserInfo>
      <UserInfo>
        <DisplayName>Yusuf Mollaoglu</DisplayName>
        <AccountId>247</AccountId>
        <AccountType/>
      </UserInfo>
      <UserInfo>
        <DisplayName>Conor Crean</DisplayName>
        <AccountId>51</AccountId>
        <AccountType/>
      </UserInfo>
      <UserInfo>
        <DisplayName>Meabh Branagan</DisplayName>
        <AccountId>21</AccountId>
        <AccountType/>
      </UserInfo>
      <UserInfo>
        <DisplayName>UNOV-UNODC DPA RAB Field Research Data</DisplayName>
        <AccountId>36</AccountId>
        <AccountType/>
      </UserInfo>
      <UserInfo>
        <DisplayName>Giulia Serio</DisplayName>
        <AccountId>75</AccountId>
        <AccountType/>
      </UserInfo>
    </SharedWithUsers>
    <lcf76f155ced4ddcb4097134ff3c332f xmlns="65508a7b-4430-44fe-b7ba-1a97ff5bf62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7B41353-BCF3-4A8F-A808-3F4158196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de3967-4b29-49c8-add0-1b77de203898"/>
    <ds:schemaRef ds:uri="65508a7b-4430-44fe-b7ba-1a97ff5bf620"/>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FD4AE6-FF51-45E7-A81E-33C9BE725445}">
  <ds:schemaRefs>
    <ds:schemaRef ds:uri="http://schemas.microsoft.com/sharepoint/v3/contenttype/forms"/>
  </ds:schemaRefs>
</ds:datastoreItem>
</file>

<file path=customXml/itemProps3.xml><?xml version="1.0" encoding="utf-8"?>
<ds:datastoreItem xmlns:ds="http://schemas.openxmlformats.org/officeDocument/2006/customXml" ds:itemID="{66988C3F-A9A5-44CD-806C-D6B0C9EBAA5C}">
  <ds:schemaRefs>
    <ds:schemaRef ds:uri="http://schemas.microsoft.com/office/2006/documentManagement/types"/>
    <ds:schemaRef ds:uri="http://purl.org/dc/elements/1.1/"/>
    <ds:schemaRef ds:uri="http://schemas.microsoft.com/office/infopath/2007/PartnerControls"/>
    <ds:schemaRef ds:uri="8bde3967-4b29-49c8-add0-1b77de203898"/>
    <ds:schemaRef ds:uri="http://www.w3.org/XML/1998/namespace"/>
    <ds:schemaRef ds:uri="http://purl.org/dc/terms/"/>
    <ds:schemaRef ds:uri="http://schemas.openxmlformats.org/package/2006/metadata/core-properties"/>
    <ds:schemaRef ds:uri="985ec44e-1bab-4c0b-9df0-6ba128686fc9"/>
    <ds:schemaRef ds:uri="65508a7b-4430-44fe-b7ba-1a97ff5bf620"/>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142</TotalTime>
  <Words>954</Words>
  <Application>Microsoft Office PowerPoint</Application>
  <PresentationFormat>Widescreen</PresentationFormat>
  <Paragraphs>158</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Roboto</vt:lpstr>
      <vt:lpstr>Roboto Light</vt:lpstr>
      <vt:lpstr>Segoe UI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Synthetic Drugs Assessment 2020</dc:title>
  <dc:creator>Tsegahiwot A. Belachew</dc:creator>
  <cp:lastModifiedBy>Zeina Sinno</cp:lastModifiedBy>
  <cp:revision>12</cp:revision>
  <cp:lastPrinted>2022-05-05T06:25:23Z</cp:lastPrinted>
  <dcterms:created xsi:type="dcterms:W3CDTF">2020-11-25T22:31:50Z</dcterms:created>
  <dcterms:modified xsi:type="dcterms:W3CDTF">2023-08-01T07:39:08Z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ExtendedDescription">
    <vt:lpwstr/>
  </property>
  <property fmtid="{D5CDD505-2E9C-101B-9397-08002B2CF9AE}" pid="3" name="MediaServiceImageTags">
    <vt:lpwstr/>
  </property>
  <property fmtid="{D5CDD505-2E9C-101B-9397-08002B2CF9AE}" pid="4" name="ContentTypeId">
    <vt:lpwstr>0x010100F9FF74197D267F438C0C694647529556</vt:lpwstr>
  </property>
</Properties>
</file>