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5"/>
    <p:sldMasterId id="2147483660" r:id="rId6"/>
  </p:sldMasterIdLst>
  <p:notesMasterIdLst>
    <p:notesMasterId r:id="rId26"/>
  </p:notesMasterIdLst>
  <p:handoutMasterIdLst>
    <p:handoutMasterId r:id="rId27"/>
  </p:handoutMasterIdLst>
  <p:sldIdLst>
    <p:sldId id="1164" r:id="rId7"/>
    <p:sldId id="1226" r:id="rId8"/>
    <p:sldId id="1173" r:id="rId9"/>
    <p:sldId id="1225" r:id="rId10"/>
    <p:sldId id="1168" r:id="rId11"/>
    <p:sldId id="1180" r:id="rId12"/>
    <p:sldId id="1224" r:id="rId13"/>
    <p:sldId id="1209" r:id="rId14"/>
    <p:sldId id="1216" r:id="rId15"/>
    <p:sldId id="1202" r:id="rId16"/>
    <p:sldId id="1223" r:id="rId17"/>
    <p:sldId id="1218" r:id="rId18"/>
    <p:sldId id="1219" r:id="rId19"/>
    <p:sldId id="1220" r:id="rId20"/>
    <p:sldId id="1221" r:id="rId21"/>
    <p:sldId id="1217" r:id="rId22"/>
    <p:sldId id="1152" r:id="rId23"/>
    <p:sldId id="1154" r:id="rId24"/>
    <p:sldId id="1155" r:id="rId25"/>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Tebrake, James William" initials="TJW" lastIdx="14" clrIdx="6">
    <p:extLst>
      <p:ext uri="{19B8F6BF-5375-455C-9EA6-DF929625EA0E}">
        <p15:presenceInfo xmlns:p15="http://schemas.microsoft.com/office/powerpoint/2012/main" userId="S::JTebrake@imf.org::078e1ce7-7b5e-4f80-8d08-75ac93eda3ff" providerId="AD"/>
      </p:ext>
    </p:extLst>
  </p:cmAuthor>
  <p:cmAuthor id="1" name="Ivana Jablonska" initials="IJ" lastIdx="1" clrIdx="0">
    <p:extLst>
      <p:ext uri="{19B8F6BF-5375-455C-9EA6-DF929625EA0E}">
        <p15:presenceInfo xmlns:p15="http://schemas.microsoft.com/office/powerpoint/2012/main" userId="Ivana Jablonska" providerId="None"/>
      </p:ext>
    </p:extLst>
  </p:cmAuthor>
  <p:cmAuthor id="8" name="Kitili, Andrew Ndeti" initials="KAN" lastIdx="1" clrIdx="7">
    <p:extLst>
      <p:ext uri="{19B8F6BF-5375-455C-9EA6-DF929625EA0E}">
        <p15:presenceInfo xmlns:p15="http://schemas.microsoft.com/office/powerpoint/2012/main" userId="S::AKitili@IMF.ORG::f1511f90-6f76-4ce4-937a-2edc5d887298" providerId="AD"/>
      </p:ext>
    </p:extLst>
  </p:cmAuthor>
  <p:cmAuthor id="2" name="Akhazzan, Nabila" initials="AN" lastIdx="3" clrIdx="1">
    <p:extLst>
      <p:ext uri="{19B8F6BF-5375-455C-9EA6-DF929625EA0E}">
        <p15:presenceInfo xmlns:p15="http://schemas.microsoft.com/office/powerpoint/2012/main" userId="S-1-5-21-2133556540-1006569411-724182803-368782" providerId="AD"/>
      </p:ext>
    </p:extLst>
  </p:cmAuthor>
  <p:cmAuthor id="3" name="Stokoe, Philip" initials="SP" lastIdx="8" clrIdx="2">
    <p:extLst>
      <p:ext uri="{19B8F6BF-5375-455C-9EA6-DF929625EA0E}">
        <p15:presenceInfo xmlns:p15="http://schemas.microsoft.com/office/powerpoint/2012/main" userId="S-1-5-21-2133556540-1006569411-724182803-323723" providerId="AD"/>
      </p:ext>
    </p:extLst>
  </p:cmAuthor>
  <p:cmAuthor id="4" name="Bailey, David Stephen" initials="BDS" lastIdx="8" clrIdx="3">
    <p:extLst>
      <p:ext uri="{19B8F6BF-5375-455C-9EA6-DF929625EA0E}">
        <p15:presenceInfo xmlns:p15="http://schemas.microsoft.com/office/powerpoint/2012/main" userId="S::DBailey2@imf.org::29aa3673-374c-46f2-94fe-091c2a817627" providerId="AD"/>
      </p:ext>
    </p:extLst>
  </p:cmAuthor>
  <p:cmAuthor id="5" name="Wickens, Tobias" initials="WT" lastIdx="2" clrIdx="4">
    <p:extLst>
      <p:ext uri="{19B8F6BF-5375-455C-9EA6-DF929625EA0E}">
        <p15:presenceInfo xmlns:p15="http://schemas.microsoft.com/office/powerpoint/2012/main" userId="S::TWICKENS@IMF.ORG::4ef5e132-4985-4324-a67e-9fc2ef6cd81e" providerId="AD"/>
      </p:ext>
    </p:extLst>
  </p:cmAuthor>
  <p:cmAuthor id="6" name="Nabila, Akhazzan" initials="AK" lastIdx="4" clrIdx="5">
    <p:extLst>
      <p:ext uri="{19B8F6BF-5375-455C-9EA6-DF929625EA0E}">
        <p15:presenceInfo xmlns:p15="http://schemas.microsoft.com/office/powerpoint/2012/main" userId="Nabila, Akhazz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CAFD"/>
    <a:srgbClr val="B1DAF5"/>
    <a:srgbClr val="193374"/>
    <a:srgbClr val="B1D7BA"/>
    <a:srgbClr val="00CC99"/>
    <a:srgbClr val="9FCDA2"/>
    <a:srgbClr val="88C28C"/>
    <a:srgbClr val="339966"/>
    <a:srgbClr val="00CC66"/>
    <a:srgbClr val="B1D7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2230" autoAdjust="0"/>
  </p:normalViewPr>
  <p:slideViewPr>
    <p:cSldViewPr>
      <p:cViewPr varScale="1">
        <p:scale>
          <a:sx n="64" d="100"/>
          <a:sy n="64" d="100"/>
        </p:scale>
        <p:origin x="48" y="22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220"/>
    </p:cViewPr>
  </p:sorterViewPr>
  <p:notesViewPr>
    <p:cSldViewPr>
      <p:cViewPr varScale="1">
        <p:scale>
          <a:sx n="47" d="100"/>
          <a:sy n="47" d="100"/>
        </p:scale>
        <p:origin x="2680" y="52"/>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66839" cy="467675"/>
          </a:xfrm>
          <a:prstGeom prst="rect">
            <a:avLst/>
          </a:prstGeom>
        </p:spPr>
        <p:txBody>
          <a:bodyPr vert="horz" lIns="91996" tIns="46000" rIns="91996" bIns="46000" rtlCol="0"/>
          <a:lstStyle>
            <a:lvl1pPr algn="l">
              <a:defRPr sz="1200"/>
            </a:lvl1pPr>
          </a:lstStyle>
          <a:p>
            <a:endParaRPr lang="en-US" dirty="0"/>
          </a:p>
        </p:txBody>
      </p:sp>
      <p:sp>
        <p:nvSpPr>
          <p:cNvPr id="3" name="Date Placeholder 2"/>
          <p:cNvSpPr>
            <a:spLocks noGrp="1"/>
          </p:cNvSpPr>
          <p:nvPr>
            <p:ph type="dt" sz="quarter" idx="1"/>
          </p:nvPr>
        </p:nvSpPr>
        <p:spPr>
          <a:xfrm>
            <a:off x="4008639" y="0"/>
            <a:ext cx="3066839" cy="467675"/>
          </a:xfrm>
          <a:prstGeom prst="rect">
            <a:avLst/>
          </a:prstGeom>
        </p:spPr>
        <p:txBody>
          <a:bodyPr vert="horz" lIns="91996" tIns="46000" rIns="91996" bIns="46000" rtlCol="0"/>
          <a:lstStyle>
            <a:lvl1pPr algn="r">
              <a:defRPr sz="1200"/>
            </a:lvl1pPr>
          </a:lstStyle>
          <a:p>
            <a:fld id="{4B4C25F1-ACCC-4813-96BC-CCA46C50A0BE}" type="datetimeFigureOut">
              <a:rPr lang="en-US" smtClean="0"/>
              <a:pPr/>
              <a:t>7/5/2021</a:t>
            </a:fld>
            <a:endParaRPr lang="en-US" dirty="0"/>
          </a:p>
        </p:txBody>
      </p:sp>
      <p:sp>
        <p:nvSpPr>
          <p:cNvPr id="4" name="Footer Placeholder 3"/>
          <p:cNvSpPr>
            <a:spLocks noGrp="1"/>
          </p:cNvSpPr>
          <p:nvPr>
            <p:ph type="ftr" sz="quarter" idx="2"/>
          </p:nvPr>
        </p:nvSpPr>
        <p:spPr>
          <a:xfrm>
            <a:off x="3" y="8893804"/>
            <a:ext cx="3066839" cy="467675"/>
          </a:xfrm>
          <a:prstGeom prst="rect">
            <a:avLst/>
          </a:prstGeom>
        </p:spPr>
        <p:txBody>
          <a:bodyPr vert="horz" lIns="91996" tIns="46000" rIns="91996" bIns="4600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639" y="8893804"/>
            <a:ext cx="3066839" cy="467675"/>
          </a:xfrm>
          <a:prstGeom prst="rect">
            <a:avLst/>
          </a:prstGeom>
        </p:spPr>
        <p:txBody>
          <a:bodyPr vert="horz" lIns="91996" tIns="46000" rIns="91996" bIns="46000" rtlCol="0" anchor="b"/>
          <a:lstStyle>
            <a:lvl1pPr algn="r">
              <a:defRPr sz="1200"/>
            </a:lvl1pPr>
          </a:lstStyle>
          <a:p>
            <a:fld id="{3E5E6412-C602-4F2F-A821-7A453F2F7B7D}" type="slidenum">
              <a:rPr lang="en-US" smtClean="0"/>
              <a:pPr/>
              <a:t>‹#›</a:t>
            </a:fld>
            <a:endParaRPr lang="en-US" dirty="0"/>
          </a:p>
        </p:txBody>
      </p:sp>
    </p:spTree>
    <p:extLst>
      <p:ext uri="{BB962C8B-B14F-4D97-AF65-F5344CB8AC3E}">
        <p14:creationId xmlns:p14="http://schemas.microsoft.com/office/powerpoint/2010/main" val="688692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66732" cy="468154"/>
          </a:xfrm>
          <a:prstGeom prst="rect">
            <a:avLst/>
          </a:prstGeom>
        </p:spPr>
        <p:txBody>
          <a:bodyPr vert="horz" lIns="93930" tIns="46964" rIns="93930" bIns="46964" rtlCol="0"/>
          <a:lstStyle>
            <a:lvl1pPr algn="l">
              <a:defRPr sz="1200"/>
            </a:lvl1pPr>
          </a:lstStyle>
          <a:p>
            <a:endParaRPr lang="en-US" dirty="0"/>
          </a:p>
        </p:txBody>
      </p:sp>
      <p:sp>
        <p:nvSpPr>
          <p:cNvPr id="3" name="Date Placeholder 2"/>
          <p:cNvSpPr>
            <a:spLocks noGrp="1"/>
          </p:cNvSpPr>
          <p:nvPr>
            <p:ph type="dt" idx="1"/>
          </p:nvPr>
        </p:nvSpPr>
        <p:spPr>
          <a:xfrm>
            <a:off x="4008707" y="0"/>
            <a:ext cx="3066732" cy="468154"/>
          </a:xfrm>
          <a:prstGeom prst="rect">
            <a:avLst/>
          </a:prstGeom>
        </p:spPr>
        <p:txBody>
          <a:bodyPr vert="horz" lIns="93930" tIns="46964" rIns="93930" bIns="46964" rtlCol="0"/>
          <a:lstStyle>
            <a:lvl1pPr algn="r">
              <a:defRPr sz="1200"/>
            </a:lvl1pPr>
          </a:lstStyle>
          <a:p>
            <a:fld id="{0B6FE31F-108A-4BC9-A67D-A6174873204B}" type="datetimeFigureOut">
              <a:rPr lang="en-US" smtClean="0"/>
              <a:pPr/>
              <a:t>7/5/2021</a:t>
            </a:fld>
            <a:endParaRPr lang="en-US" dirty="0"/>
          </a:p>
        </p:txBody>
      </p:sp>
      <p:sp>
        <p:nvSpPr>
          <p:cNvPr id="4" name="Slide Image Placeholder 3"/>
          <p:cNvSpPr>
            <a:spLocks noGrp="1" noRot="1" noChangeAspect="1"/>
          </p:cNvSpPr>
          <p:nvPr>
            <p:ph type="sldImg" idx="2"/>
          </p:nvPr>
        </p:nvSpPr>
        <p:spPr>
          <a:xfrm>
            <a:off x="419100" y="703263"/>
            <a:ext cx="6238875" cy="3509962"/>
          </a:xfrm>
          <a:prstGeom prst="rect">
            <a:avLst/>
          </a:prstGeom>
          <a:noFill/>
          <a:ln w="12700">
            <a:solidFill>
              <a:prstClr val="black"/>
            </a:solidFill>
          </a:ln>
        </p:spPr>
        <p:txBody>
          <a:bodyPr vert="horz" lIns="93930" tIns="46964" rIns="93930" bIns="46964" rtlCol="0" anchor="ctr"/>
          <a:lstStyle/>
          <a:p>
            <a:endParaRPr lang="en-US" dirty="0"/>
          </a:p>
        </p:txBody>
      </p:sp>
      <p:sp>
        <p:nvSpPr>
          <p:cNvPr id="5" name="Notes Placeholder 4"/>
          <p:cNvSpPr>
            <a:spLocks noGrp="1"/>
          </p:cNvSpPr>
          <p:nvPr>
            <p:ph type="body" sz="quarter" idx="3"/>
          </p:nvPr>
        </p:nvSpPr>
        <p:spPr>
          <a:xfrm>
            <a:off x="707708" y="4447463"/>
            <a:ext cx="5661660" cy="4213384"/>
          </a:xfrm>
          <a:prstGeom prst="rect">
            <a:avLst/>
          </a:prstGeom>
        </p:spPr>
        <p:txBody>
          <a:bodyPr vert="horz" lIns="93930" tIns="46964" rIns="93930" bIns="4696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5"/>
          </p:nvPr>
        </p:nvSpPr>
        <p:spPr>
          <a:xfrm>
            <a:off x="4008707" y="8893296"/>
            <a:ext cx="3066732" cy="468154"/>
          </a:xfrm>
          <a:prstGeom prst="rect">
            <a:avLst/>
          </a:prstGeom>
        </p:spPr>
        <p:txBody>
          <a:bodyPr vert="horz" lIns="93930" tIns="46964" rIns="93930" bIns="46964" rtlCol="0" anchor="b"/>
          <a:lstStyle>
            <a:lvl1pPr algn="r">
              <a:defRPr sz="1200"/>
            </a:lvl1pPr>
          </a:lstStyle>
          <a:p>
            <a:fld id="{9AF10C07-DDCE-418F-8717-68748C140B5D}" type="slidenum">
              <a:rPr lang="en-US" smtClean="0"/>
              <a:pPr/>
              <a:t>‹#›</a:t>
            </a:fld>
            <a:endParaRPr lang="en-US" dirty="0"/>
          </a:p>
        </p:txBody>
      </p:sp>
      <p:sp>
        <p:nvSpPr>
          <p:cNvPr id="8" name="Footer Placeholder 7">
            <a:extLst>
              <a:ext uri="{FF2B5EF4-FFF2-40B4-BE49-F238E27FC236}">
                <a16:creationId xmlns:a16="http://schemas.microsoft.com/office/drawing/2014/main" id="{E0337371-29FC-4364-8DB4-FF66B42BEECA}"/>
              </a:ext>
            </a:extLst>
          </p:cNvPr>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dirty="0"/>
          </a:p>
        </p:txBody>
      </p:sp>
    </p:spTree>
    <p:extLst>
      <p:ext uri="{BB962C8B-B14F-4D97-AF65-F5344CB8AC3E}">
        <p14:creationId xmlns:p14="http://schemas.microsoft.com/office/powerpoint/2010/main" val="10325546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300" dirty="0"/>
          </a:p>
        </p:txBody>
      </p:sp>
      <p:sp>
        <p:nvSpPr>
          <p:cNvPr id="4" name="Slide Number Placeholder 3"/>
          <p:cNvSpPr>
            <a:spLocks noGrp="1"/>
          </p:cNvSpPr>
          <p:nvPr>
            <p:ph type="sldNum" sz="quarter" idx="5"/>
          </p:nvPr>
        </p:nvSpPr>
        <p:spPr/>
        <p:txBody>
          <a:bodyPr/>
          <a:lstStyle/>
          <a:p>
            <a:pPr defTabSz="920435">
              <a:defRPr/>
            </a:pPr>
            <a:fld id="{9AF10C07-DDCE-418F-8717-68748C140B5D}" type="slidenum">
              <a:rPr lang="en-US">
                <a:solidFill>
                  <a:prstClr val="black"/>
                </a:solidFill>
                <a:latin typeface="Calibri"/>
              </a:rPr>
              <a:pPr defTabSz="920435">
                <a:defRPr/>
              </a:pPr>
              <a:t>1</a:t>
            </a:fld>
            <a:endParaRPr lang="en-US" dirty="0">
              <a:solidFill>
                <a:prstClr val="black"/>
              </a:solidFill>
              <a:latin typeface="Calibri"/>
            </a:endParaRPr>
          </a:p>
        </p:txBody>
      </p:sp>
    </p:spTree>
    <p:extLst>
      <p:ext uri="{BB962C8B-B14F-4D97-AF65-F5344CB8AC3E}">
        <p14:creationId xmlns:p14="http://schemas.microsoft.com/office/powerpoint/2010/main" val="1457096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10C07-DDCE-418F-8717-68748C140B5D}" type="slidenum">
              <a:rPr lang="en-US" smtClean="0"/>
              <a:pPr/>
              <a:t>8</a:t>
            </a:fld>
            <a:endParaRPr lang="en-US" dirty="0"/>
          </a:p>
        </p:txBody>
      </p:sp>
    </p:spTree>
    <p:extLst>
      <p:ext uri="{BB962C8B-B14F-4D97-AF65-F5344CB8AC3E}">
        <p14:creationId xmlns:p14="http://schemas.microsoft.com/office/powerpoint/2010/main" val="1709109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AF10C07-DDCE-418F-8717-68748C140B5D}" type="slidenum">
              <a:rPr lang="en-US" smtClean="0"/>
              <a:pPr/>
              <a:t>9</a:t>
            </a:fld>
            <a:endParaRPr lang="en-US" dirty="0"/>
          </a:p>
        </p:txBody>
      </p:sp>
    </p:spTree>
    <p:extLst>
      <p:ext uri="{BB962C8B-B14F-4D97-AF65-F5344CB8AC3E}">
        <p14:creationId xmlns:p14="http://schemas.microsoft.com/office/powerpoint/2010/main" val="99821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49E4E862-E263-8B4A-AFB5-DFAAA754BCA9}" type="datetime1">
              <a:rPr lang="en-US" smtClean="0"/>
              <a:t>7/5/2021</a:t>
            </a:fld>
            <a:endParaRPr lang="en-US" dirty="0"/>
          </a:p>
        </p:txBody>
      </p:sp>
      <p:sp>
        <p:nvSpPr>
          <p:cNvPr id="5" name="Slide Number Placeholder 4"/>
          <p:cNvSpPr>
            <a:spLocks noGrp="1"/>
          </p:cNvSpPr>
          <p:nvPr>
            <p:ph type="sldNum" sz="quarter" idx="5"/>
          </p:nvPr>
        </p:nvSpPr>
        <p:spPr/>
        <p:txBody>
          <a:bodyPr/>
          <a:lstStyle/>
          <a:p>
            <a:fld id="{BA49F774-CCF9-492C-9AEB-F2814D4A6625}" type="slidenum">
              <a:rPr lang="en-US" smtClean="0"/>
              <a:pPr/>
              <a:t>10</a:t>
            </a:fld>
            <a:endParaRPr lang="en-US" dirty="0"/>
          </a:p>
        </p:txBody>
      </p:sp>
    </p:spTree>
    <p:extLst>
      <p:ext uri="{BB962C8B-B14F-4D97-AF65-F5344CB8AC3E}">
        <p14:creationId xmlns:p14="http://schemas.microsoft.com/office/powerpoint/2010/main" val="33336344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E35A615-44B8-AC4C-BDEB-B9D50F7261D9}"/>
              </a:ext>
            </a:extLst>
          </p:cNvPr>
          <p:cNvSpPr/>
          <p:nvPr userDrawn="1"/>
        </p:nvSpPr>
        <p:spPr>
          <a:xfrm>
            <a:off x="11938958" y="-2"/>
            <a:ext cx="253042" cy="68580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5741048" y="1940930"/>
            <a:ext cx="5515284" cy="2239337"/>
          </a:xfrm>
        </p:spPr>
        <p:txBody>
          <a:bodyPr lIns="0" tIns="0" rIns="0" bIns="45720" anchor="b" anchorCtr="0">
            <a:normAutofit/>
          </a:bodyPr>
          <a:lstStyle>
            <a:lvl1pPr algn="l">
              <a:lnSpc>
                <a:spcPct val="95000"/>
              </a:lnSpc>
              <a:defRPr sz="4000" b="0" i="0">
                <a:solidFill>
                  <a:schemeClr val="tx2"/>
                </a:solidFill>
                <a:latin typeface="Arial Black" panose="020B0604020202020204" pitchFamily="34" charset="0"/>
                <a:cs typeface="Arial Black" panose="020B0604020202020204" pitchFamily="34" charset="0"/>
              </a:defRPr>
            </a:lvl1pPr>
          </a:lstStyle>
          <a:p>
            <a:r>
              <a:rPr lang="en-US" dirty="0"/>
              <a:t>Presentation Title up to three lines in length</a:t>
            </a:r>
          </a:p>
        </p:txBody>
      </p:sp>
      <p:sp>
        <p:nvSpPr>
          <p:cNvPr id="3" name="Subtitle 2"/>
          <p:cNvSpPr>
            <a:spLocks noGrp="1"/>
          </p:cNvSpPr>
          <p:nvPr>
            <p:ph type="subTitle" idx="1" hasCustomPrompt="1"/>
          </p:nvPr>
        </p:nvSpPr>
        <p:spPr>
          <a:xfrm>
            <a:off x="5741048" y="4180267"/>
            <a:ext cx="5515284" cy="465240"/>
          </a:xfrm>
        </p:spPr>
        <p:txBody>
          <a:bodyPr lIns="0" tIns="91440" rIns="0" bIns="0"/>
          <a:lstStyle>
            <a:lvl1pPr marL="0" indent="0" algn="l">
              <a:buNone/>
              <a:defRPr b="1" cap="all" baseline="0">
                <a:solidFill>
                  <a:schemeClr val="tx2"/>
                </a:solidFill>
              </a:defRPr>
            </a:lvl1pPr>
            <a:lvl2pPr marL="457157" indent="0" algn="ctr">
              <a:buNone/>
              <a:defRPr>
                <a:solidFill>
                  <a:schemeClr val="tx1">
                    <a:tint val="75000"/>
                  </a:schemeClr>
                </a:solidFill>
              </a:defRPr>
            </a:lvl2pPr>
            <a:lvl3pPr marL="914314" indent="0" algn="ctr">
              <a:buNone/>
              <a:defRPr>
                <a:solidFill>
                  <a:schemeClr val="tx1">
                    <a:tint val="75000"/>
                  </a:schemeClr>
                </a:solidFill>
              </a:defRPr>
            </a:lvl3pPr>
            <a:lvl4pPr marL="1371472" indent="0" algn="ctr">
              <a:buNone/>
              <a:defRPr>
                <a:solidFill>
                  <a:schemeClr val="tx1">
                    <a:tint val="75000"/>
                  </a:schemeClr>
                </a:solidFill>
              </a:defRPr>
            </a:lvl4pPr>
            <a:lvl5pPr marL="1828628" indent="0" algn="ctr">
              <a:buNone/>
              <a:defRPr>
                <a:solidFill>
                  <a:schemeClr val="tx1">
                    <a:tint val="75000"/>
                  </a:schemeClr>
                </a:solidFill>
              </a:defRPr>
            </a:lvl5pPr>
            <a:lvl6pPr marL="2285785" indent="0" algn="ctr">
              <a:buNone/>
              <a:defRPr>
                <a:solidFill>
                  <a:schemeClr val="tx1">
                    <a:tint val="75000"/>
                  </a:schemeClr>
                </a:solidFill>
              </a:defRPr>
            </a:lvl6pPr>
            <a:lvl7pPr marL="2742942" indent="0" algn="ctr">
              <a:buNone/>
              <a:defRPr>
                <a:solidFill>
                  <a:schemeClr val="tx1">
                    <a:tint val="75000"/>
                  </a:schemeClr>
                </a:solidFill>
              </a:defRPr>
            </a:lvl7pPr>
            <a:lvl8pPr marL="3200100" indent="0" algn="ctr">
              <a:buNone/>
              <a:defRPr>
                <a:solidFill>
                  <a:schemeClr val="tx1">
                    <a:tint val="75000"/>
                  </a:schemeClr>
                </a:solidFill>
              </a:defRPr>
            </a:lvl8pPr>
            <a:lvl9pPr marL="3657257" indent="0" algn="ctr">
              <a:buNone/>
              <a:defRPr>
                <a:solidFill>
                  <a:schemeClr val="tx1">
                    <a:tint val="75000"/>
                  </a:schemeClr>
                </a:solidFill>
              </a:defRPr>
            </a:lvl9pPr>
          </a:lstStyle>
          <a:p>
            <a:r>
              <a:rPr lang="en-US" dirty="0"/>
              <a:t>Month </a:t>
            </a:r>
            <a:r>
              <a:rPr lang="en-US" dirty="0" err="1"/>
              <a:t>dd</a:t>
            </a:r>
            <a:r>
              <a:rPr lang="en-US" dirty="0"/>
              <a:t>, </a:t>
            </a:r>
            <a:r>
              <a:rPr lang="en-US" dirty="0" err="1"/>
              <a:t>yyyy</a:t>
            </a:r>
            <a:endParaRPr lang="en-US" dirty="0"/>
          </a:p>
        </p:txBody>
      </p:sp>
      <p:sp>
        <p:nvSpPr>
          <p:cNvPr id="12" name="Text Placeholder 11">
            <a:extLst>
              <a:ext uri="{FF2B5EF4-FFF2-40B4-BE49-F238E27FC236}">
                <a16:creationId xmlns:a16="http://schemas.microsoft.com/office/drawing/2014/main" id="{FF8FC6B8-AF18-8A44-98A9-C2E79C685356}"/>
              </a:ext>
            </a:extLst>
          </p:cNvPr>
          <p:cNvSpPr>
            <a:spLocks noGrp="1"/>
          </p:cNvSpPr>
          <p:nvPr>
            <p:ph type="body" sz="quarter" idx="10" hasCustomPrompt="1"/>
          </p:nvPr>
        </p:nvSpPr>
        <p:spPr>
          <a:xfrm>
            <a:off x="5741048" y="4879731"/>
            <a:ext cx="5515284" cy="1213338"/>
          </a:xfrm>
        </p:spPr>
        <p:txBody>
          <a:bodyPr lIns="0" tIns="0" rIns="0" bIns="0" anchor="b" anchorCtr="0"/>
          <a:lstStyle>
            <a:lvl1pPr marL="0" indent="0">
              <a:spcBef>
                <a:spcPts val="300"/>
              </a:spcBef>
              <a:buNone/>
              <a:tabLst/>
              <a:defRPr>
                <a:solidFill>
                  <a:schemeClr val="bg1">
                    <a:lumMod val="50000"/>
                  </a:schemeClr>
                </a:solidFill>
              </a:defRPr>
            </a:lvl1pPr>
            <a:lvl2pPr marL="0" indent="0">
              <a:spcBef>
                <a:spcPts val="300"/>
              </a:spcBef>
              <a:buNone/>
              <a:tabLst/>
              <a:defRPr>
                <a:solidFill>
                  <a:schemeClr val="bg1">
                    <a:lumMod val="50000"/>
                  </a:schemeClr>
                </a:solidFill>
              </a:defRPr>
            </a:lvl2pPr>
            <a:lvl3pPr marL="0" indent="0">
              <a:spcBef>
                <a:spcPts val="300"/>
              </a:spcBef>
              <a:buNone/>
              <a:tabLst/>
              <a:defRPr>
                <a:solidFill>
                  <a:schemeClr val="bg1">
                    <a:lumMod val="50000"/>
                  </a:schemeClr>
                </a:solidFill>
              </a:defRPr>
            </a:lvl3pPr>
            <a:lvl4pPr marL="0" indent="0">
              <a:spcBef>
                <a:spcPts val="300"/>
              </a:spcBef>
              <a:buNone/>
              <a:tabLst/>
              <a:defRPr>
                <a:solidFill>
                  <a:schemeClr val="bg1">
                    <a:lumMod val="50000"/>
                  </a:schemeClr>
                </a:solidFill>
              </a:defRPr>
            </a:lvl4pPr>
            <a:lvl5pPr marL="0" indent="0">
              <a:spcBef>
                <a:spcPts val="300"/>
              </a:spcBef>
              <a:buNone/>
              <a:tabLst/>
              <a:defRPr>
                <a:solidFill>
                  <a:schemeClr val="bg1">
                    <a:lumMod val="50000"/>
                  </a:schemeClr>
                </a:solidFill>
              </a:defRPr>
            </a:lvl5pPr>
          </a:lstStyle>
          <a:p>
            <a:pPr lvl="0"/>
            <a:r>
              <a:rPr lang="en-US" dirty="0"/>
              <a:t>Speaker Name</a:t>
            </a:r>
          </a:p>
          <a:p>
            <a:pPr lvl="0"/>
            <a:r>
              <a:rPr lang="en-US" dirty="0"/>
              <a:t>Division/Title/Affiliation</a:t>
            </a:r>
          </a:p>
        </p:txBody>
      </p:sp>
      <p:sp>
        <p:nvSpPr>
          <p:cNvPr id="5" name="Picture Placeholder 4">
            <a:extLst>
              <a:ext uri="{FF2B5EF4-FFF2-40B4-BE49-F238E27FC236}">
                <a16:creationId xmlns:a16="http://schemas.microsoft.com/office/drawing/2014/main" id="{EDD8EAEE-101A-B04C-9480-47C14533CE54}"/>
              </a:ext>
            </a:extLst>
          </p:cNvPr>
          <p:cNvSpPr>
            <a:spLocks noGrp="1"/>
          </p:cNvSpPr>
          <p:nvPr>
            <p:ph type="pic" sz="quarter" idx="11" hasCustomPrompt="1"/>
          </p:nvPr>
        </p:nvSpPr>
        <p:spPr>
          <a:xfrm>
            <a:off x="0" y="0"/>
            <a:ext cx="4891088" cy="6858000"/>
          </a:xfrm>
          <a:solidFill>
            <a:schemeClr val="tx2"/>
          </a:solidFill>
        </p:spPr>
        <p:txBody>
          <a:bodyPr lIns="365760" tIns="365760" rIns="365760" bIns="2971800" anchor="b">
            <a:normAutofit/>
          </a:bodyPr>
          <a:lstStyle>
            <a:lvl1pPr marL="0" indent="0" algn="ctr">
              <a:buNone/>
              <a:defRPr sz="1600" i="1">
                <a:solidFill>
                  <a:schemeClr val="tx2">
                    <a:lumMod val="40000"/>
                    <a:lumOff val="60000"/>
                  </a:schemeClr>
                </a:solidFill>
              </a:defRPr>
            </a:lvl1pPr>
          </a:lstStyle>
          <a:p>
            <a:r>
              <a:rPr lang="en-US" dirty="0"/>
              <a:t>Click icon to insert a photo.</a:t>
            </a:r>
          </a:p>
        </p:txBody>
      </p:sp>
      <p:sp>
        <p:nvSpPr>
          <p:cNvPr id="8" name="Text Placeholder 4">
            <a:extLst>
              <a:ext uri="{FF2B5EF4-FFF2-40B4-BE49-F238E27FC236}">
                <a16:creationId xmlns:a16="http://schemas.microsoft.com/office/drawing/2014/main" id="{FEFAF05C-419E-4343-8983-4850A83FB6CD}"/>
              </a:ext>
            </a:extLst>
          </p:cNvPr>
          <p:cNvSpPr>
            <a:spLocks noGrp="1"/>
          </p:cNvSpPr>
          <p:nvPr>
            <p:ph type="body" sz="quarter" idx="12" hasCustomPrompt="1"/>
          </p:nvPr>
        </p:nvSpPr>
        <p:spPr>
          <a:xfrm>
            <a:off x="0" y="6597160"/>
            <a:ext cx="4891089" cy="260840"/>
          </a:xfrm>
        </p:spPr>
        <p:txBody>
          <a:bodyPr lIns="91440" tIns="45720" rIns="91440" bIns="45720">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pic>
        <p:nvPicPr>
          <p:cNvPr id="6" name="Graphic 5">
            <a:extLst>
              <a:ext uri="{FF2B5EF4-FFF2-40B4-BE49-F238E27FC236}">
                <a16:creationId xmlns:a16="http://schemas.microsoft.com/office/drawing/2014/main" id="{A84459F0-C776-6C49-B932-81C19C279ABD}"/>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r="65212"/>
          <a:stretch/>
        </p:blipFill>
        <p:spPr>
          <a:xfrm>
            <a:off x="5623560" y="749808"/>
            <a:ext cx="1103811" cy="1143993"/>
          </a:xfrm>
          <a:prstGeom prst="rect">
            <a:avLst/>
          </a:prstGeom>
        </p:spPr>
      </p:pic>
    </p:spTree>
    <p:extLst>
      <p:ext uri="{BB962C8B-B14F-4D97-AF65-F5344CB8AC3E}">
        <p14:creationId xmlns:p14="http://schemas.microsoft.com/office/powerpoint/2010/main" val="4012520648"/>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orient="horz" pos="3799">
          <p15:clr>
            <a:srgbClr val="FBAE40"/>
          </p15:clr>
        </p15:guide>
        <p15:guide id="3" pos="3600">
          <p15:clr>
            <a:srgbClr val="FBAE40"/>
          </p15:clr>
        </p15:guide>
        <p15:guide id="4" pos="308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Text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Title for </a:t>
            </a:r>
            <a:r>
              <a:rPr lang="en-US" dirty="0" err="1"/>
              <a:t>Photo+Text</a:t>
            </a:r>
            <a:r>
              <a:rPr lang="en-US" dirty="0"/>
              <a:t> (W) Layout</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1"/>
            <a:ext cx="4572000" cy="4860591"/>
          </a:xfrm>
        </p:spPr>
        <p:txBody>
          <a:bodyPr>
            <a:normAutofit/>
          </a:bodyPr>
          <a:lstStyle>
            <a:lvl1pPr>
              <a:spcBef>
                <a:spcPts val="2000"/>
              </a:spcBef>
              <a:defRPr sz="1800">
                <a:solidFill>
                  <a:schemeClr val="tx1"/>
                </a:solidFill>
              </a:defRPr>
            </a:lvl1pPr>
            <a:lvl2pPr>
              <a:defRPr sz="1800"/>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defRPr sz="1800"/>
            </a:lvl4pPr>
            <a:lvl5pPr marL="917575" marR="0" indent="-225425" algn="l" defTabSz="914314" rtl="0" eaLnBrk="1" fontAlgn="auto" latinLnBrk="0" hangingPunct="1">
              <a:lnSpc>
                <a:spcPct val="100000"/>
              </a:lnSpc>
              <a:spcBef>
                <a:spcPts val="600"/>
              </a:spcBef>
              <a:spcAft>
                <a:spcPts val="0"/>
              </a:spcAft>
              <a:buClr>
                <a:schemeClr val="bg1">
                  <a:lumMod val="50000"/>
                </a:schemeClr>
              </a:buClr>
              <a:buSzTx/>
              <a:buFont typeface=".HelveticaNeueDeskInterface-Regular"/>
              <a:buChar char="●"/>
              <a:tabLst/>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marL="917575" marR="0" lvl="4" indent="-225425" algn="l" defTabSz="914314" rtl="0" eaLnBrk="1" fontAlgn="auto" latinLnBrk="0" hangingPunct="1">
              <a:lnSpc>
                <a:spcPct val="100000"/>
              </a:lnSpc>
              <a:spcBef>
                <a:spcPts val="600"/>
              </a:spcBef>
              <a:spcAft>
                <a:spcPts val="0"/>
              </a:spcAft>
              <a:buClr>
                <a:schemeClr val="bg1">
                  <a:lumMod val="50000"/>
                </a:schemeClr>
              </a:buClr>
              <a:buSzTx/>
              <a:buFont typeface=".HelveticaNeueDeskInterface-Regular"/>
              <a:buChar char="●"/>
              <a:tabLst/>
              <a:defRPr/>
            </a:pPr>
            <a:r>
              <a:rPr lang="en-US" dirty="0"/>
              <a:t>Quadruple-click the “Indent More” button (above) for fourth-level bullets</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1239838" y="1669499"/>
            <a:ext cx="4856162" cy="4480560"/>
          </a:xfrm>
          <a:solidFill>
            <a:schemeClr val="bg1">
              <a:lumMod val="90000"/>
            </a:schemeClr>
          </a:solidFill>
        </p:spPr>
        <p:txBody>
          <a:bodyPr lIns="365760" tIns="365760" rIns="365760" bIns="1828800" anchor="b">
            <a:normAutofit/>
          </a:bodyPr>
          <a:lstStyle>
            <a:lvl1pPr marL="0" indent="0" algn="ctr">
              <a:buNone/>
              <a:defRPr sz="1600" i="1">
                <a:solidFill>
                  <a:schemeClr val="bg1">
                    <a:lumMod val="75000"/>
                  </a:schemeClr>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239839" y="5889219"/>
            <a:ext cx="4856162" cy="260840"/>
          </a:xfrm>
        </p:spPr>
        <p:txBody>
          <a:bodyPr lIns="45720" tIns="45720" rIns="45720" bIns="45720" anchor="b">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10378052"/>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Photo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340806" y="491385"/>
            <a:ext cx="3670259" cy="978486"/>
          </a:xfrm>
          <a:prstGeom prst="rect">
            <a:avLst/>
          </a:prstGeom>
        </p:spPr>
        <p:txBody>
          <a:bodyPr vert="horz" lIns="0" tIns="0" rIns="0" bIns="0" rtlCol="0" anchor="ctr">
            <a:normAutofit/>
          </a:bodyPr>
          <a:lstStyle>
            <a:lvl1pPr algn="l">
              <a:defRPr lang="en-US" sz="2400" dirty="0">
                <a:solidFill>
                  <a:schemeClr val="tx2"/>
                </a:solidFill>
                <a:latin typeface="Arial Black" charset="0"/>
                <a:ea typeface="Arial Black" charset="0"/>
                <a:cs typeface="Arial Black" charset="0"/>
              </a:defRPr>
            </a:lvl1pPr>
          </a:lstStyle>
          <a:p>
            <a:pPr marL="0" lvl="0"/>
            <a:r>
              <a:rPr lang="en-US" dirty="0"/>
              <a:t>Title for </a:t>
            </a:r>
            <a:r>
              <a:rPr lang="en-US" dirty="0" err="1"/>
              <a:t>Text+Photo</a:t>
            </a:r>
            <a:r>
              <a:rPr lang="en-US" dirty="0"/>
              <a:t>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340806" y="1469871"/>
            <a:ext cx="3670259" cy="4860591"/>
          </a:xfrm>
        </p:spPr>
        <p:txBody>
          <a:bodyPr>
            <a:normAutofit/>
          </a:bodyPr>
          <a:lstStyle>
            <a:lvl1pPr>
              <a:spcBef>
                <a:spcPts val="2000"/>
              </a:spcBef>
              <a:defRPr sz="1800">
                <a:solidFill>
                  <a:schemeClr val="tx1"/>
                </a:solidFill>
              </a:defRPr>
            </a:lvl1pPr>
            <a:lvl2pPr>
              <a:defRPr sz="1800"/>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defRPr sz="1800"/>
            </a:lvl4pPr>
            <a:lvl5pPr>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6" name="Picture Placeholder 2">
            <a:extLst>
              <a:ext uri="{FF2B5EF4-FFF2-40B4-BE49-F238E27FC236}">
                <a16:creationId xmlns:a16="http://schemas.microsoft.com/office/drawing/2014/main" id="{47569D7D-6010-454B-A86B-B6C69D7E2E6B}"/>
              </a:ext>
            </a:extLst>
          </p:cNvPr>
          <p:cNvSpPr>
            <a:spLocks noGrp="1"/>
          </p:cNvSpPr>
          <p:nvPr>
            <p:ph type="pic" sz="quarter" idx="11" hasCustomPrompt="1"/>
          </p:nvPr>
        </p:nvSpPr>
        <p:spPr>
          <a:xfrm>
            <a:off x="4191000" y="-1"/>
            <a:ext cx="8001000" cy="6629400"/>
          </a:xfrm>
          <a:solidFill>
            <a:schemeClr val="bg1">
              <a:lumMod val="90000"/>
            </a:schemeClr>
          </a:solidFill>
        </p:spPr>
        <p:txBody>
          <a:bodyPr tIns="0" bIns="2743200" anchor="b"/>
          <a:lstStyle>
            <a:lvl1pPr algn="ctr">
              <a:defRPr i="1">
                <a:solidFill>
                  <a:schemeClr val="bg1">
                    <a:lumMod val="75000"/>
                  </a:schemeClr>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FD26CCD3-E500-1F49-8DD8-1545E2CBF0B3}"/>
              </a:ext>
            </a:extLst>
          </p:cNvPr>
          <p:cNvSpPr>
            <a:spLocks noGrp="1"/>
          </p:cNvSpPr>
          <p:nvPr>
            <p:ph type="body" sz="quarter" idx="12" hasCustomPrompt="1"/>
          </p:nvPr>
        </p:nvSpPr>
        <p:spPr>
          <a:xfrm rot="5400000">
            <a:off x="8746884" y="3184281"/>
            <a:ext cx="6629396" cy="260840"/>
          </a:xfrm>
        </p:spPr>
        <p:txBody>
          <a:bodyPr lIns="91440" tIns="45720" rIns="91440" bIns="45720">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2739456880"/>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Photo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Title for </a:t>
            </a:r>
            <a:r>
              <a:rPr lang="en-US" dirty="0" err="1"/>
              <a:t>Photo+Photo</a:t>
            </a:r>
            <a:r>
              <a:rPr lang="en-US" dirty="0"/>
              <a:t> (W) Layout</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0" y="1469871"/>
            <a:ext cx="6096000" cy="4251960"/>
          </a:xfrm>
          <a:solidFill>
            <a:schemeClr val="bg1">
              <a:lumMod val="90000"/>
            </a:schemeClr>
          </a:solidFill>
        </p:spPr>
        <p:txBody>
          <a:bodyPr lIns="365760" tIns="365760" rIns="365760" bIns="1828800" anchor="b">
            <a:normAutofit/>
          </a:bodyPr>
          <a:lstStyle>
            <a:lvl1pPr marL="0" indent="0" algn="ctr">
              <a:buNone/>
              <a:defRPr sz="1600" i="1">
                <a:solidFill>
                  <a:schemeClr val="bg1">
                    <a:lumMod val="75000"/>
                  </a:schemeClr>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 y="5460991"/>
            <a:ext cx="6096000" cy="260840"/>
          </a:xfrm>
        </p:spPr>
        <p:txBody>
          <a:bodyPr lIns="45720" tIns="45720" rIns="45720" bIns="45720" anchor="b">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8" name="Picture Placeholder 4">
            <a:extLst>
              <a:ext uri="{FF2B5EF4-FFF2-40B4-BE49-F238E27FC236}">
                <a16:creationId xmlns:a16="http://schemas.microsoft.com/office/drawing/2014/main" id="{57E259A3-746A-2044-822B-3F7D859E7F10}"/>
              </a:ext>
            </a:extLst>
          </p:cNvPr>
          <p:cNvSpPr>
            <a:spLocks noGrp="1"/>
          </p:cNvSpPr>
          <p:nvPr>
            <p:ph type="pic" sz="quarter" idx="14" hasCustomPrompt="1"/>
          </p:nvPr>
        </p:nvSpPr>
        <p:spPr>
          <a:xfrm>
            <a:off x="6093439" y="1469871"/>
            <a:ext cx="6096000" cy="4251960"/>
          </a:xfrm>
          <a:solidFill>
            <a:schemeClr val="bg1">
              <a:lumMod val="90000"/>
            </a:schemeClr>
          </a:solidFill>
        </p:spPr>
        <p:txBody>
          <a:bodyPr lIns="365760" tIns="365760" rIns="365760" bIns="1828800" anchor="b">
            <a:normAutofit/>
          </a:bodyPr>
          <a:lstStyle>
            <a:lvl1pPr marL="0" indent="0" algn="ctr">
              <a:buNone/>
              <a:defRPr sz="1600" i="1">
                <a:solidFill>
                  <a:schemeClr val="bg1">
                    <a:lumMod val="75000"/>
                  </a:schemeClr>
                </a:solidFill>
              </a:defRPr>
            </a:lvl1pPr>
          </a:lstStyle>
          <a:p>
            <a:r>
              <a:rPr lang="en-US" dirty="0"/>
              <a:t>Click icon to insert a photo.</a:t>
            </a:r>
          </a:p>
        </p:txBody>
      </p:sp>
      <p:sp>
        <p:nvSpPr>
          <p:cNvPr id="9" name="Text Placeholder 4">
            <a:extLst>
              <a:ext uri="{FF2B5EF4-FFF2-40B4-BE49-F238E27FC236}">
                <a16:creationId xmlns:a16="http://schemas.microsoft.com/office/drawing/2014/main" id="{E3F54B41-918E-644B-B610-DDE8277FB261}"/>
              </a:ext>
            </a:extLst>
          </p:cNvPr>
          <p:cNvSpPr>
            <a:spLocks noGrp="1"/>
          </p:cNvSpPr>
          <p:nvPr>
            <p:ph type="body" sz="quarter" idx="15" hasCustomPrompt="1"/>
          </p:nvPr>
        </p:nvSpPr>
        <p:spPr>
          <a:xfrm>
            <a:off x="6093440" y="5460991"/>
            <a:ext cx="6096000" cy="260840"/>
          </a:xfrm>
        </p:spPr>
        <p:txBody>
          <a:bodyPr lIns="45720" tIns="45720" rIns="45720" bIns="45720" anchor="b">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150110793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rge Photo+Title (W)">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24F27426-24A7-3845-8E05-8360D202A2F3}"/>
              </a:ext>
            </a:extLst>
          </p:cNvPr>
          <p:cNvSpPr>
            <a:spLocks noGrp="1"/>
          </p:cNvSpPr>
          <p:nvPr>
            <p:ph type="title" hasCustomPrompt="1"/>
          </p:nvPr>
        </p:nvSpPr>
        <p:spPr>
          <a:xfrm>
            <a:off x="1" y="5349453"/>
            <a:ext cx="12192000" cy="1508547"/>
          </a:xfrm>
          <a:prstGeom prst="rect">
            <a:avLst/>
          </a:prstGeom>
        </p:spPr>
        <p:txBody>
          <a:bodyPr vert="horz" lIns="457200" tIns="182880" rIns="457200" bIns="182880" rtlCol="0" anchor="t" anchorCtr="0">
            <a:noAutofit/>
          </a:bodyPr>
          <a:lstStyle>
            <a:lvl1pPr algn="ctr">
              <a:defRPr lang="en-US" sz="2400" dirty="0">
                <a:solidFill>
                  <a:schemeClr val="tx2"/>
                </a:solidFill>
                <a:latin typeface="Arial Black" charset="0"/>
                <a:ea typeface="Arial Black" charset="0"/>
                <a:cs typeface="Arial Black" charset="0"/>
              </a:defRPr>
            </a:lvl1pPr>
          </a:lstStyle>
          <a:p>
            <a:pPr marL="0" lvl="0"/>
            <a:r>
              <a:rPr lang="en-US" dirty="0"/>
              <a:t>Title for Large Photo (W) Layout</a:t>
            </a:r>
          </a:p>
        </p:txBody>
      </p:sp>
      <p:sp>
        <p:nvSpPr>
          <p:cNvPr id="5" name="Picture Placeholder 2">
            <a:extLst>
              <a:ext uri="{FF2B5EF4-FFF2-40B4-BE49-F238E27FC236}">
                <a16:creationId xmlns:a16="http://schemas.microsoft.com/office/drawing/2014/main" id="{58B1EB05-4C3D-C643-8F71-7489EF7CE397}"/>
              </a:ext>
            </a:extLst>
          </p:cNvPr>
          <p:cNvSpPr>
            <a:spLocks noGrp="1"/>
          </p:cNvSpPr>
          <p:nvPr>
            <p:ph type="pic" sz="quarter" idx="10" hasCustomPrompt="1"/>
          </p:nvPr>
        </p:nvSpPr>
        <p:spPr>
          <a:xfrm>
            <a:off x="0" y="0"/>
            <a:ext cx="12192000" cy="5349875"/>
          </a:xfrm>
          <a:solidFill>
            <a:schemeClr val="bg1">
              <a:lumMod val="90000"/>
            </a:schemeClr>
          </a:solidFill>
        </p:spPr>
        <p:txBody>
          <a:bodyPr tIns="0" bIns="2057400" anchor="b"/>
          <a:lstStyle>
            <a:lvl1pPr algn="ctr">
              <a:defRPr i="1">
                <a:solidFill>
                  <a:schemeClr val="bg1">
                    <a:lumMod val="75000"/>
                  </a:schemeClr>
                </a:solidFill>
              </a:defRPr>
            </a:lvl1pPr>
          </a:lstStyle>
          <a:p>
            <a:r>
              <a:rPr lang="en-US" dirty="0"/>
              <a:t>Click icon to insert a photo.</a:t>
            </a:r>
          </a:p>
        </p:txBody>
      </p:sp>
      <p:sp>
        <p:nvSpPr>
          <p:cNvPr id="6" name="Text Placeholder 4">
            <a:extLst>
              <a:ext uri="{FF2B5EF4-FFF2-40B4-BE49-F238E27FC236}">
                <a16:creationId xmlns:a16="http://schemas.microsoft.com/office/drawing/2014/main" id="{EC91875E-B0A9-0447-9F79-6199D7261229}"/>
              </a:ext>
            </a:extLst>
          </p:cNvPr>
          <p:cNvSpPr>
            <a:spLocks noGrp="1"/>
          </p:cNvSpPr>
          <p:nvPr>
            <p:ph type="body" sz="quarter" idx="11" hasCustomPrompt="1"/>
          </p:nvPr>
        </p:nvSpPr>
        <p:spPr>
          <a:xfrm rot="5400000">
            <a:off x="9386856" y="2544308"/>
            <a:ext cx="5349451" cy="260840"/>
          </a:xfrm>
        </p:spPr>
        <p:txBody>
          <a:bodyPr lIns="91440" tIns="45720" rIns="91440" bIns="45720">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275457232"/>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xtra-Large Photo+Title (W)">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58B1EB05-4C3D-C643-8F71-7489EF7CE397}"/>
              </a:ext>
            </a:extLst>
          </p:cNvPr>
          <p:cNvSpPr>
            <a:spLocks noGrp="1"/>
          </p:cNvSpPr>
          <p:nvPr>
            <p:ph type="pic" sz="quarter" idx="10" hasCustomPrompt="1"/>
          </p:nvPr>
        </p:nvSpPr>
        <p:spPr>
          <a:xfrm>
            <a:off x="0" y="-1"/>
            <a:ext cx="12192000" cy="6172200"/>
          </a:xfrm>
          <a:solidFill>
            <a:schemeClr val="bg1">
              <a:lumMod val="90000"/>
            </a:schemeClr>
          </a:solidFill>
        </p:spPr>
        <p:txBody>
          <a:bodyPr tIns="0" bIns="2560320" anchor="b"/>
          <a:lstStyle>
            <a:lvl1pPr algn="ctr">
              <a:defRPr i="1">
                <a:solidFill>
                  <a:schemeClr val="bg1">
                    <a:lumMod val="75000"/>
                  </a:schemeClr>
                </a:solidFill>
              </a:defRPr>
            </a:lvl1pPr>
          </a:lstStyle>
          <a:p>
            <a:r>
              <a:rPr lang="en-US" dirty="0"/>
              <a:t>Click icon to insert a photo.</a:t>
            </a:r>
          </a:p>
        </p:txBody>
      </p:sp>
      <p:sp>
        <p:nvSpPr>
          <p:cNvPr id="6" name="Text Placeholder 4">
            <a:extLst>
              <a:ext uri="{FF2B5EF4-FFF2-40B4-BE49-F238E27FC236}">
                <a16:creationId xmlns:a16="http://schemas.microsoft.com/office/drawing/2014/main" id="{EC91875E-B0A9-0447-9F79-6199D7261229}"/>
              </a:ext>
            </a:extLst>
          </p:cNvPr>
          <p:cNvSpPr>
            <a:spLocks noGrp="1"/>
          </p:cNvSpPr>
          <p:nvPr>
            <p:ph type="body" sz="quarter" idx="11" hasCustomPrompt="1"/>
          </p:nvPr>
        </p:nvSpPr>
        <p:spPr>
          <a:xfrm rot="5400000">
            <a:off x="8975483" y="2955682"/>
            <a:ext cx="6172198" cy="260840"/>
          </a:xfrm>
        </p:spPr>
        <p:txBody>
          <a:bodyPr lIns="91440" tIns="45720" rIns="91440" bIns="45720">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4" name="Title Placeholder 1">
            <a:extLst>
              <a:ext uri="{FF2B5EF4-FFF2-40B4-BE49-F238E27FC236}">
                <a16:creationId xmlns:a16="http://schemas.microsoft.com/office/drawing/2014/main" id="{24F27426-24A7-3845-8E05-8360D202A2F3}"/>
              </a:ext>
            </a:extLst>
          </p:cNvPr>
          <p:cNvSpPr>
            <a:spLocks noGrp="1"/>
          </p:cNvSpPr>
          <p:nvPr>
            <p:ph type="title" hasCustomPrompt="1"/>
          </p:nvPr>
        </p:nvSpPr>
        <p:spPr>
          <a:xfrm>
            <a:off x="0" y="6172200"/>
            <a:ext cx="12202245" cy="685800"/>
          </a:xfrm>
          <a:prstGeom prst="rect">
            <a:avLst/>
          </a:prstGeom>
        </p:spPr>
        <p:txBody>
          <a:bodyPr vert="horz" lIns="457200" tIns="91440" rIns="457200" bIns="182880" rtlCol="0" anchor="t" anchorCtr="0">
            <a:normAutofit/>
          </a:bodyPr>
          <a:lstStyle>
            <a:lvl1pPr algn="ctr">
              <a:defRPr lang="en-US" sz="2200" dirty="0">
                <a:solidFill>
                  <a:schemeClr val="tx2"/>
                </a:solidFill>
                <a:latin typeface="Arial Black" charset="0"/>
                <a:ea typeface="Arial Black" charset="0"/>
                <a:cs typeface="Arial Black" charset="0"/>
              </a:defRPr>
            </a:lvl1pPr>
          </a:lstStyle>
          <a:p>
            <a:pPr marL="0" lvl="0"/>
            <a:r>
              <a:rPr lang="en-US" dirty="0"/>
              <a:t>Title for Extra-Large </a:t>
            </a:r>
            <a:r>
              <a:rPr lang="en-US" dirty="0" err="1"/>
              <a:t>Photo+Title</a:t>
            </a:r>
            <a:r>
              <a:rPr lang="en-US" dirty="0"/>
              <a:t> (W) Layout</a:t>
            </a:r>
          </a:p>
        </p:txBody>
      </p:sp>
    </p:spTree>
    <p:extLst>
      <p:ext uri="{BB962C8B-B14F-4D97-AF65-F5344CB8AC3E}">
        <p14:creationId xmlns:p14="http://schemas.microsoft.com/office/powerpoint/2010/main" val="3687546532"/>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Extra-Large Photo (W)">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58B1EB05-4C3D-C643-8F71-7489EF7CE397}"/>
              </a:ext>
            </a:extLst>
          </p:cNvPr>
          <p:cNvSpPr>
            <a:spLocks noGrp="1"/>
          </p:cNvSpPr>
          <p:nvPr>
            <p:ph type="pic" sz="quarter" idx="10" hasCustomPrompt="1"/>
          </p:nvPr>
        </p:nvSpPr>
        <p:spPr>
          <a:xfrm>
            <a:off x="0" y="-1"/>
            <a:ext cx="12192000" cy="6583680"/>
          </a:xfrm>
          <a:solidFill>
            <a:schemeClr val="bg1">
              <a:lumMod val="90000"/>
            </a:schemeClr>
          </a:solidFill>
        </p:spPr>
        <p:txBody>
          <a:bodyPr tIns="0" bIns="2743200" anchor="b"/>
          <a:lstStyle>
            <a:lvl1pPr algn="ctr">
              <a:defRPr i="1">
                <a:solidFill>
                  <a:schemeClr val="bg1">
                    <a:lumMod val="75000"/>
                  </a:schemeClr>
                </a:solidFill>
              </a:defRPr>
            </a:lvl1pPr>
          </a:lstStyle>
          <a:p>
            <a:r>
              <a:rPr lang="en-US" dirty="0"/>
              <a:t>Click icon to insert a photo.</a:t>
            </a:r>
          </a:p>
        </p:txBody>
      </p:sp>
      <p:sp>
        <p:nvSpPr>
          <p:cNvPr id="6" name="Text Placeholder 4">
            <a:extLst>
              <a:ext uri="{FF2B5EF4-FFF2-40B4-BE49-F238E27FC236}">
                <a16:creationId xmlns:a16="http://schemas.microsoft.com/office/drawing/2014/main" id="{EC91875E-B0A9-0447-9F79-6199D7261229}"/>
              </a:ext>
            </a:extLst>
          </p:cNvPr>
          <p:cNvSpPr>
            <a:spLocks noGrp="1"/>
          </p:cNvSpPr>
          <p:nvPr>
            <p:ph type="body" sz="quarter" idx="11" hasCustomPrompt="1"/>
          </p:nvPr>
        </p:nvSpPr>
        <p:spPr>
          <a:xfrm rot="5400000">
            <a:off x="8769743" y="3161422"/>
            <a:ext cx="6583678" cy="260840"/>
          </a:xfrm>
        </p:spPr>
        <p:txBody>
          <a:bodyPr lIns="91440" tIns="45720" rIns="91440" bIns="45720">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675901476"/>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ingle-Column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Single-Column (B)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9715500" cy="4860591"/>
          </a:xfrm>
        </p:spPr>
        <p:txBody>
          <a:bodyPr/>
          <a:lstStyle>
            <a:lvl1pPr marL="0" marR="0" indent="0" algn="l" defTabSz="914314" rtl="0" eaLnBrk="1" fontAlgn="auto" latinLnBrk="0" hangingPunct="1">
              <a:lnSpc>
                <a:spcPct val="100000"/>
              </a:lnSpc>
              <a:spcBef>
                <a:spcPts val="2400"/>
              </a:spcBef>
              <a:spcAft>
                <a:spcPts val="0"/>
              </a:spcAft>
              <a:buClr>
                <a:schemeClr val="accent1"/>
              </a:buClr>
              <a:buSzPct val="110000"/>
              <a:buFont typeface="Wingdings" charset="2"/>
              <a:buNone/>
              <a:tabLst/>
              <a:defRPr>
                <a:solidFill>
                  <a:schemeClr val="bg1"/>
                </a:solidFill>
              </a:defRPr>
            </a:lvl1pPr>
            <a:lvl2pPr>
              <a:buClr>
                <a:schemeClr val="tx2">
                  <a:lumMod val="40000"/>
                  <a:lumOff val="60000"/>
                </a:schemeClr>
              </a:buClr>
              <a:defRPr>
                <a:solidFill>
                  <a:schemeClr val="bg1"/>
                </a:solidFill>
              </a:defRPr>
            </a:lvl2pPr>
            <a:lvl3pPr>
              <a:buClr>
                <a:schemeClr val="bg1">
                  <a:lumMod val="75000"/>
                </a:schemeClr>
              </a:buClr>
              <a:defRPr>
                <a:solidFill>
                  <a:schemeClr val="bg1"/>
                </a:solidFill>
              </a:defRPr>
            </a:lvl3pPr>
            <a:lvl4pPr>
              <a:buClr>
                <a:schemeClr val="tx2">
                  <a:lumMod val="40000"/>
                  <a:lumOff val="60000"/>
                </a:schemeClr>
              </a:buClr>
              <a:defRPr>
                <a:solidFill>
                  <a:schemeClr val="bg1"/>
                </a:solidFill>
              </a:defRPr>
            </a:lvl4pPr>
            <a:lvl5pPr>
              <a:buClr>
                <a:schemeClr val="bg1">
                  <a:lumMod val="75000"/>
                </a:schemeClr>
              </a:buClr>
              <a:defRPr>
                <a:solidFill>
                  <a:schemeClr val="bg1"/>
                </a:solidFill>
              </a:defRPr>
            </a:lvl5pPr>
          </a:lstStyle>
          <a:p>
            <a:pPr marL="0" marR="0" lvl="0" indent="0" algn="l" defTabSz="914314" rtl="0" eaLnBrk="1" fontAlgn="auto" latinLnBrk="0" hangingPunct="1">
              <a:lnSpc>
                <a:spcPct val="100000"/>
              </a:lnSpc>
              <a:spcBef>
                <a:spcPts val="2400"/>
              </a:spcBef>
              <a:spcAft>
                <a:spcPts val="0"/>
              </a:spcAft>
              <a:buClr>
                <a:schemeClr val="accent1"/>
              </a:buClr>
              <a:buSzPct val="110000"/>
              <a:buFont typeface="Wingdings" charset="2"/>
              <a:buNone/>
              <a:tabLst/>
              <a:defRPr/>
            </a:pPr>
            <a:r>
              <a:rPr lang="en-US" dirty="0"/>
              <a:t>Paragraph/</a:t>
            </a:r>
            <a:r>
              <a:rPr lang="en-US" dirty="0" err="1"/>
              <a:t>unbulleted</a:t>
            </a:r>
            <a:r>
              <a:rPr lang="en-US" dirty="0"/>
              <a:t> text formatting</a:t>
            </a:r>
          </a:p>
          <a:p>
            <a:pPr lvl="1"/>
            <a:r>
              <a:rPr lang="en-US" dirty="0"/>
              <a:t>Click the “Indent More” button (in the Home ribbon, above) for first-level bullets</a:t>
            </a:r>
          </a:p>
          <a:p>
            <a:pPr lvl="2"/>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4" name="TextBox 3">
            <a:extLst>
              <a:ext uri="{FF2B5EF4-FFF2-40B4-BE49-F238E27FC236}">
                <a16:creationId xmlns:a16="http://schemas.microsoft.com/office/drawing/2014/main" id="{5B31EA4B-58AD-3842-9BEC-4B9FF60E019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IMF </a:t>
            </a:r>
            <a:r>
              <a:rPr lang="en-US" sz="900" b="0" dirty="0">
                <a:solidFill>
                  <a:schemeClr val="accent1">
                    <a:lumMod val="60000"/>
                    <a:lumOff val="40000"/>
                  </a:schemeClr>
                </a:solidFill>
                <a:latin typeface="+mn-lt"/>
                <a:cs typeface="Arial Black" charset="0"/>
              </a:rPr>
              <a:t>| Statistics</a:t>
            </a:r>
            <a:endParaRPr lang="en-US" sz="900" b="0" dirty="0">
              <a:solidFill>
                <a:schemeClr val="accent1">
                  <a:lumMod val="60000"/>
                  <a:lumOff val="40000"/>
                </a:schemeClr>
              </a:solidFill>
              <a:latin typeface="+mn-lt"/>
            </a:endParaRPr>
          </a:p>
        </p:txBody>
      </p:sp>
      <p:sp>
        <p:nvSpPr>
          <p:cNvPr id="5" name="TextBox 4">
            <a:extLst>
              <a:ext uri="{FF2B5EF4-FFF2-40B4-BE49-F238E27FC236}">
                <a16:creationId xmlns:a16="http://schemas.microsoft.com/office/drawing/2014/main" id="{E06FD9C8-9F14-B64C-88D7-AFEADAB39B39}"/>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8985859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wo-Column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Two-Column (B)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4572000" cy="4860591"/>
          </a:xfrm>
        </p:spPr>
        <p:txBody>
          <a:bodyPr>
            <a:normAutofit/>
          </a:bodyPr>
          <a:lstStyle>
            <a:lvl1pPr>
              <a:spcBef>
                <a:spcPts val="2000"/>
              </a:spcBef>
              <a:defRPr sz="1800">
                <a:solidFill>
                  <a:schemeClr val="bg1"/>
                </a:solidFill>
              </a:defRPr>
            </a:lvl1pPr>
            <a:lvl2pPr>
              <a:buClr>
                <a:schemeClr val="tx2">
                  <a:lumMod val="40000"/>
                  <a:lumOff val="60000"/>
                </a:schemeClr>
              </a:buClr>
              <a:defRPr sz="1800">
                <a:solidFill>
                  <a:schemeClr val="bg1"/>
                </a:solidFill>
              </a:defRPr>
            </a:lvl2pPr>
            <a:lvl3pPr>
              <a:buClr>
                <a:schemeClr val="bg1">
                  <a:lumMod val="75000"/>
                </a:schemeClr>
              </a:buClr>
              <a:defRPr sz="1800">
                <a:solidFill>
                  <a:schemeClr val="bg1"/>
                </a:solidFill>
              </a:defRPr>
            </a:lvl3pPr>
            <a:lvl4pPr>
              <a:buClr>
                <a:schemeClr val="tx2">
                  <a:lumMod val="40000"/>
                  <a:lumOff val="60000"/>
                </a:schemeClr>
              </a:buClr>
              <a:defRPr sz="1800">
                <a:solidFill>
                  <a:schemeClr val="bg1"/>
                </a:solidFill>
              </a:defRPr>
            </a:lvl4pPr>
            <a:lvl5pPr>
              <a:buClr>
                <a:schemeClr val="bg1">
                  <a:lumMod val="75000"/>
                </a:schemeClr>
              </a:buClr>
              <a:defRPr sz="1800">
                <a:solidFill>
                  <a:schemeClr val="bg1"/>
                </a:solidFill>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lvl="2"/>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1"/>
            <a:ext cx="4572000" cy="4860591"/>
          </a:xfrm>
        </p:spPr>
        <p:txBody>
          <a:bodyPr>
            <a:normAutofit/>
          </a:bodyPr>
          <a:lstStyle>
            <a:lvl1pPr>
              <a:spcBef>
                <a:spcPts val="2000"/>
              </a:spcBef>
              <a:defRPr sz="1800">
                <a:solidFill>
                  <a:schemeClr val="bg1"/>
                </a:solidFill>
              </a:defRPr>
            </a:lvl1pPr>
            <a:lvl2pPr>
              <a:buClr>
                <a:schemeClr val="tx2">
                  <a:lumMod val="40000"/>
                  <a:lumOff val="60000"/>
                </a:schemeClr>
              </a:buClr>
              <a:defRPr sz="1800">
                <a:solidFill>
                  <a:schemeClr val="bg1"/>
                </a:solidFill>
              </a:defRPr>
            </a:lvl2pPr>
            <a:lvl3pPr>
              <a:buClr>
                <a:schemeClr val="bg1">
                  <a:lumMod val="75000"/>
                </a:schemeClr>
              </a:buClr>
              <a:defRPr sz="1800">
                <a:solidFill>
                  <a:schemeClr val="bg1"/>
                </a:solidFill>
              </a:defRPr>
            </a:lvl3pPr>
            <a:lvl4pPr>
              <a:buClr>
                <a:schemeClr val="tx2">
                  <a:lumMod val="40000"/>
                  <a:lumOff val="60000"/>
                </a:schemeClr>
              </a:buClr>
              <a:defRPr sz="1800">
                <a:solidFill>
                  <a:schemeClr val="bg1"/>
                </a:solidFill>
              </a:defRPr>
            </a:lvl4pPr>
            <a:lvl5pPr>
              <a:buClr>
                <a:schemeClr val="bg1">
                  <a:lumMod val="75000"/>
                </a:schemeClr>
              </a:buClr>
              <a:defRPr sz="1800">
                <a:solidFill>
                  <a:schemeClr val="bg1"/>
                </a:solidFill>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lvl="2"/>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5" name="TextBox 4">
            <a:extLst>
              <a:ext uri="{FF2B5EF4-FFF2-40B4-BE49-F238E27FC236}">
                <a16:creationId xmlns:a16="http://schemas.microsoft.com/office/drawing/2014/main" id="{6DC0B0CE-B013-7641-9551-DA60CF80B4AC}"/>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IMF </a:t>
            </a:r>
            <a:r>
              <a:rPr lang="en-US" sz="900" b="0" dirty="0">
                <a:solidFill>
                  <a:schemeClr val="accent1">
                    <a:lumMod val="60000"/>
                    <a:lumOff val="40000"/>
                  </a:schemeClr>
                </a:solidFill>
                <a:latin typeface="+mn-lt"/>
                <a:cs typeface="Arial Black" charset="0"/>
              </a:rPr>
              <a:t>| Statistics</a:t>
            </a:r>
            <a:endParaRPr lang="en-US" sz="900" b="0" dirty="0">
              <a:solidFill>
                <a:schemeClr val="accent1">
                  <a:lumMod val="60000"/>
                  <a:lumOff val="40000"/>
                </a:schemeClr>
              </a:solidFill>
              <a:latin typeface="+mn-lt"/>
            </a:endParaRPr>
          </a:p>
        </p:txBody>
      </p:sp>
      <p:sp>
        <p:nvSpPr>
          <p:cNvPr id="6" name="TextBox 5">
            <a:extLst>
              <a:ext uri="{FF2B5EF4-FFF2-40B4-BE49-F238E27FC236}">
                <a16:creationId xmlns:a16="http://schemas.microsoft.com/office/drawing/2014/main" id="{77362889-E692-BF4A-B8C8-D6FF23EE4CF0}"/>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cxnSp>
        <p:nvCxnSpPr>
          <p:cNvPr id="7" name="Straight Connector 6">
            <a:extLst>
              <a:ext uri="{FF2B5EF4-FFF2-40B4-BE49-F238E27FC236}">
                <a16:creationId xmlns:a16="http://schemas.microsoft.com/office/drawing/2014/main" id="{DCB5B26B-2A1F-084E-BAF6-BEA91A8E38A5}"/>
              </a:ext>
            </a:extLst>
          </p:cNvPr>
          <p:cNvCxnSpPr>
            <a:cxnSpLocks/>
          </p:cNvCxnSpPr>
          <p:nvPr userDrawn="1"/>
        </p:nvCxnSpPr>
        <p:spPr>
          <a:xfrm>
            <a:off x="6096000" y="1670538"/>
            <a:ext cx="0" cy="4425462"/>
          </a:xfrm>
          <a:prstGeom prst="line">
            <a:avLst/>
          </a:prstGeom>
          <a:ln w="952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3564070"/>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Photo+Text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a:t>
            </a:r>
            <a:r>
              <a:rPr lang="en-US" dirty="0" err="1"/>
              <a:t>Photo+Text</a:t>
            </a:r>
            <a:r>
              <a:rPr lang="en-US" dirty="0"/>
              <a:t> (B) Layout</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1"/>
            <a:ext cx="4572000" cy="4860591"/>
          </a:xfrm>
        </p:spPr>
        <p:txBody>
          <a:bodyPr>
            <a:normAutofit/>
          </a:bodyPr>
          <a:lstStyle>
            <a:lvl1pPr>
              <a:spcBef>
                <a:spcPts val="2000"/>
              </a:spcBef>
              <a:defRPr sz="1800">
                <a:solidFill>
                  <a:schemeClr val="bg1"/>
                </a:solidFill>
              </a:defRPr>
            </a:lvl1pPr>
            <a:lvl2pPr>
              <a:buClr>
                <a:schemeClr val="tx2">
                  <a:lumMod val="40000"/>
                  <a:lumOff val="60000"/>
                </a:schemeClr>
              </a:buClr>
              <a:defRPr sz="1800">
                <a:solidFill>
                  <a:schemeClr val="bg1"/>
                </a:solidFill>
              </a:defRPr>
            </a:lvl2pPr>
            <a:lvl3pPr>
              <a:buClr>
                <a:schemeClr val="bg1">
                  <a:lumMod val="75000"/>
                </a:schemeClr>
              </a:buClr>
              <a:defRPr sz="1800">
                <a:solidFill>
                  <a:schemeClr val="bg1"/>
                </a:solidFill>
              </a:defRPr>
            </a:lvl3pPr>
            <a:lvl4pPr>
              <a:buClr>
                <a:schemeClr val="tx2">
                  <a:lumMod val="40000"/>
                  <a:lumOff val="60000"/>
                </a:schemeClr>
              </a:buClr>
              <a:defRPr sz="1800">
                <a:solidFill>
                  <a:schemeClr val="bg1"/>
                </a:solidFill>
              </a:defRPr>
            </a:lvl4pPr>
            <a:lvl5pPr>
              <a:buClr>
                <a:schemeClr val="bg1">
                  <a:lumMod val="75000"/>
                </a:schemeClr>
              </a:buClr>
              <a:defRPr sz="1800">
                <a:solidFill>
                  <a:schemeClr val="bg1"/>
                </a:solidFill>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lvl="2"/>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5" name="TextBox 4">
            <a:extLst>
              <a:ext uri="{FF2B5EF4-FFF2-40B4-BE49-F238E27FC236}">
                <a16:creationId xmlns:a16="http://schemas.microsoft.com/office/drawing/2014/main" id="{6DC0B0CE-B013-7641-9551-DA60CF80B4AC}"/>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IMF </a:t>
            </a:r>
            <a:r>
              <a:rPr lang="en-US" sz="900" b="0" dirty="0">
                <a:solidFill>
                  <a:schemeClr val="accent1">
                    <a:lumMod val="60000"/>
                    <a:lumOff val="40000"/>
                  </a:schemeClr>
                </a:solidFill>
                <a:latin typeface="+mn-lt"/>
                <a:cs typeface="Arial Black" charset="0"/>
              </a:rPr>
              <a:t>| Statistics</a:t>
            </a:r>
            <a:endParaRPr lang="en-US" sz="900" b="0" dirty="0">
              <a:solidFill>
                <a:schemeClr val="accent1">
                  <a:lumMod val="60000"/>
                  <a:lumOff val="40000"/>
                </a:schemeClr>
              </a:solidFill>
              <a:latin typeface="+mn-lt"/>
            </a:endParaRPr>
          </a:p>
        </p:txBody>
      </p:sp>
      <p:sp>
        <p:nvSpPr>
          <p:cNvPr id="6" name="TextBox 5">
            <a:extLst>
              <a:ext uri="{FF2B5EF4-FFF2-40B4-BE49-F238E27FC236}">
                <a16:creationId xmlns:a16="http://schemas.microsoft.com/office/drawing/2014/main" id="{77362889-E692-BF4A-B8C8-D6FF23EE4CF0}"/>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
        <p:nvSpPr>
          <p:cNvPr id="9" name="Picture Placeholder 4">
            <a:extLst>
              <a:ext uri="{FF2B5EF4-FFF2-40B4-BE49-F238E27FC236}">
                <a16:creationId xmlns:a16="http://schemas.microsoft.com/office/drawing/2014/main" id="{ADC7D600-7783-1F4F-AD62-06B784E129FD}"/>
              </a:ext>
            </a:extLst>
          </p:cNvPr>
          <p:cNvSpPr>
            <a:spLocks noGrp="1"/>
          </p:cNvSpPr>
          <p:nvPr>
            <p:ph type="pic" sz="quarter" idx="13" hasCustomPrompt="1"/>
          </p:nvPr>
        </p:nvSpPr>
        <p:spPr>
          <a:xfrm>
            <a:off x="1239838" y="1672046"/>
            <a:ext cx="4855464" cy="4480560"/>
          </a:xfrm>
          <a:solidFill>
            <a:schemeClr val="tx2">
              <a:lumMod val="50000"/>
            </a:schemeClr>
          </a:solidFill>
        </p:spPr>
        <p:txBody>
          <a:bodyPr lIns="365760" tIns="365760" rIns="365760" bIns="1828800" anchor="b">
            <a:normAutofit/>
          </a:bodyPr>
          <a:lstStyle>
            <a:lvl1pPr marL="0" indent="0" algn="ctr">
              <a:buNone/>
              <a:defRPr sz="1600" i="1">
                <a:solidFill>
                  <a:schemeClr val="tx2"/>
                </a:solidFill>
              </a:defRPr>
            </a:lvl1pPr>
          </a:lstStyle>
          <a:p>
            <a:r>
              <a:rPr lang="en-US" dirty="0"/>
              <a:t>Click icon to insert a photo.</a:t>
            </a:r>
          </a:p>
        </p:txBody>
      </p:sp>
      <p:sp>
        <p:nvSpPr>
          <p:cNvPr id="10" name="Text Placeholder 4">
            <a:extLst>
              <a:ext uri="{FF2B5EF4-FFF2-40B4-BE49-F238E27FC236}">
                <a16:creationId xmlns:a16="http://schemas.microsoft.com/office/drawing/2014/main" id="{A3893C67-9BAE-6946-9896-78E2472B03D8}"/>
              </a:ext>
            </a:extLst>
          </p:cNvPr>
          <p:cNvSpPr>
            <a:spLocks noGrp="1"/>
          </p:cNvSpPr>
          <p:nvPr>
            <p:ph type="body" sz="quarter" idx="14" hasCustomPrompt="1"/>
          </p:nvPr>
        </p:nvSpPr>
        <p:spPr>
          <a:xfrm>
            <a:off x="1239838" y="5891766"/>
            <a:ext cx="4855464" cy="260840"/>
          </a:xfrm>
        </p:spPr>
        <p:txBody>
          <a:bodyPr lIns="45720" tIns="45720" rIns="45720" bIns="45720" anchor="b">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743654236"/>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1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Photo+Photo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bg1"/>
                </a:solidFill>
                <a:latin typeface="Arial Black" charset="0"/>
                <a:ea typeface="Arial Black" charset="0"/>
                <a:cs typeface="Arial Black" charset="0"/>
              </a:defRPr>
            </a:lvl1pPr>
          </a:lstStyle>
          <a:p>
            <a:pPr marL="0" lvl="0"/>
            <a:r>
              <a:rPr lang="en-US" dirty="0"/>
              <a:t>Title for </a:t>
            </a:r>
            <a:r>
              <a:rPr lang="en-US" dirty="0" err="1"/>
              <a:t>Photo+Photo</a:t>
            </a:r>
            <a:r>
              <a:rPr lang="en-US" dirty="0"/>
              <a:t> (B) Layout</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0" y="1469871"/>
            <a:ext cx="6096000" cy="4251960"/>
          </a:xfrm>
          <a:solidFill>
            <a:schemeClr val="tx2">
              <a:lumMod val="50000"/>
            </a:schemeClr>
          </a:solidFill>
        </p:spPr>
        <p:txBody>
          <a:bodyPr lIns="365760" tIns="365760" rIns="365760" bIns="1828800" anchor="b">
            <a:normAutofit/>
          </a:bodyPr>
          <a:lstStyle>
            <a:lvl1pPr marL="0" indent="0" algn="ctr">
              <a:buNone/>
              <a:defRPr sz="1600" i="1">
                <a:solidFill>
                  <a:schemeClr val="tx2"/>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 y="5460991"/>
            <a:ext cx="6096000" cy="260840"/>
          </a:xfrm>
        </p:spPr>
        <p:txBody>
          <a:bodyPr lIns="45720" tIns="45720" rIns="45720" bIns="45720" anchor="b">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8" name="Picture Placeholder 4">
            <a:extLst>
              <a:ext uri="{FF2B5EF4-FFF2-40B4-BE49-F238E27FC236}">
                <a16:creationId xmlns:a16="http://schemas.microsoft.com/office/drawing/2014/main" id="{57E259A3-746A-2044-822B-3F7D859E7F10}"/>
              </a:ext>
            </a:extLst>
          </p:cNvPr>
          <p:cNvSpPr>
            <a:spLocks noGrp="1"/>
          </p:cNvSpPr>
          <p:nvPr>
            <p:ph type="pic" sz="quarter" idx="14" hasCustomPrompt="1"/>
          </p:nvPr>
        </p:nvSpPr>
        <p:spPr>
          <a:xfrm>
            <a:off x="6093439" y="1469871"/>
            <a:ext cx="6096000" cy="4251960"/>
          </a:xfrm>
          <a:solidFill>
            <a:schemeClr val="tx2">
              <a:lumMod val="50000"/>
            </a:schemeClr>
          </a:solidFill>
        </p:spPr>
        <p:txBody>
          <a:bodyPr lIns="365760" tIns="365760" rIns="365760" bIns="1828800" anchor="b">
            <a:normAutofit/>
          </a:bodyPr>
          <a:lstStyle>
            <a:lvl1pPr marL="0" indent="0" algn="ctr">
              <a:buNone/>
              <a:defRPr sz="1600" i="1">
                <a:solidFill>
                  <a:schemeClr val="tx2"/>
                </a:solidFill>
              </a:defRPr>
            </a:lvl1pPr>
          </a:lstStyle>
          <a:p>
            <a:r>
              <a:rPr lang="en-US" dirty="0"/>
              <a:t>Click icon to insert a photo.</a:t>
            </a:r>
          </a:p>
        </p:txBody>
      </p:sp>
      <p:sp>
        <p:nvSpPr>
          <p:cNvPr id="9" name="Text Placeholder 4">
            <a:extLst>
              <a:ext uri="{FF2B5EF4-FFF2-40B4-BE49-F238E27FC236}">
                <a16:creationId xmlns:a16="http://schemas.microsoft.com/office/drawing/2014/main" id="{E3F54B41-918E-644B-B610-DDE8277FB261}"/>
              </a:ext>
            </a:extLst>
          </p:cNvPr>
          <p:cNvSpPr>
            <a:spLocks noGrp="1"/>
          </p:cNvSpPr>
          <p:nvPr>
            <p:ph type="body" sz="quarter" idx="15" hasCustomPrompt="1"/>
          </p:nvPr>
        </p:nvSpPr>
        <p:spPr>
          <a:xfrm>
            <a:off x="6093440" y="5460991"/>
            <a:ext cx="6096000" cy="260840"/>
          </a:xfrm>
        </p:spPr>
        <p:txBody>
          <a:bodyPr lIns="45720" tIns="45720" rIns="45720" bIns="45720" anchor="b">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10" name="TextBox 9">
            <a:extLst>
              <a:ext uri="{FF2B5EF4-FFF2-40B4-BE49-F238E27FC236}">
                <a16:creationId xmlns:a16="http://schemas.microsoft.com/office/drawing/2014/main" id="{8E8A7720-BFE2-8541-8CCE-E6CF2AEB21D5}"/>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IMF </a:t>
            </a:r>
            <a:r>
              <a:rPr lang="en-US" sz="900" b="0" dirty="0">
                <a:solidFill>
                  <a:schemeClr val="accent1">
                    <a:lumMod val="60000"/>
                    <a:lumOff val="40000"/>
                  </a:schemeClr>
                </a:solidFill>
                <a:latin typeface="+mn-lt"/>
                <a:cs typeface="Arial Black" charset="0"/>
              </a:rPr>
              <a:t>| Statistics</a:t>
            </a:r>
            <a:endParaRPr lang="en-US" sz="900" b="0" dirty="0">
              <a:solidFill>
                <a:schemeClr val="accent1">
                  <a:lumMod val="60000"/>
                  <a:lumOff val="40000"/>
                </a:schemeClr>
              </a:solidFill>
              <a:latin typeface="+mn-lt"/>
            </a:endParaRPr>
          </a:p>
        </p:txBody>
      </p:sp>
      <p:sp>
        <p:nvSpPr>
          <p:cNvPr id="11" name="TextBox 10">
            <a:extLst>
              <a:ext uri="{FF2B5EF4-FFF2-40B4-BE49-F238E27FC236}">
                <a16:creationId xmlns:a16="http://schemas.microsoft.com/office/drawing/2014/main" id="{DF7CAC3A-914C-D94C-9254-C253E5803F2C}"/>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330952497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ept. Presentation Tit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E35A615-44B8-AC4C-BDEB-B9D50F7261D9}"/>
              </a:ext>
            </a:extLst>
          </p:cNvPr>
          <p:cNvSpPr/>
          <p:nvPr userDrawn="1"/>
        </p:nvSpPr>
        <p:spPr>
          <a:xfrm>
            <a:off x="11938958" y="-2"/>
            <a:ext cx="253042" cy="685800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hasCustomPrompt="1"/>
          </p:nvPr>
        </p:nvSpPr>
        <p:spPr>
          <a:xfrm>
            <a:off x="5741048" y="1940930"/>
            <a:ext cx="5515284" cy="2239337"/>
          </a:xfrm>
        </p:spPr>
        <p:txBody>
          <a:bodyPr lIns="0" tIns="0" rIns="0" bIns="45720" anchor="b" anchorCtr="0">
            <a:normAutofit/>
          </a:bodyPr>
          <a:lstStyle>
            <a:lvl1pPr algn="l">
              <a:lnSpc>
                <a:spcPct val="95000"/>
              </a:lnSpc>
              <a:defRPr sz="4000" b="0" i="0">
                <a:solidFill>
                  <a:schemeClr val="tx2"/>
                </a:solidFill>
                <a:latin typeface="Arial Black" panose="020B0604020202020204" pitchFamily="34" charset="0"/>
                <a:cs typeface="Arial Black" panose="020B0604020202020204" pitchFamily="34" charset="0"/>
              </a:defRPr>
            </a:lvl1pPr>
          </a:lstStyle>
          <a:p>
            <a:r>
              <a:rPr lang="en-US" dirty="0"/>
              <a:t>Presentation Title up to three lines in length</a:t>
            </a:r>
          </a:p>
        </p:txBody>
      </p:sp>
      <p:sp>
        <p:nvSpPr>
          <p:cNvPr id="3" name="Subtitle 2"/>
          <p:cNvSpPr>
            <a:spLocks noGrp="1"/>
          </p:cNvSpPr>
          <p:nvPr>
            <p:ph type="subTitle" idx="1" hasCustomPrompt="1"/>
          </p:nvPr>
        </p:nvSpPr>
        <p:spPr>
          <a:xfrm>
            <a:off x="5741048" y="4180267"/>
            <a:ext cx="5515284" cy="465240"/>
          </a:xfrm>
        </p:spPr>
        <p:txBody>
          <a:bodyPr lIns="0" tIns="91440" rIns="0" bIns="0"/>
          <a:lstStyle>
            <a:lvl1pPr marL="0" indent="0" algn="l">
              <a:buNone/>
              <a:defRPr b="1" cap="all" baseline="0">
                <a:solidFill>
                  <a:schemeClr val="tx2"/>
                </a:solidFill>
              </a:defRPr>
            </a:lvl1pPr>
            <a:lvl2pPr marL="457157" indent="0" algn="ctr">
              <a:buNone/>
              <a:defRPr>
                <a:solidFill>
                  <a:schemeClr val="tx1">
                    <a:tint val="75000"/>
                  </a:schemeClr>
                </a:solidFill>
              </a:defRPr>
            </a:lvl2pPr>
            <a:lvl3pPr marL="914314" indent="0" algn="ctr">
              <a:buNone/>
              <a:defRPr>
                <a:solidFill>
                  <a:schemeClr val="tx1">
                    <a:tint val="75000"/>
                  </a:schemeClr>
                </a:solidFill>
              </a:defRPr>
            </a:lvl3pPr>
            <a:lvl4pPr marL="1371472" indent="0" algn="ctr">
              <a:buNone/>
              <a:defRPr>
                <a:solidFill>
                  <a:schemeClr val="tx1">
                    <a:tint val="75000"/>
                  </a:schemeClr>
                </a:solidFill>
              </a:defRPr>
            </a:lvl4pPr>
            <a:lvl5pPr marL="1828628" indent="0" algn="ctr">
              <a:buNone/>
              <a:defRPr>
                <a:solidFill>
                  <a:schemeClr val="tx1">
                    <a:tint val="75000"/>
                  </a:schemeClr>
                </a:solidFill>
              </a:defRPr>
            </a:lvl5pPr>
            <a:lvl6pPr marL="2285785" indent="0" algn="ctr">
              <a:buNone/>
              <a:defRPr>
                <a:solidFill>
                  <a:schemeClr val="tx1">
                    <a:tint val="75000"/>
                  </a:schemeClr>
                </a:solidFill>
              </a:defRPr>
            </a:lvl6pPr>
            <a:lvl7pPr marL="2742942" indent="0" algn="ctr">
              <a:buNone/>
              <a:defRPr>
                <a:solidFill>
                  <a:schemeClr val="tx1">
                    <a:tint val="75000"/>
                  </a:schemeClr>
                </a:solidFill>
              </a:defRPr>
            </a:lvl7pPr>
            <a:lvl8pPr marL="3200100" indent="0" algn="ctr">
              <a:buNone/>
              <a:defRPr>
                <a:solidFill>
                  <a:schemeClr val="tx1">
                    <a:tint val="75000"/>
                  </a:schemeClr>
                </a:solidFill>
              </a:defRPr>
            </a:lvl8pPr>
            <a:lvl9pPr marL="3657257" indent="0" algn="ctr">
              <a:buNone/>
              <a:defRPr>
                <a:solidFill>
                  <a:schemeClr val="tx1">
                    <a:tint val="75000"/>
                  </a:schemeClr>
                </a:solidFill>
              </a:defRPr>
            </a:lvl9pPr>
          </a:lstStyle>
          <a:p>
            <a:r>
              <a:rPr lang="en-US" dirty="0"/>
              <a:t>Month </a:t>
            </a:r>
            <a:r>
              <a:rPr lang="en-US" dirty="0" err="1"/>
              <a:t>dd</a:t>
            </a:r>
            <a:r>
              <a:rPr lang="en-US" dirty="0"/>
              <a:t>, </a:t>
            </a:r>
            <a:r>
              <a:rPr lang="en-US" dirty="0" err="1"/>
              <a:t>yyyy</a:t>
            </a:r>
            <a:endParaRPr lang="en-US" dirty="0"/>
          </a:p>
        </p:txBody>
      </p:sp>
      <p:sp>
        <p:nvSpPr>
          <p:cNvPr id="12" name="Text Placeholder 11">
            <a:extLst>
              <a:ext uri="{FF2B5EF4-FFF2-40B4-BE49-F238E27FC236}">
                <a16:creationId xmlns:a16="http://schemas.microsoft.com/office/drawing/2014/main" id="{FF8FC6B8-AF18-8A44-98A9-C2E79C685356}"/>
              </a:ext>
            </a:extLst>
          </p:cNvPr>
          <p:cNvSpPr>
            <a:spLocks noGrp="1"/>
          </p:cNvSpPr>
          <p:nvPr>
            <p:ph type="body" sz="quarter" idx="10" hasCustomPrompt="1"/>
          </p:nvPr>
        </p:nvSpPr>
        <p:spPr>
          <a:xfrm>
            <a:off x="5741048" y="4879731"/>
            <a:ext cx="5515284" cy="1213338"/>
          </a:xfrm>
        </p:spPr>
        <p:txBody>
          <a:bodyPr lIns="0" tIns="0" rIns="0" bIns="0" anchor="b" anchorCtr="0"/>
          <a:lstStyle>
            <a:lvl1pPr marL="0" indent="0">
              <a:spcBef>
                <a:spcPts val="300"/>
              </a:spcBef>
              <a:buNone/>
              <a:tabLst/>
              <a:defRPr>
                <a:solidFill>
                  <a:schemeClr val="bg1">
                    <a:lumMod val="50000"/>
                  </a:schemeClr>
                </a:solidFill>
              </a:defRPr>
            </a:lvl1pPr>
            <a:lvl2pPr marL="0" indent="0">
              <a:spcBef>
                <a:spcPts val="300"/>
              </a:spcBef>
              <a:buNone/>
              <a:tabLst/>
              <a:defRPr>
                <a:solidFill>
                  <a:schemeClr val="bg1">
                    <a:lumMod val="50000"/>
                  </a:schemeClr>
                </a:solidFill>
              </a:defRPr>
            </a:lvl2pPr>
            <a:lvl3pPr marL="0" indent="0">
              <a:spcBef>
                <a:spcPts val="300"/>
              </a:spcBef>
              <a:buNone/>
              <a:tabLst/>
              <a:defRPr>
                <a:solidFill>
                  <a:schemeClr val="bg1">
                    <a:lumMod val="50000"/>
                  </a:schemeClr>
                </a:solidFill>
              </a:defRPr>
            </a:lvl3pPr>
            <a:lvl4pPr marL="0" indent="0">
              <a:spcBef>
                <a:spcPts val="300"/>
              </a:spcBef>
              <a:buNone/>
              <a:tabLst/>
              <a:defRPr>
                <a:solidFill>
                  <a:schemeClr val="bg1">
                    <a:lumMod val="50000"/>
                  </a:schemeClr>
                </a:solidFill>
              </a:defRPr>
            </a:lvl4pPr>
            <a:lvl5pPr marL="0" indent="0">
              <a:spcBef>
                <a:spcPts val="300"/>
              </a:spcBef>
              <a:buNone/>
              <a:tabLst/>
              <a:defRPr>
                <a:solidFill>
                  <a:schemeClr val="bg1">
                    <a:lumMod val="50000"/>
                  </a:schemeClr>
                </a:solidFill>
              </a:defRPr>
            </a:lvl5pPr>
          </a:lstStyle>
          <a:p>
            <a:pPr lvl="0"/>
            <a:r>
              <a:rPr lang="en-US" dirty="0"/>
              <a:t>Speaker Name</a:t>
            </a:r>
          </a:p>
          <a:p>
            <a:pPr lvl="0"/>
            <a:r>
              <a:rPr lang="en-US" dirty="0"/>
              <a:t>Division/Title/Affiliation</a:t>
            </a:r>
          </a:p>
        </p:txBody>
      </p:sp>
      <p:sp>
        <p:nvSpPr>
          <p:cNvPr id="5" name="Picture Placeholder 4">
            <a:extLst>
              <a:ext uri="{FF2B5EF4-FFF2-40B4-BE49-F238E27FC236}">
                <a16:creationId xmlns:a16="http://schemas.microsoft.com/office/drawing/2014/main" id="{EDD8EAEE-101A-B04C-9480-47C14533CE54}"/>
              </a:ext>
            </a:extLst>
          </p:cNvPr>
          <p:cNvSpPr>
            <a:spLocks noGrp="1"/>
          </p:cNvSpPr>
          <p:nvPr>
            <p:ph type="pic" sz="quarter" idx="11" hasCustomPrompt="1"/>
          </p:nvPr>
        </p:nvSpPr>
        <p:spPr>
          <a:xfrm>
            <a:off x="0" y="0"/>
            <a:ext cx="4891088" cy="6858000"/>
          </a:xfrm>
          <a:solidFill>
            <a:schemeClr val="tx2"/>
          </a:solidFill>
        </p:spPr>
        <p:txBody>
          <a:bodyPr lIns="365760" tIns="365760" rIns="365760" bIns="2971800" anchor="b">
            <a:normAutofit/>
          </a:bodyPr>
          <a:lstStyle>
            <a:lvl1pPr marL="0" indent="0" algn="ctr">
              <a:buNone/>
              <a:defRPr sz="1600" i="1">
                <a:solidFill>
                  <a:schemeClr val="tx2">
                    <a:lumMod val="40000"/>
                    <a:lumOff val="60000"/>
                  </a:schemeClr>
                </a:solidFill>
              </a:defRPr>
            </a:lvl1pPr>
          </a:lstStyle>
          <a:p>
            <a:r>
              <a:rPr lang="en-US" dirty="0"/>
              <a:t>Click icon to insert a photo.</a:t>
            </a:r>
          </a:p>
        </p:txBody>
      </p:sp>
      <p:sp>
        <p:nvSpPr>
          <p:cNvPr id="8" name="Text Placeholder 4">
            <a:extLst>
              <a:ext uri="{FF2B5EF4-FFF2-40B4-BE49-F238E27FC236}">
                <a16:creationId xmlns:a16="http://schemas.microsoft.com/office/drawing/2014/main" id="{FEFAF05C-419E-4343-8983-4850A83FB6CD}"/>
              </a:ext>
            </a:extLst>
          </p:cNvPr>
          <p:cNvSpPr>
            <a:spLocks noGrp="1"/>
          </p:cNvSpPr>
          <p:nvPr>
            <p:ph type="body" sz="quarter" idx="12" hasCustomPrompt="1"/>
          </p:nvPr>
        </p:nvSpPr>
        <p:spPr>
          <a:xfrm>
            <a:off x="0" y="6597160"/>
            <a:ext cx="4891089" cy="260840"/>
          </a:xfrm>
        </p:spPr>
        <p:txBody>
          <a:bodyPr lIns="91440" tIns="45720" rIns="91440" bIns="45720">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3576216286"/>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orient="horz" pos="3799">
          <p15:clr>
            <a:srgbClr val="FBAE40"/>
          </p15:clr>
        </p15:guide>
        <p15:guide id="3" pos="3600">
          <p15:clr>
            <a:srgbClr val="FBAE40"/>
          </p15:clr>
        </p15:guide>
        <p15:guide id="4" pos="3081">
          <p15:clr>
            <a:srgbClr val="FBAE40"/>
          </p15:clr>
        </p15:guide>
        <p15:guide id="5" pos="3632">
          <p15:clr>
            <a:srgbClr val="FBAE40"/>
          </p15:clr>
        </p15:guide>
        <p15:guide id="6" orient="horz" pos="833">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Large-Photo (B)">
    <p:bg>
      <p:bgPr>
        <a:solidFill>
          <a:schemeClr val="tx2"/>
        </a:solidFill>
        <a:effectLst/>
      </p:bgPr>
    </p:bg>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0" y="5349450"/>
            <a:ext cx="12191999" cy="1508547"/>
          </a:xfrm>
          <a:prstGeom prst="rect">
            <a:avLst/>
          </a:prstGeom>
        </p:spPr>
        <p:txBody>
          <a:bodyPr vert="horz" lIns="457200" tIns="182880" rIns="457200" bIns="182880" rtlCol="0" anchor="t">
            <a:normAutofit/>
          </a:bodyPr>
          <a:lstStyle>
            <a:lvl1pPr algn="ctr">
              <a:defRPr lang="en-US" sz="2400" dirty="0">
                <a:solidFill>
                  <a:schemeClr val="bg1"/>
                </a:solidFill>
                <a:latin typeface="Arial Black" charset="0"/>
                <a:ea typeface="Arial Black" charset="0"/>
                <a:cs typeface="Arial Black" charset="0"/>
              </a:defRPr>
            </a:lvl1pPr>
          </a:lstStyle>
          <a:p>
            <a:pPr marL="0" lvl="0"/>
            <a:r>
              <a:rPr lang="en-US" dirty="0"/>
              <a:t>Title for Large-Photo (B) Layout</a:t>
            </a:r>
          </a:p>
        </p:txBody>
      </p:sp>
      <p:sp>
        <p:nvSpPr>
          <p:cNvPr id="3" name="Picture Placeholder 2">
            <a:extLst>
              <a:ext uri="{FF2B5EF4-FFF2-40B4-BE49-F238E27FC236}">
                <a16:creationId xmlns:a16="http://schemas.microsoft.com/office/drawing/2014/main" id="{6B57DE7E-D5A7-934A-BDAA-810E25C7A254}"/>
              </a:ext>
            </a:extLst>
          </p:cNvPr>
          <p:cNvSpPr>
            <a:spLocks noGrp="1"/>
          </p:cNvSpPr>
          <p:nvPr>
            <p:ph type="pic" sz="quarter" idx="10" hasCustomPrompt="1"/>
          </p:nvPr>
        </p:nvSpPr>
        <p:spPr>
          <a:xfrm>
            <a:off x="0" y="0"/>
            <a:ext cx="12192000" cy="5349875"/>
          </a:xfrm>
          <a:solidFill>
            <a:schemeClr val="tx2">
              <a:lumMod val="50000"/>
            </a:schemeClr>
          </a:solidFill>
        </p:spPr>
        <p:txBody>
          <a:bodyPr tIns="0" bIns="2057400" anchor="b"/>
          <a:lstStyle>
            <a:lvl1pPr algn="ctr">
              <a:defRPr i="1">
                <a:solidFill>
                  <a:schemeClr val="tx2"/>
                </a:solidFill>
              </a:defRPr>
            </a:lvl1pPr>
          </a:lstStyle>
          <a:p>
            <a:r>
              <a:rPr lang="en-US" dirty="0"/>
              <a:t>Click icon to insert a photo.</a:t>
            </a:r>
          </a:p>
        </p:txBody>
      </p:sp>
      <p:sp>
        <p:nvSpPr>
          <p:cNvPr id="5" name="Text Placeholder 4">
            <a:extLst>
              <a:ext uri="{FF2B5EF4-FFF2-40B4-BE49-F238E27FC236}">
                <a16:creationId xmlns:a16="http://schemas.microsoft.com/office/drawing/2014/main" id="{7096E3DB-FA3A-7842-8A68-4AE4AACEC5FF}"/>
              </a:ext>
            </a:extLst>
          </p:cNvPr>
          <p:cNvSpPr>
            <a:spLocks noGrp="1"/>
          </p:cNvSpPr>
          <p:nvPr>
            <p:ph type="body" sz="quarter" idx="11" hasCustomPrompt="1"/>
          </p:nvPr>
        </p:nvSpPr>
        <p:spPr>
          <a:xfrm rot="5400000">
            <a:off x="9386856" y="2544308"/>
            <a:ext cx="5349451" cy="260840"/>
          </a:xfrm>
        </p:spPr>
        <p:txBody>
          <a:bodyPr lIns="91440" tIns="45720" rIns="91440" bIns="45720">
            <a:noAutofit/>
          </a:bodyPr>
          <a:lstStyle>
            <a:lvl1pPr>
              <a:defRPr sz="9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
        <p:nvSpPr>
          <p:cNvPr id="12" name="TextBox 11">
            <a:extLst>
              <a:ext uri="{FF2B5EF4-FFF2-40B4-BE49-F238E27FC236}">
                <a16:creationId xmlns:a16="http://schemas.microsoft.com/office/drawing/2014/main" id="{764FF97F-5A7B-3544-BBF1-8D9147069589}"/>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accent1">
                    <a:lumMod val="60000"/>
                    <a:lumOff val="40000"/>
                  </a:schemeClr>
                </a:solidFill>
                <a:latin typeface="Arial Black" charset="0"/>
                <a:cs typeface="Arial Black" charset="0"/>
              </a:rPr>
              <a:t>IMF </a:t>
            </a:r>
            <a:r>
              <a:rPr lang="en-US" sz="900" b="0" dirty="0">
                <a:solidFill>
                  <a:schemeClr val="accent1">
                    <a:lumMod val="60000"/>
                    <a:lumOff val="40000"/>
                  </a:schemeClr>
                </a:solidFill>
                <a:latin typeface="+mn-lt"/>
                <a:cs typeface="Arial Black" charset="0"/>
              </a:rPr>
              <a:t>| Statistics</a:t>
            </a:r>
            <a:endParaRPr lang="en-US" sz="900" b="0" dirty="0">
              <a:solidFill>
                <a:schemeClr val="accent1">
                  <a:lumMod val="60000"/>
                  <a:lumOff val="40000"/>
                </a:schemeClr>
              </a:solidFill>
              <a:latin typeface="+mn-lt"/>
            </a:endParaRPr>
          </a:p>
        </p:txBody>
      </p:sp>
      <p:sp>
        <p:nvSpPr>
          <p:cNvPr id="13" name="TextBox 12">
            <a:extLst>
              <a:ext uri="{FF2B5EF4-FFF2-40B4-BE49-F238E27FC236}">
                <a16:creationId xmlns:a16="http://schemas.microsoft.com/office/drawing/2014/main" id="{5558205F-7910-2A4D-9D13-3F4027CE12D3}"/>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1203827502"/>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Blank (W)">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888065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wo-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Slide Title for Two-Column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4572000" cy="4860591"/>
          </a:xfrm>
        </p:spPr>
        <p:txBody>
          <a:bodyPr>
            <a:normAutofit/>
          </a:bodyPr>
          <a:lstStyle>
            <a:lvl1pPr>
              <a:spcBef>
                <a:spcPts val="2400"/>
              </a:spcBef>
              <a:defRPr sz="1800">
                <a:solidFill>
                  <a:schemeClr val="tx1"/>
                </a:solidFill>
              </a:defRPr>
            </a:lvl1pPr>
            <a:lvl2pPr>
              <a:defRPr sz="1800"/>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buSzPct val="70000"/>
              <a:defRPr sz="1800"/>
            </a:lvl4pPr>
            <a:lvl5pPr>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6" name="Text Placeholder 2">
            <a:extLst>
              <a:ext uri="{FF2B5EF4-FFF2-40B4-BE49-F238E27FC236}">
                <a16:creationId xmlns:a16="http://schemas.microsoft.com/office/drawing/2014/main" id="{0BF7038D-D496-7248-87EC-9540380F1D12}"/>
              </a:ext>
            </a:extLst>
          </p:cNvPr>
          <p:cNvSpPr>
            <a:spLocks noGrp="1"/>
          </p:cNvSpPr>
          <p:nvPr>
            <p:ph type="body" sz="quarter" idx="13" hasCustomPrompt="1"/>
          </p:nvPr>
        </p:nvSpPr>
        <p:spPr>
          <a:xfrm>
            <a:off x="6383338" y="1469871"/>
            <a:ext cx="4572000" cy="4860591"/>
          </a:xfrm>
        </p:spPr>
        <p:txBody>
          <a:bodyPr>
            <a:normAutofit/>
          </a:bodyPr>
          <a:lstStyle>
            <a:lvl1pPr>
              <a:spcBef>
                <a:spcPts val="2400"/>
              </a:spcBef>
              <a:defRPr sz="1800">
                <a:solidFill>
                  <a:schemeClr val="tx1"/>
                </a:solidFill>
              </a:defRPr>
            </a:lvl1pPr>
            <a:lvl2pPr>
              <a:defRPr sz="1800"/>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buSzPct val="70000"/>
              <a:defRPr sz="1800"/>
            </a:lvl4pPr>
            <a:lvl5pPr>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Tree>
    <p:extLst>
      <p:ext uri="{BB962C8B-B14F-4D97-AF65-F5344CB8AC3E}">
        <p14:creationId xmlns:p14="http://schemas.microsoft.com/office/powerpoint/2010/main" val="110365491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Single-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Slide Title for Single-Column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9715500" cy="4860591"/>
          </a:xfrm>
        </p:spPr>
        <p:txBody>
          <a:bodyPr/>
          <a:lstStyle>
            <a:lvl1pPr>
              <a:spcBef>
                <a:spcPts val="2400"/>
              </a:spcBef>
              <a:defRPr>
                <a:solidFill>
                  <a:schemeClr val="tx1"/>
                </a:solidFill>
              </a:defRPr>
            </a:lvl1pPr>
            <a:lvl2pPr>
              <a:defRPr/>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lvl3pPr>
            <a:lvl4pPr>
              <a:buSzPct val="70000"/>
              <a:defRPr/>
            </a:lvl4pPr>
            <a:lvl5pPr>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Tree>
    <p:extLst>
      <p:ext uri="{BB962C8B-B14F-4D97-AF65-F5344CB8AC3E}">
        <p14:creationId xmlns:p14="http://schemas.microsoft.com/office/powerpoint/2010/main" val="538711795"/>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hoto+Text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Title for </a:t>
            </a:r>
            <a:r>
              <a:rPr lang="en-US" dirty="0" err="1"/>
              <a:t>Photo+Text</a:t>
            </a:r>
            <a:r>
              <a:rPr lang="en-US" dirty="0"/>
              <a:t> (W) Layout</a:t>
            </a:r>
          </a:p>
        </p:txBody>
      </p:sp>
      <p:sp>
        <p:nvSpPr>
          <p:cNvPr id="4" name="Text Placeholder 2">
            <a:extLst>
              <a:ext uri="{FF2B5EF4-FFF2-40B4-BE49-F238E27FC236}">
                <a16:creationId xmlns:a16="http://schemas.microsoft.com/office/drawing/2014/main" id="{8673A610-5F4D-8049-8881-F136A3242FF6}"/>
              </a:ext>
            </a:extLst>
          </p:cNvPr>
          <p:cNvSpPr>
            <a:spLocks noGrp="1"/>
          </p:cNvSpPr>
          <p:nvPr>
            <p:ph type="body" sz="quarter" idx="11" hasCustomPrompt="1"/>
          </p:nvPr>
        </p:nvSpPr>
        <p:spPr>
          <a:xfrm>
            <a:off x="6383338" y="1469871"/>
            <a:ext cx="4572000" cy="4860591"/>
          </a:xfrm>
        </p:spPr>
        <p:txBody>
          <a:bodyPr>
            <a:normAutofit/>
          </a:bodyPr>
          <a:lstStyle>
            <a:lvl1pPr>
              <a:spcBef>
                <a:spcPts val="2000"/>
              </a:spcBef>
              <a:defRPr sz="1800">
                <a:solidFill>
                  <a:schemeClr val="tx1"/>
                </a:solidFill>
              </a:defRPr>
            </a:lvl1pPr>
            <a:lvl2pPr>
              <a:defRPr sz="1800"/>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defRPr sz="1800"/>
            </a:lvl4pPr>
            <a:lvl5pPr marL="917575" marR="0" indent="-225425" algn="l" defTabSz="914314" rtl="0" eaLnBrk="1" fontAlgn="auto" latinLnBrk="0" hangingPunct="1">
              <a:lnSpc>
                <a:spcPct val="100000"/>
              </a:lnSpc>
              <a:spcBef>
                <a:spcPts val="600"/>
              </a:spcBef>
              <a:spcAft>
                <a:spcPts val="0"/>
              </a:spcAft>
              <a:buClr>
                <a:schemeClr val="bg1">
                  <a:lumMod val="50000"/>
                </a:schemeClr>
              </a:buClr>
              <a:buSzTx/>
              <a:buFont typeface=".HelveticaNeueDeskInterface-Regular"/>
              <a:buChar char="●"/>
              <a:tabLst/>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marL="917575" marR="0" lvl="4" indent="-225425" algn="l" defTabSz="914314" rtl="0" eaLnBrk="1" fontAlgn="auto" latinLnBrk="0" hangingPunct="1">
              <a:lnSpc>
                <a:spcPct val="100000"/>
              </a:lnSpc>
              <a:spcBef>
                <a:spcPts val="600"/>
              </a:spcBef>
              <a:spcAft>
                <a:spcPts val="0"/>
              </a:spcAft>
              <a:buClr>
                <a:schemeClr val="bg1">
                  <a:lumMod val="50000"/>
                </a:schemeClr>
              </a:buClr>
              <a:buSzTx/>
              <a:buFont typeface=".HelveticaNeueDeskInterface-Regular"/>
              <a:buChar char="●"/>
              <a:tabLst/>
              <a:defRPr/>
            </a:pPr>
            <a:r>
              <a:rPr lang="en-US" dirty="0"/>
              <a:t>Quadruple-click the “Indent More” button (above) for fourth-level bullets</a:t>
            </a:r>
          </a:p>
        </p:txBody>
      </p:sp>
      <p:sp>
        <p:nvSpPr>
          <p:cNvPr id="6" name="Picture Placeholder 4">
            <a:extLst>
              <a:ext uri="{FF2B5EF4-FFF2-40B4-BE49-F238E27FC236}">
                <a16:creationId xmlns:a16="http://schemas.microsoft.com/office/drawing/2014/main" id="{68106178-1013-D249-8751-3EA29B2109C8}"/>
              </a:ext>
            </a:extLst>
          </p:cNvPr>
          <p:cNvSpPr>
            <a:spLocks noGrp="1"/>
          </p:cNvSpPr>
          <p:nvPr>
            <p:ph type="pic" sz="quarter" idx="12" hasCustomPrompt="1"/>
          </p:nvPr>
        </p:nvSpPr>
        <p:spPr>
          <a:xfrm>
            <a:off x="1239838" y="1669499"/>
            <a:ext cx="4856162" cy="4480560"/>
          </a:xfrm>
          <a:solidFill>
            <a:schemeClr val="bg1">
              <a:lumMod val="90000"/>
            </a:schemeClr>
          </a:solidFill>
        </p:spPr>
        <p:txBody>
          <a:bodyPr lIns="365760" tIns="365760" rIns="365760" bIns="1828800" anchor="b">
            <a:normAutofit/>
          </a:bodyPr>
          <a:lstStyle>
            <a:lvl1pPr marL="0" indent="0" algn="ctr">
              <a:buNone/>
              <a:defRPr sz="1600" i="1">
                <a:solidFill>
                  <a:schemeClr val="bg1">
                    <a:lumMod val="75000"/>
                  </a:schemeClr>
                </a:solidFill>
              </a:defRPr>
            </a:lvl1pPr>
          </a:lstStyle>
          <a:p>
            <a:r>
              <a:rPr lang="en-US" dirty="0"/>
              <a:t>Click icon to insert a photo.</a:t>
            </a:r>
          </a:p>
        </p:txBody>
      </p:sp>
      <p:sp>
        <p:nvSpPr>
          <p:cNvPr id="7" name="Text Placeholder 4">
            <a:extLst>
              <a:ext uri="{FF2B5EF4-FFF2-40B4-BE49-F238E27FC236}">
                <a16:creationId xmlns:a16="http://schemas.microsoft.com/office/drawing/2014/main" id="{CDAF09BB-AD0B-2041-83F2-50D0A4E8600C}"/>
              </a:ext>
            </a:extLst>
          </p:cNvPr>
          <p:cNvSpPr>
            <a:spLocks noGrp="1"/>
          </p:cNvSpPr>
          <p:nvPr>
            <p:ph type="body" sz="quarter" idx="13" hasCustomPrompt="1"/>
          </p:nvPr>
        </p:nvSpPr>
        <p:spPr>
          <a:xfrm>
            <a:off x="1239839" y="5889219"/>
            <a:ext cx="4856162" cy="260840"/>
          </a:xfrm>
        </p:spPr>
        <p:txBody>
          <a:bodyPr lIns="45720" tIns="45720" rIns="45720" bIns="45720" anchor="b">
            <a:noAutofit/>
          </a:bodyPr>
          <a:lstStyle>
            <a:lvl1pPr>
              <a:defRPr sz="900">
                <a:solidFill>
                  <a:schemeClr val="bg1">
                    <a:lumMod val="25000"/>
                  </a:schemeClr>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Click here to insert photo credit/copyright information</a:t>
            </a:r>
          </a:p>
        </p:txBody>
      </p:sp>
    </p:spTree>
    <p:extLst>
      <p:ext uri="{BB962C8B-B14F-4D97-AF65-F5344CB8AC3E}">
        <p14:creationId xmlns:p14="http://schemas.microsoft.com/office/powerpoint/2010/main" val="3536701377"/>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Divider (Cyan)">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CCFC-0C7C-7E42-AAEE-3FB70C592937}"/>
              </a:ext>
            </a:extLst>
          </p:cNvPr>
          <p:cNvSpPr>
            <a:spLocks noGrp="1"/>
          </p:cNvSpPr>
          <p:nvPr>
            <p:ph type="title" hasCustomPrompt="1"/>
          </p:nvPr>
        </p:nvSpPr>
        <p:spPr>
          <a:xfrm>
            <a:off x="1295400" y="1371600"/>
            <a:ext cx="9601200" cy="4114800"/>
          </a:xfrm>
        </p:spPr>
        <p:txBody>
          <a:bodyPr anchor="ctr"/>
          <a:lstStyle>
            <a:lvl1pPr algn="ctr">
              <a:defRPr>
                <a:solidFill>
                  <a:schemeClr val="bg1"/>
                </a:solidFill>
              </a:defRPr>
            </a:lvl1pPr>
          </a:lstStyle>
          <a:p>
            <a:r>
              <a:rPr lang="en-US" dirty="0"/>
              <a:t>Title for Divider (Cyan)</a:t>
            </a: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solidFill>
                <a:latin typeface="Arial Black" charset="0"/>
                <a:cs typeface="Arial Black" charset="0"/>
              </a:rPr>
              <a:t>IMF </a:t>
            </a:r>
            <a:r>
              <a:rPr lang="en-US" sz="900" b="0" dirty="0">
                <a:solidFill>
                  <a:schemeClr val="bg1"/>
                </a:solidFill>
                <a:latin typeface="+mn-lt"/>
                <a:cs typeface="Arial Black" charset="0"/>
              </a:rPr>
              <a:t>| Statistics</a:t>
            </a:r>
            <a:endParaRPr lang="en-US" sz="900" b="0" dirty="0">
              <a:solidFill>
                <a:schemeClr val="bg1"/>
              </a:solidFill>
              <a:latin typeface="+mn-lt"/>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37874687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Divider (Green)">
    <p:bg>
      <p:bgPr>
        <a:solidFill>
          <a:schemeClr val="accent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CCFC-0C7C-7E42-AAEE-3FB70C592937}"/>
              </a:ext>
            </a:extLst>
          </p:cNvPr>
          <p:cNvSpPr>
            <a:spLocks noGrp="1"/>
          </p:cNvSpPr>
          <p:nvPr>
            <p:ph type="title" hasCustomPrompt="1"/>
          </p:nvPr>
        </p:nvSpPr>
        <p:spPr>
          <a:xfrm>
            <a:off x="1295400" y="1371600"/>
            <a:ext cx="9601200" cy="4114800"/>
          </a:xfrm>
        </p:spPr>
        <p:txBody>
          <a:bodyPr anchor="ctr"/>
          <a:lstStyle>
            <a:lvl1pPr algn="ctr">
              <a:defRPr>
                <a:solidFill>
                  <a:schemeClr val="bg1"/>
                </a:solidFill>
              </a:defRPr>
            </a:lvl1pPr>
          </a:lstStyle>
          <a:p>
            <a:r>
              <a:rPr lang="en-US" dirty="0"/>
              <a:t>Title for Divider (Green)</a:t>
            </a: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solidFill>
                <a:latin typeface="Arial Black" charset="0"/>
                <a:cs typeface="Arial Black" charset="0"/>
              </a:rPr>
              <a:t>IMF </a:t>
            </a:r>
            <a:r>
              <a:rPr lang="en-US" sz="900" b="0" dirty="0">
                <a:solidFill>
                  <a:schemeClr val="bg1"/>
                </a:solidFill>
                <a:latin typeface="+mn-lt"/>
                <a:cs typeface="Arial Black" charset="0"/>
              </a:rPr>
              <a:t>| Statistics</a:t>
            </a:r>
            <a:endParaRPr lang="en-US" sz="900" b="0" dirty="0">
              <a:solidFill>
                <a:schemeClr val="bg1"/>
              </a:solidFill>
              <a:latin typeface="+mn-lt"/>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12034460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Divider (Yellow)">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9CCFC-0C7C-7E42-AAEE-3FB70C592937}"/>
              </a:ext>
            </a:extLst>
          </p:cNvPr>
          <p:cNvSpPr>
            <a:spLocks noGrp="1"/>
          </p:cNvSpPr>
          <p:nvPr>
            <p:ph type="title" hasCustomPrompt="1"/>
          </p:nvPr>
        </p:nvSpPr>
        <p:spPr>
          <a:xfrm>
            <a:off x="1295400" y="1371600"/>
            <a:ext cx="9601200" cy="4114800"/>
          </a:xfrm>
        </p:spPr>
        <p:txBody>
          <a:bodyPr anchor="ctr"/>
          <a:lstStyle>
            <a:lvl1pPr algn="ctr">
              <a:defRPr>
                <a:solidFill>
                  <a:schemeClr val="bg1"/>
                </a:solidFill>
              </a:defRPr>
            </a:lvl1pPr>
          </a:lstStyle>
          <a:p>
            <a:r>
              <a:rPr lang="en-US" dirty="0"/>
              <a:t>Title for Divider (Yellow)</a:t>
            </a: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solidFill>
                <a:latin typeface="Arial Black" charset="0"/>
                <a:cs typeface="Arial Black" charset="0"/>
              </a:rPr>
              <a:t>IMF </a:t>
            </a:r>
            <a:r>
              <a:rPr lang="en-US" sz="900" b="0" dirty="0">
                <a:solidFill>
                  <a:schemeClr val="bg1"/>
                </a:solidFill>
                <a:latin typeface="+mn-lt"/>
                <a:cs typeface="Arial Black" charset="0"/>
              </a:rPr>
              <a:t>| Statistics</a:t>
            </a:r>
            <a:endParaRPr lang="en-US" sz="900" b="0" dirty="0">
              <a:solidFill>
                <a:schemeClr val="bg1"/>
              </a:solidFill>
              <a:latin typeface="+mn-lt"/>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Tree>
    <p:extLst>
      <p:ext uri="{BB962C8B-B14F-4D97-AF65-F5344CB8AC3E}">
        <p14:creationId xmlns:p14="http://schemas.microsoft.com/office/powerpoint/2010/main" val="240449948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Agenda">
    <p:bg>
      <p:bgPr>
        <a:solidFill>
          <a:schemeClr val="accent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6DC936A-9C43-D84B-9C24-0185515D689C}"/>
              </a:ext>
            </a:extLst>
          </p:cNvPr>
          <p:cNvSpPr/>
          <p:nvPr userDrawn="1"/>
        </p:nvSpPr>
        <p:spPr>
          <a:xfrm>
            <a:off x="-1" y="6638778"/>
            <a:ext cx="12192001" cy="21922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3" name="TextBox 2">
            <a:extLst>
              <a:ext uri="{FF2B5EF4-FFF2-40B4-BE49-F238E27FC236}">
                <a16:creationId xmlns:a16="http://schemas.microsoft.com/office/drawing/2014/main" id="{387B958B-EF8E-214B-9B02-2EE3EF507FDD}"/>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solidFill>
                <a:latin typeface="Arial Black" charset="0"/>
                <a:cs typeface="Arial Black" charset="0"/>
              </a:rPr>
              <a:t>IMF </a:t>
            </a:r>
            <a:r>
              <a:rPr lang="en-US" sz="900" b="0" dirty="0">
                <a:solidFill>
                  <a:schemeClr val="bg1"/>
                </a:solidFill>
                <a:latin typeface="+mn-lt"/>
                <a:cs typeface="Arial Black" charset="0"/>
              </a:rPr>
              <a:t>| Statistics</a:t>
            </a:r>
            <a:endParaRPr lang="en-US" sz="900" b="0" dirty="0">
              <a:solidFill>
                <a:schemeClr val="bg1"/>
              </a:solidFill>
              <a:latin typeface="+mn-lt"/>
            </a:endParaRPr>
          </a:p>
        </p:txBody>
      </p:sp>
      <p:sp>
        <p:nvSpPr>
          <p:cNvPr id="4" name="TextBox 3">
            <a:extLst>
              <a:ext uri="{FF2B5EF4-FFF2-40B4-BE49-F238E27FC236}">
                <a16:creationId xmlns:a16="http://schemas.microsoft.com/office/drawing/2014/main" id="{D498BA64-B15C-8146-85CE-EE4EA1ADA406}"/>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bg1"/>
                </a:solidFill>
              </a:rPr>
              <a:pPr algn="r"/>
              <a:t>‹#›</a:t>
            </a:fld>
            <a:endParaRPr lang="en-US" sz="1000" dirty="0">
              <a:solidFill>
                <a:schemeClr val="bg1"/>
              </a:solidFill>
            </a:endParaRPr>
          </a:p>
        </p:txBody>
      </p:sp>
      <p:sp>
        <p:nvSpPr>
          <p:cNvPr id="10" name="Content Placeholder 9">
            <a:extLst>
              <a:ext uri="{FF2B5EF4-FFF2-40B4-BE49-F238E27FC236}">
                <a16:creationId xmlns:a16="http://schemas.microsoft.com/office/drawing/2014/main" id="{07CE3741-921D-834E-8354-54991BEB2BDD}"/>
              </a:ext>
            </a:extLst>
          </p:cNvPr>
          <p:cNvSpPr>
            <a:spLocks noGrp="1"/>
          </p:cNvSpPr>
          <p:nvPr>
            <p:ph sz="quarter" idx="11" hasCustomPrompt="1"/>
          </p:nvPr>
        </p:nvSpPr>
        <p:spPr>
          <a:xfrm>
            <a:off x="1235964" y="683639"/>
            <a:ext cx="9372600" cy="5486400"/>
          </a:xfrm>
        </p:spPr>
        <p:txBody>
          <a:bodyPr tIns="0" bIns="365760" anchor="ctr" anchorCtr="0"/>
          <a:lstStyle>
            <a:lvl1pPr>
              <a:spcBef>
                <a:spcPts val="0"/>
              </a:spcBef>
              <a:spcAft>
                <a:spcPts val="2400"/>
              </a:spcAft>
              <a:buClrTx/>
              <a:defRPr sz="3400" b="0" i="0">
                <a:solidFill>
                  <a:schemeClr val="bg1"/>
                </a:solidFill>
                <a:latin typeface="Arial Black" panose="020B0604020202020204" pitchFamily="34" charset="0"/>
                <a:cs typeface="Arial Black" panose="020B0604020202020204" pitchFamily="34" charset="0"/>
              </a:defRPr>
            </a:lvl1pPr>
            <a:lvl2pPr marL="342900" indent="-342900">
              <a:spcBef>
                <a:spcPts val="900"/>
              </a:spcBef>
              <a:spcAft>
                <a:spcPts val="0"/>
              </a:spcAft>
              <a:buClrTx/>
              <a:tabLst/>
              <a:defRPr sz="3200" b="0">
                <a:solidFill>
                  <a:schemeClr val="bg1"/>
                </a:solidFill>
              </a:defRPr>
            </a:lvl2pPr>
            <a:lvl3pPr marL="342900" indent="-342900">
              <a:spcBef>
                <a:spcPts val="900"/>
              </a:spcBef>
              <a:spcAft>
                <a:spcPts val="0"/>
              </a:spcAft>
              <a:buClrTx/>
              <a:buSzPct val="100000"/>
              <a:buFont typeface="Wingdings" pitchFamily="2" charset="2"/>
              <a:buChar char="§"/>
              <a:tabLst/>
              <a:defRPr sz="3200" b="1">
                <a:solidFill>
                  <a:schemeClr val="accent2">
                    <a:lumMod val="60000"/>
                    <a:lumOff val="40000"/>
                  </a:schemeClr>
                </a:solidFill>
              </a:defRPr>
            </a:lvl3pPr>
            <a:lvl4pPr marL="514350" indent="-171450">
              <a:spcBef>
                <a:spcPts val="0"/>
              </a:spcBef>
              <a:spcAft>
                <a:spcPts val="300"/>
              </a:spcAft>
              <a:buClrTx/>
              <a:buFont typeface="Arial" panose="020B0604020202020204" pitchFamily="34" charset="0"/>
              <a:buChar char="•"/>
              <a:tabLst/>
              <a:defRPr sz="2100" b="0">
                <a:solidFill>
                  <a:schemeClr val="bg1"/>
                </a:solidFill>
              </a:defRPr>
            </a:lvl4pPr>
            <a:lvl5pPr marL="514350" indent="-171450">
              <a:spcBef>
                <a:spcPts val="0"/>
              </a:spcBef>
              <a:spcAft>
                <a:spcPts val="300"/>
              </a:spcAft>
              <a:buClrTx/>
              <a:buFont typeface="Arial" panose="020B0604020202020204" pitchFamily="34" charset="0"/>
              <a:buChar char="•"/>
              <a:tabLst/>
              <a:defRPr sz="2100" b="1">
                <a:solidFill>
                  <a:schemeClr val="accent2">
                    <a:lumMod val="60000"/>
                    <a:lumOff val="40000"/>
                  </a:schemeClr>
                </a:solidFill>
              </a:defRPr>
            </a:lvl5pPr>
          </a:lstStyle>
          <a:p>
            <a:pPr lvl="0"/>
            <a:r>
              <a:rPr lang="en-US" dirty="0"/>
              <a:t>Title for Divider–Agenda</a:t>
            </a:r>
          </a:p>
          <a:p>
            <a:pPr lvl="1"/>
            <a:r>
              <a:rPr lang="en-US" dirty="0"/>
              <a:t>Agenda Item—Inactive</a:t>
            </a:r>
          </a:p>
          <a:p>
            <a:pPr lvl="2"/>
            <a:r>
              <a:rPr lang="en-US" dirty="0"/>
              <a:t>Agenda Item—Active</a:t>
            </a:r>
          </a:p>
          <a:p>
            <a:pPr lvl="3"/>
            <a:r>
              <a:rPr lang="en-US" dirty="0"/>
              <a:t>Second level</a:t>
            </a:r>
          </a:p>
          <a:p>
            <a:pPr lvl="4"/>
            <a:r>
              <a:rPr lang="en-US" dirty="0"/>
              <a:t>Third level</a:t>
            </a:r>
          </a:p>
        </p:txBody>
      </p:sp>
    </p:spTree>
    <p:extLst>
      <p:ext uri="{BB962C8B-B14F-4D97-AF65-F5344CB8AC3E}">
        <p14:creationId xmlns:p14="http://schemas.microsoft.com/office/powerpoint/2010/main" val="5979005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99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0532159"/>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ngle-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838200" y="491385"/>
            <a:ext cx="105156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Slide Title for Single-Column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838200" y="1469871"/>
            <a:ext cx="10515600" cy="4860591"/>
          </a:xfrm>
        </p:spPr>
        <p:txBody>
          <a:bodyPr/>
          <a:lstStyle>
            <a:lvl1pPr>
              <a:spcBef>
                <a:spcPts val="2400"/>
              </a:spcBef>
              <a:defRPr>
                <a:solidFill>
                  <a:schemeClr val="tx1"/>
                </a:solidFill>
              </a:defRPr>
            </a:lvl1pPr>
            <a:lvl2pPr>
              <a:defRPr/>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lvl3pPr>
            <a:lvl4pPr>
              <a:defRPr/>
            </a:lvl4pPr>
            <a:lvl5pPr>
              <a:defRPr/>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Tree>
    <p:extLst>
      <p:ext uri="{BB962C8B-B14F-4D97-AF65-F5344CB8AC3E}">
        <p14:creationId xmlns:p14="http://schemas.microsoft.com/office/powerpoint/2010/main" val="4264643493"/>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Column (W)">
    <p:spTree>
      <p:nvGrpSpPr>
        <p:cNvPr id="1" name=""/>
        <p:cNvGrpSpPr/>
        <p:nvPr/>
      </p:nvGrpSpPr>
      <p:grpSpPr>
        <a:xfrm>
          <a:off x="0" y="0"/>
          <a:ext cx="0" cy="0"/>
          <a:chOff x="0" y="0"/>
          <a:chExt cx="0" cy="0"/>
        </a:xfrm>
      </p:grpSpPr>
      <p:sp>
        <p:nvSpPr>
          <p:cNvPr id="15" name="Title Placeholder 1"/>
          <p:cNvSpPr>
            <a:spLocks noGrp="1"/>
          </p:cNvSpPr>
          <p:nvPr>
            <p:ph type="title" hasCustomPrompt="1"/>
          </p:nvPr>
        </p:nvSpPr>
        <p:spPr>
          <a:xfrm>
            <a:off x="1239838" y="491385"/>
            <a:ext cx="9715500" cy="978486"/>
          </a:xfrm>
          <a:prstGeom prst="rect">
            <a:avLst/>
          </a:prstGeom>
        </p:spPr>
        <p:txBody>
          <a:bodyPr vert="horz" lIns="0" tIns="0" rIns="0" bIns="0" rtlCol="0" anchor="ctr">
            <a:normAutofit/>
          </a:bodyPr>
          <a:lstStyle>
            <a:lvl1pPr algn="l">
              <a:defRPr lang="en-US" sz="2800" dirty="0">
                <a:solidFill>
                  <a:schemeClr val="tx2"/>
                </a:solidFill>
                <a:latin typeface="Arial Black" charset="0"/>
                <a:ea typeface="Arial Black" charset="0"/>
                <a:cs typeface="Arial Black" charset="0"/>
              </a:defRPr>
            </a:lvl1pPr>
          </a:lstStyle>
          <a:p>
            <a:pPr marL="0" lvl="0"/>
            <a:r>
              <a:rPr lang="en-US" dirty="0"/>
              <a:t>Slide Title for Two-Column (W) Layout</a:t>
            </a:r>
          </a:p>
        </p:txBody>
      </p:sp>
      <p:sp>
        <p:nvSpPr>
          <p:cNvPr id="3" name="Text Placeholder 2">
            <a:extLst>
              <a:ext uri="{FF2B5EF4-FFF2-40B4-BE49-F238E27FC236}">
                <a16:creationId xmlns:a16="http://schemas.microsoft.com/office/drawing/2014/main" id="{BEA590E5-B0BC-F540-8942-A0FB291DEE4F}"/>
              </a:ext>
            </a:extLst>
          </p:cNvPr>
          <p:cNvSpPr>
            <a:spLocks noGrp="1"/>
          </p:cNvSpPr>
          <p:nvPr>
            <p:ph type="body" sz="quarter" idx="10" hasCustomPrompt="1"/>
          </p:nvPr>
        </p:nvSpPr>
        <p:spPr>
          <a:xfrm>
            <a:off x="1239838" y="1469871"/>
            <a:ext cx="4572000" cy="4860591"/>
          </a:xfrm>
        </p:spPr>
        <p:txBody>
          <a:bodyPr>
            <a:normAutofit/>
          </a:bodyPr>
          <a:lstStyle>
            <a:lvl1pPr>
              <a:spcBef>
                <a:spcPts val="2400"/>
              </a:spcBef>
              <a:defRPr sz="1800">
                <a:solidFill>
                  <a:schemeClr val="tx1"/>
                </a:solidFill>
              </a:defRPr>
            </a:lvl1pPr>
            <a:lvl2pPr>
              <a:defRPr sz="1800"/>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defRPr sz="1800"/>
            </a:lvl4pPr>
            <a:lvl5pPr>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
        <p:nvSpPr>
          <p:cNvPr id="6" name="Text Placeholder 2">
            <a:extLst>
              <a:ext uri="{FF2B5EF4-FFF2-40B4-BE49-F238E27FC236}">
                <a16:creationId xmlns:a16="http://schemas.microsoft.com/office/drawing/2014/main" id="{0BF7038D-D496-7248-87EC-9540380F1D12}"/>
              </a:ext>
            </a:extLst>
          </p:cNvPr>
          <p:cNvSpPr>
            <a:spLocks noGrp="1"/>
          </p:cNvSpPr>
          <p:nvPr>
            <p:ph type="body" sz="quarter" idx="13" hasCustomPrompt="1"/>
          </p:nvPr>
        </p:nvSpPr>
        <p:spPr>
          <a:xfrm>
            <a:off x="6383338" y="1469871"/>
            <a:ext cx="4572000" cy="4860591"/>
          </a:xfrm>
        </p:spPr>
        <p:txBody>
          <a:bodyPr>
            <a:normAutofit/>
          </a:bodyPr>
          <a:lstStyle>
            <a:lvl1pPr>
              <a:spcBef>
                <a:spcPts val="2400"/>
              </a:spcBef>
              <a:defRPr sz="1800">
                <a:solidFill>
                  <a:schemeClr val="tx1"/>
                </a:solidFill>
              </a:defRPr>
            </a:lvl1pPr>
            <a:lvl2pPr>
              <a:defRPr sz="1800"/>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a:lvl3pPr>
            <a:lvl4pPr>
              <a:defRPr sz="1800"/>
            </a:lvl4pPr>
            <a:lvl5pPr>
              <a:defRPr sz="1800"/>
            </a:lvl5pPr>
          </a:lstStyle>
          <a:p>
            <a:pPr lvl="0"/>
            <a:r>
              <a:rPr lang="en-US" dirty="0"/>
              <a:t>Paragraph/</a:t>
            </a:r>
            <a:r>
              <a:rPr lang="en-US" dirty="0" err="1"/>
              <a:t>unbulleted</a:t>
            </a:r>
            <a:r>
              <a:rPr lang="en-US" dirty="0"/>
              <a:t> text formatting</a:t>
            </a:r>
          </a:p>
          <a:p>
            <a:pPr lvl="1"/>
            <a:r>
              <a:rPr lang="en-US" dirty="0"/>
              <a:t>Click the “Indent More” button (in the Home ribbon, above) for first-level bullets</a:t>
            </a:r>
          </a:p>
          <a:p>
            <a:pPr marL="458788" marR="0" lvl="2"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a:pPr>
            <a:r>
              <a:rPr lang="en-US" dirty="0"/>
              <a:t>Double-click the “Indent More” button (above) for second-level bullets</a:t>
            </a:r>
          </a:p>
          <a:p>
            <a:pPr lvl="3"/>
            <a:r>
              <a:rPr lang="en-US" dirty="0"/>
              <a:t>Triple-click the “Indent More” button (above) for third-level bullets</a:t>
            </a:r>
          </a:p>
          <a:p>
            <a:pPr lvl="4"/>
            <a:r>
              <a:rPr lang="en-US" dirty="0"/>
              <a:t>Quadruple-click the “Indent More” button (above) for fourth-level bullets</a:t>
            </a:r>
          </a:p>
        </p:txBody>
      </p:sp>
    </p:spTree>
    <p:extLst>
      <p:ext uri="{BB962C8B-B14F-4D97-AF65-F5344CB8AC3E}">
        <p14:creationId xmlns:p14="http://schemas.microsoft.com/office/powerpoint/2010/main" val="1339802970"/>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guide id="2" pos="3840">
          <p15:clr>
            <a:srgbClr val="FBAE40"/>
          </p15:clr>
        </p15:guide>
        <p15:guide id="3" pos="781">
          <p15:clr>
            <a:srgbClr val="FBAE40"/>
          </p15:clr>
        </p15:guide>
        <p15:guide id="4" pos="690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2"/>
            <a:ext cx="10972800" cy="4791806"/>
          </a:xfrm>
          <a:prstGeom prst="rect">
            <a:avLst/>
          </a:prstGeom>
        </p:spPr>
        <p:txBody>
          <a:bodyPr vert="horz" lIns="0" tIns="137160" rIns="0" bIns="0" rtlCol="0">
            <a:normAutofit/>
          </a:bodyPr>
          <a:lstStyle/>
          <a:p>
            <a:pPr lvl="0"/>
            <a:r>
              <a:rPr lang="en-US" dirty="0"/>
              <a:t>Paragraph type</a:t>
            </a:r>
          </a:p>
          <a:p>
            <a:pPr lvl="1"/>
            <a:r>
              <a:rPr lang="en-US" dirty="0"/>
              <a:t>Click the “Indent More” button (above) for first-level bullets</a:t>
            </a:r>
          </a:p>
          <a:p>
            <a:pPr lvl="2"/>
            <a:r>
              <a:rPr lang="en-US" dirty="0"/>
              <a:t>Click the “Indent More” button (above) twice for second-level bullets</a:t>
            </a:r>
          </a:p>
          <a:p>
            <a:pPr lvl="3"/>
            <a:r>
              <a:rPr lang="en-US" dirty="0"/>
              <a:t>Click the “Indent More” button (above) three times for third-level bullets</a:t>
            </a:r>
          </a:p>
          <a:p>
            <a:pPr lvl="4"/>
            <a:r>
              <a:rPr lang="en-US" dirty="0"/>
              <a:t>Click the “Indent More” button (above) four times for fourth-level bullets</a:t>
            </a:r>
          </a:p>
        </p:txBody>
      </p:sp>
      <p:sp>
        <p:nvSpPr>
          <p:cNvPr id="2" name="Title Placeholder 1"/>
          <p:cNvSpPr>
            <a:spLocks noGrp="1"/>
          </p:cNvSpPr>
          <p:nvPr>
            <p:ph type="title"/>
          </p:nvPr>
        </p:nvSpPr>
        <p:spPr>
          <a:xfrm>
            <a:off x="609600" y="482138"/>
            <a:ext cx="10972800" cy="1118064"/>
          </a:xfrm>
          <a:prstGeom prst="rect">
            <a:avLst/>
          </a:prstGeom>
        </p:spPr>
        <p:txBody>
          <a:bodyPr vert="horz" lIns="0" tIns="0" rIns="0" bIns="0" rtlCol="0" anchor="ctr">
            <a:normAutofit/>
          </a:bodyPr>
          <a:lstStyle/>
          <a:p>
            <a:r>
              <a:rPr lang="en-US" dirty="0"/>
              <a:t>Master Slide Title</a:t>
            </a:r>
          </a:p>
        </p:txBody>
      </p:sp>
      <p:sp>
        <p:nvSpPr>
          <p:cNvPr id="4" name="TextBox 3">
            <a:extLst>
              <a:ext uri="{FF2B5EF4-FFF2-40B4-BE49-F238E27FC236}">
                <a16:creationId xmlns:a16="http://schemas.microsoft.com/office/drawing/2014/main" id="{8069C718-696D-8C48-95E3-35ACB84AD8D9}"/>
              </a:ext>
            </a:extLst>
          </p:cNvPr>
          <p:cNvSpPr txBox="1"/>
          <p:nvPr userDrawn="1"/>
        </p:nvSpPr>
        <p:spPr>
          <a:xfrm>
            <a:off x="-1" y="6638779"/>
            <a:ext cx="9144000" cy="230832"/>
          </a:xfrm>
          <a:prstGeom prst="rect">
            <a:avLst/>
          </a:prstGeom>
          <a:noFill/>
        </p:spPr>
        <p:txBody>
          <a:bodyPr wrap="square" rtlCol="0">
            <a:spAutoFit/>
          </a:bodyPr>
          <a:lstStyle/>
          <a:p>
            <a:r>
              <a:rPr lang="en-US" sz="900" b="1" dirty="0">
                <a:solidFill>
                  <a:schemeClr val="bg1">
                    <a:lumMod val="75000"/>
                  </a:schemeClr>
                </a:solidFill>
                <a:latin typeface="Arial Black" charset="0"/>
                <a:cs typeface="Arial Black" charset="0"/>
              </a:rPr>
              <a:t>IMF </a:t>
            </a:r>
            <a:r>
              <a:rPr lang="en-US" sz="900" b="0" dirty="0">
                <a:solidFill>
                  <a:schemeClr val="bg1">
                    <a:lumMod val="75000"/>
                  </a:schemeClr>
                </a:solidFill>
                <a:latin typeface="+mn-lt"/>
                <a:cs typeface="Arial Black" charset="0"/>
              </a:rPr>
              <a:t>| Statistics</a:t>
            </a:r>
            <a:endParaRPr lang="en-US" sz="900" b="0" dirty="0">
              <a:solidFill>
                <a:schemeClr val="bg1">
                  <a:lumMod val="75000"/>
                </a:schemeClr>
              </a:solidFill>
              <a:latin typeface="+mn-lt"/>
            </a:endParaRPr>
          </a:p>
        </p:txBody>
      </p:sp>
      <p:sp>
        <p:nvSpPr>
          <p:cNvPr id="5" name="TextBox 4">
            <a:extLst>
              <a:ext uri="{FF2B5EF4-FFF2-40B4-BE49-F238E27FC236}">
                <a16:creationId xmlns:a16="http://schemas.microsoft.com/office/drawing/2014/main" id="{00B5D478-FD4A-2240-B032-46F4E3BAB6E8}"/>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accent1"/>
                </a:solidFill>
              </a:rPr>
              <a:pPr algn="r"/>
              <a:t>‹#›</a:t>
            </a:fld>
            <a:endParaRPr lang="en-US" sz="1000" dirty="0">
              <a:solidFill>
                <a:schemeClr val="accent1"/>
              </a:solidFill>
            </a:endParaRPr>
          </a:p>
        </p:txBody>
      </p:sp>
    </p:spTree>
    <p:extLst>
      <p:ext uri="{BB962C8B-B14F-4D97-AF65-F5344CB8AC3E}">
        <p14:creationId xmlns:p14="http://schemas.microsoft.com/office/powerpoint/2010/main" val="358664144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 id="2147483707" r:id="rId18"/>
    <p:sldLayoutId id="2147483708" r:id="rId19"/>
    <p:sldLayoutId id="2147483709" r:id="rId20"/>
    <p:sldLayoutId id="2147483662" r:id="rId21"/>
    <p:sldLayoutId id="2147483749" r:id="rId22"/>
    <p:sldLayoutId id="2147483750" r:id="rId23"/>
  </p:sldLayoutIdLst>
  <p:transition>
    <p:fade/>
  </p:transition>
  <p:hf hdr="0" dt="0"/>
  <p:txStyles>
    <p:titleStyle>
      <a:lvl1pPr algn="l" defTabSz="914314" rtl="0" eaLnBrk="1" latinLnBrk="0" hangingPunct="1">
        <a:lnSpc>
          <a:spcPct val="90000"/>
        </a:lnSpc>
        <a:spcBef>
          <a:spcPct val="0"/>
        </a:spcBef>
        <a:buNone/>
        <a:defRPr sz="3600" b="1" i="0" kern="1200">
          <a:solidFill>
            <a:schemeClr val="tx2"/>
          </a:solidFill>
          <a:latin typeface="Arial Black" panose="020B0604020202020204" pitchFamily="34" charset="0"/>
          <a:ea typeface="+mj-ea"/>
          <a:cs typeface="Arial Black" panose="020B0604020202020204" pitchFamily="34" charset="0"/>
        </a:defRPr>
      </a:lvl1pPr>
    </p:titleStyle>
    <p:bodyStyle>
      <a:lvl1pPr marL="0" indent="0" algn="l" defTabSz="914314" rtl="0" eaLnBrk="1" latinLnBrk="0" hangingPunct="1">
        <a:spcBef>
          <a:spcPts val="2400"/>
        </a:spcBef>
        <a:buClr>
          <a:schemeClr val="accent1"/>
        </a:buClr>
        <a:buSzPct val="110000"/>
        <a:buFont typeface="Wingdings" charset="2"/>
        <a:buNone/>
        <a:tabLst/>
        <a:defRPr sz="2000" kern="1200">
          <a:solidFill>
            <a:schemeClr val="tx1"/>
          </a:solidFill>
          <a:latin typeface="+mn-lt"/>
          <a:ea typeface="+mn-ea"/>
          <a:cs typeface="+mn-cs"/>
        </a:defRPr>
      </a:lvl1pPr>
      <a:lvl2pPr marL="233363" indent="-233363" algn="l" defTabSz="914314" rtl="0" eaLnBrk="1" latinLnBrk="0" hangingPunct="1">
        <a:spcBef>
          <a:spcPts val="600"/>
        </a:spcBef>
        <a:buClr>
          <a:schemeClr val="accent1"/>
        </a:buClr>
        <a:buSzPct val="100000"/>
        <a:buFont typeface="Wingdings" pitchFamily="2" charset="2"/>
        <a:buChar char="§"/>
        <a:tabLst/>
        <a:defRPr sz="2000" kern="1200">
          <a:solidFill>
            <a:schemeClr val="tx1"/>
          </a:solidFill>
          <a:latin typeface="+mn-lt"/>
          <a:ea typeface="+mn-ea"/>
          <a:cs typeface="+mn-cs"/>
        </a:defRPr>
      </a:lvl2pPr>
      <a:lvl3pPr marL="458788" indent="-225425" algn="l" defTabSz="914314" rtl="0" eaLnBrk="1" latinLnBrk="0" hangingPunct="1">
        <a:spcBef>
          <a:spcPts val="600"/>
        </a:spcBef>
        <a:buClr>
          <a:schemeClr val="bg1">
            <a:lumMod val="50000"/>
          </a:schemeClr>
        </a:buClr>
        <a:buSzPct val="65000"/>
        <a:buFont typeface="Lucida Grande" panose="020B0600040502020204" pitchFamily="34" charset="0"/>
        <a:buChar char="▶"/>
        <a:tabLst/>
        <a:defRPr sz="2000" kern="1200">
          <a:solidFill>
            <a:schemeClr val="tx1"/>
          </a:solidFill>
          <a:latin typeface="+mn-lt"/>
          <a:ea typeface="+mn-ea"/>
          <a:cs typeface="+mn-cs"/>
        </a:defRPr>
      </a:lvl3pPr>
      <a:lvl4pPr marL="692150" indent="-233363" algn="l" defTabSz="914314" rtl="0" eaLnBrk="1" latinLnBrk="0" hangingPunct="1">
        <a:spcBef>
          <a:spcPts val="600"/>
        </a:spcBef>
        <a:buClr>
          <a:schemeClr val="accent1"/>
        </a:buClr>
        <a:buSzPct val="100000"/>
        <a:buFont typeface="LucidaGrande" charset="0"/>
        <a:buChar char="◆"/>
        <a:tabLst/>
        <a:defRPr sz="2000" kern="1200">
          <a:solidFill>
            <a:schemeClr val="tx1"/>
          </a:solidFill>
          <a:latin typeface="+mn-lt"/>
          <a:ea typeface="+mn-ea"/>
          <a:cs typeface="+mn-cs"/>
        </a:defRPr>
      </a:lvl4pPr>
      <a:lvl5pPr marL="917575" indent="-225425" algn="l" defTabSz="914314" rtl="0" eaLnBrk="1" latinLnBrk="0" hangingPunct="1">
        <a:spcBef>
          <a:spcPts val="600"/>
        </a:spcBef>
        <a:buClr>
          <a:schemeClr val="bg1">
            <a:lumMod val="50000"/>
          </a:schemeClr>
        </a:buClr>
        <a:buFont typeface=".HelveticaNeueDeskInterface-Regular"/>
        <a:buChar char="●"/>
        <a:tabLst/>
        <a:defRPr sz="2000" kern="1200">
          <a:solidFill>
            <a:schemeClr val="tx1"/>
          </a:solidFill>
          <a:latin typeface="+mn-lt"/>
          <a:ea typeface="+mn-ea"/>
          <a:cs typeface="+mn-cs"/>
        </a:defRPr>
      </a:lvl5pPr>
      <a:lvl6pPr marL="2514364"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22"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79"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35"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4" rtl="0" eaLnBrk="1" latinLnBrk="0" hangingPunct="1">
        <a:defRPr sz="1800" kern="1200">
          <a:solidFill>
            <a:schemeClr val="tx1"/>
          </a:solidFill>
          <a:latin typeface="+mn-lt"/>
          <a:ea typeface="+mn-ea"/>
          <a:cs typeface="+mn-cs"/>
        </a:defRPr>
      </a:lvl1pPr>
      <a:lvl2pPr marL="457157" algn="l" defTabSz="914314" rtl="0" eaLnBrk="1" latinLnBrk="0" hangingPunct="1">
        <a:defRPr sz="1800" kern="1200">
          <a:solidFill>
            <a:schemeClr val="tx1"/>
          </a:solidFill>
          <a:latin typeface="+mn-lt"/>
          <a:ea typeface="+mn-ea"/>
          <a:cs typeface="+mn-cs"/>
        </a:defRPr>
      </a:lvl2pPr>
      <a:lvl3pPr marL="914314" algn="l" defTabSz="914314" rtl="0" eaLnBrk="1" latinLnBrk="0" hangingPunct="1">
        <a:defRPr sz="1800" kern="1200">
          <a:solidFill>
            <a:schemeClr val="tx1"/>
          </a:solidFill>
          <a:latin typeface="+mn-lt"/>
          <a:ea typeface="+mn-ea"/>
          <a:cs typeface="+mn-cs"/>
        </a:defRPr>
      </a:lvl3pPr>
      <a:lvl4pPr marL="1371472" algn="l" defTabSz="914314" rtl="0" eaLnBrk="1" latinLnBrk="0" hangingPunct="1">
        <a:defRPr sz="1800" kern="1200">
          <a:solidFill>
            <a:schemeClr val="tx1"/>
          </a:solidFill>
          <a:latin typeface="+mn-lt"/>
          <a:ea typeface="+mn-ea"/>
          <a:cs typeface="+mn-cs"/>
        </a:defRPr>
      </a:lvl4pPr>
      <a:lvl5pPr marL="1828628" algn="l" defTabSz="914314" rtl="0" eaLnBrk="1" latinLnBrk="0" hangingPunct="1">
        <a:defRPr sz="1800" kern="1200">
          <a:solidFill>
            <a:schemeClr val="tx1"/>
          </a:solidFill>
          <a:latin typeface="+mn-lt"/>
          <a:ea typeface="+mn-ea"/>
          <a:cs typeface="+mn-cs"/>
        </a:defRPr>
      </a:lvl5pPr>
      <a:lvl6pPr marL="2285785" algn="l" defTabSz="914314" rtl="0" eaLnBrk="1" latinLnBrk="0" hangingPunct="1">
        <a:defRPr sz="1800" kern="1200">
          <a:solidFill>
            <a:schemeClr val="tx1"/>
          </a:solidFill>
          <a:latin typeface="+mn-lt"/>
          <a:ea typeface="+mn-ea"/>
          <a:cs typeface="+mn-cs"/>
        </a:defRPr>
      </a:lvl6pPr>
      <a:lvl7pPr marL="2742942" algn="l" defTabSz="914314" rtl="0" eaLnBrk="1" latinLnBrk="0" hangingPunct="1">
        <a:defRPr sz="1800" kern="1200">
          <a:solidFill>
            <a:schemeClr val="tx1"/>
          </a:solidFill>
          <a:latin typeface="+mn-lt"/>
          <a:ea typeface="+mn-ea"/>
          <a:cs typeface="+mn-cs"/>
        </a:defRPr>
      </a:lvl7pPr>
      <a:lvl8pPr marL="3200100" algn="l" defTabSz="914314" rtl="0" eaLnBrk="1" latinLnBrk="0" hangingPunct="1">
        <a:defRPr sz="1800" kern="1200">
          <a:solidFill>
            <a:schemeClr val="tx1"/>
          </a:solidFill>
          <a:latin typeface="+mn-lt"/>
          <a:ea typeface="+mn-ea"/>
          <a:cs typeface="+mn-cs"/>
        </a:defRPr>
      </a:lvl8pPr>
      <a:lvl9pPr marL="3657257" algn="l" defTabSz="91431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2"/>
            <a:ext cx="10972800" cy="4791806"/>
          </a:xfrm>
          <a:prstGeom prst="rect">
            <a:avLst/>
          </a:prstGeom>
        </p:spPr>
        <p:txBody>
          <a:bodyPr vert="horz" lIns="0" tIns="137160" rIns="0" bIns="0" rtlCol="0">
            <a:normAutofit/>
          </a:bodyPr>
          <a:lstStyle/>
          <a:p>
            <a:pPr lvl="0"/>
            <a:r>
              <a:rPr lang="en-US" dirty="0"/>
              <a:t>Paragraph type</a:t>
            </a:r>
          </a:p>
          <a:p>
            <a:pPr lvl="1"/>
            <a:r>
              <a:rPr lang="en-US" dirty="0"/>
              <a:t>Click the “Indent More” button (above) for first-level bullets</a:t>
            </a:r>
          </a:p>
          <a:p>
            <a:pPr lvl="2"/>
            <a:r>
              <a:rPr lang="en-US" dirty="0"/>
              <a:t>Click the “Indent More” button (above) twice for second-level bullets</a:t>
            </a:r>
          </a:p>
          <a:p>
            <a:pPr lvl="3"/>
            <a:r>
              <a:rPr lang="en-US" dirty="0"/>
              <a:t>Click the “Indent More” button (above) three times for third-level bullets</a:t>
            </a:r>
          </a:p>
          <a:p>
            <a:pPr lvl="4"/>
            <a:r>
              <a:rPr lang="en-US" dirty="0"/>
              <a:t>Click the “Indent More” button (above) four times for fourth-level bullets</a:t>
            </a:r>
          </a:p>
        </p:txBody>
      </p:sp>
      <p:sp>
        <p:nvSpPr>
          <p:cNvPr id="2" name="Title Placeholder 1"/>
          <p:cNvSpPr>
            <a:spLocks noGrp="1"/>
          </p:cNvSpPr>
          <p:nvPr>
            <p:ph type="title"/>
          </p:nvPr>
        </p:nvSpPr>
        <p:spPr>
          <a:xfrm>
            <a:off x="609600" y="482138"/>
            <a:ext cx="10972800" cy="1118064"/>
          </a:xfrm>
          <a:prstGeom prst="rect">
            <a:avLst/>
          </a:prstGeom>
        </p:spPr>
        <p:txBody>
          <a:bodyPr vert="horz" lIns="0" tIns="0" rIns="0" bIns="0" rtlCol="0" anchor="ctr">
            <a:normAutofit/>
          </a:bodyPr>
          <a:lstStyle/>
          <a:p>
            <a:r>
              <a:rPr lang="en-US" dirty="0"/>
              <a:t>Master Slide Title</a:t>
            </a:r>
          </a:p>
        </p:txBody>
      </p:sp>
      <p:sp>
        <p:nvSpPr>
          <p:cNvPr id="5" name="TextBox 4">
            <a:extLst>
              <a:ext uri="{FF2B5EF4-FFF2-40B4-BE49-F238E27FC236}">
                <a16:creationId xmlns:a16="http://schemas.microsoft.com/office/drawing/2014/main" id="{00B5D478-FD4A-2240-B032-46F4E3BAB6E8}"/>
              </a:ext>
            </a:extLst>
          </p:cNvPr>
          <p:cNvSpPr txBox="1"/>
          <p:nvPr userDrawn="1"/>
        </p:nvSpPr>
        <p:spPr>
          <a:xfrm>
            <a:off x="10981592" y="6623390"/>
            <a:ext cx="1210408" cy="246221"/>
          </a:xfrm>
          <a:prstGeom prst="rect">
            <a:avLst/>
          </a:prstGeom>
          <a:noFill/>
        </p:spPr>
        <p:txBody>
          <a:bodyPr wrap="square" rtlCol="0" anchor="b">
            <a:spAutoFit/>
          </a:bodyPr>
          <a:lstStyle/>
          <a:p>
            <a:pPr algn="r"/>
            <a:fld id="{33391695-0C6B-4B4E-A11F-D5E1D321FCD2}" type="slidenum">
              <a:rPr lang="en-US" sz="1000" smtClean="0">
                <a:solidFill>
                  <a:schemeClr val="tx2"/>
                </a:solidFill>
              </a:rPr>
              <a:pPr algn="r"/>
              <a:t>‹#›</a:t>
            </a:fld>
            <a:endParaRPr lang="en-US" sz="10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748" r:id="rId1"/>
  </p:sldLayoutIdLst>
  <p:transition>
    <p:fade/>
  </p:transition>
  <p:hf hdr="0" dt="0"/>
  <p:txStyles>
    <p:titleStyle>
      <a:lvl1pPr algn="l" defTabSz="914314" rtl="0" eaLnBrk="1" latinLnBrk="0" hangingPunct="1">
        <a:lnSpc>
          <a:spcPct val="90000"/>
        </a:lnSpc>
        <a:spcBef>
          <a:spcPct val="0"/>
        </a:spcBef>
        <a:buNone/>
        <a:defRPr sz="3600" b="1" i="0" kern="1200">
          <a:solidFill>
            <a:schemeClr val="tx2"/>
          </a:solidFill>
          <a:latin typeface="Arial Black" panose="020B0604020202020204" pitchFamily="34" charset="0"/>
          <a:ea typeface="+mj-ea"/>
          <a:cs typeface="Arial Black" panose="020B0604020202020204" pitchFamily="34" charset="0"/>
        </a:defRPr>
      </a:lvl1pPr>
    </p:titleStyle>
    <p:bodyStyle>
      <a:lvl1pPr marL="0" indent="0" algn="l" defTabSz="914314" rtl="0" eaLnBrk="1" latinLnBrk="0" hangingPunct="1">
        <a:spcBef>
          <a:spcPts val="2400"/>
        </a:spcBef>
        <a:buClr>
          <a:schemeClr val="accent1"/>
        </a:buClr>
        <a:buSzPct val="110000"/>
        <a:buFont typeface="Wingdings" charset="2"/>
        <a:buNone/>
        <a:tabLst/>
        <a:defRPr sz="2000" kern="1200">
          <a:solidFill>
            <a:schemeClr val="tx1"/>
          </a:solidFill>
          <a:latin typeface="+mn-lt"/>
          <a:ea typeface="+mn-ea"/>
          <a:cs typeface="+mn-cs"/>
        </a:defRPr>
      </a:lvl1pPr>
      <a:lvl2pPr marL="233363" indent="-233363" algn="l" defTabSz="914314" rtl="0" eaLnBrk="1" latinLnBrk="0" hangingPunct="1">
        <a:spcBef>
          <a:spcPts val="600"/>
        </a:spcBef>
        <a:buClr>
          <a:schemeClr val="accent1"/>
        </a:buClr>
        <a:buSzPct val="100000"/>
        <a:buFont typeface="Wingdings" pitchFamily="2" charset="2"/>
        <a:buChar char="§"/>
        <a:tabLst/>
        <a:defRPr sz="2000" kern="1200">
          <a:solidFill>
            <a:schemeClr val="tx1"/>
          </a:solidFill>
          <a:latin typeface="+mn-lt"/>
          <a:ea typeface="+mn-ea"/>
          <a:cs typeface="+mn-cs"/>
        </a:defRPr>
      </a:lvl2pPr>
      <a:lvl3pPr marL="458788" indent="-225425" algn="l" defTabSz="914314" rtl="0" eaLnBrk="1" latinLnBrk="0" hangingPunct="1">
        <a:spcBef>
          <a:spcPts val="600"/>
        </a:spcBef>
        <a:buClr>
          <a:schemeClr val="bg1">
            <a:lumMod val="50000"/>
          </a:schemeClr>
        </a:buClr>
        <a:buSzPct val="65000"/>
        <a:buFont typeface="Lucida Grande" panose="020B0600040502020204" pitchFamily="34" charset="0"/>
        <a:buChar char="▶"/>
        <a:tabLst/>
        <a:defRPr sz="2000" kern="1200">
          <a:solidFill>
            <a:schemeClr val="tx1"/>
          </a:solidFill>
          <a:latin typeface="+mn-lt"/>
          <a:ea typeface="+mn-ea"/>
          <a:cs typeface="+mn-cs"/>
        </a:defRPr>
      </a:lvl3pPr>
      <a:lvl4pPr marL="692150" indent="-233363" algn="l" defTabSz="914314" rtl="0" eaLnBrk="1" latinLnBrk="0" hangingPunct="1">
        <a:spcBef>
          <a:spcPts val="600"/>
        </a:spcBef>
        <a:buClr>
          <a:schemeClr val="accent1"/>
        </a:buClr>
        <a:buSzPct val="100000"/>
        <a:buFont typeface="LucidaGrande" charset="0"/>
        <a:buChar char="◆"/>
        <a:tabLst/>
        <a:defRPr sz="2000" kern="1200">
          <a:solidFill>
            <a:schemeClr val="tx1"/>
          </a:solidFill>
          <a:latin typeface="+mn-lt"/>
          <a:ea typeface="+mn-ea"/>
          <a:cs typeface="+mn-cs"/>
        </a:defRPr>
      </a:lvl4pPr>
      <a:lvl5pPr marL="917575" indent="-225425" algn="l" defTabSz="914314" rtl="0" eaLnBrk="1" latinLnBrk="0" hangingPunct="1">
        <a:spcBef>
          <a:spcPts val="600"/>
        </a:spcBef>
        <a:buClr>
          <a:schemeClr val="bg1">
            <a:lumMod val="50000"/>
          </a:schemeClr>
        </a:buClr>
        <a:buFont typeface=".HelveticaNeueDeskInterface-Regular"/>
        <a:buChar char="●"/>
        <a:tabLst/>
        <a:defRPr sz="2000" kern="1200">
          <a:solidFill>
            <a:schemeClr val="tx1"/>
          </a:solidFill>
          <a:latin typeface="+mn-lt"/>
          <a:ea typeface="+mn-ea"/>
          <a:cs typeface="+mn-cs"/>
        </a:defRPr>
      </a:lvl5pPr>
      <a:lvl6pPr marL="2514364"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22"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79"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35"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14" rtl="0" eaLnBrk="1" latinLnBrk="0" hangingPunct="1">
        <a:defRPr sz="1800" kern="1200">
          <a:solidFill>
            <a:schemeClr val="tx1"/>
          </a:solidFill>
          <a:latin typeface="+mn-lt"/>
          <a:ea typeface="+mn-ea"/>
          <a:cs typeface="+mn-cs"/>
        </a:defRPr>
      </a:lvl1pPr>
      <a:lvl2pPr marL="457157" algn="l" defTabSz="914314" rtl="0" eaLnBrk="1" latinLnBrk="0" hangingPunct="1">
        <a:defRPr sz="1800" kern="1200">
          <a:solidFill>
            <a:schemeClr val="tx1"/>
          </a:solidFill>
          <a:latin typeface="+mn-lt"/>
          <a:ea typeface="+mn-ea"/>
          <a:cs typeface="+mn-cs"/>
        </a:defRPr>
      </a:lvl2pPr>
      <a:lvl3pPr marL="914314" algn="l" defTabSz="914314" rtl="0" eaLnBrk="1" latinLnBrk="0" hangingPunct="1">
        <a:defRPr sz="1800" kern="1200">
          <a:solidFill>
            <a:schemeClr val="tx1"/>
          </a:solidFill>
          <a:latin typeface="+mn-lt"/>
          <a:ea typeface="+mn-ea"/>
          <a:cs typeface="+mn-cs"/>
        </a:defRPr>
      </a:lvl3pPr>
      <a:lvl4pPr marL="1371472" algn="l" defTabSz="914314" rtl="0" eaLnBrk="1" latinLnBrk="0" hangingPunct="1">
        <a:defRPr sz="1800" kern="1200">
          <a:solidFill>
            <a:schemeClr val="tx1"/>
          </a:solidFill>
          <a:latin typeface="+mn-lt"/>
          <a:ea typeface="+mn-ea"/>
          <a:cs typeface="+mn-cs"/>
        </a:defRPr>
      </a:lvl4pPr>
      <a:lvl5pPr marL="1828628" algn="l" defTabSz="914314" rtl="0" eaLnBrk="1" latinLnBrk="0" hangingPunct="1">
        <a:defRPr sz="1800" kern="1200">
          <a:solidFill>
            <a:schemeClr val="tx1"/>
          </a:solidFill>
          <a:latin typeface="+mn-lt"/>
          <a:ea typeface="+mn-ea"/>
          <a:cs typeface="+mn-cs"/>
        </a:defRPr>
      </a:lvl5pPr>
      <a:lvl6pPr marL="2285785" algn="l" defTabSz="914314" rtl="0" eaLnBrk="1" latinLnBrk="0" hangingPunct="1">
        <a:defRPr sz="1800" kern="1200">
          <a:solidFill>
            <a:schemeClr val="tx1"/>
          </a:solidFill>
          <a:latin typeface="+mn-lt"/>
          <a:ea typeface="+mn-ea"/>
          <a:cs typeface="+mn-cs"/>
        </a:defRPr>
      </a:lvl6pPr>
      <a:lvl7pPr marL="2742942" algn="l" defTabSz="914314" rtl="0" eaLnBrk="1" latinLnBrk="0" hangingPunct="1">
        <a:defRPr sz="1800" kern="1200">
          <a:solidFill>
            <a:schemeClr val="tx1"/>
          </a:solidFill>
          <a:latin typeface="+mn-lt"/>
          <a:ea typeface="+mn-ea"/>
          <a:cs typeface="+mn-cs"/>
        </a:defRPr>
      </a:lvl7pPr>
      <a:lvl8pPr marL="3200100" algn="l" defTabSz="914314" rtl="0" eaLnBrk="1" latinLnBrk="0" hangingPunct="1">
        <a:defRPr sz="1800" kern="1200">
          <a:solidFill>
            <a:schemeClr val="tx1"/>
          </a:solidFill>
          <a:latin typeface="+mn-lt"/>
          <a:ea typeface="+mn-ea"/>
          <a:cs typeface="+mn-cs"/>
        </a:defRPr>
      </a:lvl8pPr>
      <a:lvl9pPr marL="3657257" algn="l" defTabSz="91431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54EC1-60D1-CD48-8690-FF0B6D8AC540}"/>
              </a:ext>
            </a:extLst>
          </p:cNvPr>
          <p:cNvSpPr>
            <a:spLocks noGrp="1"/>
          </p:cNvSpPr>
          <p:nvPr>
            <p:ph type="ctrTitle"/>
          </p:nvPr>
        </p:nvSpPr>
        <p:spPr>
          <a:xfrm>
            <a:off x="5029200" y="3352800"/>
            <a:ext cx="6634180" cy="990600"/>
          </a:xfrm>
        </p:spPr>
        <p:txBody>
          <a:bodyPr>
            <a:normAutofit/>
          </a:bodyPr>
          <a:lstStyle/>
          <a:p>
            <a:pPr algn="ctr"/>
            <a:r>
              <a:rPr lang="en-US" sz="2200" dirty="0"/>
              <a:t>IMF Statistics Department Presentation</a:t>
            </a:r>
          </a:p>
        </p:txBody>
      </p:sp>
      <p:sp>
        <p:nvSpPr>
          <p:cNvPr id="7" name="Picture Placeholder 6">
            <a:extLst>
              <a:ext uri="{FF2B5EF4-FFF2-40B4-BE49-F238E27FC236}">
                <a16:creationId xmlns:a16="http://schemas.microsoft.com/office/drawing/2014/main" id="{973EC2A6-370D-5C43-9143-4C5479E0DB98}"/>
              </a:ext>
            </a:extLst>
          </p:cNvPr>
          <p:cNvSpPr>
            <a:spLocks noGrp="1"/>
          </p:cNvSpPr>
          <p:nvPr>
            <p:ph type="pic" sz="quarter" idx="11"/>
          </p:nvPr>
        </p:nvSpPr>
        <p:spPr/>
      </p:sp>
      <p:sp>
        <p:nvSpPr>
          <p:cNvPr id="6" name="Text Placeholder 5">
            <a:extLst>
              <a:ext uri="{FF2B5EF4-FFF2-40B4-BE49-F238E27FC236}">
                <a16:creationId xmlns:a16="http://schemas.microsoft.com/office/drawing/2014/main" id="{151C94BC-D679-47B9-9330-E5D3AC85EE66}"/>
              </a:ext>
            </a:extLst>
          </p:cNvPr>
          <p:cNvSpPr>
            <a:spLocks noGrp="1"/>
          </p:cNvSpPr>
          <p:nvPr>
            <p:ph type="body" sz="quarter" idx="12"/>
          </p:nvPr>
        </p:nvSpPr>
        <p:spPr/>
        <p:txBody>
          <a:bodyPr/>
          <a:lstStyle/>
          <a:p>
            <a:endParaRPr lang="en-US" dirty="0"/>
          </a:p>
        </p:txBody>
      </p:sp>
      <p:sp>
        <p:nvSpPr>
          <p:cNvPr id="8" name="Rectangle 7">
            <a:extLst>
              <a:ext uri="{FF2B5EF4-FFF2-40B4-BE49-F238E27FC236}">
                <a16:creationId xmlns:a16="http://schemas.microsoft.com/office/drawing/2014/main" id="{C9EBD12B-CEE6-45CC-A85D-1A2CD602311B}"/>
              </a:ext>
            </a:extLst>
          </p:cNvPr>
          <p:cNvSpPr/>
          <p:nvPr/>
        </p:nvSpPr>
        <p:spPr>
          <a:xfrm>
            <a:off x="5160332" y="6172200"/>
            <a:ext cx="6096000" cy="369332"/>
          </a:xfrm>
          <a:prstGeom prst="rect">
            <a:avLst/>
          </a:prstGeom>
        </p:spPr>
        <p:txBody>
          <a:bodyPr>
            <a:spAutoFit/>
          </a:bodyPr>
          <a:lstStyle/>
          <a:p>
            <a:r>
              <a:rPr lang="en-US" sz="900" dirty="0"/>
              <a:t>The views expressed herein are those of the author and should not be attributed to the IMF, its Executive Board, or its management</a:t>
            </a:r>
          </a:p>
        </p:txBody>
      </p:sp>
      <p:sp>
        <p:nvSpPr>
          <p:cNvPr id="10" name="Title 1">
            <a:extLst>
              <a:ext uri="{FF2B5EF4-FFF2-40B4-BE49-F238E27FC236}">
                <a16:creationId xmlns:a16="http://schemas.microsoft.com/office/drawing/2014/main" id="{0572DF8F-22A0-460E-B9FB-688EED2F80EA}"/>
              </a:ext>
            </a:extLst>
          </p:cNvPr>
          <p:cNvSpPr txBox="1">
            <a:spLocks/>
          </p:cNvSpPr>
          <p:nvPr/>
        </p:nvSpPr>
        <p:spPr>
          <a:xfrm>
            <a:off x="5029200" y="1524001"/>
            <a:ext cx="6934200" cy="1524000"/>
          </a:xfrm>
          <a:prstGeom prst="rect">
            <a:avLst/>
          </a:prstGeom>
        </p:spPr>
        <p:txBody>
          <a:bodyPr vert="horz" lIns="0" tIns="0" rIns="0" bIns="45720" rtlCol="0" anchor="b" anchorCtr="0">
            <a:normAutofit fontScale="92500"/>
          </a:bodyPr>
          <a:lstStyle>
            <a:lvl1pPr algn="l" defTabSz="914314" rtl="0" eaLnBrk="1" latinLnBrk="0" hangingPunct="1">
              <a:lnSpc>
                <a:spcPct val="95000"/>
              </a:lnSpc>
              <a:spcBef>
                <a:spcPct val="0"/>
              </a:spcBef>
              <a:buNone/>
              <a:defRPr sz="4000" b="0" i="0" kern="1200">
                <a:solidFill>
                  <a:schemeClr val="tx2"/>
                </a:solidFill>
                <a:latin typeface="Arial Black" panose="020B0604020202020204" pitchFamily="34" charset="0"/>
                <a:ea typeface="+mj-ea"/>
                <a:cs typeface="Arial Black" panose="020B0604020202020204" pitchFamily="34" charset="0"/>
              </a:defRPr>
            </a:lvl1pPr>
          </a:lstStyle>
          <a:p>
            <a:pPr algn="ctr"/>
            <a:endParaRPr lang="en-US" sz="3600" dirty="0"/>
          </a:p>
          <a:p>
            <a:pPr algn="ctr"/>
            <a:r>
              <a:rPr lang="en-US" sz="3600" dirty="0"/>
              <a:t>Informal Economy Task Team</a:t>
            </a:r>
            <a:br>
              <a:rPr lang="en-US" sz="3600" dirty="0"/>
            </a:br>
            <a:r>
              <a:rPr lang="en-US" sz="3600" dirty="0"/>
              <a:t>Overview and Status of Work</a:t>
            </a:r>
          </a:p>
        </p:txBody>
      </p:sp>
    </p:spTree>
    <p:extLst>
      <p:ext uri="{BB962C8B-B14F-4D97-AF65-F5344CB8AC3E}">
        <p14:creationId xmlns:p14="http://schemas.microsoft.com/office/powerpoint/2010/main" val="3043297535"/>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B7A60-1FAC-4F74-B4FD-C996EB206DB3}"/>
              </a:ext>
            </a:extLst>
          </p:cNvPr>
          <p:cNvSpPr>
            <a:spLocks noGrp="1"/>
          </p:cNvSpPr>
          <p:nvPr>
            <p:ph type="title"/>
          </p:nvPr>
        </p:nvSpPr>
        <p:spPr>
          <a:xfrm>
            <a:off x="564588" y="312432"/>
            <a:ext cx="10067193" cy="978486"/>
          </a:xfrm>
        </p:spPr>
        <p:txBody>
          <a:bodyPr/>
          <a:lstStyle/>
          <a:p>
            <a:r>
              <a:rPr lang="en-US" dirty="0"/>
              <a:t>What is the Informal Economy—2008 SNA</a:t>
            </a:r>
          </a:p>
        </p:txBody>
      </p:sp>
      <p:sp>
        <p:nvSpPr>
          <p:cNvPr id="3" name="Text Placeholder 2">
            <a:extLst>
              <a:ext uri="{FF2B5EF4-FFF2-40B4-BE49-F238E27FC236}">
                <a16:creationId xmlns:a16="http://schemas.microsoft.com/office/drawing/2014/main" id="{FE52F978-0BB5-49DB-819B-90216EDBAAD2}"/>
              </a:ext>
            </a:extLst>
          </p:cNvPr>
          <p:cNvSpPr>
            <a:spLocks noGrp="1"/>
          </p:cNvSpPr>
          <p:nvPr>
            <p:ph type="body" sz="quarter" idx="10"/>
          </p:nvPr>
        </p:nvSpPr>
        <p:spPr>
          <a:xfrm>
            <a:off x="564588" y="1311817"/>
            <a:ext cx="10476578" cy="4860591"/>
          </a:xfrm>
        </p:spPr>
        <p:txBody>
          <a:bodyPr>
            <a:normAutofit/>
          </a:bodyPr>
          <a:lstStyle/>
          <a:p>
            <a:r>
              <a:rPr lang="en-US" sz="1900" b="1" dirty="0">
                <a:solidFill>
                  <a:schemeClr val="tx2"/>
                </a:solidFill>
              </a:rPr>
              <a:t>2008 SNA outlines two approaches with different goals that overlap but are NOT the same</a:t>
            </a:r>
          </a:p>
          <a:p>
            <a:pPr marL="342900" indent="-342900">
              <a:buFont typeface="Wingdings" panose="05000000000000000000" pitchFamily="2" charset="2"/>
              <a:buChar char="Ø"/>
            </a:pPr>
            <a:r>
              <a:rPr lang="en-US" sz="1900" dirty="0"/>
              <a:t>Exhaustiveness: Ensure that all activities including those that may be described as “hidden” or “underground” are encompassed in measures of total activity </a:t>
            </a:r>
          </a:p>
          <a:p>
            <a:pPr marL="576263" lvl="1" indent="-342900">
              <a:buFont typeface="Arial" panose="020B0604020202020204" pitchFamily="34" charset="0"/>
              <a:buChar char="•"/>
            </a:pPr>
            <a:r>
              <a:rPr lang="en-US" dirty="0">
                <a:solidFill>
                  <a:schemeClr val="tx2"/>
                </a:solidFill>
              </a:rPr>
              <a:t>Goal is an accurate measure of economic activity</a:t>
            </a:r>
          </a:p>
          <a:p>
            <a:pPr marL="576263" lvl="1" indent="-342900">
              <a:buFont typeface="Arial" panose="020B0604020202020204" pitchFamily="34" charset="0"/>
              <a:buChar char="•"/>
            </a:pPr>
            <a:r>
              <a:rPr lang="en-US" dirty="0">
                <a:solidFill>
                  <a:schemeClr val="tx2"/>
                </a:solidFill>
              </a:rPr>
              <a:t>A view of the economy that is as complete as possible and that can be compared over time and across countries, as possible</a:t>
            </a:r>
          </a:p>
          <a:p>
            <a:r>
              <a:rPr lang="en-US" dirty="0"/>
              <a:t>	</a:t>
            </a:r>
            <a:r>
              <a:rPr lang="en-US" i="1" dirty="0">
                <a:solidFill>
                  <a:schemeClr val="accent4"/>
                </a:solidFill>
              </a:rPr>
              <a:t>Related to the concept of the Non-observed economy</a:t>
            </a:r>
          </a:p>
          <a:p>
            <a:pPr marL="342900" indent="-342900">
              <a:buFont typeface="Wingdings" panose="05000000000000000000" pitchFamily="2" charset="2"/>
              <a:buChar char="Ø"/>
            </a:pPr>
            <a:r>
              <a:rPr lang="en-US" sz="1900" dirty="0"/>
              <a:t>Define what is meant by the </a:t>
            </a:r>
            <a:r>
              <a:rPr lang="en-US" sz="1900" b="1" dirty="0">
                <a:solidFill>
                  <a:schemeClr val="tx2"/>
                </a:solidFill>
              </a:rPr>
              <a:t>subset of economic units </a:t>
            </a:r>
            <a:r>
              <a:rPr lang="en-US" sz="1900" dirty="0"/>
              <a:t>that can be considered </a:t>
            </a:r>
            <a:r>
              <a:rPr lang="en-US" sz="1900" b="1" dirty="0">
                <a:solidFill>
                  <a:schemeClr val="tx2"/>
                </a:solidFill>
              </a:rPr>
              <a:t>“informal”</a:t>
            </a:r>
            <a:endParaRPr lang="en-US" sz="1900" dirty="0"/>
          </a:p>
          <a:p>
            <a:pPr marL="576263" lvl="1" indent="-342900">
              <a:buFont typeface="Arial" panose="020B0604020202020204" pitchFamily="34" charset="0"/>
              <a:buChar char="•"/>
            </a:pPr>
            <a:r>
              <a:rPr lang="en-US" b="1" i="1" dirty="0">
                <a:solidFill>
                  <a:schemeClr val="tx2"/>
                </a:solidFill>
              </a:rPr>
              <a:t>Recognizes the analytical importance, especially in developing countries</a:t>
            </a:r>
            <a:r>
              <a:rPr lang="en-US" i="1" dirty="0"/>
              <a:t>, of </a:t>
            </a:r>
            <a:r>
              <a:rPr lang="en-US" b="1" i="1" dirty="0">
                <a:solidFill>
                  <a:schemeClr val="tx2"/>
                </a:solidFill>
              </a:rPr>
              <a:t>measuring that part of the economy that reflects the contribution of people without formal jobs</a:t>
            </a:r>
            <a:r>
              <a:rPr lang="en-US" i="1" dirty="0"/>
              <a:t> to economic activity</a:t>
            </a:r>
          </a:p>
          <a:p>
            <a:endParaRPr lang="en-US" dirty="0"/>
          </a:p>
        </p:txBody>
      </p:sp>
    </p:spTree>
    <p:extLst>
      <p:ext uri="{BB962C8B-B14F-4D97-AF65-F5344CB8AC3E}">
        <p14:creationId xmlns:p14="http://schemas.microsoft.com/office/powerpoint/2010/main" val="154015585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28978-63F4-4AF2-A576-E0161DEC2B1C}"/>
              </a:ext>
            </a:extLst>
          </p:cNvPr>
          <p:cNvSpPr>
            <a:spLocks noGrp="1"/>
          </p:cNvSpPr>
          <p:nvPr>
            <p:ph type="title"/>
          </p:nvPr>
        </p:nvSpPr>
        <p:spPr/>
        <p:txBody>
          <a:bodyPr/>
          <a:lstStyle/>
          <a:p>
            <a:r>
              <a:rPr lang="en-US" dirty="0"/>
              <a:t>Guidance Notes</a:t>
            </a:r>
          </a:p>
        </p:txBody>
      </p:sp>
      <p:sp>
        <p:nvSpPr>
          <p:cNvPr id="3" name="Text Placeholder 2">
            <a:extLst>
              <a:ext uri="{FF2B5EF4-FFF2-40B4-BE49-F238E27FC236}">
                <a16:creationId xmlns:a16="http://schemas.microsoft.com/office/drawing/2014/main" id="{F38A6517-6717-4D98-8431-3FAB73524650}"/>
              </a:ext>
            </a:extLst>
          </p:cNvPr>
          <p:cNvSpPr>
            <a:spLocks noGrp="1"/>
          </p:cNvSpPr>
          <p:nvPr>
            <p:ph type="body" sz="quarter" idx="10"/>
          </p:nvPr>
        </p:nvSpPr>
        <p:spPr/>
        <p:txBody>
          <a:bodyPr/>
          <a:lstStyle/>
          <a:p>
            <a:r>
              <a:rPr lang="en-US" b="1" dirty="0">
                <a:solidFill>
                  <a:schemeClr val="bg2">
                    <a:lumMod val="50000"/>
                  </a:schemeClr>
                </a:solidFill>
              </a:rPr>
              <a:t>October 2021</a:t>
            </a:r>
          </a:p>
          <a:p>
            <a:pPr marL="342900" indent="-342900">
              <a:buFont typeface="Wingdings" panose="05000000000000000000" pitchFamily="2" charset="2"/>
              <a:buChar char="ü"/>
            </a:pPr>
            <a:r>
              <a:rPr lang="en-US" dirty="0"/>
              <a:t>A: Overarching Guidance Note: Statistical Definition and Scope</a:t>
            </a:r>
          </a:p>
          <a:p>
            <a:pPr marL="342900" indent="-342900">
              <a:buFont typeface="Wingdings" panose="05000000000000000000" pitchFamily="2" charset="2"/>
              <a:buChar char="ü"/>
            </a:pPr>
            <a:r>
              <a:rPr lang="en-US" dirty="0"/>
              <a:t>B: Informal Economy and Cross Border Flows</a:t>
            </a:r>
          </a:p>
          <a:p>
            <a:pPr marL="342900" indent="-342900">
              <a:buFont typeface="Wingdings" panose="05000000000000000000" pitchFamily="2" charset="2"/>
              <a:buChar char="ü"/>
            </a:pPr>
            <a:r>
              <a:rPr lang="en-US" dirty="0"/>
              <a:t>C: Informal Economy and Digitalization</a:t>
            </a:r>
          </a:p>
          <a:p>
            <a:endParaRPr lang="en-US" dirty="0"/>
          </a:p>
          <a:p>
            <a:r>
              <a:rPr lang="en-US" b="1" dirty="0">
                <a:solidFill>
                  <a:schemeClr val="bg2">
                    <a:lumMod val="50000"/>
                  </a:schemeClr>
                </a:solidFill>
              </a:rPr>
              <a:t>February 2022</a:t>
            </a:r>
          </a:p>
          <a:p>
            <a:pPr marL="342900" indent="-342900">
              <a:buFont typeface="Wingdings" panose="05000000000000000000" pitchFamily="2" charset="2"/>
              <a:buChar char="ü"/>
            </a:pPr>
            <a:r>
              <a:rPr lang="en-US" dirty="0"/>
              <a:t>D: Informal Economy Presentational Framework</a:t>
            </a:r>
          </a:p>
        </p:txBody>
      </p:sp>
    </p:spTree>
    <p:extLst>
      <p:ext uri="{BB962C8B-B14F-4D97-AF65-F5344CB8AC3E}">
        <p14:creationId xmlns:p14="http://schemas.microsoft.com/office/powerpoint/2010/main" val="1958754457"/>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EC5E6-1817-4ED2-BE9E-C7B5AFBECA52}"/>
              </a:ext>
            </a:extLst>
          </p:cNvPr>
          <p:cNvSpPr>
            <a:spLocks noGrp="1"/>
          </p:cNvSpPr>
          <p:nvPr>
            <p:ph type="title"/>
          </p:nvPr>
        </p:nvSpPr>
        <p:spPr/>
        <p:txBody>
          <a:bodyPr>
            <a:normAutofit fontScale="90000"/>
          </a:bodyPr>
          <a:lstStyle/>
          <a:p>
            <a:br>
              <a:rPr lang="en-US" dirty="0"/>
            </a:br>
            <a:r>
              <a:rPr lang="en-US" sz="3100" dirty="0"/>
              <a:t>Guidance Note A: Statistical Definition and Scope </a:t>
            </a:r>
          </a:p>
        </p:txBody>
      </p:sp>
      <p:sp>
        <p:nvSpPr>
          <p:cNvPr id="3" name="Text Placeholder 2">
            <a:extLst>
              <a:ext uri="{FF2B5EF4-FFF2-40B4-BE49-F238E27FC236}">
                <a16:creationId xmlns:a16="http://schemas.microsoft.com/office/drawing/2014/main" id="{AF15FA25-7E0B-420B-9136-C1957A2031C2}"/>
              </a:ext>
            </a:extLst>
          </p:cNvPr>
          <p:cNvSpPr>
            <a:spLocks noGrp="1"/>
          </p:cNvSpPr>
          <p:nvPr>
            <p:ph type="body" sz="quarter" idx="10"/>
          </p:nvPr>
        </p:nvSpPr>
        <p:spPr/>
        <p:txBody>
          <a:bodyPr/>
          <a:lstStyle/>
          <a:p>
            <a:pPr marL="342900" indent="-342900">
              <a:buFont typeface="Wingdings" panose="05000000000000000000" pitchFamily="2" charset="2"/>
              <a:buChar char="ü"/>
            </a:pPr>
            <a:r>
              <a:rPr lang="en-US" dirty="0"/>
              <a:t>Overarching guidance note</a:t>
            </a:r>
          </a:p>
          <a:p>
            <a:pPr marL="342900" indent="-342900">
              <a:buFont typeface="Arial" panose="020B0604020202020204" pitchFamily="34" charset="0"/>
              <a:buChar char="•"/>
            </a:pPr>
            <a:r>
              <a:rPr lang="en-US" dirty="0"/>
              <a:t>Statistical framework and classification of informal economy (including identifying aspects of the informal economy in existing classification systems)</a:t>
            </a:r>
          </a:p>
          <a:p>
            <a:pPr marL="342900" indent="-342900">
              <a:buFont typeface="Arial" panose="020B0604020202020204" pitchFamily="34" charset="0"/>
              <a:buChar char="•"/>
            </a:pPr>
            <a:r>
              <a:rPr lang="en-US" dirty="0"/>
              <a:t>A common/ integrated conceptual and operational definition of the informal economy, taking account of various concepts of informality</a:t>
            </a:r>
          </a:p>
          <a:p>
            <a:pPr marL="576263" lvl="1" indent="-342900">
              <a:buFont typeface="Arial" panose="020B0604020202020204" pitchFamily="34" charset="0"/>
              <a:buChar char="•"/>
            </a:pPr>
            <a:r>
              <a:rPr lang="en-US" dirty="0"/>
              <a:t>informal sector; informal employment</a:t>
            </a:r>
            <a:r>
              <a:rPr lang="en-US" dirty="0">
                <a:sym typeface="Wingdings" panose="05000000000000000000" pitchFamily="2" charset="2"/>
              </a:rPr>
              <a:t> relationship to informal economy</a:t>
            </a:r>
            <a:endParaRPr lang="en-US" dirty="0"/>
          </a:p>
          <a:p>
            <a:pPr marL="342900" indent="-342900">
              <a:buFont typeface="Arial" panose="020B0604020202020204" pitchFamily="34" charset="0"/>
              <a:buChar char="•"/>
            </a:pPr>
            <a:r>
              <a:rPr lang="en-US" dirty="0"/>
              <a:t>Build on the ongoing work of </a:t>
            </a:r>
            <a:r>
              <a:rPr lang="en-US" i="1" dirty="0">
                <a:solidFill>
                  <a:srgbClr val="00B0F0"/>
                </a:solidFill>
              </a:rPr>
              <a:t>the ILO Working Group</a:t>
            </a:r>
          </a:p>
          <a:p>
            <a:endParaRPr lang="en-US" dirty="0"/>
          </a:p>
          <a:p>
            <a:endParaRPr lang="en-US" dirty="0"/>
          </a:p>
        </p:txBody>
      </p:sp>
    </p:spTree>
    <p:extLst>
      <p:ext uri="{BB962C8B-B14F-4D97-AF65-F5344CB8AC3E}">
        <p14:creationId xmlns:p14="http://schemas.microsoft.com/office/powerpoint/2010/main" val="361716444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45401-9346-4E93-9569-54EF28CC0D82}"/>
              </a:ext>
            </a:extLst>
          </p:cNvPr>
          <p:cNvSpPr>
            <a:spLocks noGrp="1"/>
          </p:cNvSpPr>
          <p:nvPr>
            <p:ph type="title"/>
          </p:nvPr>
        </p:nvSpPr>
        <p:spPr/>
        <p:txBody>
          <a:bodyPr/>
          <a:lstStyle/>
          <a:p>
            <a:pPr algn="ctr"/>
            <a:r>
              <a:rPr lang="en-US" dirty="0"/>
              <a:t>Guidance Note B: Informal Economy and Cross Border Flows</a:t>
            </a:r>
          </a:p>
        </p:txBody>
      </p:sp>
      <p:sp>
        <p:nvSpPr>
          <p:cNvPr id="3" name="Text Placeholder 2">
            <a:extLst>
              <a:ext uri="{FF2B5EF4-FFF2-40B4-BE49-F238E27FC236}">
                <a16:creationId xmlns:a16="http://schemas.microsoft.com/office/drawing/2014/main" id="{F83E35EA-19BF-4F10-A0DA-4D54FD883898}"/>
              </a:ext>
            </a:extLst>
          </p:cNvPr>
          <p:cNvSpPr>
            <a:spLocks noGrp="1"/>
          </p:cNvSpPr>
          <p:nvPr>
            <p:ph type="body" sz="quarter" idx="10"/>
          </p:nvPr>
        </p:nvSpPr>
        <p:spPr/>
        <p:txBody>
          <a:bodyPr>
            <a:normAutofit fontScale="92500" lnSpcReduction="10000"/>
          </a:bodyPr>
          <a:lstStyle/>
          <a:p>
            <a:r>
              <a:rPr lang="en-US" dirty="0"/>
              <a:t>Production in the informal economy that may be directly related to cross-border transactions</a:t>
            </a:r>
          </a:p>
          <a:p>
            <a:pPr marL="576263" lvl="1" indent="-342900">
              <a:buFont typeface="Wingdings" panose="05000000000000000000" pitchFamily="2" charset="2"/>
              <a:buChar char="ü"/>
            </a:pPr>
            <a:r>
              <a:rPr lang="en-US" dirty="0">
                <a:solidFill>
                  <a:schemeClr val="bg2">
                    <a:lumMod val="50000"/>
                  </a:schemeClr>
                </a:solidFill>
              </a:rPr>
              <a:t>mainly in the current account </a:t>
            </a:r>
          </a:p>
          <a:p>
            <a:pPr marL="342900" indent="-342900">
              <a:buFont typeface="Arial" panose="020B0604020202020204" pitchFamily="34" charset="0"/>
              <a:buChar char="•"/>
            </a:pPr>
            <a:r>
              <a:rPr lang="en-US" dirty="0"/>
              <a:t>Household production of tourism services for non-residents, including vacation rental services and operating small eating establishments. </a:t>
            </a:r>
          </a:p>
          <a:p>
            <a:pPr marL="342900" indent="-342900">
              <a:buFont typeface="Arial" panose="020B0604020202020204" pitchFamily="34" charset="0"/>
              <a:buChar char="•"/>
            </a:pPr>
            <a:r>
              <a:rPr lang="en-US" dirty="0"/>
              <a:t>Remittances transmitted through informal channels by workers without access to formal financial institutions. </a:t>
            </a:r>
          </a:p>
          <a:p>
            <a:pPr marL="576263" lvl="1" indent="-342900">
              <a:buFont typeface="Arial" panose="020B0604020202020204" pitchFamily="34" charset="0"/>
              <a:buChar char="•"/>
            </a:pPr>
            <a:r>
              <a:rPr lang="en-US" dirty="0"/>
              <a:t>the informal “hawala” system predominantly used in the Middle East and South Asia, represents one form of informal money transfer.</a:t>
            </a:r>
          </a:p>
          <a:p>
            <a:pPr lvl="2" indent="0">
              <a:buNone/>
            </a:pPr>
            <a:endParaRPr lang="en-US" i="1" dirty="0"/>
          </a:p>
          <a:p>
            <a:pPr marL="801688" lvl="2" indent="-342900"/>
            <a:r>
              <a:rPr lang="en-US" dirty="0">
                <a:solidFill>
                  <a:schemeClr val="bg2">
                    <a:lumMod val="50000"/>
                  </a:schemeClr>
                </a:solidFill>
              </a:rPr>
              <a:t>These workers may also be engaged in informal employment, including short-term and seasonal work, because they may not have the appropriate employment permits. </a:t>
            </a:r>
          </a:p>
          <a:p>
            <a:pPr marL="576263" lvl="1" indent="-342900">
              <a:buFont typeface="Arial" panose="020B0604020202020204" pitchFamily="34" charset="0"/>
              <a:buChar char="•"/>
            </a:pPr>
            <a:endParaRPr lang="en-US" dirty="0"/>
          </a:p>
          <a:p>
            <a:pPr marL="576263" lvl="1" indent="-342900">
              <a:buFont typeface="Arial" panose="020B0604020202020204" pitchFamily="34" charset="0"/>
              <a:buChar char="•"/>
            </a:pPr>
            <a:r>
              <a:rPr lang="en-US" dirty="0"/>
              <a:t>Income from informal economy production may also be transmitted through formal money transfer channels. </a:t>
            </a:r>
          </a:p>
        </p:txBody>
      </p:sp>
    </p:spTree>
    <p:extLst>
      <p:ext uri="{BB962C8B-B14F-4D97-AF65-F5344CB8AC3E}">
        <p14:creationId xmlns:p14="http://schemas.microsoft.com/office/powerpoint/2010/main" val="69643944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89F76-9B4D-44C5-889A-4D00EA7D89C1}"/>
              </a:ext>
            </a:extLst>
          </p:cNvPr>
          <p:cNvSpPr>
            <a:spLocks noGrp="1"/>
          </p:cNvSpPr>
          <p:nvPr>
            <p:ph type="title"/>
          </p:nvPr>
        </p:nvSpPr>
        <p:spPr/>
        <p:txBody>
          <a:bodyPr/>
          <a:lstStyle/>
          <a:p>
            <a:pPr algn="ctr"/>
            <a:r>
              <a:rPr lang="en-US" dirty="0"/>
              <a:t>Guidance Note C: Informal Economy and Digitalization</a:t>
            </a:r>
          </a:p>
        </p:txBody>
      </p:sp>
      <p:sp>
        <p:nvSpPr>
          <p:cNvPr id="3" name="Text Placeholder 2">
            <a:extLst>
              <a:ext uri="{FF2B5EF4-FFF2-40B4-BE49-F238E27FC236}">
                <a16:creationId xmlns:a16="http://schemas.microsoft.com/office/drawing/2014/main" id="{491AF7AE-F95C-469A-9AA0-8DEE1AFC9869}"/>
              </a:ext>
            </a:extLst>
          </p:cNvPr>
          <p:cNvSpPr>
            <a:spLocks noGrp="1"/>
          </p:cNvSpPr>
          <p:nvPr>
            <p:ph type="body" sz="quarter" idx="10"/>
          </p:nvPr>
        </p:nvSpPr>
        <p:spPr>
          <a:xfrm>
            <a:off x="838200" y="1469871"/>
            <a:ext cx="10972800" cy="4860591"/>
          </a:xfrm>
        </p:spPr>
        <p:txBody>
          <a:bodyPr>
            <a:normAutofit fontScale="92500" lnSpcReduction="10000"/>
          </a:bodyPr>
          <a:lstStyle/>
          <a:p>
            <a:r>
              <a:rPr lang="en-US" dirty="0"/>
              <a:t>Relationship between digitalization and the informal economy: </a:t>
            </a:r>
          </a:p>
          <a:p>
            <a:pPr lvl="1" indent="0">
              <a:buNone/>
            </a:pPr>
            <a:r>
              <a:rPr lang="en-US" i="1" dirty="0"/>
              <a:t>Collaboration with the </a:t>
            </a:r>
            <a:r>
              <a:rPr lang="en-US" i="1" dirty="0">
                <a:solidFill>
                  <a:srgbClr val="00B0F0"/>
                </a:solidFill>
              </a:rPr>
              <a:t>Digitalization Task Team</a:t>
            </a:r>
          </a:p>
          <a:p>
            <a:pPr lvl="1" indent="0">
              <a:buNone/>
            </a:pPr>
            <a:endParaRPr lang="en-US" i="1" dirty="0">
              <a:solidFill>
                <a:srgbClr val="00B0F0"/>
              </a:solidFill>
            </a:endParaRPr>
          </a:p>
          <a:p>
            <a:pPr marL="236538"/>
            <a:r>
              <a:rPr lang="en-US" b="1" dirty="0"/>
              <a:t>Production activities facilitated by digitalization </a:t>
            </a:r>
          </a:p>
          <a:p>
            <a:pPr marL="576263" lvl="1" indent="-342900">
              <a:buFont typeface="Arial" panose="020B0604020202020204" pitchFamily="34" charset="0"/>
              <a:buChar char="•"/>
            </a:pPr>
            <a:r>
              <a:rPr lang="en-US" dirty="0">
                <a:solidFill>
                  <a:schemeClr val="bg2">
                    <a:lumMod val="50000"/>
                  </a:schemeClr>
                </a:solidFill>
              </a:rPr>
              <a:t>Ride sharing services (Uber)</a:t>
            </a:r>
          </a:p>
          <a:p>
            <a:pPr lvl="1" indent="0">
              <a:buNone/>
            </a:pPr>
            <a:r>
              <a:rPr lang="en-US" dirty="0">
                <a:solidFill>
                  <a:schemeClr val="bg2">
                    <a:lumMod val="50000"/>
                  </a:schemeClr>
                </a:solidFill>
              </a:rPr>
              <a:t>Accommodation services (Airbnb)</a:t>
            </a:r>
          </a:p>
          <a:p>
            <a:pPr lvl="1" indent="0">
              <a:buNone/>
            </a:pPr>
            <a:endParaRPr lang="en-US" b="1" dirty="0"/>
          </a:p>
          <a:p>
            <a:pPr lvl="1" indent="0">
              <a:buNone/>
            </a:pPr>
            <a:r>
              <a:rPr lang="en-US" b="1" dirty="0"/>
              <a:t> Source of Data</a:t>
            </a:r>
          </a:p>
          <a:p>
            <a:pPr marL="576263" lvl="1" indent="-342900">
              <a:buFont typeface="Arial" panose="020B0604020202020204" pitchFamily="34" charset="0"/>
              <a:buChar char="•"/>
            </a:pPr>
            <a:r>
              <a:rPr lang="en-US" dirty="0">
                <a:solidFill>
                  <a:schemeClr val="bg2">
                    <a:lumMod val="50000"/>
                  </a:schemeClr>
                </a:solidFill>
              </a:rPr>
              <a:t>Digital platforms can be a useful source of data on informal activity as they provide a link between formal enterprises and the informal economy</a:t>
            </a:r>
          </a:p>
          <a:p>
            <a:pPr marL="576263" lvl="1" indent="-342900">
              <a:buFont typeface="Arial" panose="020B0604020202020204" pitchFamily="34" charset="0"/>
              <a:buChar char="•"/>
            </a:pPr>
            <a:endParaRPr lang="en-US" dirty="0">
              <a:solidFill>
                <a:schemeClr val="bg2">
                  <a:lumMod val="50000"/>
                </a:schemeClr>
              </a:solidFill>
            </a:endParaRPr>
          </a:p>
          <a:p>
            <a:pPr marL="342900" indent="-342900">
              <a:buFont typeface="Arial" panose="020B0604020202020204" pitchFamily="34" charset="0"/>
              <a:buChar char="•"/>
            </a:pPr>
            <a:r>
              <a:rPr lang="en-US" dirty="0"/>
              <a:t>Conventional household surveys and enterprise surveys may need to be transformed to collect comprehensive information on the production of households. </a:t>
            </a:r>
          </a:p>
          <a:p>
            <a:endParaRPr lang="en-US" dirty="0"/>
          </a:p>
        </p:txBody>
      </p:sp>
    </p:spTree>
    <p:extLst>
      <p:ext uri="{BB962C8B-B14F-4D97-AF65-F5344CB8AC3E}">
        <p14:creationId xmlns:p14="http://schemas.microsoft.com/office/powerpoint/2010/main" val="73192497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FAB81-5F9B-44CE-A374-172190A508ED}"/>
              </a:ext>
            </a:extLst>
          </p:cNvPr>
          <p:cNvSpPr>
            <a:spLocks noGrp="1"/>
          </p:cNvSpPr>
          <p:nvPr>
            <p:ph type="title"/>
          </p:nvPr>
        </p:nvSpPr>
        <p:spPr/>
        <p:txBody>
          <a:bodyPr/>
          <a:lstStyle/>
          <a:p>
            <a:pPr algn="ctr"/>
            <a:r>
              <a:rPr lang="en-US" dirty="0"/>
              <a:t>Guidance Note D: Informal Economy Presentational Framework</a:t>
            </a:r>
          </a:p>
        </p:txBody>
      </p:sp>
      <p:sp>
        <p:nvSpPr>
          <p:cNvPr id="3" name="Text Placeholder 2">
            <a:extLst>
              <a:ext uri="{FF2B5EF4-FFF2-40B4-BE49-F238E27FC236}">
                <a16:creationId xmlns:a16="http://schemas.microsoft.com/office/drawing/2014/main" id="{2C1AA32B-698B-4D51-875E-0A6AE0F7BF62}"/>
              </a:ext>
            </a:extLst>
          </p:cNvPr>
          <p:cNvSpPr>
            <a:spLocks noGrp="1"/>
          </p:cNvSpPr>
          <p:nvPr>
            <p:ph type="body" sz="quarter" idx="10"/>
          </p:nvPr>
        </p:nvSpPr>
        <p:spPr/>
        <p:txBody>
          <a:bodyPr>
            <a:normAutofit/>
          </a:bodyPr>
          <a:lstStyle/>
          <a:p>
            <a:r>
              <a:rPr lang="en-US" dirty="0"/>
              <a:t>Presentation in the system of national accounts and the external sector statistics to ensure users have a clear understanding of the informal economy and its evolution.</a:t>
            </a:r>
          </a:p>
          <a:p>
            <a:r>
              <a:rPr lang="en-US" dirty="0"/>
              <a:t>How aspects of the informal economy may be identified in existing classifications and accounts or the development of special classifications and accounts. </a:t>
            </a:r>
          </a:p>
          <a:p>
            <a:r>
              <a:rPr lang="en-US" dirty="0"/>
              <a:t>Recognize the flexibility of the statistical standards to provide for alternative presentations of the underlying accounting frameworks </a:t>
            </a:r>
          </a:p>
          <a:p>
            <a:pPr marL="342900" indent="-342900">
              <a:buFont typeface="Wingdings" panose="05000000000000000000" pitchFamily="2" charset="2"/>
              <a:buChar char="ü"/>
            </a:pPr>
            <a:r>
              <a:rPr lang="en-US" dirty="0"/>
              <a:t>while remaining internally consistent and integrated. </a:t>
            </a:r>
          </a:p>
        </p:txBody>
      </p:sp>
    </p:spTree>
    <p:extLst>
      <p:ext uri="{BB962C8B-B14F-4D97-AF65-F5344CB8AC3E}">
        <p14:creationId xmlns:p14="http://schemas.microsoft.com/office/powerpoint/2010/main" val="2619880636"/>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4A797D4-5BC6-4E2B-AF7A-676F112DE049}"/>
              </a:ext>
            </a:extLst>
          </p:cNvPr>
          <p:cNvSpPr>
            <a:spLocks noGrp="1"/>
          </p:cNvSpPr>
          <p:nvPr>
            <p:ph type="body" sz="quarter" idx="10"/>
          </p:nvPr>
        </p:nvSpPr>
        <p:spPr/>
        <p:txBody>
          <a:bodyPr>
            <a:normAutofit/>
          </a:bodyPr>
          <a:lstStyle/>
          <a:p>
            <a:pPr algn="ctr"/>
            <a:r>
              <a:rPr lang="en-US" sz="2800" dirty="0"/>
              <a:t>Terms of Reference and other information on the work of the IETT available at:</a:t>
            </a:r>
          </a:p>
          <a:p>
            <a:pPr algn="ctr"/>
            <a:r>
              <a:rPr lang="en-US" sz="2800" dirty="0"/>
              <a:t> https://www.imf.org/en/Data/Statistics/BPM/IETT</a:t>
            </a:r>
          </a:p>
          <a:p>
            <a:pPr algn="ctr"/>
            <a:endParaRPr lang="en-US" sz="4000" dirty="0"/>
          </a:p>
        </p:txBody>
      </p:sp>
    </p:spTree>
    <p:extLst>
      <p:ext uri="{BB962C8B-B14F-4D97-AF65-F5344CB8AC3E}">
        <p14:creationId xmlns:p14="http://schemas.microsoft.com/office/powerpoint/2010/main" val="4251004386"/>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9AEDB7-8C42-1049-8D4C-110CB2584AD0}"/>
              </a:ext>
            </a:extLst>
          </p:cNvPr>
          <p:cNvSpPr>
            <a:spLocks noGrp="1"/>
          </p:cNvSpPr>
          <p:nvPr>
            <p:ph type="title"/>
          </p:nvPr>
        </p:nvSpPr>
        <p:spPr/>
        <p:txBody>
          <a:bodyPr/>
          <a:lstStyle/>
          <a:p>
            <a:r>
              <a:rPr lang="en-US" dirty="0"/>
              <a:t>The non-observed economy in METAC member countries</a:t>
            </a:r>
          </a:p>
        </p:txBody>
      </p:sp>
      <p:sp>
        <p:nvSpPr>
          <p:cNvPr id="5" name="Text Placeholder 4">
            <a:extLst>
              <a:ext uri="{FF2B5EF4-FFF2-40B4-BE49-F238E27FC236}">
                <a16:creationId xmlns:a16="http://schemas.microsoft.com/office/drawing/2014/main" id="{55993C5F-C448-6542-89BC-ECE1A4FE3F56}"/>
              </a:ext>
            </a:extLst>
          </p:cNvPr>
          <p:cNvSpPr>
            <a:spLocks noGrp="1"/>
          </p:cNvSpPr>
          <p:nvPr>
            <p:ph type="body" sz="quarter" idx="10"/>
          </p:nvPr>
        </p:nvSpPr>
        <p:spPr/>
        <p:txBody>
          <a:bodyPr/>
          <a:lstStyle/>
          <a:p>
            <a:pPr lvl="0"/>
            <a:r>
              <a:rPr lang="en-US" dirty="0"/>
              <a:t>The informal economy represents a significant proportion of the total economy in many of the 14 countries covered by METAC</a:t>
            </a:r>
          </a:p>
          <a:p>
            <a:pPr lvl="0"/>
            <a:r>
              <a:rPr lang="en-US" dirty="0"/>
              <a:t>According to national statistics offices, the proportion is as high as 20% and could go up to over 45% in the more fragile states</a:t>
            </a:r>
          </a:p>
          <a:p>
            <a:pPr lvl="0"/>
            <a:r>
              <a:rPr lang="en-US" dirty="0"/>
              <a:t>The industries most heavily affected by informality are: construction, retail, and transport</a:t>
            </a:r>
          </a:p>
        </p:txBody>
      </p:sp>
    </p:spTree>
    <p:extLst>
      <p:ext uri="{BB962C8B-B14F-4D97-AF65-F5344CB8AC3E}">
        <p14:creationId xmlns:p14="http://schemas.microsoft.com/office/powerpoint/2010/main" val="49585439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9AEDB7-8C42-1049-8D4C-110CB2584AD0}"/>
              </a:ext>
            </a:extLst>
          </p:cNvPr>
          <p:cNvSpPr>
            <a:spLocks noGrp="1"/>
          </p:cNvSpPr>
          <p:nvPr>
            <p:ph type="title"/>
          </p:nvPr>
        </p:nvSpPr>
        <p:spPr/>
        <p:txBody>
          <a:bodyPr/>
          <a:lstStyle/>
          <a:p>
            <a:r>
              <a:rPr lang="en-US" dirty="0"/>
              <a:t>Technical assistance by METAC</a:t>
            </a:r>
          </a:p>
        </p:txBody>
      </p:sp>
      <p:sp>
        <p:nvSpPr>
          <p:cNvPr id="5" name="Text Placeholder 4">
            <a:extLst>
              <a:ext uri="{FF2B5EF4-FFF2-40B4-BE49-F238E27FC236}">
                <a16:creationId xmlns:a16="http://schemas.microsoft.com/office/drawing/2014/main" id="{55993C5F-C448-6542-89BC-ECE1A4FE3F56}"/>
              </a:ext>
            </a:extLst>
          </p:cNvPr>
          <p:cNvSpPr>
            <a:spLocks noGrp="1"/>
          </p:cNvSpPr>
          <p:nvPr>
            <p:ph type="body" sz="quarter" idx="10"/>
          </p:nvPr>
        </p:nvSpPr>
        <p:spPr/>
        <p:txBody>
          <a:bodyPr>
            <a:normAutofit fontScale="92500" lnSpcReduction="10000"/>
          </a:bodyPr>
          <a:lstStyle/>
          <a:p>
            <a:pPr lvl="0"/>
            <a:r>
              <a:rPr lang="en-US" dirty="0"/>
              <a:t>Since 2018, IMF’s Middle East Regional Technical Assistance Center (METAC) has provided 48 direct (single-country) technical assistance missions on national accounts to twelve of its fourteen members</a:t>
            </a:r>
          </a:p>
          <a:p>
            <a:pPr lvl="0"/>
            <a:r>
              <a:rPr lang="en-US" dirty="0"/>
              <a:t>Twenty-five percent of these activities directly or indirectly addressed the measurement of the non-observed economy</a:t>
            </a:r>
          </a:p>
          <a:p>
            <a:r>
              <a:rPr lang="en-US" dirty="0"/>
              <a:t>Indirect technical assistance activities were mainly related to the compilation of </a:t>
            </a:r>
            <a:r>
              <a:rPr lang="en-US" b="1" dirty="0"/>
              <a:t>supply and use tables</a:t>
            </a:r>
          </a:p>
          <a:p>
            <a:pPr lvl="1"/>
            <a:r>
              <a:rPr lang="en-US" dirty="0"/>
              <a:t>Supply and use tables provide a mechanism to help achieve exhaustive GDP estimates, as they facilitate the detection of undercoverage in the source data – the process of balancing the supply and use at a detailed product-by-product level, provides the opportunity to analyze the causes of discrepancies, make necessary adjustments and fill data gaps when necessary</a:t>
            </a:r>
          </a:p>
          <a:p>
            <a:pPr lvl="1"/>
            <a:r>
              <a:rPr lang="en-US" dirty="0"/>
              <a:t>Supply and use tables are also ideally suited to implement indirect methods for measuring the non-observed economy based on demand-side indicators – e.g. the output of hairdresser services, unregulated taxi services, and small-scale agriculture can be estimated based on the consumption of these goods and services by households.</a:t>
            </a:r>
          </a:p>
        </p:txBody>
      </p:sp>
    </p:spTree>
    <p:extLst>
      <p:ext uri="{BB962C8B-B14F-4D97-AF65-F5344CB8AC3E}">
        <p14:creationId xmlns:p14="http://schemas.microsoft.com/office/powerpoint/2010/main" val="256805096"/>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C0794-CDB7-4009-809F-5A14260187DB}"/>
              </a:ext>
            </a:extLst>
          </p:cNvPr>
          <p:cNvSpPr>
            <a:spLocks noGrp="1"/>
          </p:cNvSpPr>
          <p:nvPr>
            <p:ph type="title"/>
          </p:nvPr>
        </p:nvSpPr>
        <p:spPr/>
        <p:txBody>
          <a:bodyPr/>
          <a:lstStyle/>
          <a:p>
            <a:r>
              <a:rPr lang="en-US" dirty="0"/>
              <a:t>Increasing demand for technical assistance on non-observed economy measurement</a:t>
            </a:r>
          </a:p>
        </p:txBody>
      </p:sp>
      <p:sp>
        <p:nvSpPr>
          <p:cNvPr id="3" name="Text Placeholder 2">
            <a:extLst>
              <a:ext uri="{FF2B5EF4-FFF2-40B4-BE49-F238E27FC236}">
                <a16:creationId xmlns:a16="http://schemas.microsoft.com/office/drawing/2014/main" id="{97E0EB15-BA8D-4847-81EE-266F4B8B9BA9}"/>
              </a:ext>
            </a:extLst>
          </p:cNvPr>
          <p:cNvSpPr>
            <a:spLocks noGrp="1"/>
          </p:cNvSpPr>
          <p:nvPr>
            <p:ph type="body" sz="quarter" idx="10"/>
          </p:nvPr>
        </p:nvSpPr>
        <p:spPr/>
        <p:txBody>
          <a:bodyPr>
            <a:normAutofit fontScale="92500" lnSpcReduction="20000"/>
          </a:bodyPr>
          <a:lstStyle/>
          <a:p>
            <a:r>
              <a:rPr lang="en-US" dirty="0"/>
              <a:t>Two activities directly addressing measurement of the non-observed economy were included in METAC’s workplan in FY2021:</a:t>
            </a:r>
          </a:p>
          <a:p>
            <a:r>
              <a:rPr lang="en-US" b="1" dirty="0"/>
              <a:t>Egypt</a:t>
            </a:r>
          </a:p>
          <a:p>
            <a:pPr lvl="1"/>
            <a:r>
              <a:rPr lang="en-US" dirty="0"/>
              <a:t>In response to a request from the Ministry of Planning and Economic Development, a remote technical assistance mission was conducted in April to assist the authorities to improve the measurement of the non-observed economy in the annual national accounts and the supply and use tables.</a:t>
            </a:r>
          </a:p>
          <a:p>
            <a:pPr lvl="1"/>
            <a:r>
              <a:rPr lang="en-US" dirty="0"/>
              <a:t>The mission provided training on concepts, definitions, and estimation methods; reviewed source data for the non-observed economy; and identified improvements required to improve GDP exhaustiveness.</a:t>
            </a:r>
          </a:p>
          <a:p>
            <a:r>
              <a:rPr lang="en-US" b="1" dirty="0"/>
              <a:t>Regional workshop</a:t>
            </a:r>
          </a:p>
          <a:p>
            <a:pPr lvl="1"/>
            <a:r>
              <a:rPr lang="en-US" dirty="0"/>
              <a:t>Intended for government officials who are integrally involved in the compilation of national accounts statistics, a workshop is being jointly organized by METAC and the Center for Economics and Finance in Kuwait in November</a:t>
            </a:r>
          </a:p>
          <a:p>
            <a:pPr lvl="1"/>
            <a:r>
              <a:rPr lang="en-US" dirty="0"/>
              <a:t>The workshop will broaden participants’ understanding of the framework, concepts, definitions and estimation methods regarding the non-observed economy.</a:t>
            </a:r>
          </a:p>
        </p:txBody>
      </p:sp>
    </p:spTree>
    <p:extLst>
      <p:ext uri="{BB962C8B-B14F-4D97-AF65-F5344CB8AC3E}">
        <p14:creationId xmlns:p14="http://schemas.microsoft.com/office/powerpoint/2010/main" val="1262003660"/>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203D7-021B-43BC-8EAE-DA22392F74A7}"/>
              </a:ext>
            </a:extLst>
          </p:cNvPr>
          <p:cNvSpPr>
            <a:spLocks noGrp="1"/>
          </p:cNvSpPr>
          <p:nvPr>
            <p:ph type="title"/>
          </p:nvPr>
        </p:nvSpPr>
        <p:spPr/>
        <p:txBody>
          <a:bodyPr/>
          <a:lstStyle/>
          <a:p>
            <a:r>
              <a:rPr lang="en-US" dirty="0"/>
              <a:t>Outline</a:t>
            </a:r>
          </a:p>
        </p:txBody>
      </p:sp>
      <p:sp>
        <p:nvSpPr>
          <p:cNvPr id="3" name="Text Placeholder 2">
            <a:extLst>
              <a:ext uri="{FF2B5EF4-FFF2-40B4-BE49-F238E27FC236}">
                <a16:creationId xmlns:a16="http://schemas.microsoft.com/office/drawing/2014/main" id="{8C15D452-2CEA-46C3-996E-3123E6A86A5C}"/>
              </a:ext>
            </a:extLst>
          </p:cNvPr>
          <p:cNvSpPr>
            <a:spLocks noGrp="1"/>
          </p:cNvSpPr>
          <p:nvPr>
            <p:ph type="body" sz="quarter" idx="10"/>
          </p:nvPr>
        </p:nvSpPr>
        <p:spPr>
          <a:xfrm>
            <a:off x="340806" y="1469871"/>
            <a:ext cx="8422194" cy="4860591"/>
          </a:xfrm>
        </p:spPr>
        <p:txBody>
          <a:bodyPr/>
          <a:lstStyle/>
          <a:p>
            <a:r>
              <a:rPr lang="en-US" dirty="0"/>
              <a:t>Policy Interest in the Informal Economy</a:t>
            </a:r>
          </a:p>
          <a:p>
            <a:r>
              <a:rPr lang="en-US" dirty="0"/>
              <a:t>Concepts: Informal Economy versus Nonobserved Economy</a:t>
            </a:r>
          </a:p>
          <a:p>
            <a:r>
              <a:rPr lang="en-US" dirty="0"/>
              <a:t>IMF Policy Paper</a:t>
            </a:r>
          </a:p>
          <a:p>
            <a:r>
              <a:rPr lang="en-US" dirty="0"/>
              <a:t>Informal Economy Task Team (IETT): Mandate</a:t>
            </a:r>
          </a:p>
          <a:p>
            <a:r>
              <a:rPr lang="en-US" dirty="0"/>
              <a:t>IETT Guidance Notes</a:t>
            </a:r>
          </a:p>
          <a:p>
            <a:r>
              <a:rPr lang="en-US" dirty="0"/>
              <a:t>METAC’s Work on the Informal Economy</a:t>
            </a:r>
          </a:p>
        </p:txBody>
      </p:sp>
      <p:sp>
        <p:nvSpPr>
          <p:cNvPr id="4" name="Picture Placeholder 3">
            <a:extLst>
              <a:ext uri="{FF2B5EF4-FFF2-40B4-BE49-F238E27FC236}">
                <a16:creationId xmlns:a16="http://schemas.microsoft.com/office/drawing/2014/main" id="{3F6782D1-1820-49A1-8627-1FB50DB59A0A}"/>
              </a:ext>
            </a:extLst>
          </p:cNvPr>
          <p:cNvSpPr>
            <a:spLocks noGrp="1"/>
          </p:cNvSpPr>
          <p:nvPr>
            <p:ph type="pic" sz="quarter" idx="11"/>
          </p:nvPr>
        </p:nvSpPr>
        <p:spPr>
          <a:xfrm>
            <a:off x="9906000" y="457200"/>
            <a:ext cx="8001000" cy="6629400"/>
          </a:xfrm>
        </p:spPr>
      </p:sp>
      <p:sp>
        <p:nvSpPr>
          <p:cNvPr id="5" name="Text Placeholder 4">
            <a:extLst>
              <a:ext uri="{FF2B5EF4-FFF2-40B4-BE49-F238E27FC236}">
                <a16:creationId xmlns:a16="http://schemas.microsoft.com/office/drawing/2014/main" id="{51DAE546-A533-4AC3-B680-E221042A2B95}"/>
              </a:ext>
            </a:extLst>
          </p:cNvPr>
          <p:cNvSpPr>
            <a:spLocks noGrp="1"/>
          </p:cNvSpPr>
          <p:nvPr>
            <p:ph type="body" sz="quarter" idx="12"/>
          </p:nvPr>
        </p:nvSpPr>
        <p:spPr/>
        <p:txBody>
          <a:bodyPr/>
          <a:lstStyle/>
          <a:p>
            <a:endParaRPr lang="en-US" dirty="0"/>
          </a:p>
        </p:txBody>
      </p:sp>
    </p:spTree>
    <p:extLst>
      <p:ext uri="{BB962C8B-B14F-4D97-AF65-F5344CB8AC3E}">
        <p14:creationId xmlns:p14="http://schemas.microsoft.com/office/powerpoint/2010/main" val="2257230159"/>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09AEDB7-8C42-1049-8D4C-110CB2584AD0}"/>
              </a:ext>
            </a:extLst>
          </p:cNvPr>
          <p:cNvSpPr>
            <a:spLocks noGrp="1"/>
          </p:cNvSpPr>
          <p:nvPr>
            <p:ph type="title"/>
          </p:nvPr>
        </p:nvSpPr>
        <p:spPr>
          <a:xfrm>
            <a:off x="726011" y="563788"/>
            <a:ext cx="9672002" cy="610937"/>
          </a:xfrm>
        </p:spPr>
        <p:txBody>
          <a:bodyPr wrap="square">
            <a:noAutofit/>
          </a:bodyPr>
          <a:lstStyle/>
          <a:p>
            <a:pPr>
              <a:lnSpc>
                <a:spcPct val="95000"/>
              </a:lnSpc>
              <a:spcBef>
                <a:spcPts val="600"/>
              </a:spcBef>
            </a:pPr>
            <a:r>
              <a:rPr lang="en-US" sz="2000" dirty="0"/>
              <a:t>Policy Implications of Measuring the Informal Economy</a:t>
            </a:r>
            <a:endParaRPr lang="en-US" sz="2000" cap="all" dirty="0">
              <a:solidFill>
                <a:schemeClr val="bg1">
                  <a:lumMod val="50000"/>
                </a:schemeClr>
              </a:solidFill>
              <a:latin typeface="+mj-lt"/>
            </a:endParaRPr>
          </a:p>
        </p:txBody>
      </p:sp>
      <p:sp>
        <p:nvSpPr>
          <p:cNvPr id="5" name="Text Placeholder 4">
            <a:extLst>
              <a:ext uri="{FF2B5EF4-FFF2-40B4-BE49-F238E27FC236}">
                <a16:creationId xmlns:a16="http://schemas.microsoft.com/office/drawing/2014/main" id="{55993C5F-C448-6542-89BC-ECE1A4FE3F56}"/>
              </a:ext>
            </a:extLst>
          </p:cNvPr>
          <p:cNvSpPr>
            <a:spLocks noGrp="1"/>
          </p:cNvSpPr>
          <p:nvPr>
            <p:ph type="body" sz="quarter" idx="10"/>
          </p:nvPr>
        </p:nvSpPr>
        <p:spPr>
          <a:xfrm>
            <a:off x="726010" y="2054711"/>
            <a:ext cx="5103013" cy="4507453"/>
          </a:xfrm>
          <a:solidFill>
            <a:schemeClr val="bg2">
              <a:lumMod val="75000"/>
            </a:schemeClr>
          </a:solidFill>
          <a:ln>
            <a:solidFill>
              <a:schemeClr val="bg2">
                <a:lumMod val="75000"/>
              </a:schemeClr>
            </a:solidFill>
          </a:ln>
        </p:spPr>
        <p:txBody>
          <a:bodyPr tIns="0">
            <a:normAutofit/>
          </a:bodyPr>
          <a:lstStyle/>
          <a:p>
            <a:pPr>
              <a:spcBef>
                <a:spcPts val="0"/>
              </a:spcBef>
            </a:pPr>
            <a:r>
              <a:rPr lang="en-US" sz="2000" b="1" dirty="0"/>
              <a:t>Economic Perspective</a:t>
            </a:r>
          </a:p>
          <a:p>
            <a:pPr>
              <a:spcBef>
                <a:spcPts val="0"/>
              </a:spcBef>
            </a:pPr>
            <a:endParaRPr lang="en-US" sz="2000" dirty="0"/>
          </a:p>
          <a:p>
            <a:pPr>
              <a:spcBef>
                <a:spcPts val="0"/>
              </a:spcBef>
            </a:pPr>
            <a:r>
              <a:rPr lang="en-US" sz="2000" dirty="0"/>
              <a:t>Economic growth and productivity</a:t>
            </a:r>
          </a:p>
          <a:p>
            <a:pPr>
              <a:spcBef>
                <a:spcPts val="0"/>
              </a:spcBef>
            </a:pPr>
            <a:endParaRPr lang="en-US" sz="2000" dirty="0"/>
          </a:p>
          <a:p>
            <a:pPr>
              <a:spcBef>
                <a:spcPts val="0"/>
              </a:spcBef>
            </a:pPr>
            <a:r>
              <a:rPr lang="en-US" sz="2000" dirty="0"/>
              <a:t>Low productivity</a:t>
            </a:r>
          </a:p>
          <a:p>
            <a:pPr>
              <a:spcBef>
                <a:spcPts val="0"/>
              </a:spcBef>
            </a:pPr>
            <a:endParaRPr lang="en-US" sz="2000" dirty="0"/>
          </a:p>
          <a:p>
            <a:pPr>
              <a:spcBef>
                <a:spcPts val="0"/>
              </a:spcBef>
            </a:pPr>
            <a:r>
              <a:rPr lang="en-US" sz="2000" dirty="0"/>
              <a:t>Low tax revenue</a:t>
            </a:r>
          </a:p>
          <a:p>
            <a:pPr>
              <a:spcBef>
                <a:spcPts val="0"/>
              </a:spcBef>
            </a:pPr>
            <a:r>
              <a:rPr lang="en-US" sz="2000" dirty="0"/>
              <a:t>	limit the government’s ability to spend on social programs and invest in public goods</a:t>
            </a:r>
          </a:p>
          <a:p>
            <a:pPr>
              <a:spcBef>
                <a:spcPts val="0"/>
              </a:spcBef>
            </a:pPr>
            <a:endParaRPr lang="en-US" sz="2000" dirty="0"/>
          </a:p>
          <a:p>
            <a:pPr>
              <a:spcBef>
                <a:spcPts val="0"/>
              </a:spcBef>
            </a:pPr>
            <a:r>
              <a:rPr lang="en-US" sz="2000" dirty="0"/>
              <a:t>Digitalization and the growing “gig” economy (role of independent contractors)</a:t>
            </a:r>
          </a:p>
          <a:p>
            <a:pPr>
              <a:spcBef>
                <a:spcPts val="0"/>
              </a:spcBef>
            </a:pPr>
            <a:endParaRPr lang="en-US" sz="2000" dirty="0"/>
          </a:p>
        </p:txBody>
      </p:sp>
      <p:cxnSp>
        <p:nvCxnSpPr>
          <p:cNvPr id="7" name="Straight Connector 6">
            <a:extLst>
              <a:ext uri="{FF2B5EF4-FFF2-40B4-BE49-F238E27FC236}">
                <a16:creationId xmlns:a16="http://schemas.microsoft.com/office/drawing/2014/main" id="{DCAD1984-C9FD-FD4E-9863-86E907FFA70D}"/>
              </a:ext>
            </a:extLst>
          </p:cNvPr>
          <p:cNvCxnSpPr>
            <a:cxnSpLocks/>
          </p:cNvCxnSpPr>
          <p:nvPr/>
        </p:nvCxnSpPr>
        <p:spPr>
          <a:xfrm>
            <a:off x="5951756" y="2054711"/>
            <a:ext cx="0" cy="3880787"/>
          </a:xfrm>
          <a:prstGeom prst="line">
            <a:avLst/>
          </a:prstGeom>
          <a:ln w="95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9" name="Text Placeholder 4">
            <a:extLst>
              <a:ext uri="{FF2B5EF4-FFF2-40B4-BE49-F238E27FC236}">
                <a16:creationId xmlns:a16="http://schemas.microsoft.com/office/drawing/2014/main" id="{4A4B7D24-AEFC-3746-977F-DF7AA17BA304}"/>
              </a:ext>
            </a:extLst>
          </p:cNvPr>
          <p:cNvSpPr txBox="1">
            <a:spLocks/>
          </p:cNvSpPr>
          <p:nvPr/>
        </p:nvSpPr>
        <p:spPr>
          <a:xfrm>
            <a:off x="6096000" y="2041011"/>
            <a:ext cx="5233852" cy="4507454"/>
          </a:xfrm>
          <a:prstGeom prst="rect">
            <a:avLst/>
          </a:prstGeom>
          <a:solidFill>
            <a:schemeClr val="bg2">
              <a:lumMod val="75000"/>
            </a:schemeClr>
          </a:solidFill>
        </p:spPr>
        <p:txBody>
          <a:bodyPr vert="horz" lIns="0" tIns="0" rIns="0" bIns="0" rtlCol="0">
            <a:noAutofit/>
          </a:bodyPr>
          <a:lstStyle>
            <a:lvl1pPr marL="0" indent="0" algn="l" defTabSz="914314" rtl="0" eaLnBrk="1" latinLnBrk="0" hangingPunct="1">
              <a:spcBef>
                <a:spcPts val="2000"/>
              </a:spcBef>
              <a:buClr>
                <a:schemeClr val="accent1"/>
              </a:buClr>
              <a:buSzPct val="110000"/>
              <a:buFont typeface="Wingdings" charset="2"/>
              <a:buNone/>
              <a:tabLst/>
              <a:defRPr sz="1800" kern="1200">
                <a:solidFill>
                  <a:schemeClr val="tx1"/>
                </a:solidFill>
                <a:latin typeface="+mn-lt"/>
                <a:ea typeface="+mn-ea"/>
                <a:cs typeface="+mn-cs"/>
              </a:defRPr>
            </a:lvl1pPr>
            <a:lvl2pPr marL="233363" indent="-233363" algn="l" defTabSz="914314" rtl="0" eaLnBrk="1" latinLnBrk="0" hangingPunct="1">
              <a:spcBef>
                <a:spcPts val="600"/>
              </a:spcBef>
              <a:buClr>
                <a:schemeClr val="accent1"/>
              </a:buClr>
              <a:buSzPct val="100000"/>
              <a:buFont typeface="Wingdings" pitchFamily="2" charset="2"/>
              <a:buChar char="§"/>
              <a:tabLst/>
              <a:defRPr sz="1800" kern="1200">
                <a:solidFill>
                  <a:schemeClr val="tx1"/>
                </a:solidFill>
                <a:latin typeface="+mn-lt"/>
                <a:ea typeface="+mn-ea"/>
                <a:cs typeface="+mn-cs"/>
              </a:defRPr>
            </a:lvl2pPr>
            <a:lvl3pPr marL="458788" marR="0" indent="-225425" algn="l" defTabSz="914314" rtl="0" eaLnBrk="1" fontAlgn="auto" latinLnBrk="0" hangingPunct="1">
              <a:lnSpc>
                <a:spcPct val="100000"/>
              </a:lnSpc>
              <a:spcBef>
                <a:spcPts val="600"/>
              </a:spcBef>
              <a:spcAft>
                <a:spcPts val="0"/>
              </a:spcAft>
              <a:buClr>
                <a:schemeClr val="bg1">
                  <a:lumMod val="50000"/>
                </a:schemeClr>
              </a:buClr>
              <a:buSzPct val="65000"/>
              <a:buFont typeface="ArialMT"/>
              <a:buChar char="►"/>
              <a:tabLst/>
              <a:defRPr sz="1800" kern="1200">
                <a:solidFill>
                  <a:schemeClr val="tx1"/>
                </a:solidFill>
                <a:latin typeface="+mn-lt"/>
                <a:ea typeface="+mn-ea"/>
                <a:cs typeface="+mn-cs"/>
              </a:defRPr>
            </a:lvl3pPr>
            <a:lvl4pPr marL="692150" indent="-233363" algn="l" defTabSz="914314" rtl="0" eaLnBrk="1" latinLnBrk="0" hangingPunct="1">
              <a:spcBef>
                <a:spcPts val="600"/>
              </a:spcBef>
              <a:buClr>
                <a:schemeClr val="accent1"/>
              </a:buClr>
              <a:buSzPct val="100000"/>
              <a:buFont typeface="LucidaGrande" charset="0"/>
              <a:buChar char="◆"/>
              <a:tabLst/>
              <a:defRPr sz="1800" kern="1200">
                <a:solidFill>
                  <a:schemeClr val="tx1"/>
                </a:solidFill>
                <a:latin typeface="+mn-lt"/>
                <a:ea typeface="+mn-ea"/>
                <a:cs typeface="+mn-cs"/>
              </a:defRPr>
            </a:lvl4pPr>
            <a:lvl5pPr marL="917575" indent="-225425" algn="l" defTabSz="914314" rtl="0" eaLnBrk="1" latinLnBrk="0" hangingPunct="1">
              <a:spcBef>
                <a:spcPts val="600"/>
              </a:spcBef>
              <a:buClr>
                <a:schemeClr val="bg1">
                  <a:lumMod val="50000"/>
                </a:schemeClr>
              </a:buClr>
              <a:buFont typeface=".HelveticaNeueDeskInterface-Regular"/>
              <a:buChar char="●"/>
              <a:tabLst/>
              <a:defRPr sz="1800" kern="1200">
                <a:solidFill>
                  <a:schemeClr val="tx1"/>
                </a:solidFill>
                <a:latin typeface="+mn-lt"/>
                <a:ea typeface="+mn-ea"/>
                <a:cs typeface="+mn-cs"/>
              </a:defRPr>
            </a:lvl5pPr>
            <a:lvl6pPr marL="2514364"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522"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79"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35" indent="-228578" algn="l" defTabSz="914314"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300"/>
              </a:spcAft>
            </a:pPr>
            <a:r>
              <a:rPr lang="en-US" sz="2000" b="1" dirty="0"/>
              <a:t>Social Perspective</a:t>
            </a:r>
          </a:p>
          <a:p>
            <a:pPr>
              <a:spcAft>
                <a:spcPts val="300"/>
              </a:spcAft>
            </a:pPr>
            <a:r>
              <a:rPr lang="en-US" sz="2000" dirty="0"/>
              <a:t>Informal jobs provide employment and income to persons who might otherwise be unemployed</a:t>
            </a:r>
          </a:p>
          <a:p>
            <a:pPr>
              <a:spcAft>
                <a:spcPts val="300"/>
              </a:spcAft>
            </a:pPr>
            <a:r>
              <a:rPr lang="en-US" sz="2000" dirty="0"/>
              <a:t>Lower and uncertain income </a:t>
            </a:r>
          </a:p>
          <a:p>
            <a:pPr>
              <a:spcAft>
                <a:spcPts val="300"/>
              </a:spcAft>
            </a:pPr>
            <a:r>
              <a:rPr lang="en-US" sz="2000" dirty="0"/>
              <a:t>Exclusion from social protections</a:t>
            </a:r>
          </a:p>
          <a:p>
            <a:pPr>
              <a:spcAft>
                <a:spcPts val="300"/>
              </a:spcAft>
            </a:pPr>
            <a:r>
              <a:rPr lang="en-US" sz="2000" dirty="0"/>
              <a:t>Inequality and poverty.</a:t>
            </a:r>
          </a:p>
          <a:p>
            <a:pPr>
              <a:spcAft>
                <a:spcPts val="300"/>
              </a:spcAft>
            </a:pPr>
            <a:r>
              <a:rPr lang="en-US" sz="2000" dirty="0"/>
              <a:t>These issues came to the fore under the COVID 19 pandemic</a:t>
            </a:r>
          </a:p>
          <a:p>
            <a:pPr>
              <a:spcAft>
                <a:spcPts val="300"/>
              </a:spcAft>
            </a:pPr>
            <a:endParaRPr lang="en-US" sz="2000" dirty="0"/>
          </a:p>
          <a:p>
            <a:pPr>
              <a:spcAft>
                <a:spcPts val="300"/>
              </a:spcAft>
            </a:pPr>
            <a:endParaRPr lang="en-US" sz="1400" dirty="0"/>
          </a:p>
        </p:txBody>
      </p:sp>
      <p:sp>
        <p:nvSpPr>
          <p:cNvPr id="2" name="TextBox 1">
            <a:extLst>
              <a:ext uri="{FF2B5EF4-FFF2-40B4-BE49-F238E27FC236}">
                <a16:creationId xmlns:a16="http://schemas.microsoft.com/office/drawing/2014/main" id="{0B5AD4E8-A0E1-45D9-93F0-8E6578748FC3}"/>
              </a:ext>
            </a:extLst>
          </p:cNvPr>
          <p:cNvSpPr txBox="1"/>
          <p:nvPr/>
        </p:nvSpPr>
        <p:spPr>
          <a:xfrm>
            <a:off x="726010" y="1387736"/>
            <a:ext cx="10603831" cy="369332"/>
          </a:xfrm>
          <a:prstGeom prst="rect">
            <a:avLst/>
          </a:prstGeom>
          <a:noFill/>
        </p:spPr>
        <p:txBody>
          <a:bodyPr wrap="square" rtlCol="0">
            <a:spAutoFit/>
          </a:bodyPr>
          <a:lstStyle/>
          <a:p>
            <a:r>
              <a:rPr lang="en-US" dirty="0"/>
              <a:t>Why are policymakers interested in the informal economy</a:t>
            </a:r>
          </a:p>
        </p:txBody>
      </p:sp>
    </p:spTree>
    <p:extLst>
      <p:ext uri="{BB962C8B-B14F-4D97-AF65-F5344CB8AC3E}">
        <p14:creationId xmlns:p14="http://schemas.microsoft.com/office/powerpoint/2010/main" val="2376153492"/>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74230-ADF7-4C12-A0D7-9A8A317BB8C9}"/>
              </a:ext>
            </a:extLst>
          </p:cNvPr>
          <p:cNvSpPr>
            <a:spLocks noGrp="1"/>
          </p:cNvSpPr>
          <p:nvPr>
            <p:ph type="title"/>
          </p:nvPr>
        </p:nvSpPr>
        <p:spPr/>
        <p:txBody>
          <a:bodyPr/>
          <a:lstStyle/>
          <a:p>
            <a:r>
              <a:rPr lang="en-US" dirty="0"/>
              <a:t>What is the Informal Economy—Conceptual Fragmentation</a:t>
            </a:r>
          </a:p>
        </p:txBody>
      </p:sp>
      <p:sp>
        <p:nvSpPr>
          <p:cNvPr id="3" name="Text Placeholder 2">
            <a:extLst>
              <a:ext uri="{FF2B5EF4-FFF2-40B4-BE49-F238E27FC236}">
                <a16:creationId xmlns:a16="http://schemas.microsoft.com/office/drawing/2014/main" id="{105D0BDB-06AD-4F7D-8CCE-62FE8F9B0EDA}"/>
              </a:ext>
            </a:extLst>
          </p:cNvPr>
          <p:cNvSpPr>
            <a:spLocks noGrp="1"/>
          </p:cNvSpPr>
          <p:nvPr>
            <p:ph type="body" sz="quarter" idx="10"/>
          </p:nvPr>
        </p:nvSpPr>
        <p:spPr/>
        <p:txBody>
          <a:bodyPr>
            <a:normAutofit/>
          </a:bodyPr>
          <a:lstStyle/>
          <a:p>
            <a:endParaRPr lang="en-US" dirty="0"/>
          </a:p>
          <a:p>
            <a:endParaRPr lang="en-US" dirty="0"/>
          </a:p>
          <a:p>
            <a:r>
              <a:rPr lang="en-US" dirty="0"/>
              <a:t>Common themes (emphasis may change)</a:t>
            </a:r>
          </a:p>
          <a:p>
            <a:pPr marL="342900" indent="-342900">
              <a:buFont typeface="Wingdings" panose="05000000000000000000" pitchFamily="2" charset="2"/>
              <a:buChar char="ü"/>
            </a:pPr>
            <a:r>
              <a:rPr lang="en-US" dirty="0"/>
              <a:t>the part of the economy that is missing or not easily covered in official statistics, </a:t>
            </a:r>
          </a:p>
          <a:p>
            <a:pPr marL="342900" indent="-342900">
              <a:buFont typeface="Wingdings" panose="05000000000000000000" pitchFamily="2" charset="2"/>
              <a:buChar char="ü"/>
            </a:pPr>
            <a:r>
              <a:rPr lang="en-US" dirty="0"/>
              <a:t>production taking place outside the regulated economy, </a:t>
            </a:r>
          </a:p>
          <a:p>
            <a:pPr marL="342900" indent="-342900">
              <a:buFont typeface="Wingdings" panose="05000000000000000000" pitchFamily="2" charset="2"/>
              <a:buChar char="ü"/>
            </a:pPr>
            <a:r>
              <a:rPr lang="en-US" dirty="0"/>
              <a:t>the production of households.</a:t>
            </a:r>
          </a:p>
          <a:p>
            <a:r>
              <a:rPr lang="en-US" dirty="0"/>
              <a:t>much of the policy discussions—and measurements—are affected by these varied, broad definitions that are not always consistent.</a:t>
            </a:r>
          </a:p>
          <a:p>
            <a:r>
              <a:rPr lang="en-US" sz="800" dirty="0"/>
              <a:t>* Handbook on Measuring the Non-observed Economy (2002)</a:t>
            </a:r>
          </a:p>
          <a:p>
            <a:endParaRPr lang="en-US" dirty="0"/>
          </a:p>
        </p:txBody>
      </p:sp>
      <p:sp>
        <p:nvSpPr>
          <p:cNvPr id="6" name="TextBox 5">
            <a:extLst>
              <a:ext uri="{FF2B5EF4-FFF2-40B4-BE49-F238E27FC236}">
                <a16:creationId xmlns:a16="http://schemas.microsoft.com/office/drawing/2014/main" id="{1D40A76A-3C4F-4725-BA21-F47B9605C819}"/>
              </a:ext>
            </a:extLst>
          </p:cNvPr>
          <p:cNvSpPr txBox="1"/>
          <p:nvPr/>
        </p:nvSpPr>
        <p:spPr>
          <a:xfrm>
            <a:off x="1290917" y="1699708"/>
            <a:ext cx="9664421" cy="646331"/>
          </a:xfrm>
          <a:prstGeom prst="rect">
            <a:avLst/>
          </a:prstGeom>
          <a:ln w="34925">
            <a:solidFill>
              <a:schemeClr val="accent1">
                <a:alpha val="96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a:solidFill>
                  <a:schemeClr val="bg2">
                    <a:lumMod val="50000"/>
                  </a:schemeClr>
                </a:solidFill>
              </a:rPr>
              <a:t>Shadow economy—underground economy—unrecorded economy—grey economy—black economy…and about 30 different terms*</a:t>
            </a:r>
          </a:p>
        </p:txBody>
      </p:sp>
    </p:spTree>
    <p:extLst>
      <p:ext uri="{BB962C8B-B14F-4D97-AF65-F5344CB8AC3E}">
        <p14:creationId xmlns:p14="http://schemas.microsoft.com/office/powerpoint/2010/main" val="179390609"/>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5E246-FB1C-4EF8-9DC2-AF2ED8916734}"/>
              </a:ext>
            </a:extLst>
          </p:cNvPr>
          <p:cNvSpPr>
            <a:spLocks noGrp="1"/>
          </p:cNvSpPr>
          <p:nvPr>
            <p:ph type="title"/>
          </p:nvPr>
        </p:nvSpPr>
        <p:spPr/>
        <p:txBody>
          <a:bodyPr/>
          <a:lstStyle/>
          <a:p>
            <a:r>
              <a:rPr lang="en-US" dirty="0"/>
              <a:t>Informal Economy—Analytical Concept</a:t>
            </a:r>
          </a:p>
        </p:txBody>
      </p:sp>
      <p:sp>
        <p:nvSpPr>
          <p:cNvPr id="3" name="Text Placeholder 2">
            <a:extLst>
              <a:ext uri="{FF2B5EF4-FFF2-40B4-BE49-F238E27FC236}">
                <a16:creationId xmlns:a16="http://schemas.microsoft.com/office/drawing/2014/main" id="{2E4124F4-40A9-4636-B1EC-72A3B15DD44E}"/>
              </a:ext>
            </a:extLst>
          </p:cNvPr>
          <p:cNvSpPr>
            <a:spLocks noGrp="1"/>
          </p:cNvSpPr>
          <p:nvPr>
            <p:ph type="body" sz="quarter" idx="10"/>
          </p:nvPr>
        </p:nvSpPr>
        <p:spPr/>
        <p:txBody>
          <a:bodyPr>
            <a:normAutofit/>
          </a:bodyPr>
          <a:lstStyle/>
          <a:p>
            <a:r>
              <a:rPr lang="en-US" b="1" dirty="0">
                <a:solidFill>
                  <a:schemeClr val="bg2">
                    <a:lumMod val="25000"/>
                  </a:schemeClr>
                </a:solidFill>
              </a:rPr>
              <a:t>Analytical concept: </a:t>
            </a:r>
            <a:r>
              <a:rPr lang="en-US" dirty="0"/>
              <a:t>All </a:t>
            </a:r>
            <a:r>
              <a:rPr lang="en-US" dirty="0">
                <a:solidFill>
                  <a:schemeClr val="bg2">
                    <a:lumMod val="50000"/>
                  </a:schemeClr>
                </a:solidFill>
              </a:rPr>
              <a:t>economic activities </a:t>
            </a:r>
            <a:r>
              <a:rPr lang="en-US" dirty="0"/>
              <a:t>by </a:t>
            </a:r>
            <a:r>
              <a:rPr lang="en-US" dirty="0">
                <a:solidFill>
                  <a:schemeClr val="bg2">
                    <a:lumMod val="50000"/>
                  </a:schemeClr>
                </a:solidFill>
              </a:rPr>
              <a:t>workers</a:t>
            </a:r>
            <a:r>
              <a:rPr lang="en-US" dirty="0"/>
              <a:t> and </a:t>
            </a:r>
            <a:r>
              <a:rPr lang="en-US" dirty="0">
                <a:solidFill>
                  <a:schemeClr val="bg2">
                    <a:lumMod val="50000"/>
                  </a:schemeClr>
                </a:solidFill>
              </a:rPr>
              <a:t>economic units </a:t>
            </a:r>
            <a:r>
              <a:rPr lang="en-US" dirty="0"/>
              <a:t>that are—in law and in practice—not covered or insufficiently covered by formal arrangements (ILO, 2002).</a:t>
            </a:r>
          </a:p>
          <a:p>
            <a:r>
              <a:rPr lang="en-US" b="1" dirty="0"/>
              <a:t>But: </a:t>
            </a:r>
            <a:r>
              <a:rPr lang="en-US" dirty="0"/>
              <a:t>Not developed as a statistical concept</a:t>
            </a:r>
          </a:p>
          <a:p>
            <a:endParaRPr lang="en-US" i="1" dirty="0">
              <a:solidFill>
                <a:schemeClr val="accent1">
                  <a:lumMod val="60000"/>
                  <a:lumOff val="40000"/>
                </a:schemeClr>
              </a:solidFill>
            </a:endParaRPr>
          </a:p>
          <a:p>
            <a:endParaRPr lang="en-US" dirty="0"/>
          </a:p>
          <a:p>
            <a:r>
              <a:rPr lang="en-US" dirty="0"/>
              <a:t>A statistical concept of the informal economy would need to capture productive activities work relationships that are not formally recognized. </a:t>
            </a:r>
          </a:p>
          <a:p>
            <a:endParaRPr lang="en-US" dirty="0"/>
          </a:p>
          <a:p>
            <a:endParaRPr lang="en-US" dirty="0"/>
          </a:p>
        </p:txBody>
      </p:sp>
      <p:sp>
        <p:nvSpPr>
          <p:cNvPr id="4" name="Rectangle 3">
            <a:extLst>
              <a:ext uri="{FF2B5EF4-FFF2-40B4-BE49-F238E27FC236}">
                <a16:creationId xmlns:a16="http://schemas.microsoft.com/office/drawing/2014/main" id="{8DF329AF-2F16-47FD-AD95-3BF5F7DC49BD}"/>
              </a:ext>
            </a:extLst>
          </p:cNvPr>
          <p:cNvSpPr/>
          <p:nvPr/>
        </p:nvSpPr>
        <p:spPr>
          <a:xfrm>
            <a:off x="1238250" y="3200401"/>
            <a:ext cx="97155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rPr>
              <a:t>Goal: Develop a statistical concept that takes account of the frameworks of informal sector and informal employment, thereby establishing the necessary link between the statistical measurement of informality and the policy purpose of measuring it.</a:t>
            </a:r>
          </a:p>
        </p:txBody>
      </p:sp>
    </p:spTree>
    <p:extLst>
      <p:ext uri="{BB962C8B-B14F-4D97-AF65-F5344CB8AC3E}">
        <p14:creationId xmlns:p14="http://schemas.microsoft.com/office/powerpoint/2010/main" val="299183018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F5380-F418-4C06-897E-F9A60D22F2AE}"/>
              </a:ext>
            </a:extLst>
          </p:cNvPr>
          <p:cNvSpPr>
            <a:spLocks noGrp="1"/>
          </p:cNvSpPr>
          <p:nvPr>
            <p:ph type="title"/>
          </p:nvPr>
        </p:nvSpPr>
        <p:spPr/>
        <p:txBody>
          <a:bodyPr/>
          <a:lstStyle/>
          <a:p>
            <a:r>
              <a:rPr lang="en-US" dirty="0"/>
              <a:t>Non-observed Economy</a:t>
            </a:r>
          </a:p>
        </p:txBody>
      </p:sp>
      <p:sp>
        <p:nvSpPr>
          <p:cNvPr id="3" name="Text Placeholder 2">
            <a:extLst>
              <a:ext uri="{FF2B5EF4-FFF2-40B4-BE49-F238E27FC236}">
                <a16:creationId xmlns:a16="http://schemas.microsoft.com/office/drawing/2014/main" id="{E8A148C5-8D6A-406F-BA32-DB8008D91C02}"/>
              </a:ext>
            </a:extLst>
          </p:cNvPr>
          <p:cNvSpPr>
            <a:spLocks noGrp="1"/>
          </p:cNvSpPr>
          <p:nvPr>
            <p:ph type="body" sz="quarter" idx="10"/>
          </p:nvPr>
        </p:nvSpPr>
        <p:spPr/>
        <p:txBody>
          <a:bodyPr/>
          <a:lstStyle/>
          <a:p>
            <a:r>
              <a:rPr lang="en-US" dirty="0"/>
              <a:t>Range of activities that are most likely to be non-observed as well as activities that may be missed because of deficiencies in the regular data collection programs (</a:t>
            </a:r>
            <a:r>
              <a:rPr lang="en-US" i="1" dirty="0"/>
              <a:t>The Non-observed Economy—A Handbook,  2002</a:t>
            </a:r>
            <a:r>
              <a:rPr lang="en-US" dirty="0"/>
              <a:t>)</a:t>
            </a:r>
          </a:p>
          <a:p>
            <a:pPr marL="342900" indent="-342900">
              <a:buFont typeface="Wingdings" panose="05000000000000000000" pitchFamily="2" charset="2"/>
              <a:buChar char="ü"/>
            </a:pPr>
            <a:r>
              <a:rPr lang="en-US" dirty="0"/>
              <a:t>Not synonymous with the informal economy</a:t>
            </a:r>
          </a:p>
          <a:p>
            <a:pPr marL="342900" indent="-342900">
              <a:buFont typeface="Wingdings" panose="05000000000000000000" pitchFamily="2" charset="2"/>
              <a:buChar char="ü"/>
            </a:pPr>
            <a:r>
              <a:rPr lang="en-US" dirty="0"/>
              <a:t>Considerable overlap between the two because many of the factors that give rise to informality may also result in the units being non-observed</a:t>
            </a:r>
          </a:p>
          <a:p>
            <a:endParaRPr lang="en-US" dirty="0"/>
          </a:p>
          <a:p>
            <a:endParaRPr lang="en-US" dirty="0"/>
          </a:p>
          <a:p>
            <a:endParaRPr lang="en-US" dirty="0"/>
          </a:p>
        </p:txBody>
      </p:sp>
    </p:spTree>
    <p:extLst>
      <p:ext uri="{BB962C8B-B14F-4D97-AF65-F5344CB8AC3E}">
        <p14:creationId xmlns:p14="http://schemas.microsoft.com/office/powerpoint/2010/main" val="55023192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29216-532D-46BC-8759-C7F0DD3AD9D9}"/>
              </a:ext>
            </a:extLst>
          </p:cNvPr>
          <p:cNvSpPr>
            <a:spLocks noGrp="1"/>
          </p:cNvSpPr>
          <p:nvPr>
            <p:ph type="title"/>
          </p:nvPr>
        </p:nvSpPr>
        <p:spPr/>
        <p:txBody>
          <a:bodyPr>
            <a:normAutofit/>
          </a:bodyPr>
          <a:lstStyle/>
          <a:p>
            <a:r>
              <a:rPr lang="en-US" dirty="0"/>
              <a:t>Background: IMF Policy Paper on Measuring the Informal Economy (2020)</a:t>
            </a:r>
          </a:p>
        </p:txBody>
      </p:sp>
      <p:sp>
        <p:nvSpPr>
          <p:cNvPr id="3" name="Text Placeholder 2">
            <a:extLst>
              <a:ext uri="{FF2B5EF4-FFF2-40B4-BE49-F238E27FC236}">
                <a16:creationId xmlns:a16="http://schemas.microsoft.com/office/drawing/2014/main" id="{93691404-573E-4CB1-A961-625D8C9F8063}"/>
              </a:ext>
            </a:extLst>
          </p:cNvPr>
          <p:cNvSpPr>
            <a:spLocks noGrp="1"/>
          </p:cNvSpPr>
          <p:nvPr>
            <p:ph type="body" sz="quarter" idx="10"/>
          </p:nvPr>
        </p:nvSpPr>
        <p:spPr/>
        <p:txBody>
          <a:bodyPr>
            <a:normAutofit/>
          </a:bodyPr>
          <a:lstStyle/>
          <a:p>
            <a:r>
              <a:rPr lang="en-US" dirty="0"/>
              <a:t>An internationally agreed statistical framework for measuring the informal economy has been lacking. Consequently, the informal economy has been defined and estimated based on diverse criteria depending on varying research and policy motivations. </a:t>
            </a:r>
          </a:p>
          <a:p>
            <a:r>
              <a:rPr lang="en-US" dirty="0"/>
              <a:t>Paper proposes a framework for measuring the informal economy that is consistent with internationally agreed concepts and methodology for measuring GDP. </a:t>
            </a:r>
          </a:p>
          <a:p>
            <a:endParaRPr lang="en-US" dirty="0"/>
          </a:p>
        </p:txBody>
      </p:sp>
      <p:sp>
        <p:nvSpPr>
          <p:cNvPr id="4" name="Text Placeholder 3">
            <a:extLst>
              <a:ext uri="{FF2B5EF4-FFF2-40B4-BE49-F238E27FC236}">
                <a16:creationId xmlns:a16="http://schemas.microsoft.com/office/drawing/2014/main" id="{08657E3C-0A1A-423F-834A-7E2BE3F844A2}"/>
              </a:ext>
            </a:extLst>
          </p:cNvPr>
          <p:cNvSpPr>
            <a:spLocks noGrp="1"/>
          </p:cNvSpPr>
          <p:nvPr>
            <p:ph type="body" sz="quarter" idx="13"/>
          </p:nvPr>
        </p:nvSpPr>
        <p:spPr/>
        <p:txBody>
          <a:bodyPr>
            <a:normAutofit/>
          </a:bodyPr>
          <a:lstStyle/>
          <a:p>
            <a:r>
              <a:rPr lang="en-US" dirty="0"/>
              <a:t>Based on the proposed framework, the informal economy “comprises production of informal sector units, production of goods for own final use, production of domestic workers, and production generated by informal employment in formal enterprises.” </a:t>
            </a:r>
          </a:p>
          <a:p>
            <a:r>
              <a:rPr lang="en-US" dirty="0"/>
              <a:t>This proposed framework will facilitate preparation of estimates of the informal economy as a component of GDP</a:t>
            </a:r>
          </a:p>
          <a:p>
            <a:endParaRPr lang="en-US" dirty="0"/>
          </a:p>
        </p:txBody>
      </p:sp>
    </p:spTree>
    <p:extLst>
      <p:ext uri="{BB962C8B-B14F-4D97-AF65-F5344CB8AC3E}">
        <p14:creationId xmlns:p14="http://schemas.microsoft.com/office/powerpoint/2010/main" val="2817527296"/>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C45F8-B321-4790-ACE1-758D00E8928E}"/>
              </a:ext>
            </a:extLst>
          </p:cNvPr>
          <p:cNvSpPr>
            <a:spLocks noGrp="1"/>
          </p:cNvSpPr>
          <p:nvPr>
            <p:ph type="title"/>
          </p:nvPr>
        </p:nvSpPr>
        <p:spPr/>
        <p:txBody>
          <a:bodyPr/>
          <a:lstStyle/>
          <a:p>
            <a:pPr algn="ctr"/>
            <a:r>
              <a:rPr lang="en-US" dirty="0"/>
              <a:t>Mandate of IETT</a:t>
            </a:r>
          </a:p>
        </p:txBody>
      </p:sp>
      <p:sp>
        <p:nvSpPr>
          <p:cNvPr id="3" name="Text Placeholder 2">
            <a:extLst>
              <a:ext uri="{FF2B5EF4-FFF2-40B4-BE49-F238E27FC236}">
                <a16:creationId xmlns:a16="http://schemas.microsoft.com/office/drawing/2014/main" id="{B81AA1CD-1A49-47A0-AD37-90570C2852C4}"/>
              </a:ext>
            </a:extLst>
          </p:cNvPr>
          <p:cNvSpPr>
            <a:spLocks noGrp="1"/>
          </p:cNvSpPr>
          <p:nvPr>
            <p:ph type="body" sz="quarter" idx="10"/>
          </p:nvPr>
        </p:nvSpPr>
        <p:spPr>
          <a:xfrm>
            <a:off x="541421" y="1469871"/>
            <a:ext cx="10964779" cy="4860591"/>
          </a:xfrm>
        </p:spPr>
        <p:txBody>
          <a:bodyPr vert="horz" lIns="0" tIns="137160" rIns="0" bIns="0" rtlCol="0" anchor="t">
            <a:normAutofit fontScale="92500" lnSpcReduction="20000"/>
          </a:bodyPr>
          <a:lstStyle/>
          <a:p>
            <a:pPr marL="518795" lvl="1" indent="-285750">
              <a:lnSpc>
                <a:spcPct val="120000"/>
              </a:lnSpc>
              <a:buFont typeface="Arial" panose="020B0604020202020204" pitchFamily="34" charset="0"/>
              <a:buChar char="•"/>
            </a:pPr>
            <a:r>
              <a:rPr lang="en-US" sz="2800" dirty="0"/>
              <a:t>Mandate spans mostly Phase I of the update process (now to March 2022). Within that timeframe, the IETT is expected to: </a:t>
            </a:r>
            <a:endParaRPr lang="en-US" sz="2800" dirty="0">
              <a:cs typeface="Arial"/>
            </a:endParaRPr>
          </a:p>
          <a:p>
            <a:pPr marL="744220" lvl="2" indent="-285750">
              <a:lnSpc>
                <a:spcPct val="120000"/>
              </a:lnSpc>
              <a:buFont typeface="Arial" panose="020B0604020202020204" pitchFamily="34" charset="0"/>
              <a:buChar char="•"/>
            </a:pPr>
            <a:r>
              <a:rPr lang="en-US" sz="2800" dirty="0">
                <a:solidFill>
                  <a:schemeClr val="bg2">
                    <a:lumMod val="50000"/>
                  </a:schemeClr>
                </a:solidFill>
              </a:rPr>
              <a:t>undertake thorough research on informal economy issues</a:t>
            </a:r>
          </a:p>
          <a:p>
            <a:pPr marL="744220" lvl="2" indent="-285750">
              <a:lnSpc>
                <a:spcPct val="120000"/>
              </a:lnSpc>
              <a:buFont typeface="Arial" panose="020B0604020202020204" pitchFamily="34" charset="0"/>
              <a:buChar char="•"/>
            </a:pPr>
            <a:endParaRPr lang="en-US" sz="2800" dirty="0">
              <a:solidFill>
                <a:schemeClr val="bg2">
                  <a:lumMod val="50000"/>
                </a:schemeClr>
              </a:solidFill>
              <a:cs typeface="Arial" panose="020B0604020202020204"/>
            </a:endParaRPr>
          </a:p>
          <a:p>
            <a:pPr marL="744220" lvl="2" indent="-285750">
              <a:lnSpc>
                <a:spcPct val="120000"/>
              </a:lnSpc>
              <a:buFont typeface="Arial" panose="020B0604020202020204" pitchFamily="34" charset="0"/>
              <a:buChar char="•"/>
            </a:pPr>
            <a:r>
              <a:rPr lang="en-US" sz="2800" dirty="0">
                <a:solidFill>
                  <a:schemeClr val="bg2">
                    <a:lumMod val="50000"/>
                  </a:schemeClr>
                </a:solidFill>
              </a:rPr>
              <a:t>discuss and reach conclusions, with proposals to be presented to the AEG/ISWGNA, BOPCOM and the ILO Working Group for the Revision of the Standards for Statistics on Informality </a:t>
            </a:r>
          </a:p>
          <a:p>
            <a:pPr marL="744220" lvl="2" indent="-285750">
              <a:lnSpc>
                <a:spcPct val="120000"/>
              </a:lnSpc>
              <a:buFont typeface="Arial" panose="020B0604020202020204" pitchFamily="34" charset="0"/>
              <a:buChar char="•"/>
            </a:pPr>
            <a:endParaRPr lang="en-US" sz="2800" dirty="0">
              <a:solidFill>
                <a:schemeClr val="bg2">
                  <a:lumMod val="50000"/>
                </a:schemeClr>
              </a:solidFill>
            </a:endParaRPr>
          </a:p>
          <a:p>
            <a:pPr marL="744220" lvl="2" indent="-285750">
              <a:lnSpc>
                <a:spcPct val="120000"/>
              </a:lnSpc>
              <a:buFont typeface="Arial" panose="020B0604020202020204" pitchFamily="34" charset="0"/>
              <a:buChar char="•"/>
            </a:pPr>
            <a:r>
              <a:rPr lang="en-US" sz="2800" dirty="0">
                <a:solidFill>
                  <a:schemeClr val="bg2">
                    <a:lumMod val="50000"/>
                  </a:schemeClr>
                </a:solidFill>
                <a:cs typeface="Arial"/>
              </a:rPr>
              <a:t>propose a testing and experimentation strategy for the guidance notes</a:t>
            </a:r>
          </a:p>
          <a:p>
            <a:pPr marL="233045" lvl="1" indent="0">
              <a:lnSpc>
                <a:spcPct val="120000"/>
              </a:lnSpc>
              <a:buNone/>
            </a:pPr>
            <a:endParaRPr lang="en-US" sz="2000" dirty="0">
              <a:cs typeface="Arial"/>
            </a:endParaRPr>
          </a:p>
          <a:p>
            <a:pPr marL="518795" lvl="1" indent="-285750">
              <a:lnSpc>
                <a:spcPct val="120000"/>
              </a:lnSpc>
              <a:buFont typeface="Arial" panose="020B0604020202020204" pitchFamily="34" charset="0"/>
              <a:buChar char="•"/>
            </a:pPr>
            <a:endParaRPr lang="en-US" sz="2000" dirty="0">
              <a:cs typeface="Arial"/>
            </a:endParaRPr>
          </a:p>
        </p:txBody>
      </p:sp>
    </p:spTree>
    <p:extLst>
      <p:ext uri="{BB962C8B-B14F-4D97-AF65-F5344CB8AC3E}">
        <p14:creationId xmlns:p14="http://schemas.microsoft.com/office/powerpoint/2010/main" val="444954067"/>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00167-F26C-4CC2-919D-82B8ED097077}"/>
              </a:ext>
            </a:extLst>
          </p:cNvPr>
          <p:cNvSpPr>
            <a:spLocks noGrp="1"/>
          </p:cNvSpPr>
          <p:nvPr>
            <p:ph type="title"/>
          </p:nvPr>
        </p:nvSpPr>
        <p:spPr/>
        <p:txBody>
          <a:bodyPr/>
          <a:lstStyle/>
          <a:p>
            <a:pPr algn="ctr"/>
            <a:r>
              <a:rPr lang="en-US" dirty="0"/>
              <a:t>Mandate of IETT</a:t>
            </a:r>
          </a:p>
        </p:txBody>
      </p:sp>
      <p:sp>
        <p:nvSpPr>
          <p:cNvPr id="3" name="Text Placeholder 2">
            <a:extLst>
              <a:ext uri="{FF2B5EF4-FFF2-40B4-BE49-F238E27FC236}">
                <a16:creationId xmlns:a16="http://schemas.microsoft.com/office/drawing/2014/main" id="{B0166EBF-75A7-4E67-995D-333BC37A4BE4}"/>
              </a:ext>
            </a:extLst>
          </p:cNvPr>
          <p:cNvSpPr>
            <a:spLocks noGrp="1"/>
          </p:cNvSpPr>
          <p:nvPr>
            <p:ph type="body" sz="quarter" idx="10"/>
          </p:nvPr>
        </p:nvSpPr>
        <p:spPr>
          <a:xfrm>
            <a:off x="1239838" y="1469871"/>
            <a:ext cx="9712324" cy="4860591"/>
          </a:xfrm>
        </p:spPr>
        <p:txBody>
          <a:bodyPr>
            <a:normAutofit lnSpcReduction="10000"/>
          </a:bodyPr>
          <a:lstStyle/>
          <a:p>
            <a:r>
              <a:rPr lang="en-US" dirty="0"/>
              <a:t>Prepare </a:t>
            </a:r>
            <a:r>
              <a:rPr lang="en-US" b="1" dirty="0">
                <a:solidFill>
                  <a:schemeClr val="bg2">
                    <a:lumMod val="50000"/>
                  </a:schemeClr>
                </a:solidFill>
              </a:rPr>
              <a:t>guidance notes </a:t>
            </a:r>
            <a:r>
              <a:rPr lang="en-US" dirty="0"/>
              <a:t>that:</a:t>
            </a:r>
          </a:p>
          <a:p>
            <a:pPr marL="285750" indent="-285750">
              <a:buFont typeface="Wingdings" panose="05000000000000000000" pitchFamily="2" charset="2"/>
              <a:buChar char="ü"/>
            </a:pPr>
            <a:r>
              <a:rPr lang="en-US" dirty="0"/>
              <a:t>Present a coherent set of statistical standards necessary for measurement of work and economic activity, including cross-border transactions, in the informal economy. </a:t>
            </a:r>
          </a:p>
          <a:p>
            <a:pPr marL="285750" indent="-285750">
              <a:buFont typeface="Wingdings" panose="05000000000000000000" pitchFamily="2" charset="2"/>
              <a:buChar char="ü"/>
            </a:pPr>
            <a:r>
              <a:rPr lang="en-US" dirty="0"/>
              <a:t>Identify and delineate the statistical issues on the informal economy that should be addressed as part of the update of the Manuals</a:t>
            </a:r>
          </a:p>
          <a:p>
            <a:r>
              <a:rPr lang="en-US" b="1" dirty="0">
                <a:solidFill>
                  <a:schemeClr val="bg2">
                    <a:lumMod val="50000"/>
                  </a:schemeClr>
                </a:solidFill>
              </a:rPr>
              <a:t>Guidance notes </a:t>
            </a:r>
            <a:r>
              <a:rPr lang="en-US" dirty="0"/>
              <a:t>should take account of country practices and contribute to global coverage and harmonization of statistics on the informal economy across countries. </a:t>
            </a:r>
          </a:p>
          <a:p>
            <a:r>
              <a:rPr lang="en-US" dirty="0"/>
              <a:t>To avoid duplication, IETT will:</a:t>
            </a:r>
          </a:p>
          <a:p>
            <a:pPr marL="285750" indent="-285750">
              <a:buFont typeface="Wingdings" panose="05000000000000000000" pitchFamily="2" charset="2"/>
              <a:buChar char="ü"/>
            </a:pPr>
            <a:r>
              <a:rPr lang="en-US" dirty="0"/>
              <a:t>Take account of current or completed work on topics related to research issues under its purview.</a:t>
            </a:r>
          </a:p>
          <a:p>
            <a:pPr marL="285750" indent="-285750">
              <a:buFont typeface="Wingdings" panose="05000000000000000000" pitchFamily="2" charset="2"/>
              <a:buChar char="ü"/>
            </a:pPr>
            <a:r>
              <a:rPr lang="en-US" dirty="0"/>
              <a:t>Coordinate with other Task Teams or Working Groups.</a:t>
            </a:r>
          </a:p>
          <a:p>
            <a:endParaRPr lang="en-US" dirty="0"/>
          </a:p>
        </p:txBody>
      </p:sp>
    </p:spTree>
    <p:extLst>
      <p:ext uri="{BB962C8B-B14F-4D97-AF65-F5344CB8AC3E}">
        <p14:creationId xmlns:p14="http://schemas.microsoft.com/office/powerpoint/2010/main" val="1805461278"/>
      </p:ext>
    </p:extLst>
  </p:cSld>
  <p:clrMapOvr>
    <a:masterClrMapping/>
  </p:clrMapOvr>
  <p:transition>
    <p:fade/>
  </p:transition>
</p:sld>
</file>

<file path=ppt/theme/theme1.xml><?xml version="1.0" encoding="utf-8"?>
<a:theme xmlns:a="http://schemas.openxmlformats.org/drawingml/2006/main" name="Custom Design">
  <a:themeElements>
    <a:clrScheme name="IMF Colors V2">
      <a:dk1>
        <a:srgbClr val="000000"/>
      </a:dk1>
      <a:lt1>
        <a:srgbClr val="FEFEFE"/>
      </a:lt1>
      <a:dk2>
        <a:srgbClr val="004C97"/>
      </a:dk2>
      <a:lt2>
        <a:srgbClr val="CAEDFE"/>
      </a:lt2>
      <a:accent1>
        <a:srgbClr val="009CDE"/>
      </a:accent1>
      <a:accent2>
        <a:srgbClr val="F2A900"/>
      </a:accent2>
      <a:accent3>
        <a:srgbClr val="8030A7"/>
      </a:accent3>
      <a:accent4>
        <a:srgbClr val="DA281C"/>
      </a:accent4>
      <a:accent5>
        <a:srgbClr val="78BE20"/>
      </a:accent5>
      <a:accent6>
        <a:srgbClr val="00B0B9"/>
      </a:accent6>
      <a:hlink>
        <a:srgbClr val="0065B3"/>
      </a:hlink>
      <a:folHlink>
        <a:srgbClr val="FFBD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MF-SPR_PresentationTemplate-General" id="{D8309B28-5908-4C41-A85B-D6D9C0DDD4BE}" vid="{E08A752A-43DA-6749-9B9F-6730B3D1F135}"/>
    </a:ext>
  </a:extLst>
</a:theme>
</file>

<file path=ppt/theme/theme2.xml><?xml version="1.0" encoding="utf-8"?>
<a:theme xmlns:a="http://schemas.openxmlformats.org/drawingml/2006/main" name="Custom Design">
  <a:themeElements>
    <a:clrScheme name="IMF Colors V2">
      <a:dk1>
        <a:srgbClr val="000000"/>
      </a:dk1>
      <a:lt1>
        <a:srgbClr val="FEFEFE"/>
      </a:lt1>
      <a:dk2>
        <a:srgbClr val="004C97"/>
      </a:dk2>
      <a:lt2>
        <a:srgbClr val="CAEDFE"/>
      </a:lt2>
      <a:accent1>
        <a:srgbClr val="009CDE"/>
      </a:accent1>
      <a:accent2>
        <a:srgbClr val="F2A900"/>
      </a:accent2>
      <a:accent3>
        <a:srgbClr val="8030A7"/>
      </a:accent3>
      <a:accent4>
        <a:srgbClr val="DA281C"/>
      </a:accent4>
      <a:accent5>
        <a:srgbClr val="78BE20"/>
      </a:accent5>
      <a:accent6>
        <a:srgbClr val="00B0B9"/>
      </a:accent6>
      <a:hlink>
        <a:srgbClr val="0065B3"/>
      </a:hlink>
      <a:folHlink>
        <a:srgbClr val="FFBD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MF-SPR_PresentationTemplate-General" id="{D8309B28-5908-4C41-A85B-D6D9C0DDD4BE}" vid="{E08A752A-43DA-6749-9B9F-6730B3D1F13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125ccb09-3e8b-484d-ac1f-f095216710a7" ContentTypeId="0x010100004051DBB1F74988811B5A3CCD41AD5E" PreviousValue="true"/>
</file>

<file path=customXml/item3.xml><?xml version="1.0" encoding="utf-8"?>
<ct:contentTypeSchema xmlns:ct="http://schemas.microsoft.com/office/2006/metadata/contentType" xmlns:ma="http://schemas.microsoft.com/office/2006/metadata/properties/metaAttributes" ct:_="" ma:_="" ma:contentTypeName="STA Basic Document" ma:contentTypeID="0x010100004051DBB1F74988811B5A3CCD41AD5E00B0718663D3B14466BB7828D11E87E1AE000EC7782E8E60BE4AAC237455190FCC87" ma:contentTypeVersion="4" ma:contentTypeDescription="IMF Department Specific Content Type inherited from IMF Basic Document" ma:contentTypeScope="" ma:versionID="dcbdbd0fe15f2a8dd3fa4e552405deea">
  <xsd:schema xmlns:xsd="http://www.w3.org/2001/XMLSchema" xmlns:xs="http://www.w3.org/2001/XMLSchema" xmlns:p="http://schemas.microsoft.com/office/2006/metadata/properties" xmlns:ns2="eeb0e057-f6f3-4ccc-94ab-253765c34222" xmlns:ns3="d6aed6fa-2026-4520-beb0-211d75a325c0" targetNamespace="http://schemas.microsoft.com/office/2006/metadata/properties" ma:root="true" ma:fieldsID="552f5ee93d4ba98a3df5cd196c35b5f9" ns2:_="" ns3:_="">
    <xsd:import namespace="eeb0e057-f6f3-4ccc-94ab-253765c34222"/>
    <xsd:import namespace="d6aed6fa-2026-4520-beb0-211d75a325c0"/>
    <xsd:element name="properties">
      <xsd:complexType>
        <xsd:sequence>
          <xsd:element name="documentManagement">
            <xsd:complexType>
              <xsd:all>
                <xsd:element ref="ns2:TaxCatchAll" minOccurs="0"/>
                <xsd:element ref="ns2:TaxCatchAllLabel" minOccurs="0"/>
                <xsd:element ref="ns3:MMSDepartmentsTaxHTField1" minOccurs="0"/>
                <xsd:element ref="ns3:MMSAuthor" minOccurs="0"/>
                <xsd:element ref="ns3:MMSClassificationTaxHTField0" minOccurs="0"/>
                <xsd:element ref="ns3:MMSCountriesTaxHTField0" minOccurs="0"/>
                <xsd:element ref="ns3:MMSTopicsTaxHTField0" minOccurs="0"/>
                <xsd:element ref="ns3:MMSDocumentTypesTaxHTField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b0e057-f6f3-4ccc-94ab-253765c34222" elementFormDefault="qualified">
    <xsd:import namespace="http://schemas.microsoft.com/office/2006/documentManagement/types"/>
    <xsd:import namespace="http://schemas.microsoft.com/office/infopath/2007/PartnerControls"/>
    <xsd:element name="TaxCatchAll" ma:index="8" nillable="true" ma:displayName="Taxonomy Catch All Column" ma:description="" ma:hidden="true" ma:list="{65f43651-6b65-43ba-9a3d-9c3b0918aca4}" ma:internalName="TaxCatchAll" ma:showField="CatchAllData" ma:web="eeb0e057-f6f3-4ccc-94ab-253765c34222">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description="" ma:hidden="true" ma:list="{65f43651-6b65-43ba-9a3d-9c3b0918aca4}" ma:internalName="TaxCatchAllLabel" ma:readOnly="true" ma:showField="CatchAllDataLabel" ma:web="eeb0e057-f6f3-4ccc-94ab-253765c3422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6aed6fa-2026-4520-beb0-211d75a325c0" elementFormDefault="qualified">
    <xsd:import namespace="http://schemas.microsoft.com/office/2006/documentManagement/types"/>
    <xsd:import namespace="http://schemas.microsoft.com/office/infopath/2007/PartnerControls"/>
    <xsd:element name="MMSDepartmentsTaxHTField1" ma:index="10" ma:taxonomy="true" ma:internalName="MMSDepartmentsTaxHTField1" ma:taxonomyFieldName="MMSDepartments" ma:displayName="Dept/Div" ma:readOnly="false" ma:fieldId="{3a14c077-48e0-4b48-9c6c-1728a2cf4c3a}" ma:sspId="125ccb09-3e8b-484d-ac1f-f095216710a7" ma:termSetId="1444ddf8-bdfd-49a0-9253-4030224de983" ma:anchorId="00000000-0000-0000-0000-000000000000" ma:open="false" ma:isKeyword="false">
      <xsd:complexType>
        <xsd:sequence>
          <xsd:element ref="pc:Terms" minOccurs="0" maxOccurs="1"/>
        </xsd:sequence>
      </xsd:complexType>
    </xsd:element>
    <xsd:element name="MMSAuthor" ma:index="12" nillable="true" ma:displayName="Author" ma:internalName="MMSAuthor">
      <xsd:simpleType>
        <xsd:restriction base="dms:Text"/>
      </xsd:simpleType>
    </xsd:element>
    <xsd:element name="MMSClassificationTaxHTField0" ma:index="13" ma:taxonomy="true" ma:internalName="MMSClassificationTaxHTField0" ma:taxonomyFieldName="MMSClassification" ma:displayName="Classification" ma:readOnly="false" ma:default="1;#For Official Use Only|ceebc80d-5bab-57db-aa4c-a446741f09ad" ma:fieldId="{a5adf473-7b33-45f6-81bd-39a9bec8d228}" ma:sspId="125ccb09-3e8b-484d-ac1f-f095216710a7" ma:termSetId="27552853-c12f-5a25-87c9-9029b93e5610" ma:anchorId="00000000-0000-0000-0000-000000000000" ma:open="false" ma:isKeyword="false">
      <xsd:complexType>
        <xsd:sequence>
          <xsd:element ref="pc:Terms" minOccurs="0" maxOccurs="1"/>
        </xsd:sequence>
      </xsd:complexType>
    </xsd:element>
    <xsd:element name="MMSCountriesTaxHTField0" ma:index="15" nillable="true" ma:taxonomy="true" ma:internalName="MMSCountriesTaxHTField0" ma:taxonomyFieldName="MMSCountries" ma:displayName="Country" ma:fieldId="{06be8099-daa0-409f-96d5-64485632a426}" ma:taxonomyMulti="true" ma:sspId="125ccb09-3e8b-484d-ac1f-f095216710a7" ma:termSetId="2f36e0d4-7525-5e13-9045-8953e89b767e" ma:anchorId="00000000-0000-0000-0000-000000000000" ma:open="false" ma:isKeyword="false">
      <xsd:complexType>
        <xsd:sequence>
          <xsd:element ref="pc:Terms" minOccurs="0" maxOccurs="1"/>
        </xsd:sequence>
      </xsd:complexType>
    </xsd:element>
    <xsd:element name="MMSTopicsTaxHTField0" ma:index="17" nillable="true" ma:taxonomy="true" ma:internalName="MMSTopicsTaxHTField0" ma:taxonomyFieldName="MMSTopics" ma:displayName="Topic" ma:fieldId="{ec50dec6-1715-4267-8263-3237defd8797}" ma:taxonomyMulti="true" ma:sspId="125ccb09-3e8b-484d-ac1f-f095216710a7" ma:termSetId="0951a601-67c7-5766-9f3a-d9259e141b18" ma:anchorId="00000000-0000-0000-0000-000000000000" ma:open="false" ma:isKeyword="false">
      <xsd:complexType>
        <xsd:sequence>
          <xsd:element ref="pc:Terms" minOccurs="0" maxOccurs="1"/>
        </xsd:sequence>
      </xsd:complexType>
    </xsd:element>
    <xsd:element name="MMSDocumentTypesTaxHTField0" ma:index="19" nillable="true" ma:taxonomy="true" ma:internalName="MMSDocumentTypesTaxHTField0" ma:taxonomyFieldName="MMSDocumentTypes" ma:displayName="Document Type/Series" ma:fieldId="{2d37fbbe-312d-4bd9-9cc8-109d93185265}" ma:sspId="125ccb09-3e8b-484d-ac1f-f095216710a7" ma:termSetId="33892a56-65a9-5eaf-879e-697509130b44"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MMSAuthor xmlns="d6aed6fa-2026-4520-beb0-211d75a325c0" xsi:nil="true"/>
    <MMSCountriesTaxHTField0 xmlns="d6aed6fa-2026-4520-beb0-211d75a325c0">
      <Terms xmlns="http://schemas.microsoft.com/office/infopath/2007/PartnerControls"/>
    </MMSCountriesTaxHTField0>
    <MMSTopicsTaxHTField0 xmlns="d6aed6fa-2026-4520-beb0-211d75a325c0">
      <Terms xmlns="http://schemas.microsoft.com/office/infopath/2007/PartnerControls"/>
    </MMSTopicsTaxHTField0>
    <TaxCatchAll xmlns="eeb0e057-f6f3-4ccc-94ab-253765c34222"/>
    <MMSClassificationTaxHTField0 xmlns="d6aed6fa-2026-4520-beb0-211d75a325c0">
      <Terms xmlns="http://schemas.microsoft.com/office/infopath/2007/PartnerControls">
        <TermInfo xmlns="http://schemas.microsoft.com/office/infopath/2007/PartnerControls">
          <TermName xmlns="http://schemas.microsoft.com/office/infopath/2007/PartnerControls">For Official Use Only</TermName>
          <TermId xmlns="http://schemas.microsoft.com/office/infopath/2007/PartnerControls">ceebc80d-5bab-57db-aa4c-a446741f09ad</TermId>
        </TermInfo>
      </Terms>
    </MMSClassificationTaxHTField0>
    <MMSDepartmentsTaxHTField1 xmlns="d6aed6fa-2026-4520-beb0-211d75a325c0">
      <Terms xmlns="http://schemas.microsoft.com/office/infopath/2007/PartnerControls">
        <TermInfo xmlns="http://schemas.microsoft.com/office/infopath/2007/PartnerControls">
          <TermName xmlns="http://schemas.microsoft.com/office/infopath/2007/PartnerControls">STA</TermName>
          <TermId xmlns="http://schemas.microsoft.com/office/infopath/2007/PartnerControls">7b3d1844-d7af-4b54-b0a3-e8b52b3791bc</TermId>
        </TermInfo>
      </Terms>
    </MMSDepartmentsTaxHTField1>
    <MMSDocumentTypesTaxHTField0 xmlns="d6aed6fa-2026-4520-beb0-211d75a325c0">
      <Terms xmlns="http://schemas.microsoft.com/office/infopath/2007/PartnerControls"/>
    </MMSDocumentTypesTaxHTField0>
  </documentManagement>
</p:properties>
</file>

<file path=customXml/itemProps1.xml><?xml version="1.0" encoding="utf-8"?>
<ds:datastoreItem xmlns:ds="http://schemas.openxmlformats.org/officeDocument/2006/customXml" ds:itemID="{6D78F1AD-B7B7-4DA9-A7E5-49F31BD39DB1}">
  <ds:schemaRefs>
    <ds:schemaRef ds:uri="http://schemas.microsoft.com/sharepoint/v3/contenttype/forms"/>
  </ds:schemaRefs>
</ds:datastoreItem>
</file>

<file path=customXml/itemProps2.xml><?xml version="1.0" encoding="utf-8"?>
<ds:datastoreItem xmlns:ds="http://schemas.openxmlformats.org/officeDocument/2006/customXml" ds:itemID="{9C3A3613-922D-41FB-A6BF-867535CAD8D7}">
  <ds:schemaRefs>
    <ds:schemaRef ds:uri="Microsoft.SharePoint.Taxonomy.ContentTypeSync"/>
  </ds:schemaRefs>
</ds:datastoreItem>
</file>

<file path=customXml/itemProps3.xml><?xml version="1.0" encoding="utf-8"?>
<ds:datastoreItem xmlns:ds="http://schemas.openxmlformats.org/officeDocument/2006/customXml" ds:itemID="{807C2447-5F9D-4D94-81F0-A07758DE99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b0e057-f6f3-4ccc-94ab-253765c34222"/>
    <ds:schemaRef ds:uri="d6aed6fa-2026-4520-beb0-211d75a325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B89A09E-5C22-412E-B631-B9F9A7554C75}">
  <ds:schemaRefs>
    <ds:schemaRef ds:uri="http://schemas.microsoft.com/office/infopath/2007/PartnerControls"/>
    <ds:schemaRef ds:uri="http://purl.org/dc/elements/1.1/"/>
    <ds:schemaRef ds:uri="http://www.w3.org/XML/1998/namespace"/>
    <ds:schemaRef ds:uri="http://purl.org/dc/dcmitype/"/>
    <ds:schemaRef ds:uri="http://schemas.microsoft.com/office/2006/metadata/properties"/>
    <ds:schemaRef ds:uri="http://purl.org/dc/terms/"/>
    <ds:schemaRef ds:uri="http://schemas.microsoft.com/office/2006/documentManagement/types"/>
    <ds:schemaRef ds:uri="http://schemas.openxmlformats.org/package/2006/metadata/core-properties"/>
    <ds:schemaRef ds:uri="d6aed6fa-2026-4520-beb0-211d75a325c0"/>
    <ds:schemaRef ds:uri="eeb0e057-f6f3-4ccc-94ab-253765c34222"/>
  </ds:schemaRefs>
</ds:datastoreItem>
</file>

<file path=docProps/app.xml><?xml version="1.0" encoding="utf-8"?>
<Properties xmlns="http://schemas.openxmlformats.org/officeDocument/2006/extended-properties" xmlns:vt="http://schemas.openxmlformats.org/officeDocument/2006/docPropsVTypes">
  <Template/>
  <TotalTime>14268</TotalTime>
  <Words>1742</Words>
  <Application>Microsoft Office PowerPoint</Application>
  <PresentationFormat>Widescreen</PresentationFormat>
  <Paragraphs>145</Paragraphs>
  <Slides>19</Slides>
  <Notes>4</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19</vt:i4>
      </vt:variant>
    </vt:vector>
  </HeadingPairs>
  <TitlesOfParts>
    <vt:vector size="29" baseType="lpstr">
      <vt:lpstr>.HelveticaNeueDeskInterface-Regular</vt:lpstr>
      <vt:lpstr>Arial</vt:lpstr>
      <vt:lpstr>Arial Black</vt:lpstr>
      <vt:lpstr>ArialMT</vt:lpstr>
      <vt:lpstr>Calibri</vt:lpstr>
      <vt:lpstr>Lucida Grande</vt:lpstr>
      <vt:lpstr>LucidaGrande</vt:lpstr>
      <vt:lpstr>Wingdings</vt:lpstr>
      <vt:lpstr>Custom Design</vt:lpstr>
      <vt:lpstr>Custom Design</vt:lpstr>
      <vt:lpstr>IMF Statistics Department Presentation</vt:lpstr>
      <vt:lpstr>Outline</vt:lpstr>
      <vt:lpstr>Policy Implications of Measuring the Informal Economy</vt:lpstr>
      <vt:lpstr>What is the Informal Economy—Conceptual Fragmentation</vt:lpstr>
      <vt:lpstr>Informal Economy—Analytical Concept</vt:lpstr>
      <vt:lpstr>Non-observed Economy</vt:lpstr>
      <vt:lpstr>Background: IMF Policy Paper on Measuring the Informal Economy (2020)</vt:lpstr>
      <vt:lpstr>Mandate of IETT</vt:lpstr>
      <vt:lpstr>Mandate of IETT</vt:lpstr>
      <vt:lpstr>What is the Informal Economy—2008 SNA</vt:lpstr>
      <vt:lpstr>Guidance Notes</vt:lpstr>
      <vt:lpstr> Guidance Note A: Statistical Definition and Scope </vt:lpstr>
      <vt:lpstr>Guidance Note B: Informal Economy and Cross Border Flows</vt:lpstr>
      <vt:lpstr>Guidance Note C: Informal Economy and Digitalization</vt:lpstr>
      <vt:lpstr>Guidance Note D: Informal Economy Presentational Framework</vt:lpstr>
      <vt:lpstr>PowerPoint Presentation</vt:lpstr>
      <vt:lpstr>The non-observed economy in METAC member countries</vt:lpstr>
      <vt:lpstr>Technical assistance by METAC</vt:lpstr>
      <vt:lpstr>Increasing demand for technical assistance on non-observed economy measurement</vt:lpstr>
    </vt:vector>
  </TitlesOfParts>
  <Company>International Monetary Fund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 PowerPoint Presentation - GO</dc:title>
  <dc:creator>kzieschang</dc:creator>
  <cp:lastModifiedBy>Austin, Paul</cp:lastModifiedBy>
  <cp:revision>934</cp:revision>
  <cp:lastPrinted>2019-09-12T04:19:57Z</cp:lastPrinted>
  <dcterms:created xsi:type="dcterms:W3CDTF">2012-07-24T21:16:01Z</dcterms:created>
  <dcterms:modified xsi:type="dcterms:W3CDTF">2021-07-06T03:19:58Z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0x010100004051DBB1F74988811B5A3CCD41AD5E00B0718663D3B14466BB7828D11E87E1AE000EC7782E8E60BE4AAC237455190FCC87</vt:lpwstr>
  </property>
  <property fmtid="{D5CDD505-2E9C-101B-9397-08002B2CF9AE}" pid="4" name="MMSClassification">
    <vt:lpwstr>1</vt:lpwstr>
  </property>
  <property fmtid="{D5CDD505-2E9C-101B-9397-08002B2CF9AE}" pid="5" name="MMSTopics">
    <vt:lpwstr/>
  </property>
  <property fmtid="{D5CDD505-2E9C-101B-9397-08002B2CF9AE}" pid="6" name="MMSDepartments">
    <vt:lpwstr>13</vt:lpwstr>
  </property>
  <property fmtid="{D5CDD505-2E9C-101B-9397-08002B2CF9AE}" pid="7" name="MMSCountries">
    <vt:lpwstr/>
  </property>
  <property fmtid="{D5CDD505-2E9C-101B-9397-08002B2CF9AE}" pid="8" name="eDOCS AutoSave">
    <vt:lpwstr>20210705231954030</vt:lpwstr>
  </property>
</Properties>
</file>