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67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21418-BC9E-41CC-BE49-9016CB68C52B}" type="datetimeFigureOut">
              <a:rPr lang="en-US" smtClean="0"/>
              <a:t>06/12/2012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D2389-2ECF-4FBA-A3B1-80B9776D2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40B4-7E10-4718-9009-7849BC3F56DF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1A5E-483E-410B-ACB2-6E59FB4E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4196E-96AC-48E8-9968-4D8B9C5DEA43}" type="slidenum">
              <a:rPr lang="en-US"/>
              <a:pPr/>
              <a:t>12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48A9D-2CB9-40DB-B982-A81C8F84522F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Life Tables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of Model life Tables</a:t>
            </a:r>
          </a:p>
          <a:p>
            <a:r>
              <a:rPr lang="en-US" dirty="0" err="1" smtClean="0"/>
              <a:t>Coale</a:t>
            </a:r>
            <a:r>
              <a:rPr lang="en-US" dirty="0" smtClean="0"/>
              <a:t> and </a:t>
            </a:r>
            <a:r>
              <a:rPr lang="en-US" dirty="0" err="1" smtClean="0"/>
              <a:t>Demeny</a:t>
            </a:r>
            <a:r>
              <a:rPr lang="en-US" dirty="0" smtClean="0"/>
              <a:t> Model life tables</a:t>
            </a:r>
          </a:p>
          <a:p>
            <a:r>
              <a:rPr lang="en-US" dirty="0" smtClean="0"/>
              <a:t>UN model life tables</a:t>
            </a:r>
          </a:p>
          <a:p>
            <a:r>
              <a:rPr lang="en-US" dirty="0" smtClean="0"/>
              <a:t>Recent Developments</a:t>
            </a:r>
          </a:p>
          <a:p>
            <a:r>
              <a:rPr lang="en-US" dirty="0" smtClean="0"/>
              <a:t>Using MORTPAK to identify model life tables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304800"/>
            <a:ext cx="50371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5409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Model life tables for Africa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3087" t="34763" r="19290" b="26303"/>
          <a:stretch>
            <a:fillRect/>
          </a:stretch>
        </p:blipFill>
        <p:spPr>
          <a:xfrm>
            <a:off x="4267200" y="1447800"/>
            <a:ext cx="4648200" cy="4525963"/>
          </a:xfrm>
          <a:noFill/>
          <a:ln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1066800"/>
            <a:ext cx="8534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Sam Clark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University of Washington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INDEPTH program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Collect data from 26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DSS sites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Develop a mathematical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model to smooth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clusters of data, create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model life tables for African countries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Model life tables for Africa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1066800"/>
            <a:ext cx="8534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Sam Clark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University of Washington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INDEPTH program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Collect data from 26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DSS sites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Develop a mathematical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model to smooth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clusters of data, create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model life tables for African countries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0778" t="34763" r="21533" b="26303"/>
          <a:stretch>
            <a:fillRect/>
          </a:stretch>
        </p:blipFill>
        <p:spPr>
          <a:xfrm>
            <a:off x="4343400" y="1524000"/>
            <a:ext cx="4419600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519113"/>
            <a:ext cx="67913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MORTPAK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  Choose the “MATCH” procedure by selecting “Application” and then “MATCH” from the drop down menu</a:t>
            </a:r>
          </a:p>
          <a:p>
            <a:pPr>
              <a:buNone/>
            </a:pPr>
            <a:r>
              <a:rPr lang="en-US" dirty="0" smtClean="0"/>
              <a:t>2.  Select Sex (males or females)</a:t>
            </a:r>
          </a:p>
          <a:p>
            <a:pPr>
              <a:buNone/>
            </a:pPr>
            <a:r>
              <a:rPr lang="en-US" dirty="0" smtClean="0"/>
              <a:t>3.  Select Model life table pattern</a:t>
            </a:r>
          </a:p>
          <a:p>
            <a:pPr>
              <a:buNone/>
            </a:pPr>
            <a:r>
              <a:rPr lang="en-US" dirty="0" smtClean="0"/>
              <a:t>4.  Type in your input life table value in the cell “has value of”</a:t>
            </a:r>
          </a:p>
          <a:p>
            <a:pPr>
              <a:buNone/>
            </a:pPr>
            <a:r>
              <a:rPr lang="en-US" dirty="0" smtClean="0"/>
              <a:t>5.  Choose the column of the life table to which your input value pertains (</a:t>
            </a:r>
            <a:r>
              <a:rPr lang="en-US" baseline="-25000" dirty="0" err="1" smtClean="0"/>
              <a:t>n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, e</a:t>
            </a:r>
            <a:r>
              <a:rPr lang="en-US" baseline="-25000" dirty="0" smtClean="0"/>
              <a:t>x</a:t>
            </a:r>
            <a:r>
              <a:rPr lang="en-US" dirty="0" smtClean="0"/>
              <a:t> or l</a:t>
            </a:r>
            <a:r>
              <a:rPr lang="en-US" baseline="-25000" dirty="0" smtClean="0"/>
              <a:t>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6.  Type in the age (beginning of interval) to which your input value pertains</a:t>
            </a:r>
          </a:p>
          <a:p>
            <a:pPr>
              <a:buNone/>
            </a:pPr>
            <a:r>
              <a:rPr lang="en-US" dirty="0" smtClean="0"/>
              <a:t>7.  Click on “Run”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model life tables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life </a:t>
            </a:r>
            <a:r>
              <a:rPr lang="en-US" dirty="0" smtClean="0"/>
              <a:t>tables useful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estimating mortality when incomplete/faulty data</a:t>
            </a:r>
          </a:p>
          <a:p>
            <a:pPr lvl="1"/>
            <a:r>
              <a:rPr lang="en-US" dirty="0"/>
              <a:t>modeling demographic processes</a:t>
            </a:r>
          </a:p>
          <a:p>
            <a:pPr lvl="1"/>
            <a:r>
              <a:rPr lang="en-US" dirty="0"/>
              <a:t>projections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873125"/>
            <a:ext cx="60229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87475"/>
            <a:ext cx="69342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800100"/>
            <a:ext cx="58959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325438"/>
            <a:ext cx="5684837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895350"/>
            <a:ext cx="87249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376363"/>
            <a:ext cx="6734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152400"/>
            <a:ext cx="45989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C9717E1C14144A678B5BB6ED3A978" ma:contentTypeVersion="8" ma:contentTypeDescription="Create a new document." ma:contentTypeScope="" ma:versionID="c4d11e2e165ed88e37de739569d762f3">
  <xsd:schema xmlns:xsd="http://www.w3.org/2001/XMLSchema" xmlns:xs="http://www.w3.org/2001/XMLSchema" xmlns:p="http://schemas.microsoft.com/office/2006/metadata/properties" xmlns:ns2="5f6722c4-4b54-4565-9073-6b2cdb56319d" targetNamespace="http://schemas.microsoft.com/office/2006/metadata/properties" ma:root="true" ma:fieldsID="1504f1a7d8c0bc98c765db49b37778da" ns2:_="">
    <xsd:import namespace="5f6722c4-4b54-4565-9073-6b2cdb563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22c4-4b54-4565-9073-6b2cdb5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A9D9D5-ED16-4541-98B5-D92CB64EC752}"/>
</file>

<file path=customXml/itemProps2.xml><?xml version="1.0" encoding="utf-8"?>
<ds:datastoreItem xmlns:ds="http://schemas.openxmlformats.org/officeDocument/2006/customXml" ds:itemID="{5EA09E75-9516-4F97-8FA7-F7E57549D63E}"/>
</file>

<file path=customXml/itemProps3.xml><?xml version="1.0" encoding="utf-8"?>
<ds:datastoreItem xmlns:ds="http://schemas.openxmlformats.org/officeDocument/2006/customXml" ds:itemID="{28BB86F4-D1D5-49A2-B2B9-3EB5480188DC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225</Words>
  <Application>Microsoft Office PowerPoint</Application>
  <PresentationFormat>On-screen Show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Model Life Tables</vt:lpstr>
      <vt:lpstr>Use of model life tables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Model life tables for Africa</vt:lpstr>
      <vt:lpstr>Model life tables for Africa</vt:lpstr>
      <vt:lpstr>Slide 14</vt:lpstr>
      <vt:lpstr>Using MORTPAK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Life Tables</dc:title>
  <dc:creator/>
  <cp:lastModifiedBy>user</cp:lastModifiedBy>
  <cp:revision>13</cp:revision>
  <dcterms:created xsi:type="dcterms:W3CDTF">2006-08-16T00:00:00Z</dcterms:created>
  <dcterms:modified xsi:type="dcterms:W3CDTF">2012-12-06T07:41:24Z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0x0101006BDC9717E1C14144A678B5BB6ED3A978</vt:lpwstr>
  </property>
  <property fmtid="{D5CDD505-2E9C-101B-9397-08002B2CF9AE}" pid="3" name="Order">
    <vt:r8>17238800</vt:r8>
  </property>
</Properties>
</file>