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73" r:id="rId2"/>
    <p:sldId id="274" r:id="rId3"/>
    <p:sldId id="259" r:id="rId4"/>
    <p:sldId id="260" r:id="rId5"/>
    <p:sldId id="261" r:id="rId6"/>
    <p:sldId id="275" r:id="rId7"/>
    <p:sldId id="264" r:id="rId8"/>
    <p:sldId id="276" r:id="rId9"/>
    <p:sldId id="277" r:id="rId10"/>
    <p:sldId id="268" r:id="rId11"/>
    <p:sldId id="270" r:id="rId12"/>
    <p:sldId id="278" r:id="rId13"/>
    <p:sldId id="279" r:id="rId14"/>
    <p:sldId id="272" r:id="rId15"/>
    <p:sldId id="266" r:id="rId16"/>
    <p:sldId id="280" r:id="rId17"/>
    <p:sldId id="281" r:id="rId18"/>
    <p:sldId id="288" r:id="rId19"/>
    <p:sldId id="291" r:id="rId20"/>
    <p:sldId id="292" r:id="rId21"/>
    <p:sldId id="293" r:id="rId22"/>
    <p:sldId id="294" r:id="rId23"/>
    <p:sldId id="295" r:id="rId24"/>
    <p:sldId id="290" r:id="rId25"/>
    <p:sldId id="300" r:id="rId26"/>
    <p:sldId id="282" r:id="rId27"/>
    <p:sldId id="269" r:id="rId28"/>
    <p:sldId id="283" r:id="rId29"/>
    <p:sldId id="267" r:id="rId3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432">
          <p15:clr>
            <a:srgbClr val="A4A3A4"/>
          </p15:clr>
        </p15:guide>
        <p15:guide id="2" orient="horz" pos="3714">
          <p15:clr>
            <a:srgbClr val="A4A3A4"/>
          </p15:clr>
        </p15:guide>
        <p15:guide id="3" pos="5427">
          <p15:clr>
            <a:srgbClr val="A4A3A4"/>
          </p15:clr>
        </p15:guide>
        <p15:guide id="4" pos="3157">
          <p15:clr>
            <a:srgbClr val="A4A3A4"/>
          </p15:clr>
        </p15:guide>
        <p15:guide id="5" pos="101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96"/>
    <a:srgbClr val="6699CC"/>
    <a:srgbClr val="418FDE"/>
    <a:srgbClr val="97999B"/>
    <a:srgbClr val="009CA6"/>
    <a:srgbClr val="595959"/>
    <a:srgbClr val="B88FDE"/>
    <a:srgbClr val="010000"/>
    <a:srgbClr val="2C2D7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98" autoAdjust="0"/>
    <p:restoredTop sz="81947"/>
  </p:normalViewPr>
  <p:slideViewPr>
    <p:cSldViewPr snapToGrid="0" snapToObjects="1">
      <p:cViewPr varScale="1">
        <p:scale>
          <a:sx n="90" d="100"/>
          <a:sy n="90" d="100"/>
        </p:scale>
        <p:origin x="1134" y="96"/>
      </p:cViewPr>
      <p:guideLst>
        <p:guide orient="horz" pos="1432"/>
        <p:guide orient="horz" pos="3714"/>
        <p:guide pos="5427"/>
        <p:guide pos="3157"/>
        <p:guide pos="1012"/>
      </p:guideLst>
    </p:cSldViewPr>
  </p:slideViewPr>
  <p:notesTextViewPr>
    <p:cViewPr>
      <p:scale>
        <a:sx n="100" d="100"/>
        <a:sy n="100" d="100"/>
      </p:scale>
      <p:origin x="0" y="0"/>
    </p:cViewPr>
  </p:notesTextViewPr>
  <p:notesViewPr>
    <p:cSldViewPr snapToGrid="0" snapToObjects="1">
      <p:cViewPr varScale="1">
        <p:scale>
          <a:sx n="136" d="100"/>
          <a:sy n="136" d="100"/>
        </p:scale>
        <p:origin x="-323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amorlaaribi\Desktop\Figures%20for%20Amor%20CH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morlaaribi\Desktop\Figures%20for%20Amor%20CH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morlaaribi\Desktop\Figures%20for%20Amor%20CH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a:solidFill>
                  <a:srgbClr val="C00000"/>
                </a:solidFill>
              </a:rPr>
              <a:t>What is the organizational structure of geospatial information capability in your country? </a:t>
            </a:r>
          </a:p>
        </c:rich>
      </c:tx>
      <c:layout>
        <c:manualLayout>
          <c:xMode val="edge"/>
          <c:yMode val="edge"/>
          <c:x val="5.7692307692307702E-2"/>
          <c:y val="0"/>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9519465385975697"/>
          <c:y val="0.19663679398769399"/>
          <c:w val="0.47443658904339098"/>
          <c:h val="0.68086839053086701"/>
        </c:manualLayout>
      </c:layout>
      <c:barChart>
        <c:barDir val="bar"/>
        <c:grouping val="stacked"/>
        <c:varyColors val="0"/>
        <c:ser>
          <c:idx val="0"/>
          <c:order val="0"/>
          <c:tx>
            <c:strRef>
              <c:f>'[Figures for Amor CH2.xlsx]1'!$D$4</c:f>
              <c:strCache>
                <c:ptCount val="1"/>
                <c:pt idx="0">
                  <c:v>Yes</c:v>
                </c:pt>
              </c:strCache>
            </c:strRef>
          </c:tx>
          <c:spPr>
            <a:solidFill>
              <a:schemeClr val="accent1"/>
            </a:solidFill>
            <a:ln>
              <a:noFill/>
            </a:ln>
            <a:effectLst/>
          </c:spPr>
          <c:invertIfNegative val="0"/>
          <c:cat>
            <c:strRef>
              <c:f>'[Figures for Amor CH2.xlsx]1'!$E$3:$G$3</c:f>
              <c:strCache>
                <c:ptCount val="3"/>
                <c:pt idx="0">
                  <c:v>1.1. Single National Geospatial Information Authority (NGIA)</c:v>
                </c:pt>
                <c:pt idx="1">
                  <c:v>1.2. Do other areas of government also have geospatial information capabilities and/or responsibilities? </c:v>
                </c:pt>
                <c:pt idx="2">
                  <c:v>2. Is the primary national geospatial agency supporting/advancing the geospatial enablement of government information – statistics and/or administrative data? Primary national geospatial agency coordinating with and supporting statistics  </c:v>
                </c:pt>
              </c:strCache>
            </c:strRef>
          </c:cat>
          <c:val>
            <c:numRef>
              <c:f>'[Figures for Amor CH2.xlsx]1'!$E$4:$G$4</c:f>
              <c:numCache>
                <c:formatCode>0%</c:formatCode>
                <c:ptCount val="3"/>
                <c:pt idx="0">
                  <c:v>0.5625</c:v>
                </c:pt>
                <c:pt idx="1">
                  <c:v>0.6875</c:v>
                </c:pt>
                <c:pt idx="2">
                  <c:v>0.5</c:v>
                </c:pt>
              </c:numCache>
            </c:numRef>
          </c:val>
          <c:extLst>
            <c:ext xmlns:c16="http://schemas.microsoft.com/office/drawing/2014/chart" uri="{C3380CC4-5D6E-409C-BE32-E72D297353CC}">
              <c16:uniqueId val="{00000000-FFDF-47A6-9CE2-E613B1A0282A}"/>
            </c:ext>
          </c:extLst>
        </c:ser>
        <c:ser>
          <c:idx val="1"/>
          <c:order val="1"/>
          <c:tx>
            <c:strRef>
              <c:f>'[Figures for Amor CH2.xlsx]1'!$D$5</c:f>
              <c:strCache>
                <c:ptCount val="1"/>
                <c:pt idx="0">
                  <c:v>No/NR</c:v>
                </c:pt>
              </c:strCache>
            </c:strRef>
          </c:tx>
          <c:spPr>
            <a:solidFill>
              <a:schemeClr val="accent2"/>
            </a:solidFill>
            <a:ln>
              <a:noFill/>
            </a:ln>
            <a:effectLst/>
          </c:spPr>
          <c:invertIfNegative val="0"/>
          <c:cat>
            <c:strRef>
              <c:f>'[Figures for Amor CH2.xlsx]1'!$E$3:$G$3</c:f>
              <c:strCache>
                <c:ptCount val="3"/>
                <c:pt idx="0">
                  <c:v>1.1. Single National Geospatial Information Authority (NGIA)</c:v>
                </c:pt>
                <c:pt idx="1">
                  <c:v>1.2. Do other areas of government also have geospatial information capabilities and/or responsibilities? </c:v>
                </c:pt>
                <c:pt idx="2">
                  <c:v>2. Is the primary national geospatial agency supporting/advancing the geospatial enablement of government information – statistics and/or administrative data? Primary national geospatial agency coordinating with and supporting statistics  </c:v>
                </c:pt>
              </c:strCache>
            </c:strRef>
          </c:cat>
          <c:val>
            <c:numRef>
              <c:f>'[Figures for Amor CH2.xlsx]1'!$E$5:$G$5</c:f>
              <c:numCache>
                <c:formatCode>0%</c:formatCode>
                <c:ptCount val="3"/>
                <c:pt idx="0">
                  <c:v>0.4375</c:v>
                </c:pt>
                <c:pt idx="1">
                  <c:v>0.3125</c:v>
                </c:pt>
                <c:pt idx="2">
                  <c:v>0.5</c:v>
                </c:pt>
              </c:numCache>
            </c:numRef>
          </c:val>
          <c:extLst>
            <c:ext xmlns:c16="http://schemas.microsoft.com/office/drawing/2014/chart" uri="{C3380CC4-5D6E-409C-BE32-E72D297353CC}">
              <c16:uniqueId val="{00000001-FFDF-47A6-9CE2-E613B1A0282A}"/>
            </c:ext>
          </c:extLst>
        </c:ser>
        <c:dLbls>
          <c:showLegendKey val="0"/>
          <c:showVal val="0"/>
          <c:showCatName val="0"/>
          <c:showSerName val="0"/>
          <c:showPercent val="0"/>
          <c:showBubbleSize val="0"/>
        </c:dLbls>
        <c:gapWidth val="150"/>
        <c:overlap val="100"/>
        <c:axId val="1484061456"/>
        <c:axId val="1463109760"/>
      </c:barChart>
      <c:catAx>
        <c:axId val="14840614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3109760"/>
        <c:crosses val="autoZero"/>
        <c:auto val="0"/>
        <c:lblAlgn val="ctr"/>
        <c:lblOffset val="100"/>
        <c:noMultiLvlLbl val="0"/>
      </c:catAx>
      <c:valAx>
        <c:axId val="1463109760"/>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4061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solidFill>
                  <a:srgbClr val="C00000"/>
                </a:solidFill>
                <a:effectLst/>
              </a:rPr>
              <a:t>Does the NSO take a leadership role in geospatially enabling national administrative and statistical data?</a:t>
            </a:r>
            <a:endParaRPr lang="sv-SE" sz="1400">
              <a:solidFill>
                <a:srgbClr val="C00000"/>
              </a:solidFill>
              <a:effectLst/>
            </a:endParaRPr>
          </a:p>
        </c:rich>
      </c:tx>
      <c:layout>
        <c:manualLayout>
          <c:xMode val="edge"/>
          <c:yMode val="edge"/>
          <c:x val="0.107127645024521"/>
          <c:y val="1.85459940652819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'[Figures for Amor CH2.xlsx]2b, 2byes'!$C$3</c:f>
              <c:strCache>
                <c:ptCount val="1"/>
                <c:pt idx="0">
                  <c:v>Yes</c:v>
                </c:pt>
              </c:strCache>
            </c:strRef>
          </c:tx>
          <c:spPr>
            <a:solidFill>
              <a:schemeClr val="accent1"/>
            </a:solidFill>
            <a:ln>
              <a:noFill/>
            </a:ln>
            <a:effectLst/>
          </c:spPr>
          <c:invertIfNegative val="0"/>
          <c:cat>
            <c:strRef>
              <c:f>'[Figures for Amor CH2.xlsx]2b, 2byes'!$D$2:$E$2</c:f>
              <c:strCache>
                <c:ptCount val="2"/>
                <c:pt idx="0">
                  <c:v>Does the NSO take a leadership role in geospatially enabling national administrative and statistical data?</c:v>
                </c:pt>
                <c:pt idx="1">
                  <c:v>Yes - Getting support and assistance from the NGIA or other geospatial/mapping agency?</c:v>
                </c:pt>
              </c:strCache>
            </c:strRef>
          </c:cat>
          <c:val>
            <c:numRef>
              <c:f>'[Figures for Amor CH2.xlsx]2b, 2byes'!$D$3:$E$3</c:f>
              <c:numCache>
                <c:formatCode>0%</c:formatCode>
                <c:ptCount val="2"/>
                <c:pt idx="0">
                  <c:v>0.75</c:v>
                </c:pt>
                <c:pt idx="1">
                  <c:v>0.58333333333333304</c:v>
                </c:pt>
              </c:numCache>
            </c:numRef>
          </c:val>
          <c:extLst>
            <c:ext xmlns:c16="http://schemas.microsoft.com/office/drawing/2014/chart" uri="{C3380CC4-5D6E-409C-BE32-E72D297353CC}">
              <c16:uniqueId val="{00000000-F847-48C5-9A80-CBA1221784D2}"/>
            </c:ext>
          </c:extLst>
        </c:ser>
        <c:ser>
          <c:idx val="1"/>
          <c:order val="1"/>
          <c:tx>
            <c:strRef>
              <c:f>'[Figures for Amor CH2.xlsx]2b, 2byes'!$C$4</c:f>
              <c:strCache>
                <c:ptCount val="1"/>
                <c:pt idx="0">
                  <c:v>No/NR</c:v>
                </c:pt>
              </c:strCache>
            </c:strRef>
          </c:tx>
          <c:spPr>
            <a:solidFill>
              <a:schemeClr val="accent2"/>
            </a:solidFill>
            <a:ln>
              <a:noFill/>
            </a:ln>
            <a:effectLst/>
          </c:spPr>
          <c:invertIfNegative val="0"/>
          <c:cat>
            <c:strRef>
              <c:f>'[Figures for Amor CH2.xlsx]2b, 2byes'!$D$2:$E$2</c:f>
              <c:strCache>
                <c:ptCount val="2"/>
                <c:pt idx="0">
                  <c:v>Does the NSO take a leadership role in geospatially enabling national administrative and statistical data?</c:v>
                </c:pt>
                <c:pt idx="1">
                  <c:v>Yes - Getting support and assistance from the NGIA or other geospatial/mapping agency?</c:v>
                </c:pt>
              </c:strCache>
            </c:strRef>
          </c:cat>
          <c:val>
            <c:numRef>
              <c:f>'[Figures for Amor CH2.xlsx]2b, 2byes'!$D$4:$E$4</c:f>
              <c:numCache>
                <c:formatCode>0%</c:formatCode>
                <c:ptCount val="2"/>
                <c:pt idx="0">
                  <c:v>0.25</c:v>
                </c:pt>
                <c:pt idx="1">
                  <c:v>0.41666666666666702</c:v>
                </c:pt>
              </c:numCache>
            </c:numRef>
          </c:val>
          <c:extLst>
            <c:ext xmlns:c16="http://schemas.microsoft.com/office/drawing/2014/chart" uri="{C3380CC4-5D6E-409C-BE32-E72D297353CC}">
              <c16:uniqueId val="{00000001-F847-48C5-9A80-CBA1221784D2}"/>
            </c:ext>
          </c:extLst>
        </c:ser>
        <c:dLbls>
          <c:showLegendKey val="0"/>
          <c:showVal val="0"/>
          <c:showCatName val="0"/>
          <c:showSerName val="0"/>
          <c:showPercent val="0"/>
          <c:showBubbleSize val="0"/>
        </c:dLbls>
        <c:gapWidth val="150"/>
        <c:overlap val="100"/>
        <c:axId val="1463924208"/>
        <c:axId val="1482456608"/>
      </c:barChart>
      <c:catAx>
        <c:axId val="1463924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2456608"/>
        <c:crosses val="autoZero"/>
        <c:auto val="1"/>
        <c:lblAlgn val="ctr"/>
        <c:lblOffset val="100"/>
        <c:noMultiLvlLbl val="0"/>
      </c:catAx>
      <c:valAx>
        <c:axId val="1482456608"/>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3924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aseline="0" dirty="0">
                <a:solidFill>
                  <a:srgbClr val="C00000"/>
                </a:solidFill>
                <a:effectLst/>
              </a:rPr>
              <a:t>C</a:t>
            </a:r>
            <a:r>
              <a:rPr lang="en-US" sz="1400" dirty="0">
                <a:solidFill>
                  <a:srgbClr val="C00000"/>
                </a:solidFill>
                <a:effectLst/>
              </a:rPr>
              <a:t>ould you describe the geospatial framework that you use in the Organization’s activities?</a:t>
            </a:r>
            <a:endParaRPr lang="sv-SE" sz="1400" dirty="0">
              <a:solidFill>
                <a:srgbClr val="C00000"/>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0"/>
          <c:order val="0"/>
          <c:tx>
            <c:strRef>
              <c:f>'[Figures for Amor CH2.xlsx]2d1, 2e, 2f, 2g + 2h'!$E$3</c:f>
              <c:strCache>
                <c:ptCount val="1"/>
                <c:pt idx="0">
                  <c:v>Yes</c:v>
                </c:pt>
              </c:strCache>
            </c:strRef>
          </c:tx>
          <c:spPr>
            <a:solidFill>
              <a:schemeClr val="accent1"/>
            </a:solidFill>
            <a:ln>
              <a:noFill/>
            </a:ln>
            <a:effectLst/>
          </c:spPr>
          <c:invertIfNegative val="0"/>
          <c:cat>
            <c:strRef>
              <c:f>'[Figures for Amor CH2.xlsx]2d1, 2e, 2f, 2g + 2h'!$F$2:$J$2</c:f>
              <c:strCache>
                <c:ptCount val="5"/>
                <c:pt idx="0">
                  <c:v>2.d.1. Do you use different levels (scales) of geographies?</c:v>
                </c:pt>
                <c:pt idx="1">
                  <c:v>2.e. Do you have geospatial attributes linked to the statistical information (unit level records and statistical outputs) in your organization's data management systems?</c:v>
                </c:pt>
                <c:pt idx="2">
                  <c:v>2.f. Do you produce any geospatial map-based outputs? </c:v>
                </c:pt>
                <c:pt idx="3">
                  <c:v>2.g. Do you produce any other type of output that could be considered geospatial?</c:v>
                </c:pt>
                <c:pt idx="4">
                  <c:v>2.h. Is any form of geospatial capability used in relation to creating statistics, or in their analysis?  </c:v>
                </c:pt>
              </c:strCache>
            </c:strRef>
          </c:cat>
          <c:val>
            <c:numRef>
              <c:f>'[Figures for Amor CH2.xlsx]2d1, 2e, 2f, 2g + 2h'!$F$3:$J$3</c:f>
              <c:numCache>
                <c:formatCode>0%</c:formatCode>
                <c:ptCount val="5"/>
                <c:pt idx="0" formatCode="0.0%">
                  <c:v>0.625</c:v>
                </c:pt>
                <c:pt idx="1">
                  <c:v>1</c:v>
                </c:pt>
                <c:pt idx="2">
                  <c:v>0.9375</c:v>
                </c:pt>
                <c:pt idx="3" formatCode="0.0%">
                  <c:v>0.625</c:v>
                </c:pt>
                <c:pt idx="4">
                  <c:v>0.75</c:v>
                </c:pt>
              </c:numCache>
            </c:numRef>
          </c:val>
          <c:extLst>
            <c:ext xmlns:c16="http://schemas.microsoft.com/office/drawing/2014/chart" uri="{C3380CC4-5D6E-409C-BE32-E72D297353CC}">
              <c16:uniqueId val="{00000000-3437-4E30-8291-0CCC4C24C279}"/>
            </c:ext>
          </c:extLst>
        </c:ser>
        <c:ser>
          <c:idx val="1"/>
          <c:order val="1"/>
          <c:tx>
            <c:strRef>
              <c:f>'[Figures for Amor CH2.xlsx]2d1, 2e, 2f, 2g + 2h'!$E$4</c:f>
              <c:strCache>
                <c:ptCount val="1"/>
                <c:pt idx="0">
                  <c:v>No/NR</c:v>
                </c:pt>
              </c:strCache>
            </c:strRef>
          </c:tx>
          <c:spPr>
            <a:solidFill>
              <a:schemeClr val="accent2"/>
            </a:solidFill>
            <a:ln>
              <a:noFill/>
            </a:ln>
            <a:effectLst/>
          </c:spPr>
          <c:invertIfNegative val="0"/>
          <c:cat>
            <c:strRef>
              <c:f>'[Figures for Amor CH2.xlsx]2d1, 2e, 2f, 2g + 2h'!$F$2:$J$2</c:f>
              <c:strCache>
                <c:ptCount val="5"/>
                <c:pt idx="0">
                  <c:v>2.d.1. Do you use different levels (scales) of geographies?</c:v>
                </c:pt>
                <c:pt idx="1">
                  <c:v>2.e. Do you have geospatial attributes linked to the statistical information (unit level records and statistical outputs) in your organization's data management systems?</c:v>
                </c:pt>
                <c:pt idx="2">
                  <c:v>2.f. Do you produce any geospatial map-based outputs? </c:v>
                </c:pt>
                <c:pt idx="3">
                  <c:v>2.g. Do you produce any other type of output that could be considered geospatial?</c:v>
                </c:pt>
                <c:pt idx="4">
                  <c:v>2.h. Is any form of geospatial capability used in relation to creating statistics, or in their analysis?  </c:v>
                </c:pt>
              </c:strCache>
            </c:strRef>
          </c:cat>
          <c:val>
            <c:numRef>
              <c:f>'[Figures for Amor CH2.xlsx]2d1, 2e, 2f, 2g + 2h'!$F$4:$J$4</c:f>
              <c:numCache>
                <c:formatCode>0%</c:formatCode>
                <c:ptCount val="5"/>
                <c:pt idx="0" formatCode="0.0%">
                  <c:v>0.375</c:v>
                </c:pt>
                <c:pt idx="1">
                  <c:v>0</c:v>
                </c:pt>
                <c:pt idx="2">
                  <c:v>6.25E-2</c:v>
                </c:pt>
                <c:pt idx="3" formatCode="0.0%">
                  <c:v>0.375</c:v>
                </c:pt>
                <c:pt idx="4">
                  <c:v>0.25</c:v>
                </c:pt>
              </c:numCache>
            </c:numRef>
          </c:val>
          <c:extLst>
            <c:ext xmlns:c16="http://schemas.microsoft.com/office/drawing/2014/chart" uri="{C3380CC4-5D6E-409C-BE32-E72D297353CC}">
              <c16:uniqueId val="{00000001-3437-4E30-8291-0CCC4C24C279}"/>
            </c:ext>
          </c:extLst>
        </c:ser>
        <c:dLbls>
          <c:showLegendKey val="0"/>
          <c:showVal val="0"/>
          <c:showCatName val="0"/>
          <c:showSerName val="0"/>
          <c:showPercent val="0"/>
          <c:showBubbleSize val="0"/>
        </c:dLbls>
        <c:gapWidth val="150"/>
        <c:overlap val="100"/>
        <c:axId val="1478167552"/>
        <c:axId val="1479687120"/>
      </c:barChart>
      <c:catAx>
        <c:axId val="14781675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79687120"/>
        <c:crosses val="autoZero"/>
        <c:auto val="1"/>
        <c:lblAlgn val="ctr"/>
        <c:lblOffset val="100"/>
        <c:noMultiLvlLbl val="0"/>
      </c:catAx>
      <c:valAx>
        <c:axId val="147968712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78167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a:defRPr>
            </a:lvl1pPr>
          </a:lstStyle>
          <a:p>
            <a:pPr>
              <a:defRPr/>
            </a:pPr>
            <a:fld id="{1A9D889A-A2A0-AF48-AF36-83E71DF33D57}" type="datetime1">
              <a:rPr lang="en-US"/>
              <a:pPr>
                <a:defRPr/>
              </a:pPr>
              <a:t>25/01/2019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a:defRPr>
            </a:lvl1pPr>
          </a:lstStyle>
          <a:p>
            <a:pPr>
              <a:defRPr/>
            </a:pPr>
            <a:fld id="{7A58EA9E-5452-E249-97B4-44C825977557}" type="slidenum">
              <a:rPr lang="en-US"/>
              <a:pPr>
                <a:defRPr/>
              </a:pPr>
              <a:t>‹#›</a:t>
            </a:fld>
            <a:endParaRPr lang="en-US" dirty="0"/>
          </a:p>
        </p:txBody>
      </p:sp>
    </p:spTree>
    <p:extLst>
      <p:ext uri="{BB962C8B-B14F-4D97-AF65-F5344CB8AC3E}">
        <p14:creationId xmlns:p14="http://schemas.microsoft.com/office/powerpoint/2010/main" val="37481626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a:defRPr>
            </a:lvl1pPr>
          </a:lstStyle>
          <a:p>
            <a:pPr>
              <a:defRPr/>
            </a:pPr>
            <a:fld id="{2CC194E4-A89B-E74C-9D11-4AACAA675CEA}" type="datetime1">
              <a:rPr lang="en-US"/>
              <a:pPr>
                <a:defRPr/>
              </a:pPr>
              <a:t>25/01/2019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a:defRPr>
            </a:lvl1pPr>
          </a:lstStyle>
          <a:p>
            <a:pPr>
              <a:defRPr/>
            </a:pPr>
            <a:fld id="{173D6A04-D356-5A42-B3CA-CD60BD5F91DD}" type="slidenum">
              <a:rPr lang="en-US"/>
              <a:pPr>
                <a:defRPr/>
              </a:pPr>
              <a:t>‹#›</a:t>
            </a:fld>
            <a:endParaRPr lang="en-US" dirty="0"/>
          </a:p>
        </p:txBody>
      </p:sp>
    </p:spTree>
    <p:extLst>
      <p:ext uri="{BB962C8B-B14F-4D97-AF65-F5344CB8AC3E}">
        <p14:creationId xmlns:p14="http://schemas.microsoft.com/office/powerpoint/2010/main" val="234797272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Arial"/>
        <a:ea typeface="ＭＳ Ｐゴシック"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Arial"/>
        <a:ea typeface="ＭＳ Ｐゴシック"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Arial"/>
        <a:ea typeface="ＭＳ Ｐゴシック"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Arial"/>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3D6A04-D356-5A42-B3CA-CD60BD5F91DD}" type="slidenum">
              <a:rPr lang="en-US" smtClean="0"/>
              <a:pPr>
                <a:defRPr/>
              </a:pPr>
              <a:t>3</a:t>
            </a:fld>
            <a:endParaRPr lang="en-US" dirty="0"/>
          </a:p>
        </p:txBody>
      </p:sp>
    </p:spTree>
    <p:extLst>
      <p:ext uri="{BB962C8B-B14F-4D97-AF65-F5344CB8AC3E}">
        <p14:creationId xmlns:p14="http://schemas.microsoft.com/office/powerpoint/2010/main" val="478926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32DBDB-569D-4D23-BD7C-073EA5DC607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895897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3D6A04-D356-5A42-B3CA-CD60BD5F91DD}" type="slidenum">
              <a:rPr lang="en-US" smtClean="0"/>
              <a:pPr>
                <a:defRPr/>
              </a:pPr>
              <a:t>18</a:t>
            </a:fld>
            <a:endParaRPr lang="en-US" dirty="0"/>
          </a:p>
        </p:txBody>
      </p:sp>
    </p:spTree>
    <p:extLst>
      <p:ext uri="{BB962C8B-B14F-4D97-AF65-F5344CB8AC3E}">
        <p14:creationId xmlns:p14="http://schemas.microsoft.com/office/powerpoint/2010/main" val="1692533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457200" rtl="0" eaLnBrk="0" fontAlgn="base" latinLnBrk="0" hangingPunct="0">
              <a:lnSpc>
                <a:spcPct val="100000"/>
              </a:lnSpc>
              <a:spcBef>
                <a:spcPct val="30000"/>
              </a:spcBef>
              <a:spcAft>
                <a:spcPct val="0"/>
              </a:spcAft>
              <a:buClrTx/>
              <a:buSzTx/>
              <a:buFont typeface="Wingdings" charset="2"/>
              <a:buNone/>
              <a:tabLst/>
              <a:defRPr/>
            </a:pPr>
            <a:endParaRPr lang="en-GB" altLang="en-US" dirty="0"/>
          </a:p>
        </p:txBody>
      </p:sp>
    </p:spTree>
    <p:extLst>
      <p:ext uri="{BB962C8B-B14F-4D97-AF65-F5344CB8AC3E}">
        <p14:creationId xmlns:p14="http://schemas.microsoft.com/office/powerpoint/2010/main" val="872583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81100" y="696913"/>
            <a:ext cx="4649788" cy="3487737"/>
          </a:xfrm>
          <a:ln/>
        </p:spPr>
      </p:sp>
      <p:sp>
        <p:nvSpPr>
          <p:cNvPr id="5734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charset="0"/>
              <a:buNone/>
              <a:tabLst/>
              <a:defRPr/>
            </a:pPr>
            <a:endParaRPr lang="en-AU" dirty="0"/>
          </a:p>
        </p:txBody>
      </p:sp>
    </p:spTree>
    <p:extLst>
      <p:ext uri="{BB962C8B-B14F-4D97-AF65-F5344CB8AC3E}">
        <p14:creationId xmlns:p14="http://schemas.microsoft.com/office/powerpoint/2010/main" val="1546435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1181100" y="696913"/>
            <a:ext cx="4649788" cy="3487737"/>
          </a:xfrm>
          <a:ln/>
        </p:spPr>
      </p:sp>
      <p:sp>
        <p:nvSpPr>
          <p:cNvPr id="5837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dirty="0"/>
          </a:p>
        </p:txBody>
      </p:sp>
    </p:spTree>
    <p:extLst>
      <p:ext uri="{BB962C8B-B14F-4D97-AF65-F5344CB8AC3E}">
        <p14:creationId xmlns:p14="http://schemas.microsoft.com/office/powerpoint/2010/main" val="496793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6" tIns="45923" rIns="91846" bIns="45923"/>
          <a:lstStyle/>
          <a:p>
            <a:endParaRPr lang="en-AU" altLang="en-US" dirty="0"/>
          </a:p>
        </p:txBody>
      </p:sp>
    </p:spTree>
    <p:extLst>
      <p:ext uri="{BB962C8B-B14F-4D97-AF65-F5344CB8AC3E}">
        <p14:creationId xmlns:p14="http://schemas.microsoft.com/office/powerpoint/2010/main" val="1694093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43000" y="687388"/>
            <a:ext cx="4572000" cy="3429000"/>
          </a:xfrm>
          <a:ln/>
        </p:spPr>
      </p:sp>
      <p:sp>
        <p:nvSpPr>
          <p:cNvPr id="23555" name="Notes Placeholder 2"/>
          <p:cNvSpPr>
            <a:spLocks noGrp="1"/>
          </p:cNvSpPr>
          <p:nvPr>
            <p:ph type="body" idx="1"/>
          </p:nvPr>
        </p:nvSpPr>
        <p:spPr>
          <a:xfrm>
            <a:off x="685800" y="4343400"/>
            <a:ext cx="5486400" cy="4113213"/>
          </a:xfrm>
        </p:spPr>
        <p:txBody>
          <a:bodyPr lIns="91430" tIns="45715" rIns="91430" bIns="45715"/>
          <a:lstStyle/>
          <a:p>
            <a:pPr marL="171450" marR="0" lvl="0" indent="-171450" algn="l" defTabSz="431515" rtl="0" eaLnBrk="0" fontAlgn="base" latinLnBrk="0" hangingPunct="0">
              <a:lnSpc>
                <a:spcPct val="100000"/>
              </a:lnSpc>
              <a:spcBef>
                <a:spcPct val="0"/>
              </a:spcBef>
              <a:spcAft>
                <a:spcPct val="0"/>
              </a:spcAft>
              <a:buClrTx/>
              <a:buSzTx/>
              <a:buFont typeface="Arial" charset="0"/>
              <a:buNone/>
              <a:tabLst/>
              <a:defRPr/>
            </a:pPr>
            <a:endParaRPr lang="en-US" altLang="en-US" dirty="0"/>
          </a:p>
        </p:txBody>
      </p:sp>
      <p:sp>
        <p:nvSpPr>
          <p:cNvPr id="41987" name="Slide Number Placeholder 3"/>
          <p:cNvSpPr txBox="1">
            <a:spLocks noGrp="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482600">
              <a:spcBef>
                <a:spcPct val="30000"/>
              </a:spcBef>
              <a:defRPr sz="1200">
                <a:solidFill>
                  <a:schemeClr val="tx1"/>
                </a:solidFill>
                <a:latin typeface="Arial" charset="0"/>
                <a:ea typeface="Arial" charset="0"/>
                <a:cs typeface="Arial" charset="0"/>
              </a:defRPr>
            </a:lvl1pPr>
            <a:lvl2pPr marL="785813" indent="-303213" defTabSz="482600">
              <a:spcBef>
                <a:spcPct val="30000"/>
              </a:spcBef>
              <a:defRPr sz="1200">
                <a:solidFill>
                  <a:schemeClr val="tx1"/>
                </a:solidFill>
                <a:latin typeface="Arial" charset="0"/>
                <a:ea typeface="Arial" charset="0"/>
                <a:cs typeface="Arial" charset="0"/>
              </a:defRPr>
            </a:lvl2pPr>
            <a:lvl3pPr marL="1208088" indent="-241300" defTabSz="482600">
              <a:spcBef>
                <a:spcPct val="30000"/>
              </a:spcBef>
              <a:defRPr sz="1200">
                <a:solidFill>
                  <a:schemeClr val="tx1"/>
                </a:solidFill>
                <a:latin typeface="Arial" charset="0"/>
                <a:ea typeface="Arial" charset="0"/>
                <a:cs typeface="Arial" charset="0"/>
              </a:defRPr>
            </a:lvl3pPr>
            <a:lvl4pPr marL="1692275" indent="-242888" defTabSz="482600">
              <a:spcBef>
                <a:spcPct val="30000"/>
              </a:spcBef>
              <a:defRPr sz="1200">
                <a:solidFill>
                  <a:schemeClr val="tx1"/>
                </a:solidFill>
                <a:latin typeface="Arial" charset="0"/>
                <a:ea typeface="Arial" charset="0"/>
                <a:cs typeface="Arial" charset="0"/>
              </a:defRPr>
            </a:lvl4pPr>
            <a:lvl5pPr marL="2174875" indent="-241300" defTabSz="482600">
              <a:spcBef>
                <a:spcPct val="30000"/>
              </a:spcBef>
              <a:defRPr sz="1200">
                <a:solidFill>
                  <a:schemeClr val="tx1"/>
                </a:solidFill>
                <a:latin typeface="Arial" charset="0"/>
                <a:ea typeface="Arial" charset="0"/>
                <a:cs typeface="Arial" charset="0"/>
              </a:defRPr>
            </a:lvl5pPr>
            <a:lvl6pPr marL="2632075" indent="-241300" defTabSz="482600" eaLnBrk="0" fontAlgn="base" hangingPunct="0">
              <a:spcBef>
                <a:spcPct val="30000"/>
              </a:spcBef>
              <a:spcAft>
                <a:spcPct val="0"/>
              </a:spcAft>
              <a:defRPr sz="1200">
                <a:solidFill>
                  <a:schemeClr val="tx1"/>
                </a:solidFill>
                <a:latin typeface="Arial" charset="0"/>
                <a:ea typeface="Arial" charset="0"/>
                <a:cs typeface="Arial" charset="0"/>
              </a:defRPr>
            </a:lvl6pPr>
            <a:lvl7pPr marL="3089275" indent="-241300" defTabSz="482600" eaLnBrk="0" fontAlgn="base" hangingPunct="0">
              <a:spcBef>
                <a:spcPct val="30000"/>
              </a:spcBef>
              <a:spcAft>
                <a:spcPct val="0"/>
              </a:spcAft>
              <a:defRPr sz="1200">
                <a:solidFill>
                  <a:schemeClr val="tx1"/>
                </a:solidFill>
                <a:latin typeface="Arial" charset="0"/>
                <a:ea typeface="Arial" charset="0"/>
                <a:cs typeface="Arial" charset="0"/>
              </a:defRPr>
            </a:lvl7pPr>
            <a:lvl8pPr marL="3546475" indent="-241300" defTabSz="482600" eaLnBrk="0" fontAlgn="base" hangingPunct="0">
              <a:spcBef>
                <a:spcPct val="30000"/>
              </a:spcBef>
              <a:spcAft>
                <a:spcPct val="0"/>
              </a:spcAft>
              <a:defRPr sz="1200">
                <a:solidFill>
                  <a:schemeClr val="tx1"/>
                </a:solidFill>
                <a:latin typeface="Arial" charset="0"/>
                <a:ea typeface="Arial" charset="0"/>
                <a:cs typeface="Arial" charset="0"/>
              </a:defRPr>
            </a:lvl8pPr>
            <a:lvl9pPr marL="4003675" indent="-241300" defTabSz="482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spcBef>
                <a:spcPct val="0"/>
              </a:spcBef>
            </a:pPr>
            <a:fld id="{F99E1ACC-31D9-774D-A48C-582BF53F4539}" type="slidenum">
              <a:rPr lang="en-US" altLang="en-US" sz="1300">
                <a:ea typeface="ＭＳ Ｐゴシック" charset="-128"/>
                <a:cs typeface="ＭＳ Ｐゴシック" charset="-128"/>
              </a:rPr>
              <a:pPr algn="r" eaLnBrk="1" hangingPunct="1">
                <a:spcBef>
                  <a:spcPct val="0"/>
                </a:spcBef>
              </a:pPr>
              <a:t>23</a:t>
            </a:fld>
            <a:endParaRPr lang="en-US" altLang="en-US" sz="1300">
              <a:ea typeface="ＭＳ Ｐゴシック" charset="-128"/>
              <a:cs typeface="ＭＳ Ｐゴシック" charset="-128"/>
            </a:endParaRPr>
          </a:p>
        </p:txBody>
      </p:sp>
    </p:spTree>
    <p:extLst>
      <p:ext uri="{BB962C8B-B14F-4D97-AF65-F5344CB8AC3E}">
        <p14:creationId xmlns:p14="http://schemas.microsoft.com/office/powerpoint/2010/main" val="17489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3D6A04-D356-5A42-B3CA-CD60BD5F91DD}" type="slidenum">
              <a:rPr lang="en-US" smtClean="0"/>
              <a:pPr>
                <a:defRPr/>
              </a:pPr>
              <a:t>24</a:t>
            </a:fld>
            <a:endParaRPr lang="en-US" dirty="0"/>
          </a:p>
        </p:txBody>
      </p:sp>
    </p:spTree>
    <p:extLst>
      <p:ext uri="{BB962C8B-B14F-4D97-AF65-F5344CB8AC3E}">
        <p14:creationId xmlns:p14="http://schemas.microsoft.com/office/powerpoint/2010/main" val="1620120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3D6A04-D356-5A42-B3CA-CD60BD5F91DD}" type="slidenum">
              <a:rPr lang="en-US" smtClean="0"/>
              <a:pPr>
                <a:defRPr/>
              </a:pPr>
              <a:t>25</a:t>
            </a:fld>
            <a:endParaRPr lang="en-US" dirty="0"/>
          </a:p>
        </p:txBody>
      </p:sp>
    </p:spTree>
    <p:extLst>
      <p:ext uri="{BB962C8B-B14F-4D97-AF65-F5344CB8AC3E}">
        <p14:creationId xmlns:p14="http://schemas.microsoft.com/office/powerpoint/2010/main" val="1667836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3D6A04-D356-5A42-B3CA-CD60BD5F91DD}" type="slidenum">
              <a:rPr lang="en-US" smtClean="0"/>
              <a:pPr>
                <a:defRPr/>
              </a:pPr>
              <a:t>26</a:t>
            </a:fld>
            <a:endParaRPr lang="en-US" dirty="0"/>
          </a:p>
        </p:txBody>
      </p:sp>
    </p:spTree>
    <p:extLst>
      <p:ext uri="{BB962C8B-B14F-4D97-AF65-F5344CB8AC3E}">
        <p14:creationId xmlns:p14="http://schemas.microsoft.com/office/powerpoint/2010/main" val="1879992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Wingdings" charset="2"/>
              <a:buNone/>
              <a:tabLst/>
              <a:defRPr/>
            </a:pPr>
            <a:endParaRPr lang="en-US" dirty="0"/>
          </a:p>
        </p:txBody>
      </p:sp>
      <p:sp>
        <p:nvSpPr>
          <p:cNvPr id="4" name="Slide Number Placeholder 3"/>
          <p:cNvSpPr>
            <a:spLocks noGrp="1"/>
          </p:cNvSpPr>
          <p:nvPr>
            <p:ph type="sldNum" sz="quarter" idx="10"/>
          </p:nvPr>
        </p:nvSpPr>
        <p:spPr/>
        <p:txBody>
          <a:bodyPr/>
          <a:lstStyle/>
          <a:p>
            <a:pPr>
              <a:defRPr/>
            </a:pPr>
            <a:fld id="{173D6A04-D356-5A42-B3CA-CD60BD5F91DD}" type="slidenum">
              <a:rPr lang="en-US" smtClean="0"/>
              <a:pPr>
                <a:defRPr/>
              </a:pPr>
              <a:t>4</a:t>
            </a:fld>
            <a:endParaRPr lang="en-US" dirty="0"/>
          </a:p>
        </p:txBody>
      </p:sp>
    </p:spTree>
    <p:extLst>
      <p:ext uri="{BB962C8B-B14F-4D97-AF65-F5344CB8AC3E}">
        <p14:creationId xmlns:p14="http://schemas.microsoft.com/office/powerpoint/2010/main" val="712630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3D6A04-D356-5A42-B3CA-CD60BD5F91DD}" type="slidenum">
              <a:rPr lang="en-US" smtClean="0"/>
              <a:pPr>
                <a:defRPr/>
              </a:pPr>
              <a:t>27</a:t>
            </a:fld>
            <a:endParaRPr lang="en-US" dirty="0"/>
          </a:p>
        </p:txBody>
      </p:sp>
    </p:spTree>
    <p:extLst>
      <p:ext uri="{BB962C8B-B14F-4D97-AF65-F5344CB8AC3E}">
        <p14:creationId xmlns:p14="http://schemas.microsoft.com/office/powerpoint/2010/main" val="2023848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3D6A04-D356-5A42-B3CA-CD60BD5F91DD}" type="slidenum">
              <a:rPr lang="en-US" smtClean="0"/>
              <a:pPr>
                <a:defRPr/>
              </a:pPr>
              <a:t>5</a:t>
            </a:fld>
            <a:endParaRPr lang="en-US" dirty="0"/>
          </a:p>
        </p:txBody>
      </p:sp>
    </p:spTree>
    <p:extLst>
      <p:ext uri="{BB962C8B-B14F-4D97-AF65-F5344CB8AC3E}">
        <p14:creationId xmlns:p14="http://schemas.microsoft.com/office/powerpoint/2010/main" val="1865664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3D6A04-D356-5A42-B3CA-CD60BD5F91DD}" type="slidenum">
              <a:rPr lang="en-US" smtClean="0"/>
              <a:pPr>
                <a:defRPr/>
              </a:pPr>
              <a:t>6</a:t>
            </a:fld>
            <a:endParaRPr lang="en-US" dirty="0"/>
          </a:p>
        </p:txBody>
      </p:sp>
    </p:spTree>
    <p:extLst>
      <p:ext uri="{BB962C8B-B14F-4D97-AF65-F5344CB8AC3E}">
        <p14:creationId xmlns:p14="http://schemas.microsoft.com/office/powerpoint/2010/main" val="258300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3D6A04-D356-5A42-B3CA-CD60BD5F91DD}" type="slidenum">
              <a:rPr lang="en-US" smtClean="0"/>
              <a:pPr>
                <a:defRPr/>
              </a:pPr>
              <a:t>7</a:t>
            </a:fld>
            <a:endParaRPr lang="en-US" dirty="0"/>
          </a:p>
        </p:txBody>
      </p:sp>
    </p:spTree>
    <p:extLst>
      <p:ext uri="{BB962C8B-B14F-4D97-AF65-F5344CB8AC3E}">
        <p14:creationId xmlns:p14="http://schemas.microsoft.com/office/powerpoint/2010/main" val="2122863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3D6A04-D356-5A42-B3CA-CD60BD5F91DD}" type="slidenum">
              <a:rPr lang="en-US" smtClean="0"/>
              <a:pPr>
                <a:defRPr/>
              </a:pPr>
              <a:t>9</a:t>
            </a:fld>
            <a:endParaRPr lang="en-US" dirty="0"/>
          </a:p>
        </p:txBody>
      </p:sp>
    </p:spTree>
    <p:extLst>
      <p:ext uri="{BB962C8B-B14F-4D97-AF65-F5344CB8AC3E}">
        <p14:creationId xmlns:p14="http://schemas.microsoft.com/office/powerpoint/2010/main" val="1002781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3D6A04-D356-5A42-B3CA-CD60BD5F91DD}" type="slidenum">
              <a:rPr lang="en-US" smtClean="0"/>
              <a:pPr>
                <a:defRPr/>
              </a:pPr>
              <a:t>10</a:t>
            </a:fld>
            <a:endParaRPr lang="en-US" dirty="0"/>
          </a:p>
        </p:txBody>
      </p:sp>
    </p:spTree>
    <p:extLst>
      <p:ext uri="{BB962C8B-B14F-4D97-AF65-F5344CB8AC3E}">
        <p14:creationId xmlns:p14="http://schemas.microsoft.com/office/powerpoint/2010/main" val="610274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3D6A04-D356-5A42-B3CA-CD60BD5F91DD}" type="slidenum">
              <a:rPr lang="en-US" smtClean="0"/>
              <a:pPr>
                <a:defRPr/>
              </a:pPr>
              <a:t>14</a:t>
            </a:fld>
            <a:endParaRPr lang="en-US" dirty="0"/>
          </a:p>
        </p:txBody>
      </p:sp>
    </p:spTree>
    <p:extLst>
      <p:ext uri="{BB962C8B-B14F-4D97-AF65-F5344CB8AC3E}">
        <p14:creationId xmlns:p14="http://schemas.microsoft.com/office/powerpoint/2010/main" val="1458906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3D6A04-D356-5A42-B3CA-CD60BD5F91DD}" type="slidenum">
              <a:rPr lang="en-US" smtClean="0"/>
              <a:pPr>
                <a:defRPr/>
              </a:pPr>
              <a:t>16</a:t>
            </a:fld>
            <a:endParaRPr lang="en-US" dirty="0"/>
          </a:p>
        </p:txBody>
      </p:sp>
    </p:spTree>
    <p:extLst>
      <p:ext uri="{BB962C8B-B14F-4D97-AF65-F5344CB8AC3E}">
        <p14:creationId xmlns:p14="http://schemas.microsoft.com/office/powerpoint/2010/main" val="808934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484188" y="3194050"/>
            <a:ext cx="3302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800"/>
          </a:p>
        </p:txBody>
      </p:sp>
      <p:sp>
        <p:nvSpPr>
          <p:cNvPr id="10" name="Text Placeholder 9"/>
          <p:cNvSpPr>
            <a:spLocks noGrp="1"/>
          </p:cNvSpPr>
          <p:nvPr>
            <p:ph type="body" sz="quarter" idx="12" hasCustomPrompt="1"/>
          </p:nvPr>
        </p:nvSpPr>
        <p:spPr>
          <a:xfrm>
            <a:off x="1085849" y="1376418"/>
            <a:ext cx="7145337" cy="269875"/>
          </a:xfrm>
          <a:prstGeom prst="rect">
            <a:avLst/>
          </a:prstGeom>
        </p:spPr>
        <p:txBody>
          <a:bodyPr vert="horz" lIns="0" tIns="0" rIns="0" bIns="0"/>
          <a:lstStyle>
            <a:lvl1pPr marL="0" indent="0">
              <a:spcBef>
                <a:spcPts val="0"/>
              </a:spcBef>
              <a:buNone/>
              <a:defRPr sz="1800" b="0" i="0">
                <a:solidFill>
                  <a:srgbClr val="595959"/>
                </a:solidFill>
                <a:latin typeface="Arial"/>
                <a:cs typeface="Arial"/>
              </a:defRPr>
            </a:lvl1pPr>
          </a:lstStyle>
          <a:p>
            <a:pPr lvl="0"/>
            <a:r>
              <a:rPr lang="en-US" dirty="0"/>
              <a:t>Date (</a:t>
            </a:r>
            <a:r>
              <a:rPr lang="en-US" dirty="0" err="1"/>
              <a:t>dd</a:t>
            </a:r>
            <a:r>
              <a:rPr lang="en-US" dirty="0"/>
              <a:t>/mm/</a:t>
            </a:r>
            <a:r>
              <a:rPr lang="en-US" dirty="0" err="1"/>
              <a:t>yyyy</a:t>
            </a:r>
            <a:r>
              <a:rPr lang="en-US" dirty="0"/>
              <a:t>)</a:t>
            </a:r>
          </a:p>
        </p:txBody>
      </p:sp>
      <p:sp>
        <p:nvSpPr>
          <p:cNvPr id="6" name="Text Placeholder 5"/>
          <p:cNvSpPr>
            <a:spLocks noGrp="1"/>
          </p:cNvSpPr>
          <p:nvPr>
            <p:ph type="body" sz="quarter" idx="10" hasCustomPrompt="1"/>
          </p:nvPr>
        </p:nvSpPr>
        <p:spPr>
          <a:xfrm>
            <a:off x="1084428" y="803017"/>
            <a:ext cx="7134369" cy="328159"/>
          </a:xfrm>
          <a:prstGeom prst="rect">
            <a:avLst/>
          </a:prstGeom>
        </p:spPr>
        <p:txBody>
          <a:bodyPr vert="horz" lIns="0" tIns="0" rIns="0" bIns="0" anchor="t"/>
          <a:lstStyle>
            <a:lvl1pPr algn="l">
              <a:lnSpc>
                <a:spcPts val="2700"/>
              </a:lnSpc>
              <a:spcBef>
                <a:spcPts val="0"/>
              </a:spcBef>
              <a:buNone/>
              <a:defRPr sz="2700" b="1" cap="none" baseline="0">
                <a:solidFill>
                  <a:srgbClr val="595959"/>
                </a:solidFill>
                <a:latin typeface="Arial"/>
                <a:cs typeface="Arial"/>
              </a:defRPr>
            </a:lvl1pPr>
          </a:lstStyle>
          <a:p>
            <a:pPr lvl="0"/>
            <a:r>
              <a:rPr lang="en-US" dirty="0"/>
              <a:t>Presentation Title</a:t>
            </a:r>
          </a:p>
        </p:txBody>
      </p:sp>
      <p:sp>
        <p:nvSpPr>
          <p:cNvPr id="8" name="Text Placeholder 7"/>
          <p:cNvSpPr>
            <a:spLocks noGrp="1"/>
          </p:cNvSpPr>
          <p:nvPr>
            <p:ph type="body" sz="quarter" idx="11" hasCustomPrompt="1"/>
          </p:nvPr>
        </p:nvSpPr>
        <p:spPr>
          <a:xfrm>
            <a:off x="1085275" y="1149318"/>
            <a:ext cx="7145912" cy="256485"/>
          </a:xfrm>
          <a:prstGeom prst="rect">
            <a:avLst/>
          </a:prstGeom>
        </p:spPr>
        <p:txBody>
          <a:bodyPr vert="horz" lIns="0" tIns="0" rIns="0" bIns="0"/>
          <a:lstStyle>
            <a:lvl1pPr algn="l">
              <a:lnSpc>
                <a:spcPts val="1800"/>
              </a:lnSpc>
              <a:spcBef>
                <a:spcPts val="0"/>
              </a:spcBef>
              <a:buNone/>
              <a:defRPr sz="1800" b="0" cap="none" baseline="0">
                <a:solidFill>
                  <a:srgbClr val="595959"/>
                </a:solidFill>
                <a:latin typeface="Arial"/>
                <a:cs typeface="Arial"/>
              </a:defRPr>
            </a:lvl1pPr>
          </a:lstStyle>
          <a:p>
            <a:pPr lvl="0"/>
            <a:r>
              <a:rPr lang="en-US" dirty="0"/>
              <a:t>Presentation Subtitle</a:t>
            </a:r>
          </a:p>
        </p:txBody>
      </p:sp>
    </p:spTree>
    <p:extLst>
      <p:ext uri="{BB962C8B-B14F-4D97-AF65-F5344CB8AC3E}">
        <p14:creationId xmlns:p14="http://schemas.microsoft.com/office/powerpoint/2010/main" val="1577983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Rectangle 5"/>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7" name="TextBox 6"/>
          <p:cNvSpPr txBox="1"/>
          <p:nvPr userDrawn="1"/>
        </p:nvSpPr>
        <p:spPr>
          <a:xfrm>
            <a:off x="685800" y="6418263"/>
            <a:ext cx="631825" cy="100012"/>
          </a:xfrm>
          <a:prstGeom prst="rect">
            <a:avLst/>
          </a:prstGeom>
          <a:noFill/>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50" b="1" dirty="0">
                <a:solidFill>
                  <a:srgbClr val="595959"/>
                </a:solidFill>
              </a:rPr>
              <a:t>Page </a:t>
            </a:r>
            <a:fld id="{938C2001-60C2-2447-BDEB-2E4FA7EFCA41}" type="slidenum">
              <a:rPr lang="en-US" sz="650" b="1" smtClean="0">
                <a:solidFill>
                  <a:srgbClr val="595959"/>
                </a:solidFill>
              </a:rPr>
              <a:pPr algn="r" eaLnBrk="1" hangingPunct="1">
                <a:defRPr/>
              </a:pPr>
              <a:t>‹#›</a:t>
            </a:fld>
            <a:endParaRPr lang="en-US" sz="650" b="1" dirty="0">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3" name="Text Placeholder 23"/>
          <p:cNvSpPr>
            <a:spLocks noGrp="1"/>
          </p:cNvSpPr>
          <p:nvPr>
            <p:ph type="body" sz="quarter" idx="15"/>
          </p:nvPr>
        </p:nvSpPr>
        <p:spPr>
          <a:xfrm>
            <a:off x="1616076" y="2233703"/>
            <a:ext cx="3772353" cy="3892177"/>
          </a:xfrm>
          <a:prstGeom prst="rect">
            <a:avLst/>
          </a:prstGeom>
        </p:spPr>
        <p:txBody>
          <a:bodyPr vert="horz" lIns="0" tIns="0" rIns="0" bIns="0"/>
          <a:lstStyle>
            <a:lvl1pPr marL="0">
              <a:lnSpc>
                <a:spcPct val="100000"/>
              </a:lnSpc>
              <a:spcBef>
                <a:spcPts val="0"/>
              </a:spcBef>
              <a:buNone/>
              <a:defRPr sz="1200" b="0" i="0" cap="none" baseline="0">
                <a:solidFill>
                  <a:srgbClr val="595959"/>
                </a:solidFill>
                <a:latin typeface="Arial"/>
                <a:cs typeface="Arial"/>
              </a:defRPr>
            </a:lvl1pPr>
            <a:lvl2pPr marL="0" indent="-108000">
              <a:lnSpc>
                <a:spcPct val="100000"/>
              </a:lnSpc>
              <a:spcBef>
                <a:spcPts val="0"/>
              </a:spcBef>
              <a:buFont typeface="Arial"/>
              <a:buChar char="•"/>
              <a:defRPr sz="1200" b="0" cap="none">
                <a:solidFill>
                  <a:srgbClr val="595959"/>
                </a:solidFill>
                <a:latin typeface="Arial"/>
                <a:cs typeface="Arial"/>
              </a:defRPr>
            </a:lvl2pPr>
            <a:lvl3pPr marL="0" indent="-108000">
              <a:spcBef>
                <a:spcPts val="0"/>
              </a:spcBef>
              <a:defRPr lang="en-US" sz="1200" b="0" kern="1200" cap="none" dirty="0" smtClean="0">
                <a:solidFill>
                  <a:srgbClr val="418FDE"/>
                </a:solidFill>
                <a:latin typeface="Arial"/>
                <a:ea typeface="ＭＳ Ｐゴシック" charset="-128"/>
                <a:cs typeface="Arial"/>
              </a:defRPr>
            </a:lvl3pPr>
          </a:lstStyle>
          <a:p>
            <a:pPr lvl="0"/>
            <a:r>
              <a:rPr lang="en-US"/>
              <a:t>Click to edit Master text styles</a:t>
            </a:r>
          </a:p>
          <a:p>
            <a:pPr lvl="1"/>
            <a:r>
              <a:rPr lang="en-US"/>
              <a:t>Second level</a:t>
            </a:r>
          </a:p>
          <a:p>
            <a:pPr lvl="2"/>
            <a:r>
              <a:rPr lang="en-US"/>
              <a:t>Third level</a:t>
            </a:r>
          </a:p>
        </p:txBody>
      </p:sp>
      <p:sp>
        <p:nvSpPr>
          <p:cNvPr id="12" name="Picture Placeholder 13"/>
          <p:cNvSpPr>
            <a:spLocks noGrp="1"/>
          </p:cNvSpPr>
          <p:nvPr>
            <p:ph type="pic" sz="quarter" idx="13"/>
          </p:nvPr>
        </p:nvSpPr>
        <p:spPr>
          <a:xfrm>
            <a:off x="5578928" y="2269987"/>
            <a:ext cx="2676071" cy="3844155"/>
          </a:xfrm>
          <a:prstGeom prst="rect">
            <a:avLst/>
          </a:prstGeom>
        </p:spPr>
        <p:txBody>
          <a:bodyPr vert="horz"/>
          <a:lstStyle>
            <a:lvl1pPr>
              <a:defRPr sz="1200">
                <a:latin typeface="Arial"/>
                <a:cs typeface="Arial"/>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45566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Rectangle 9"/>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16" name="TextBox 15"/>
          <p:cNvSpPr txBox="1"/>
          <p:nvPr userDrawn="1"/>
        </p:nvSpPr>
        <p:spPr>
          <a:xfrm>
            <a:off x="685800" y="6418263"/>
            <a:ext cx="631825" cy="100012"/>
          </a:xfrm>
          <a:prstGeom prst="rect">
            <a:avLst/>
          </a:prstGeom>
          <a:noFill/>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50" b="1" dirty="0">
                <a:solidFill>
                  <a:srgbClr val="595959"/>
                </a:solidFill>
              </a:rPr>
              <a:t>Page </a:t>
            </a:r>
            <a:fld id="{31894880-3826-5549-9770-434F7CB42B57}" type="slidenum">
              <a:rPr lang="en-US" sz="650" b="1" smtClean="0">
                <a:solidFill>
                  <a:srgbClr val="595959"/>
                </a:solidFill>
              </a:rPr>
              <a:pPr algn="r" eaLnBrk="1" hangingPunct="1">
                <a:defRPr/>
              </a:pPr>
              <a:t>‹#›</a:t>
            </a:fld>
            <a:endParaRPr lang="en-US" sz="650" b="1" dirty="0">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2" name="Text Placeholder 12"/>
          <p:cNvSpPr>
            <a:spLocks noGrp="1"/>
          </p:cNvSpPr>
          <p:nvPr>
            <p:ph type="body" sz="quarter" idx="12"/>
          </p:nvPr>
        </p:nvSpPr>
        <p:spPr>
          <a:xfrm>
            <a:off x="1615179" y="3587965"/>
            <a:ext cx="6971369" cy="2522323"/>
          </a:xfrm>
          <a:prstGeom prst="rect">
            <a:avLst/>
          </a:prstGeom>
        </p:spPr>
        <p:txBody>
          <a:bodyPr vert="horz" lIns="0" tIns="0" rIns="0" bIns="0"/>
          <a:lstStyle>
            <a:lvl1pPr marL="0" indent="0">
              <a:lnSpc>
                <a:spcPct val="100000"/>
              </a:lnSpc>
              <a:spcBef>
                <a:spcPts val="0"/>
              </a:spcBef>
              <a:buNone/>
              <a:defRPr sz="1400">
                <a:solidFill>
                  <a:srgbClr val="595959"/>
                </a:solidFill>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13" name="Picture Placeholder 13"/>
          <p:cNvSpPr>
            <a:spLocks noGrp="1"/>
          </p:cNvSpPr>
          <p:nvPr>
            <p:ph type="pic" sz="quarter" idx="13"/>
          </p:nvPr>
        </p:nvSpPr>
        <p:spPr>
          <a:xfrm>
            <a:off x="1615180" y="1898466"/>
            <a:ext cx="1668677" cy="1521463"/>
          </a:xfrm>
          <a:prstGeom prst="rect">
            <a:avLst/>
          </a:prstGeom>
        </p:spPr>
        <p:txBody>
          <a:bodyPr vert="horz"/>
          <a:lstStyle>
            <a:lvl1pPr>
              <a:defRPr sz="1200">
                <a:latin typeface="Arial"/>
                <a:cs typeface="Arial"/>
              </a:defRPr>
            </a:lvl1pPr>
          </a:lstStyle>
          <a:p>
            <a:pPr lvl="0"/>
            <a:r>
              <a:rPr lang="en-US" noProof="0"/>
              <a:t>Drag picture to placeholder or click icon to add</a:t>
            </a:r>
          </a:p>
        </p:txBody>
      </p:sp>
      <p:sp>
        <p:nvSpPr>
          <p:cNvPr id="11" name="Picture Placeholder 13"/>
          <p:cNvSpPr>
            <a:spLocks noGrp="1"/>
          </p:cNvSpPr>
          <p:nvPr>
            <p:ph type="pic" sz="quarter" idx="14"/>
          </p:nvPr>
        </p:nvSpPr>
        <p:spPr>
          <a:xfrm>
            <a:off x="5298184" y="1898466"/>
            <a:ext cx="1612434" cy="1521463"/>
          </a:xfrm>
          <a:prstGeom prst="rect">
            <a:avLst/>
          </a:prstGeom>
        </p:spPr>
        <p:txBody>
          <a:bodyPr vert="horz"/>
          <a:lstStyle>
            <a:lvl1pPr>
              <a:defRPr sz="1200">
                <a:latin typeface="Arial"/>
                <a:cs typeface="Arial"/>
              </a:defRPr>
            </a:lvl1pPr>
          </a:lstStyle>
          <a:p>
            <a:pPr lvl="0"/>
            <a:r>
              <a:rPr lang="en-US" noProof="0"/>
              <a:t>Drag picture to placeholder or click icon to add</a:t>
            </a:r>
          </a:p>
        </p:txBody>
      </p:sp>
      <p:sp>
        <p:nvSpPr>
          <p:cNvPr id="14" name="Picture Placeholder 13"/>
          <p:cNvSpPr>
            <a:spLocks noGrp="1"/>
          </p:cNvSpPr>
          <p:nvPr>
            <p:ph type="pic" sz="quarter" idx="15"/>
          </p:nvPr>
        </p:nvSpPr>
        <p:spPr>
          <a:xfrm>
            <a:off x="7066643" y="1898466"/>
            <a:ext cx="1519906" cy="1521463"/>
          </a:xfrm>
          <a:prstGeom prst="rect">
            <a:avLst/>
          </a:prstGeom>
        </p:spPr>
        <p:txBody>
          <a:bodyPr vert="horz"/>
          <a:lstStyle>
            <a:lvl1pPr>
              <a:defRPr sz="1200">
                <a:latin typeface="Arial"/>
                <a:cs typeface="Arial"/>
              </a:defRPr>
            </a:lvl1pPr>
          </a:lstStyle>
          <a:p>
            <a:pPr lvl="0"/>
            <a:r>
              <a:rPr lang="en-US" noProof="0"/>
              <a:t>Drag picture to placeholder or click icon to add</a:t>
            </a:r>
          </a:p>
        </p:txBody>
      </p:sp>
      <p:sp>
        <p:nvSpPr>
          <p:cNvPr id="15" name="Picture Placeholder 13"/>
          <p:cNvSpPr>
            <a:spLocks noGrp="1"/>
          </p:cNvSpPr>
          <p:nvPr>
            <p:ph type="pic" sz="quarter" idx="16"/>
          </p:nvPr>
        </p:nvSpPr>
        <p:spPr>
          <a:xfrm>
            <a:off x="3483894" y="1898466"/>
            <a:ext cx="1605177" cy="1521463"/>
          </a:xfrm>
          <a:prstGeom prst="rect">
            <a:avLst/>
          </a:prstGeom>
        </p:spPr>
        <p:txBody>
          <a:bodyPr vert="horz"/>
          <a:lstStyle>
            <a:lvl1pPr>
              <a:defRPr sz="1200">
                <a:latin typeface="Arial"/>
                <a:cs typeface="Arial"/>
              </a:defRPr>
            </a:lvl1pPr>
          </a:lstStyle>
          <a:p>
            <a:pPr lvl="0"/>
            <a:r>
              <a:rPr lang="en-US" noProof="0"/>
              <a:t>Drag picture to placeholder or click icon to add</a:t>
            </a:r>
          </a:p>
        </p:txBody>
      </p:sp>
    </p:spTree>
    <p:extLst>
      <p:ext uri="{BB962C8B-B14F-4D97-AF65-F5344CB8AC3E}">
        <p14:creationId xmlns:p14="http://schemas.microsoft.com/office/powerpoint/2010/main" val="1068559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6" name="Rectangle 5"/>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7" name="TextBox 6"/>
          <p:cNvSpPr txBox="1"/>
          <p:nvPr userDrawn="1"/>
        </p:nvSpPr>
        <p:spPr>
          <a:xfrm>
            <a:off x="685800" y="6418263"/>
            <a:ext cx="631825" cy="100012"/>
          </a:xfrm>
          <a:prstGeom prst="rect">
            <a:avLst/>
          </a:prstGeom>
          <a:noFill/>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50" b="1" dirty="0">
                <a:solidFill>
                  <a:srgbClr val="595959"/>
                </a:solidFill>
              </a:rPr>
              <a:t>Page </a:t>
            </a:r>
            <a:fld id="{04DD4B69-E6A9-F04B-8DDD-7F5B2C1F1C17}" type="slidenum">
              <a:rPr lang="en-US" sz="650" b="1" smtClean="0">
                <a:solidFill>
                  <a:srgbClr val="595959"/>
                </a:solidFill>
              </a:rPr>
              <a:pPr algn="r" eaLnBrk="1" hangingPunct="1">
                <a:defRPr/>
              </a:pPr>
              <a:t>‹#›</a:t>
            </a:fld>
            <a:endParaRPr lang="en-US" sz="650" b="1" dirty="0">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2" name="Picture Placeholder 13"/>
          <p:cNvSpPr>
            <a:spLocks noGrp="1"/>
          </p:cNvSpPr>
          <p:nvPr>
            <p:ph type="pic" sz="quarter" idx="13"/>
          </p:nvPr>
        </p:nvSpPr>
        <p:spPr>
          <a:xfrm>
            <a:off x="1622877" y="1914072"/>
            <a:ext cx="3501106" cy="3946072"/>
          </a:xfrm>
          <a:prstGeom prst="rect">
            <a:avLst/>
          </a:prstGeom>
        </p:spPr>
        <p:txBody>
          <a:bodyPr vert="horz"/>
          <a:lstStyle>
            <a:lvl1pPr>
              <a:defRPr sz="1200">
                <a:latin typeface="Arial"/>
                <a:cs typeface="Arial"/>
              </a:defRPr>
            </a:lvl1pPr>
          </a:lstStyle>
          <a:p>
            <a:pPr lvl="0"/>
            <a:r>
              <a:rPr lang="en-US" noProof="0"/>
              <a:t>Drag picture to placeholder or click icon to add</a:t>
            </a:r>
            <a:endParaRPr lang="en-US" noProof="0" dirty="0"/>
          </a:p>
        </p:txBody>
      </p:sp>
      <p:sp>
        <p:nvSpPr>
          <p:cNvPr id="14" name="Picture Placeholder 13"/>
          <p:cNvSpPr>
            <a:spLocks noGrp="1"/>
          </p:cNvSpPr>
          <p:nvPr>
            <p:ph type="pic" sz="quarter" idx="14"/>
          </p:nvPr>
        </p:nvSpPr>
        <p:spPr>
          <a:xfrm>
            <a:off x="5266377" y="1914072"/>
            <a:ext cx="2984500" cy="3946072"/>
          </a:xfrm>
          <a:prstGeom prst="rect">
            <a:avLst/>
          </a:prstGeom>
        </p:spPr>
        <p:txBody>
          <a:bodyPr vert="horz"/>
          <a:lstStyle>
            <a:lvl1pPr>
              <a:defRPr sz="1200">
                <a:latin typeface="Arial"/>
                <a:cs typeface="Arial"/>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693985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6" name="Rectangle 5"/>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10" name="TextBox 9"/>
          <p:cNvSpPr txBox="1"/>
          <p:nvPr userDrawn="1"/>
        </p:nvSpPr>
        <p:spPr>
          <a:xfrm>
            <a:off x="685800" y="6418263"/>
            <a:ext cx="631825" cy="100012"/>
          </a:xfrm>
          <a:prstGeom prst="rect">
            <a:avLst/>
          </a:prstGeom>
          <a:noFill/>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50" b="1" dirty="0">
                <a:solidFill>
                  <a:srgbClr val="595959"/>
                </a:solidFill>
              </a:rPr>
              <a:t>Page </a:t>
            </a:r>
            <a:fld id="{148E3116-15B1-5F49-8B51-F4E7198DD68F}" type="slidenum">
              <a:rPr lang="en-US" sz="650" b="1" smtClean="0">
                <a:solidFill>
                  <a:srgbClr val="595959"/>
                </a:solidFill>
              </a:rPr>
              <a:pPr algn="r" eaLnBrk="1" hangingPunct="1">
                <a:defRPr/>
              </a:pPr>
              <a:t>‹#›</a:t>
            </a:fld>
            <a:endParaRPr lang="en-US" sz="650" b="1" dirty="0">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3" name="Text Placeholder 23"/>
          <p:cNvSpPr>
            <a:spLocks noGrp="1"/>
          </p:cNvSpPr>
          <p:nvPr>
            <p:ph type="body" sz="quarter" idx="15"/>
          </p:nvPr>
        </p:nvSpPr>
        <p:spPr>
          <a:xfrm>
            <a:off x="1616077" y="2233703"/>
            <a:ext cx="3554638" cy="3892177"/>
          </a:xfrm>
          <a:prstGeom prst="rect">
            <a:avLst/>
          </a:prstGeom>
        </p:spPr>
        <p:txBody>
          <a:bodyPr vert="horz" lIns="0" tIns="0" rIns="0" bIns="0"/>
          <a:lstStyle>
            <a:lvl1pPr marL="0">
              <a:lnSpc>
                <a:spcPct val="100000"/>
              </a:lnSpc>
              <a:spcBef>
                <a:spcPts val="0"/>
              </a:spcBef>
              <a:buNone/>
              <a:defRPr sz="1200" b="0" i="0" cap="none" baseline="0">
                <a:solidFill>
                  <a:srgbClr val="595959"/>
                </a:solidFill>
                <a:latin typeface="Arial"/>
                <a:cs typeface="Arial"/>
              </a:defRPr>
            </a:lvl1pPr>
            <a:lvl2pPr marL="0" indent="-108000">
              <a:lnSpc>
                <a:spcPct val="100000"/>
              </a:lnSpc>
              <a:spcBef>
                <a:spcPts val="0"/>
              </a:spcBef>
              <a:buFont typeface="Arial"/>
              <a:buChar char="•"/>
              <a:defRPr sz="1200" b="0" cap="none">
                <a:solidFill>
                  <a:srgbClr val="595959"/>
                </a:solidFill>
                <a:latin typeface="Arial"/>
                <a:cs typeface="Arial"/>
              </a:defRPr>
            </a:lvl2pPr>
            <a:lvl3pPr marL="0" indent="-108000">
              <a:spcBef>
                <a:spcPts val="0"/>
              </a:spcBef>
              <a:defRPr lang="en-US" sz="1200" b="0" kern="1200" cap="none" dirty="0" smtClean="0">
                <a:solidFill>
                  <a:srgbClr val="418FDE"/>
                </a:solidFill>
                <a:latin typeface="Arial"/>
                <a:ea typeface="ＭＳ Ｐゴシック" charset="-128"/>
                <a:cs typeface="Arial"/>
              </a:defRPr>
            </a:lvl3pPr>
          </a:lstStyle>
          <a:p>
            <a:pPr lvl="0"/>
            <a:r>
              <a:rPr lang="en-US"/>
              <a:t>Click to edit Master text styles</a:t>
            </a:r>
          </a:p>
          <a:p>
            <a:pPr lvl="1"/>
            <a:r>
              <a:rPr lang="en-US"/>
              <a:t>Second level</a:t>
            </a:r>
          </a:p>
          <a:p>
            <a:pPr lvl="2"/>
            <a:r>
              <a:rPr lang="en-US"/>
              <a:t>Third level</a:t>
            </a:r>
          </a:p>
        </p:txBody>
      </p:sp>
      <p:sp>
        <p:nvSpPr>
          <p:cNvPr id="7" name="Chart Placeholder 6"/>
          <p:cNvSpPr>
            <a:spLocks noGrp="1"/>
          </p:cNvSpPr>
          <p:nvPr>
            <p:ph type="chart" sz="quarter" idx="16"/>
          </p:nvPr>
        </p:nvSpPr>
        <p:spPr>
          <a:xfrm>
            <a:off x="5343071" y="2233613"/>
            <a:ext cx="3208792" cy="3894137"/>
          </a:xfrm>
          <a:prstGeom prst="rect">
            <a:avLst/>
          </a:prstGeom>
        </p:spPr>
        <p:txBody>
          <a:bodyPr vert="horz"/>
          <a:lstStyle>
            <a:lvl1pPr>
              <a:defRPr>
                <a:latin typeface="Arial"/>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3899946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6" name="Rectangle 15"/>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17" name="TextBox 16"/>
          <p:cNvSpPr txBox="1"/>
          <p:nvPr userDrawn="1"/>
        </p:nvSpPr>
        <p:spPr>
          <a:xfrm>
            <a:off x="685800" y="6418263"/>
            <a:ext cx="631825" cy="100012"/>
          </a:xfrm>
          <a:prstGeom prst="rect">
            <a:avLst/>
          </a:prstGeom>
          <a:noFill/>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50" b="1" dirty="0">
                <a:solidFill>
                  <a:srgbClr val="595959"/>
                </a:solidFill>
              </a:rPr>
              <a:t>Page </a:t>
            </a:r>
            <a:fld id="{B0905518-C44B-594C-8725-767784AB4EA8}" type="slidenum">
              <a:rPr lang="en-US" sz="650" b="1" smtClean="0">
                <a:solidFill>
                  <a:srgbClr val="595959"/>
                </a:solidFill>
              </a:rPr>
              <a:pPr algn="r" eaLnBrk="1" hangingPunct="1">
                <a:defRPr/>
              </a:pPr>
              <a:t>‹#›</a:t>
            </a:fld>
            <a:endParaRPr lang="en-US" sz="650" b="1" dirty="0">
              <a:solidFill>
                <a:srgbClr val="595959"/>
              </a:solidFill>
            </a:endParaRPr>
          </a:p>
        </p:txBody>
      </p:sp>
      <p:sp>
        <p:nvSpPr>
          <p:cNvPr id="18" name="Isosceles Triangle 17"/>
          <p:cNvSpPr/>
          <p:nvPr userDrawn="1"/>
        </p:nvSpPr>
        <p:spPr>
          <a:xfrm rot="10800000">
            <a:off x="4906963" y="3959225"/>
            <a:ext cx="147637" cy="112713"/>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418FDE"/>
              </a:solidFill>
              <a:latin typeface="Arial"/>
            </a:endParaRPr>
          </a:p>
        </p:txBody>
      </p:sp>
      <p:sp>
        <p:nvSpPr>
          <p:cNvPr id="19" name="Isosceles Triangle 18"/>
          <p:cNvSpPr/>
          <p:nvPr userDrawn="1"/>
        </p:nvSpPr>
        <p:spPr>
          <a:xfrm rot="10800000">
            <a:off x="4906963" y="5216525"/>
            <a:ext cx="147637" cy="112713"/>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418FDE"/>
              </a:solidFill>
              <a:latin typeface="Arial"/>
            </a:endParaRPr>
          </a:p>
        </p:txBody>
      </p:sp>
      <p:sp>
        <p:nvSpPr>
          <p:cNvPr id="20" name="Isosceles Triangle 19"/>
          <p:cNvSpPr/>
          <p:nvPr userDrawn="1"/>
        </p:nvSpPr>
        <p:spPr>
          <a:xfrm rot="10800000">
            <a:off x="4906963" y="2690813"/>
            <a:ext cx="147637" cy="114300"/>
          </a:xfrm>
          <a:prstGeom prst="triangle">
            <a:avLst/>
          </a:prstGeom>
          <a:solidFill>
            <a:srgbClr val="2D2D7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418FDE"/>
              </a:solidFill>
              <a:latin typeface="Arial"/>
            </a:endParaRPr>
          </a:p>
        </p:txBody>
      </p:sp>
      <p:sp>
        <p:nvSpPr>
          <p:cNvPr id="21" name="Isosceles Triangle 20"/>
          <p:cNvSpPr/>
          <p:nvPr userDrawn="1"/>
        </p:nvSpPr>
        <p:spPr>
          <a:xfrm rot="16200000">
            <a:off x="3881438" y="3009900"/>
            <a:ext cx="147637" cy="112713"/>
          </a:xfrm>
          <a:prstGeom prst="triangle">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418FDE"/>
              </a:solidFill>
              <a:latin typeface="Arial"/>
            </a:endParaRPr>
          </a:p>
        </p:txBody>
      </p:sp>
      <p:sp>
        <p:nvSpPr>
          <p:cNvPr id="22" name="Isosceles Triangle 21"/>
          <p:cNvSpPr/>
          <p:nvPr userDrawn="1"/>
        </p:nvSpPr>
        <p:spPr>
          <a:xfrm rot="10800000">
            <a:off x="4906963" y="3322638"/>
            <a:ext cx="147637" cy="112712"/>
          </a:xfrm>
          <a:prstGeom prst="triangle">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418FDE"/>
              </a:solidFill>
              <a:latin typeface="Arial"/>
            </a:endParaRPr>
          </a:p>
        </p:txBody>
      </p:sp>
      <p:sp>
        <p:nvSpPr>
          <p:cNvPr id="23" name="Isosceles Triangle 22"/>
          <p:cNvSpPr/>
          <p:nvPr userDrawn="1"/>
        </p:nvSpPr>
        <p:spPr>
          <a:xfrm rot="10800000">
            <a:off x="4906963" y="3959225"/>
            <a:ext cx="147637" cy="112713"/>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418FDE"/>
              </a:solidFill>
              <a:latin typeface="Arial"/>
            </a:endParaRPr>
          </a:p>
        </p:txBody>
      </p:sp>
      <p:sp>
        <p:nvSpPr>
          <p:cNvPr id="24" name="Isosceles Triangle 23"/>
          <p:cNvSpPr/>
          <p:nvPr userDrawn="1"/>
        </p:nvSpPr>
        <p:spPr>
          <a:xfrm rot="10800000">
            <a:off x="4906963" y="4589463"/>
            <a:ext cx="147637" cy="114300"/>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418FDE"/>
              </a:solidFill>
              <a:latin typeface="Arial"/>
            </a:endParaRPr>
          </a:p>
        </p:txBody>
      </p:sp>
      <p:sp>
        <p:nvSpPr>
          <p:cNvPr id="25" name="Isosceles Triangle 24"/>
          <p:cNvSpPr/>
          <p:nvPr userDrawn="1"/>
        </p:nvSpPr>
        <p:spPr>
          <a:xfrm rot="10800000">
            <a:off x="4906963" y="5216525"/>
            <a:ext cx="147637" cy="112713"/>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418FDE"/>
              </a:solidFill>
              <a:latin typeface="Arial"/>
            </a:endParaRPr>
          </a:p>
        </p:txBody>
      </p:sp>
      <p:sp>
        <p:nvSpPr>
          <p:cNvPr id="26" name="Isosceles Triangle 25"/>
          <p:cNvSpPr/>
          <p:nvPr userDrawn="1"/>
        </p:nvSpPr>
        <p:spPr>
          <a:xfrm rot="10800000">
            <a:off x="2616200" y="3332163"/>
            <a:ext cx="147638" cy="114300"/>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418FDE"/>
              </a:solidFill>
              <a:latin typeface="Arial"/>
            </a:endParaRPr>
          </a:p>
        </p:txBody>
      </p:sp>
      <p:sp>
        <p:nvSpPr>
          <p:cNvPr id="27" name="Isosceles Triangle 26"/>
          <p:cNvSpPr/>
          <p:nvPr userDrawn="1"/>
        </p:nvSpPr>
        <p:spPr>
          <a:xfrm rot="10800000">
            <a:off x="2616200" y="3959225"/>
            <a:ext cx="147638" cy="112713"/>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418FDE"/>
              </a:solidFill>
              <a:latin typeface="Arial"/>
            </a:endParaRPr>
          </a:p>
        </p:txBody>
      </p:sp>
      <p:sp>
        <p:nvSpPr>
          <p:cNvPr id="28" name="Isosceles Triangle 27"/>
          <p:cNvSpPr/>
          <p:nvPr userDrawn="1"/>
        </p:nvSpPr>
        <p:spPr>
          <a:xfrm rot="10800000">
            <a:off x="7092950" y="3332163"/>
            <a:ext cx="147638" cy="114300"/>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418FDE"/>
              </a:solidFill>
              <a:latin typeface="Arial"/>
            </a:endParaRPr>
          </a:p>
        </p:txBody>
      </p:sp>
      <p:sp>
        <p:nvSpPr>
          <p:cNvPr id="29" name="Isosceles Triangle 28"/>
          <p:cNvSpPr/>
          <p:nvPr userDrawn="1"/>
        </p:nvSpPr>
        <p:spPr>
          <a:xfrm rot="10800000">
            <a:off x="7092950" y="3959225"/>
            <a:ext cx="147638" cy="112713"/>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418FDE"/>
              </a:solidFill>
              <a:latin typeface="Arial"/>
            </a:endParaRPr>
          </a:p>
        </p:txBody>
      </p:sp>
      <p:sp>
        <p:nvSpPr>
          <p:cNvPr id="30" name="Isosceles Triangle 29"/>
          <p:cNvSpPr/>
          <p:nvPr userDrawn="1"/>
        </p:nvSpPr>
        <p:spPr>
          <a:xfrm rot="5400000">
            <a:off x="5822950" y="3009901"/>
            <a:ext cx="147637" cy="112712"/>
          </a:xfrm>
          <a:prstGeom prst="triangle">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418FDE"/>
              </a:solidFill>
              <a:latin typeface="Aria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35" name="Text Placeholder 12"/>
          <p:cNvSpPr>
            <a:spLocks noGrp="1"/>
          </p:cNvSpPr>
          <p:nvPr>
            <p:ph type="body" sz="quarter" idx="12"/>
          </p:nvPr>
        </p:nvSpPr>
        <p:spPr>
          <a:xfrm>
            <a:off x="1615180" y="5401111"/>
            <a:ext cx="6631660" cy="360000"/>
          </a:xfrm>
          <a:prstGeom prst="rect">
            <a:avLst/>
          </a:prstGeom>
          <a:solidFill>
            <a:srgbClr val="418FDE"/>
          </a:solidFill>
        </p:spPr>
        <p:txBody>
          <a:bodyPr vert="horz" lIns="72000" tIns="36000" rIns="0" bIns="0" anchor="t"/>
          <a:lstStyle>
            <a:lvl1pPr algn="ctr">
              <a:lnSpc>
                <a:spcPts val="1600"/>
              </a:lnSpc>
              <a:spcBef>
                <a:spcPts val="0"/>
              </a:spcBef>
              <a:buNone/>
              <a:defRPr sz="1400" b="0">
                <a:solidFill>
                  <a:schemeClr val="bg1"/>
                </a:solidFill>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39" name="Text Placeholder 38"/>
          <p:cNvSpPr>
            <a:spLocks noGrp="1"/>
          </p:cNvSpPr>
          <p:nvPr>
            <p:ph type="body" sz="quarter" idx="26"/>
          </p:nvPr>
        </p:nvSpPr>
        <p:spPr>
          <a:xfrm>
            <a:off x="6089893" y="3524123"/>
            <a:ext cx="2142068" cy="359998"/>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a:t>Click to edit Master text styles</a:t>
            </a:r>
          </a:p>
        </p:txBody>
      </p:sp>
      <p:sp>
        <p:nvSpPr>
          <p:cNvPr id="40" name="Text Placeholder 38"/>
          <p:cNvSpPr>
            <a:spLocks noGrp="1"/>
          </p:cNvSpPr>
          <p:nvPr>
            <p:ph type="body" sz="quarter" idx="27"/>
          </p:nvPr>
        </p:nvSpPr>
        <p:spPr>
          <a:xfrm>
            <a:off x="6089893" y="2889209"/>
            <a:ext cx="2142068" cy="359998"/>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a:t>Click to edit Master text styles</a:t>
            </a:r>
          </a:p>
        </p:txBody>
      </p:sp>
      <p:sp>
        <p:nvSpPr>
          <p:cNvPr id="41" name="Text Placeholder 38"/>
          <p:cNvSpPr>
            <a:spLocks noGrp="1"/>
          </p:cNvSpPr>
          <p:nvPr>
            <p:ph type="body" sz="quarter" idx="28"/>
          </p:nvPr>
        </p:nvSpPr>
        <p:spPr>
          <a:xfrm>
            <a:off x="6089893" y="4155138"/>
            <a:ext cx="2160000" cy="360000"/>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a:t>Click to edit Master text styles</a:t>
            </a:r>
          </a:p>
        </p:txBody>
      </p:sp>
      <p:sp>
        <p:nvSpPr>
          <p:cNvPr id="48" name="Text Placeholder 38"/>
          <p:cNvSpPr>
            <a:spLocks noGrp="1"/>
          </p:cNvSpPr>
          <p:nvPr>
            <p:ph type="body" sz="quarter" idx="30"/>
          </p:nvPr>
        </p:nvSpPr>
        <p:spPr>
          <a:xfrm>
            <a:off x="4128429" y="2890838"/>
            <a:ext cx="1596649" cy="359998"/>
          </a:xfrm>
          <a:prstGeom prst="rect">
            <a:avLst/>
          </a:prstGeom>
          <a:solidFill>
            <a:srgbClr val="595959"/>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a:t>Click to edit Master text styles</a:t>
            </a:r>
          </a:p>
        </p:txBody>
      </p:sp>
      <p:sp>
        <p:nvSpPr>
          <p:cNvPr id="51" name="Text Placeholder 38"/>
          <p:cNvSpPr>
            <a:spLocks noGrp="1"/>
          </p:cNvSpPr>
          <p:nvPr>
            <p:ph type="body" sz="quarter" idx="31"/>
          </p:nvPr>
        </p:nvSpPr>
        <p:spPr>
          <a:xfrm>
            <a:off x="4128429" y="4783876"/>
            <a:ext cx="1596649" cy="359998"/>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a:t>Click to edit Master text styles</a:t>
            </a:r>
          </a:p>
        </p:txBody>
      </p:sp>
      <p:sp>
        <p:nvSpPr>
          <p:cNvPr id="52" name="Text Placeholder 38"/>
          <p:cNvSpPr>
            <a:spLocks noGrp="1"/>
          </p:cNvSpPr>
          <p:nvPr>
            <p:ph type="body" sz="quarter" idx="32"/>
          </p:nvPr>
        </p:nvSpPr>
        <p:spPr>
          <a:xfrm>
            <a:off x="4128429" y="2257870"/>
            <a:ext cx="1596649" cy="359998"/>
          </a:xfrm>
          <a:prstGeom prst="rect">
            <a:avLst/>
          </a:prstGeom>
          <a:solidFill>
            <a:srgbClr val="2D2D70"/>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a:t>Click to edit Master text styles</a:t>
            </a:r>
          </a:p>
        </p:txBody>
      </p:sp>
      <p:sp>
        <p:nvSpPr>
          <p:cNvPr id="53" name="Text Placeholder 38"/>
          <p:cNvSpPr>
            <a:spLocks noGrp="1"/>
          </p:cNvSpPr>
          <p:nvPr>
            <p:ph type="body" sz="quarter" idx="33"/>
          </p:nvPr>
        </p:nvSpPr>
        <p:spPr>
          <a:xfrm>
            <a:off x="1606550" y="3524123"/>
            <a:ext cx="2163041" cy="359998"/>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a:t>Click to edit Master text styles</a:t>
            </a:r>
          </a:p>
        </p:txBody>
      </p:sp>
      <p:sp>
        <p:nvSpPr>
          <p:cNvPr id="54" name="Text Placeholder 38"/>
          <p:cNvSpPr>
            <a:spLocks noGrp="1"/>
          </p:cNvSpPr>
          <p:nvPr>
            <p:ph type="body" sz="quarter" idx="34"/>
          </p:nvPr>
        </p:nvSpPr>
        <p:spPr>
          <a:xfrm>
            <a:off x="1606550" y="2889209"/>
            <a:ext cx="2163041" cy="359998"/>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a:t>Click to edit Master text styles</a:t>
            </a:r>
          </a:p>
        </p:txBody>
      </p:sp>
      <p:sp>
        <p:nvSpPr>
          <p:cNvPr id="55" name="Text Placeholder 38"/>
          <p:cNvSpPr>
            <a:spLocks noGrp="1"/>
          </p:cNvSpPr>
          <p:nvPr>
            <p:ph type="body" sz="quarter" idx="35"/>
          </p:nvPr>
        </p:nvSpPr>
        <p:spPr>
          <a:xfrm>
            <a:off x="1606549" y="4155138"/>
            <a:ext cx="2181149" cy="360000"/>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a:t>Click to edit Master text styles</a:t>
            </a:r>
          </a:p>
        </p:txBody>
      </p:sp>
      <p:sp>
        <p:nvSpPr>
          <p:cNvPr id="56" name="Text Placeholder 38"/>
          <p:cNvSpPr>
            <a:spLocks noGrp="1"/>
          </p:cNvSpPr>
          <p:nvPr>
            <p:ph type="body" sz="quarter" idx="36"/>
          </p:nvPr>
        </p:nvSpPr>
        <p:spPr>
          <a:xfrm>
            <a:off x="4128429" y="4155138"/>
            <a:ext cx="1596649" cy="359998"/>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a:t>Click to edit Master text styles</a:t>
            </a:r>
          </a:p>
        </p:txBody>
      </p:sp>
      <p:sp>
        <p:nvSpPr>
          <p:cNvPr id="57" name="Text Placeholder 38"/>
          <p:cNvSpPr>
            <a:spLocks noGrp="1"/>
          </p:cNvSpPr>
          <p:nvPr>
            <p:ph type="body" sz="quarter" idx="37"/>
          </p:nvPr>
        </p:nvSpPr>
        <p:spPr>
          <a:xfrm>
            <a:off x="4128429" y="3524123"/>
            <a:ext cx="1596649" cy="359998"/>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1364608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096818" y="1145917"/>
            <a:ext cx="7134369" cy="328159"/>
          </a:xfrm>
          <a:prstGeom prst="rect">
            <a:avLst/>
          </a:prstGeom>
        </p:spPr>
        <p:txBody>
          <a:bodyPr vert="horz" lIns="0" tIns="0" rIns="0" bIns="0" anchor="t"/>
          <a:lstStyle>
            <a:lvl1pPr algn="l">
              <a:lnSpc>
                <a:spcPts val="2700"/>
              </a:lnSpc>
              <a:spcBef>
                <a:spcPts val="0"/>
              </a:spcBef>
              <a:buNone/>
              <a:defRPr sz="2700" b="1" cap="none" baseline="0">
                <a:solidFill>
                  <a:srgbClr val="595959"/>
                </a:solidFill>
                <a:latin typeface="Arial"/>
                <a:cs typeface="Arial"/>
              </a:defRPr>
            </a:lvl1pPr>
          </a:lstStyle>
          <a:p>
            <a:pPr lvl="0"/>
            <a:r>
              <a:rPr lang="en-US" dirty="0"/>
              <a:t>Thank You</a:t>
            </a:r>
          </a:p>
        </p:txBody>
      </p:sp>
    </p:spTree>
    <p:extLst>
      <p:ext uri="{BB962C8B-B14F-4D97-AF65-F5344CB8AC3E}">
        <p14:creationId xmlns:p14="http://schemas.microsoft.com/office/powerpoint/2010/main" val="3834463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8D6091BE-F3A6-4757-8901-F412C8DED77E}" type="datetime1">
              <a:rPr lang="en-US">
                <a:solidFill>
                  <a:srgbClr val="000000"/>
                </a:solidFill>
              </a:rPr>
              <a:pPr>
                <a:defRPr/>
              </a:pPr>
              <a:t>25/01/2019</a:t>
            </a:fld>
            <a:endParaRPr lang="en-GB">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5A39ABD1-BAE4-4437-A0EC-0DB87450FB1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2700138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115888"/>
            <a:ext cx="8229600" cy="99377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39750" y="1484313"/>
            <a:ext cx="8229600" cy="39893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1242905"/>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1614488" y="1550988"/>
            <a:ext cx="7529512" cy="180975"/>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5" name="TextBox 4"/>
          <p:cNvSpPr txBox="1"/>
          <p:nvPr userDrawn="1"/>
        </p:nvSpPr>
        <p:spPr>
          <a:xfrm>
            <a:off x="1533525" y="6359525"/>
            <a:ext cx="7081838" cy="192088"/>
          </a:xfrm>
          <a:prstGeom prst="rect">
            <a:avLst/>
          </a:prstGeom>
          <a:noFill/>
        </p:spPr>
        <p:txBody>
          <a:bodyPr>
            <a:spAutoFit/>
          </a:bodyPr>
          <a:lstStyle/>
          <a:p>
            <a:pPr>
              <a:defRPr/>
            </a:pPr>
            <a:r>
              <a:rPr lang="en-US" sz="650" b="1" dirty="0">
                <a:solidFill>
                  <a:srgbClr val="595959"/>
                </a:solidFill>
                <a:latin typeface="Arial" pitchFamily="-110" charset="0"/>
                <a:ea typeface="ＭＳ Ｐゴシック" pitchFamily="-110" charset="-128"/>
                <a:cs typeface="ＭＳ Ｐゴシック" pitchFamily="-110" charset="-128"/>
              </a:rPr>
              <a:t>© Copyright ESCWA. All rights reserved. No part of this presentation in all its property may be used or reproduced in any form without written permission</a:t>
            </a:r>
          </a:p>
        </p:txBody>
      </p:sp>
      <p:sp>
        <p:nvSpPr>
          <p:cNvPr id="2" name="Title 1"/>
          <p:cNvSpPr>
            <a:spLocks noGrp="1"/>
          </p:cNvSpPr>
          <p:nvPr>
            <p:ph type="ctrTitle" hasCustomPrompt="1"/>
          </p:nvPr>
        </p:nvSpPr>
        <p:spPr>
          <a:xfrm>
            <a:off x="1614714" y="1016906"/>
            <a:ext cx="6616474" cy="419100"/>
          </a:xfrm>
          <a:prstGeom prst="rect">
            <a:avLst/>
          </a:prstGeom>
        </p:spPr>
        <p:txBody>
          <a:bodyPr lIns="0" tIns="0" rIns="0" bIns="0"/>
          <a:lstStyle>
            <a:lvl1pPr algn="l">
              <a:lnSpc>
                <a:spcPts val="2700"/>
              </a:lnSpc>
              <a:defRPr sz="2400" b="1" cap="none">
                <a:solidFill>
                  <a:srgbClr val="595959"/>
                </a:solidFill>
                <a:latin typeface="Arial"/>
                <a:cs typeface="Arial"/>
              </a:defRPr>
            </a:lvl1pPr>
          </a:lstStyle>
          <a:p>
            <a:r>
              <a:rPr lang="en-US" dirty="0"/>
              <a:t>Table of Contents</a:t>
            </a:r>
          </a:p>
        </p:txBody>
      </p:sp>
      <p:sp>
        <p:nvSpPr>
          <p:cNvPr id="12" name="Subtitle 2"/>
          <p:cNvSpPr>
            <a:spLocks noGrp="1"/>
          </p:cNvSpPr>
          <p:nvPr>
            <p:ph type="subTitle" idx="1" hasCustomPrompt="1"/>
          </p:nvPr>
        </p:nvSpPr>
        <p:spPr>
          <a:xfrm>
            <a:off x="1614714" y="2685142"/>
            <a:ext cx="6616474" cy="1950358"/>
          </a:xfrm>
          <a:prstGeom prst="rect">
            <a:avLst/>
          </a:prstGeom>
        </p:spPr>
        <p:txBody>
          <a:bodyPr lIns="0" tIns="0" rIns="0" bIns="0" anchor="t" anchorCtr="0"/>
          <a:lstStyle>
            <a:lvl1pPr marL="0" indent="0" algn="l">
              <a:lnSpc>
                <a:spcPts val="2800"/>
              </a:lnSpc>
              <a:spcBef>
                <a:spcPts val="0"/>
              </a:spcBef>
              <a:buNone/>
              <a:defRPr sz="2100" baseline="0">
                <a:solidFill>
                  <a:srgbClr val="59595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Introduction</a:t>
            </a:r>
          </a:p>
          <a:p>
            <a:r>
              <a:rPr lang="en-US" dirty="0"/>
              <a:t>Project analysis</a:t>
            </a:r>
          </a:p>
          <a:p>
            <a:r>
              <a:rPr lang="en-US" dirty="0"/>
              <a:t>Development</a:t>
            </a:r>
          </a:p>
          <a:p>
            <a:r>
              <a:rPr lang="en-US" dirty="0"/>
              <a:t>Detailed execution</a:t>
            </a:r>
          </a:p>
          <a:p>
            <a:r>
              <a:rPr lang="en-US" dirty="0"/>
              <a:t>Conclusion</a:t>
            </a:r>
          </a:p>
        </p:txBody>
      </p:sp>
    </p:spTree>
    <p:extLst>
      <p:ext uri="{BB962C8B-B14F-4D97-AF65-F5344CB8AC3E}">
        <p14:creationId xmlns:p14="http://schemas.microsoft.com/office/powerpoint/2010/main" val="94063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111250" y="791035"/>
            <a:ext cx="6624638" cy="419100"/>
          </a:xfrm>
          <a:prstGeom prst="rect">
            <a:avLst/>
          </a:prstGeom>
        </p:spPr>
        <p:txBody>
          <a:bodyPr lIns="0" tIns="0" rIns="0" bIns="0"/>
          <a:lstStyle>
            <a:lvl1pPr algn="l">
              <a:defRPr sz="4400" b="1" cap="none" baseline="0">
                <a:solidFill>
                  <a:srgbClr val="595959"/>
                </a:solidFill>
                <a:latin typeface="Arial"/>
                <a:cs typeface="Arial"/>
              </a:defRPr>
            </a:lvl1pPr>
          </a:lstStyle>
          <a:p>
            <a:r>
              <a:rPr lang="en-US" sz="2400" dirty="0">
                <a:latin typeface="Arial" charset="0"/>
                <a:ea typeface="ＭＳ Ｐゴシック" charset="0"/>
                <a:cs typeface="Arial" charset="0"/>
              </a:rPr>
              <a:t>Title of Section</a:t>
            </a:r>
            <a:endParaRPr lang="en-US" dirty="0"/>
          </a:p>
        </p:txBody>
      </p:sp>
    </p:spTree>
    <p:extLst>
      <p:ext uri="{BB962C8B-B14F-4D97-AF65-F5344CB8AC3E}">
        <p14:creationId xmlns:p14="http://schemas.microsoft.com/office/powerpoint/2010/main" val="2840187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6" name="TextBox 5"/>
          <p:cNvSpPr txBox="1"/>
          <p:nvPr userDrawn="1"/>
        </p:nvSpPr>
        <p:spPr>
          <a:xfrm>
            <a:off x="685800" y="6418263"/>
            <a:ext cx="631825" cy="100012"/>
          </a:xfrm>
          <a:prstGeom prst="rect">
            <a:avLst/>
          </a:prstGeom>
          <a:noFill/>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50" b="1" dirty="0">
                <a:solidFill>
                  <a:srgbClr val="595959"/>
                </a:solidFill>
              </a:rPr>
              <a:t>Page </a:t>
            </a:r>
            <a:fld id="{700FC7BB-0F51-8547-A39A-8AE7D82CBB33}" type="slidenum">
              <a:rPr lang="en-US" sz="650" b="1" smtClean="0">
                <a:solidFill>
                  <a:srgbClr val="595959"/>
                </a:solidFill>
              </a:rPr>
              <a:pPr algn="r" eaLnBrk="1" hangingPunct="1">
                <a:defRPr/>
              </a:pPr>
              <a:t>‹#›</a:t>
            </a:fld>
            <a:endParaRPr lang="en-US" sz="650" b="1" dirty="0">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3" name="Text Placeholder 23"/>
          <p:cNvSpPr>
            <a:spLocks noGrp="1"/>
          </p:cNvSpPr>
          <p:nvPr>
            <p:ph type="body" sz="quarter" idx="14"/>
          </p:nvPr>
        </p:nvSpPr>
        <p:spPr>
          <a:xfrm>
            <a:off x="1615180" y="2267080"/>
            <a:ext cx="6938270" cy="3375025"/>
          </a:xfrm>
          <a:prstGeom prst="rect">
            <a:avLst/>
          </a:prstGeom>
        </p:spPr>
        <p:txBody>
          <a:bodyPr vert="horz" lIns="0" tIns="0" rIns="0" bIns="0"/>
          <a:lstStyle>
            <a:lvl1pPr marL="0">
              <a:lnSpc>
                <a:spcPct val="100000"/>
              </a:lnSpc>
              <a:spcBef>
                <a:spcPts val="0"/>
              </a:spcBef>
              <a:buNone/>
              <a:defRPr sz="1800" b="0" cap="none" baseline="0">
                <a:solidFill>
                  <a:srgbClr val="595959"/>
                </a:solidFill>
                <a:latin typeface="Arial"/>
                <a:cs typeface="Arial"/>
              </a:defRPr>
            </a:lvl1pPr>
            <a:lvl2pPr marL="0">
              <a:lnSpc>
                <a:spcPct val="100000"/>
              </a:lnSpc>
              <a:spcBef>
                <a:spcPts val="0"/>
              </a:spcBef>
              <a:buNone/>
              <a:defRPr sz="1800" b="0" cap="none">
                <a:solidFill>
                  <a:srgbClr val="418FDE"/>
                </a:solidFill>
                <a:latin typeface="Arial"/>
                <a:cs typeface="Arial"/>
              </a:defRPr>
            </a:lvl2pPr>
            <a:lvl3pPr marL="0" indent="0">
              <a:lnSpc>
                <a:spcPct val="100000"/>
              </a:lnSpc>
              <a:spcBef>
                <a:spcPts val="0"/>
              </a:spcBef>
              <a:buNone/>
              <a:defRPr sz="1800" cap="none">
                <a:solidFill>
                  <a:srgbClr val="595959"/>
                </a:solidFill>
                <a:latin typeface=""/>
              </a:defRPr>
            </a:lvl3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17179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Rectangle 5"/>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7" name="TextBox 6"/>
          <p:cNvSpPr txBox="1"/>
          <p:nvPr userDrawn="1"/>
        </p:nvSpPr>
        <p:spPr>
          <a:xfrm>
            <a:off x="685800" y="6418263"/>
            <a:ext cx="631825" cy="100012"/>
          </a:xfrm>
          <a:prstGeom prst="rect">
            <a:avLst/>
          </a:prstGeom>
          <a:noFill/>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50" b="1" dirty="0">
                <a:solidFill>
                  <a:srgbClr val="595959"/>
                </a:solidFill>
              </a:rPr>
              <a:t>Page </a:t>
            </a:r>
            <a:fld id="{62D0250B-385C-7443-A573-1554A31BE1AF}" type="slidenum">
              <a:rPr lang="en-US" sz="650" b="1" smtClean="0">
                <a:solidFill>
                  <a:srgbClr val="595959"/>
                </a:solidFill>
              </a:rPr>
              <a:pPr algn="r" eaLnBrk="1" hangingPunct="1">
                <a:defRPr/>
              </a:pPr>
              <a:t>‹#›</a:t>
            </a:fld>
            <a:endParaRPr lang="en-US" sz="650" b="1" dirty="0">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1" name="Text Placeholder 23"/>
          <p:cNvSpPr>
            <a:spLocks noGrp="1"/>
          </p:cNvSpPr>
          <p:nvPr>
            <p:ph type="body" sz="quarter" idx="14"/>
          </p:nvPr>
        </p:nvSpPr>
        <p:spPr>
          <a:xfrm>
            <a:off x="4370294" y="2233703"/>
            <a:ext cx="4183156" cy="3892177"/>
          </a:xfrm>
          <a:prstGeom prst="rect">
            <a:avLst/>
          </a:prstGeom>
        </p:spPr>
        <p:txBody>
          <a:bodyPr vert="horz" lIns="0" tIns="0" rIns="0" bIns="0"/>
          <a:lstStyle>
            <a:lvl1pPr marL="0">
              <a:lnSpc>
                <a:spcPct val="100000"/>
              </a:lnSpc>
              <a:spcBef>
                <a:spcPts val="0"/>
              </a:spcBef>
              <a:buNone/>
              <a:defRPr sz="1250" b="0" cap="none" baseline="0">
                <a:solidFill>
                  <a:srgbClr val="595959"/>
                </a:solidFill>
                <a:latin typeface="Arial"/>
                <a:cs typeface="Arial"/>
              </a:defRPr>
            </a:lvl1pPr>
            <a:lvl2pPr marL="0">
              <a:lnSpc>
                <a:spcPct val="100000"/>
              </a:lnSpc>
              <a:spcBef>
                <a:spcPts val="0"/>
              </a:spcBef>
              <a:buNone/>
              <a:defRPr sz="1250" b="0" cap="none">
                <a:solidFill>
                  <a:srgbClr val="595959"/>
                </a:solidFill>
                <a:latin typeface="Arial"/>
                <a:cs typeface="Arial"/>
              </a:defRPr>
            </a:lvl2pPr>
          </a:lstStyle>
          <a:p>
            <a:pPr lvl="0"/>
            <a:r>
              <a:rPr lang="en-US"/>
              <a:t>Click to edit Master text styles</a:t>
            </a:r>
          </a:p>
        </p:txBody>
      </p:sp>
      <p:sp>
        <p:nvSpPr>
          <p:cNvPr id="12" name="Text Placeholder 12"/>
          <p:cNvSpPr>
            <a:spLocks noGrp="1"/>
          </p:cNvSpPr>
          <p:nvPr>
            <p:ph type="body" sz="quarter" idx="12"/>
          </p:nvPr>
        </p:nvSpPr>
        <p:spPr>
          <a:xfrm>
            <a:off x="1615180" y="2231743"/>
            <a:ext cx="2387069" cy="3894137"/>
          </a:xfrm>
          <a:prstGeom prst="rect">
            <a:avLst/>
          </a:prstGeom>
        </p:spPr>
        <p:txBody>
          <a:bodyPr vert="horz" lIns="0" tIns="0" rIns="0" bIns="0"/>
          <a:lstStyle>
            <a:lvl1pPr marL="0" indent="0">
              <a:lnSpc>
                <a:spcPct val="100000"/>
              </a:lnSpc>
              <a:spcBef>
                <a:spcPts val="0"/>
              </a:spcBef>
              <a:buNone/>
              <a:defRPr sz="1800">
                <a:solidFill>
                  <a:srgbClr val="418FDE"/>
                </a:solidFill>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3991439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Rectangle 5"/>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7" name="TextBox 6"/>
          <p:cNvSpPr txBox="1"/>
          <p:nvPr userDrawn="1"/>
        </p:nvSpPr>
        <p:spPr>
          <a:xfrm>
            <a:off x="685800" y="6418263"/>
            <a:ext cx="631825" cy="100012"/>
          </a:xfrm>
          <a:prstGeom prst="rect">
            <a:avLst/>
          </a:prstGeom>
          <a:noFill/>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50" b="1" dirty="0">
                <a:solidFill>
                  <a:srgbClr val="595959"/>
                </a:solidFill>
              </a:rPr>
              <a:t>Page </a:t>
            </a:r>
            <a:fld id="{93BD4A4C-FE0C-2A4A-A66F-786C255F5527}" type="slidenum">
              <a:rPr lang="en-US" sz="650" b="1" smtClean="0">
                <a:solidFill>
                  <a:srgbClr val="595959"/>
                </a:solidFill>
              </a:rPr>
              <a:pPr algn="r" eaLnBrk="1" hangingPunct="1">
                <a:defRPr/>
              </a:pPr>
              <a:t>‹#›</a:t>
            </a:fld>
            <a:endParaRPr lang="en-US" sz="650" b="1" dirty="0">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1" name="Text Placeholder 23"/>
          <p:cNvSpPr>
            <a:spLocks noGrp="1"/>
          </p:cNvSpPr>
          <p:nvPr>
            <p:ph type="body" sz="quarter" idx="14" hasCustomPrompt="1"/>
          </p:nvPr>
        </p:nvSpPr>
        <p:spPr>
          <a:xfrm>
            <a:off x="4370294" y="2233703"/>
            <a:ext cx="4183156" cy="3892177"/>
          </a:xfrm>
          <a:prstGeom prst="rect">
            <a:avLst/>
          </a:prstGeom>
        </p:spPr>
        <p:txBody>
          <a:bodyPr vert="horz" lIns="0" tIns="0" rIns="0" bIns="0"/>
          <a:lstStyle>
            <a:lvl1pPr marL="0">
              <a:lnSpc>
                <a:spcPct val="100000"/>
              </a:lnSpc>
              <a:spcBef>
                <a:spcPts val="0"/>
              </a:spcBef>
              <a:buNone/>
              <a:defRPr sz="1200" b="0" i="0" cap="none" baseline="0">
                <a:solidFill>
                  <a:srgbClr val="418FDE"/>
                </a:solidFill>
                <a:latin typeface="Arial"/>
                <a:cs typeface="Arial"/>
              </a:defRPr>
            </a:lvl1pPr>
            <a:lvl2pPr marL="0">
              <a:lnSpc>
                <a:spcPct val="100000"/>
              </a:lnSpc>
              <a:spcBef>
                <a:spcPts val="0"/>
              </a:spcBef>
              <a:buNone/>
              <a:defRPr sz="1200" b="0" cap="none">
                <a:solidFill>
                  <a:srgbClr val="595959"/>
                </a:solidFill>
                <a:latin typeface="Arial"/>
                <a:cs typeface="Arial"/>
              </a:defRPr>
            </a:lvl2pPr>
          </a:lstStyle>
          <a:p>
            <a:pPr lvl="0"/>
            <a:r>
              <a:rPr lang="en-US" dirty="0"/>
              <a:t>Click To Edit Master Text Styles</a:t>
            </a:r>
          </a:p>
          <a:p>
            <a:pPr lvl="1"/>
            <a:r>
              <a:rPr lang="en-US" dirty="0"/>
              <a:t>Second level</a:t>
            </a:r>
          </a:p>
        </p:txBody>
      </p:sp>
      <p:sp>
        <p:nvSpPr>
          <p:cNvPr id="12" name="Text Placeholder 12"/>
          <p:cNvSpPr>
            <a:spLocks noGrp="1"/>
          </p:cNvSpPr>
          <p:nvPr>
            <p:ph type="body" sz="quarter" idx="12"/>
          </p:nvPr>
        </p:nvSpPr>
        <p:spPr>
          <a:xfrm>
            <a:off x="1615180" y="2231743"/>
            <a:ext cx="2387069" cy="3894137"/>
          </a:xfrm>
          <a:prstGeom prst="rect">
            <a:avLst/>
          </a:prstGeom>
        </p:spPr>
        <p:txBody>
          <a:bodyPr vert="horz" lIns="0" tIns="0" rIns="0" bIns="0"/>
          <a:lstStyle>
            <a:lvl1pPr marL="0" indent="0">
              <a:lnSpc>
                <a:spcPct val="100000"/>
              </a:lnSpc>
              <a:spcBef>
                <a:spcPts val="0"/>
              </a:spcBef>
              <a:buNone/>
              <a:defRPr sz="1800">
                <a:solidFill>
                  <a:srgbClr val="595959"/>
                </a:solidFill>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2201465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Rectangle 5"/>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7" name="TextBox 6"/>
          <p:cNvSpPr txBox="1"/>
          <p:nvPr userDrawn="1"/>
        </p:nvSpPr>
        <p:spPr>
          <a:xfrm>
            <a:off x="685800" y="6418263"/>
            <a:ext cx="631825" cy="100012"/>
          </a:xfrm>
          <a:prstGeom prst="rect">
            <a:avLst/>
          </a:prstGeom>
          <a:noFill/>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50" b="1" dirty="0">
                <a:solidFill>
                  <a:srgbClr val="595959"/>
                </a:solidFill>
              </a:rPr>
              <a:t>Page </a:t>
            </a:r>
            <a:fld id="{D338605F-DD32-504F-BC81-474F83E1A16A}" type="slidenum">
              <a:rPr lang="en-US" sz="650" b="1" smtClean="0">
                <a:solidFill>
                  <a:srgbClr val="595959"/>
                </a:solidFill>
              </a:rPr>
              <a:pPr algn="r" eaLnBrk="1" hangingPunct="1">
                <a:defRPr/>
              </a:pPr>
              <a:t>‹#›</a:t>
            </a:fld>
            <a:endParaRPr lang="en-US" sz="650" b="1" dirty="0">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1" name="Text Placeholder 23"/>
          <p:cNvSpPr>
            <a:spLocks noGrp="1"/>
          </p:cNvSpPr>
          <p:nvPr>
            <p:ph type="body" sz="quarter" idx="14" hasCustomPrompt="1"/>
          </p:nvPr>
        </p:nvSpPr>
        <p:spPr>
          <a:xfrm>
            <a:off x="5016500" y="2233703"/>
            <a:ext cx="3536949" cy="3892177"/>
          </a:xfrm>
          <a:prstGeom prst="rect">
            <a:avLst/>
          </a:prstGeom>
        </p:spPr>
        <p:txBody>
          <a:bodyPr vert="horz" lIns="0" tIns="0" rIns="0" bIns="0"/>
          <a:lstStyle>
            <a:lvl1pPr marL="0">
              <a:lnSpc>
                <a:spcPct val="100000"/>
              </a:lnSpc>
              <a:spcBef>
                <a:spcPts val="0"/>
              </a:spcBef>
              <a:buNone/>
              <a:defRPr sz="1200" b="0" i="0" cap="none" baseline="0">
                <a:solidFill>
                  <a:srgbClr val="418FDE"/>
                </a:solidFill>
                <a:latin typeface="Arial"/>
                <a:cs typeface="Arial"/>
              </a:defRPr>
            </a:lvl1pPr>
            <a:lvl2pPr marL="0">
              <a:lnSpc>
                <a:spcPct val="100000"/>
              </a:lnSpc>
              <a:spcBef>
                <a:spcPts val="0"/>
              </a:spcBef>
              <a:buNone/>
              <a:defRPr sz="1200" b="0" cap="none">
                <a:solidFill>
                  <a:srgbClr val="595959"/>
                </a:solidFill>
                <a:latin typeface="Arial"/>
                <a:cs typeface="Arial"/>
              </a:defRPr>
            </a:lvl2pPr>
          </a:lstStyle>
          <a:p>
            <a:pPr lvl="0"/>
            <a:r>
              <a:rPr lang="en-US" dirty="0"/>
              <a:t>Click To Edit Master Text Styles</a:t>
            </a:r>
          </a:p>
          <a:p>
            <a:pPr lvl="1"/>
            <a:r>
              <a:rPr lang="en-US" dirty="0"/>
              <a:t>Second level</a:t>
            </a:r>
          </a:p>
        </p:txBody>
      </p:sp>
      <p:sp>
        <p:nvSpPr>
          <p:cNvPr id="13" name="Text Placeholder 23"/>
          <p:cNvSpPr>
            <a:spLocks noGrp="1"/>
          </p:cNvSpPr>
          <p:nvPr>
            <p:ph type="body" sz="quarter" idx="15" hasCustomPrompt="1"/>
          </p:nvPr>
        </p:nvSpPr>
        <p:spPr>
          <a:xfrm>
            <a:off x="1616076" y="2233703"/>
            <a:ext cx="3218995" cy="3892177"/>
          </a:xfrm>
          <a:prstGeom prst="rect">
            <a:avLst/>
          </a:prstGeom>
        </p:spPr>
        <p:txBody>
          <a:bodyPr vert="horz" lIns="0" tIns="0" rIns="0" bIns="0"/>
          <a:lstStyle>
            <a:lvl1pPr marL="0">
              <a:lnSpc>
                <a:spcPct val="100000"/>
              </a:lnSpc>
              <a:spcBef>
                <a:spcPts val="0"/>
              </a:spcBef>
              <a:buNone/>
              <a:defRPr sz="1200" b="0" i="0" cap="none" baseline="0">
                <a:solidFill>
                  <a:srgbClr val="418FDE"/>
                </a:solidFill>
                <a:latin typeface="Arial"/>
                <a:cs typeface="Arial"/>
              </a:defRPr>
            </a:lvl1pPr>
            <a:lvl2pPr marL="0">
              <a:lnSpc>
                <a:spcPct val="100000"/>
              </a:lnSpc>
              <a:spcBef>
                <a:spcPts val="0"/>
              </a:spcBef>
              <a:buNone/>
              <a:defRPr sz="1200" b="0" cap="none">
                <a:solidFill>
                  <a:srgbClr val="595959"/>
                </a:solidFill>
                <a:latin typeface="Arial"/>
                <a:cs typeface="Aria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51027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Rectangle 5"/>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7" name="TextBox 6"/>
          <p:cNvSpPr txBox="1"/>
          <p:nvPr userDrawn="1"/>
        </p:nvSpPr>
        <p:spPr>
          <a:xfrm>
            <a:off x="685800" y="6418263"/>
            <a:ext cx="631825" cy="100012"/>
          </a:xfrm>
          <a:prstGeom prst="rect">
            <a:avLst/>
          </a:prstGeom>
          <a:noFill/>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50" b="1" dirty="0">
                <a:solidFill>
                  <a:srgbClr val="595959"/>
                </a:solidFill>
              </a:rPr>
              <a:t>Page </a:t>
            </a:r>
            <a:fld id="{00A389FC-759C-944A-BA5D-FB1C6AB36CA0}" type="slidenum">
              <a:rPr lang="en-US" sz="650" b="1" smtClean="0">
                <a:solidFill>
                  <a:srgbClr val="595959"/>
                </a:solidFill>
              </a:rPr>
              <a:pPr algn="r" eaLnBrk="1" hangingPunct="1">
                <a:defRPr/>
              </a:pPr>
              <a:t>‹#›</a:t>
            </a:fld>
            <a:endParaRPr lang="en-US" sz="650" b="1" dirty="0">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2" name="Text Placeholder 12"/>
          <p:cNvSpPr>
            <a:spLocks noGrp="1"/>
          </p:cNvSpPr>
          <p:nvPr>
            <p:ph type="body" sz="quarter" idx="12"/>
          </p:nvPr>
        </p:nvSpPr>
        <p:spPr>
          <a:xfrm>
            <a:off x="1615180" y="2231743"/>
            <a:ext cx="6639820" cy="1297043"/>
          </a:xfrm>
          <a:prstGeom prst="rect">
            <a:avLst/>
          </a:prstGeom>
        </p:spPr>
        <p:txBody>
          <a:bodyPr vert="horz" lIns="0" tIns="0" rIns="0" bIns="0"/>
          <a:lstStyle>
            <a:lvl1pPr marL="0" indent="0">
              <a:lnSpc>
                <a:spcPct val="100000"/>
              </a:lnSpc>
              <a:spcBef>
                <a:spcPts val="0"/>
              </a:spcBef>
              <a:buNone/>
              <a:defRPr sz="1800">
                <a:solidFill>
                  <a:srgbClr val="595959"/>
                </a:solidFill>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13" name="Picture Placeholder 13"/>
          <p:cNvSpPr>
            <a:spLocks noGrp="1"/>
          </p:cNvSpPr>
          <p:nvPr>
            <p:ph type="pic" sz="quarter" idx="13"/>
          </p:nvPr>
        </p:nvSpPr>
        <p:spPr>
          <a:xfrm>
            <a:off x="1615180" y="3855358"/>
            <a:ext cx="6639820" cy="2222500"/>
          </a:xfrm>
          <a:prstGeom prst="rect">
            <a:avLst/>
          </a:prstGeom>
        </p:spPr>
        <p:txBody>
          <a:bodyPr vert="horz"/>
          <a:lstStyle>
            <a:lvl1pPr>
              <a:defRPr sz="1200">
                <a:latin typeface="Arial"/>
                <a:cs typeface="Arial"/>
              </a:defRPr>
            </a:lvl1pPr>
          </a:lstStyle>
          <a:p>
            <a:pPr lvl="0"/>
            <a:r>
              <a:rPr lang="en-US" noProof="0"/>
              <a:t>Drag picture to placeholder or click icon to add</a:t>
            </a:r>
          </a:p>
        </p:txBody>
      </p:sp>
    </p:spTree>
    <p:extLst>
      <p:ext uri="{BB962C8B-B14F-4D97-AF65-F5344CB8AC3E}">
        <p14:creationId xmlns:p14="http://schemas.microsoft.com/office/powerpoint/2010/main" val="4135864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Rectangle 4"/>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endParaRPr>
          </a:p>
        </p:txBody>
      </p:sp>
      <p:sp>
        <p:nvSpPr>
          <p:cNvPr id="6" name="TextBox 5"/>
          <p:cNvSpPr txBox="1"/>
          <p:nvPr userDrawn="1"/>
        </p:nvSpPr>
        <p:spPr>
          <a:xfrm>
            <a:off x="685800" y="6418263"/>
            <a:ext cx="631825" cy="100012"/>
          </a:xfrm>
          <a:prstGeom prst="rect">
            <a:avLst/>
          </a:prstGeom>
          <a:noFill/>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50" b="1" dirty="0">
                <a:solidFill>
                  <a:srgbClr val="595959"/>
                </a:solidFill>
              </a:rPr>
              <a:t>Page </a:t>
            </a:r>
            <a:fld id="{3BC8F67B-5164-D74E-A861-2D6CC9926A74}" type="slidenum">
              <a:rPr lang="en-US" sz="650" b="1" smtClean="0">
                <a:solidFill>
                  <a:srgbClr val="595959"/>
                </a:solidFill>
              </a:rPr>
              <a:pPr algn="r" eaLnBrk="1" hangingPunct="1">
                <a:defRPr/>
              </a:pPr>
              <a:t>‹#›</a:t>
            </a:fld>
            <a:endParaRPr lang="en-US" sz="650" b="1" dirty="0">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3" name="Picture Placeholder 13"/>
          <p:cNvSpPr>
            <a:spLocks noGrp="1"/>
          </p:cNvSpPr>
          <p:nvPr>
            <p:ph type="pic" sz="quarter" idx="13"/>
          </p:nvPr>
        </p:nvSpPr>
        <p:spPr>
          <a:xfrm>
            <a:off x="1615180" y="2086429"/>
            <a:ext cx="6639820" cy="3991429"/>
          </a:xfrm>
          <a:prstGeom prst="rect">
            <a:avLst/>
          </a:prstGeom>
        </p:spPr>
        <p:txBody>
          <a:bodyPr vert="horz"/>
          <a:lstStyle>
            <a:lvl1pPr>
              <a:defRPr sz="1200">
                <a:latin typeface="Arial"/>
                <a:cs typeface="Arial"/>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636719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 id="2147484209" r:id="rId14"/>
    <p:sldLayoutId id="2147484210" r:id="rId15"/>
    <p:sldLayoutId id="2147484211" r:id="rId16"/>
    <p:sldLayoutId id="2147484212" r:id="rId17"/>
  </p:sldLayoutIdLst>
  <p:hf sldNum="0"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ＭＳ Ｐゴシック"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etc.uma.es/?lang=en" TargetMode="External"/><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10.xml"/><Relationship Id="rId7" Type="http://schemas.openxmlformats.org/officeDocument/2006/relationships/image" Target="../media/image12.emf"/><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4.tiff"/><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mailto:amorlaaribi7@gmail.com" TargetMode="External"/><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s://unstats.un.org/unsd/publication/seriesM/Series_M67Rev3en.pdf"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885982" y="4704202"/>
            <a:ext cx="4649555" cy="724481"/>
          </a:xfrm>
        </p:spPr>
        <p:txBody>
          <a:bodyPr/>
          <a:lstStyle/>
          <a:p>
            <a:pPr algn="ctr"/>
            <a:endParaRPr lang="en-US" dirty="0">
              <a:solidFill>
                <a:schemeClr val="tx1"/>
              </a:solidFill>
            </a:endParaRPr>
          </a:p>
          <a:p>
            <a:pPr algn="ctr"/>
            <a:r>
              <a:rPr lang="en-US" dirty="0">
                <a:solidFill>
                  <a:schemeClr val="tx1"/>
                </a:solidFill>
              </a:rPr>
              <a:t>Amor </a:t>
            </a:r>
            <a:r>
              <a:rPr lang="en-US" dirty="0" err="1">
                <a:solidFill>
                  <a:schemeClr val="tx1"/>
                </a:solidFill>
              </a:rPr>
              <a:t>Laaribi</a:t>
            </a:r>
            <a:r>
              <a:rPr lang="en-US" dirty="0">
                <a:solidFill>
                  <a:schemeClr val="tx1"/>
                </a:solidFill>
              </a:rPr>
              <a:t>, PhD</a:t>
            </a:r>
          </a:p>
          <a:p>
            <a:pPr algn="ctr"/>
            <a:r>
              <a:rPr lang="en-US" dirty="0">
                <a:solidFill>
                  <a:schemeClr val="tx1"/>
                </a:solidFill>
              </a:rPr>
              <a:t>Former UNSD Senior Statistician/UN-GGIM Coordinator</a:t>
            </a:r>
          </a:p>
          <a:p>
            <a:pPr algn="ctr"/>
            <a:endParaRPr lang="en-US" sz="2000" dirty="0">
              <a:solidFill>
                <a:schemeClr val="tx1"/>
              </a:solidFill>
            </a:endParaRPr>
          </a:p>
        </p:txBody>
      </p:sp>
      <p:sp>
        <p:nvSpPr>
          <p:cNvPr id="3" name="Text Placeholder 2"/>
          <p:cNvSpPr>
            <a:spLocks noGrp="1"/>
          </p:cNvSpPr>
          <p:nvPr>
            <p:ph type="body" sz="quarter" idx="10"/>
          </p:nvPr>
        </p:nvSpPr>
        <p:spPr>
          <a:xfrm>
            <a:off x="2885982" y="3015813"/>
            <a:ext cx="5762259" cy="1688389"/>
          </a:xfrm>
        </p:spPr>
        <p:txBody>
          <a:bodyPr/>
          <a:lstStyle/>
          <a:p>
            <a:pPr marL="7938" indent="0">
              <a:lnSpc>
                <a:spcPct val="100000"/>
              </a:lnSpc>
            </a:pPr>
            <a:r>
              <a:rPr lang="en-GB" sz="2400" u="sng" dirty="0">
                <a:solidFill>
                  <a:schemeClr val="tx1"/>
                </a:solidFill>
              </a:rPr>
              <a:t>Item 5 </a:t>
            </a:r>
            <a:r>
              <a:rPr lang="en-US" sz="2400" dirty="0">
                <a:solidFill>
                  <a:schemeClr val="tx1"/>
                </a:solidFill>
              </a:rPr>
              <a:t>The prospects of Innovation and Technology in Official Statistics</a:t>
            </a:r>
          </a:p>
          <a:p>
            <a:pPr marL="7938" indent="0">
              <a:lnSpc>
                <a:spcPct val="100000"/>
              </a:lnSpc>
            </a:pPr>
            <a:r>
              <a:rPr lang="en-US" sz="2000" dirty="0">
                <a:solidFill>
                  <a:schemeClr val="tx1"/>
                </a:solidFill>
              </a:rPr>
              <a:t>Priority Technologies for the Arab region</a:t>
            </a:r>
          </a:p>
          <a:p>
            <a:pPr marL="7938" indent="0">
              <a:lnSpc>
                <a:spcPct val="100000"/>
              </a:lnSpc>
            </a:pPr>
            <a:r>
              <a:rPr lang="en-US" sz="2400" dirty="0">
                <a:solidFill>
                  <a:schemeClr val="tx1"/>
                </a:solidFill>
              </a:rPr>
              <a:t> </a:t>
            </a:r>
            <a:r>
              <a:rPr lang="en-US" sz="2000" dirty="0">
                <a:solidFill>
                  <a:schemeClr val="tx1"/>
                </a:solidFill>
              </a:rPr>
              <a:t>E/ESCWA/C.1/2019/4</a:t>
            </a:r>
            <a:endParaRPr lang="en-US" sz="2400" dirty="0">
              <a:solidFill>
                <a:schemeClr val="tx1"/>
              </a:solidFill>
            </a:endParaRPr>
          </a:p>
          <a:p>
            <a:pPr marL="7938" indent="0">
              <a:lnSpc>
                <a:spcPct val="100000"/>
              </a:lnSpc>
            </a:pPr>
            <a:endParaRPr lang="en-US" sz="2400" dirty="0">
              <a:solidFill>
                <a:schemeClr val="tx1"/>
              </a:solidFill>
            </a:endParaRPr>
          </a:p>
        </p:txBody>
      </p:sp>
      <p:pic>
        <p:nvPicPr>
          <p:cNvPr id="6" name="Picture 1">
            <a:extLst>
              <a:ext uri="{FF2B5EF4-FFF2-40B4-BE49-F238E27FC236}">
                <a16:creationId xmlns:a16="http://schemas.microsoft.com/office/drawing/2014/main" id="{4902741C-B454-423F-B033-74F3F936A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78" y="156163"/>
            <a:ext cx="719138" cy="7191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90F92897-ABF8-4B84-8D86-4C20E66AB3BA}"/>
              </a:ext>
            </a:extLst>
          </p:cNvPr>
          <p:cNvSpPr>
            <a:spLocks noChangeArrowheads="1"/>
          </p:cNvSpPr>
          <p:nvPr/>
        </p:nvSpPr>
        <p:spPr bwMode="auto">
          <a:xfrm flipV="1">
            <a:off x="1" y="-45720"/>
            <a:ext cx="2060154" cy="106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3">
            <a:extLst>
              <a:ext uri="{FF2B5EF4-FFF2-40B4-BE49-F238E27FC236}">
                <a16:creationId xmlns:a16="http://schemas.microsoft.com/office/drawing/2014/main" id="{46481502-4DCD-4DCA-A6AA-9501B25B8D19}"/>
              </a:ext>
            </a:extLst>
          </p:cNvPr>
          <p:cNvSpPr>
            <a:spLocks noChangeArrowheads="1"/>
          </p:cNvSpPr>
          <p:nvPr/>
        </p:nvSpPr>
        <p:spPr bwMode="auto">
          <a:xfrm>
            <a:off x="174378" y="931350"/>
            <a:ext cx="406015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tabLst>
                <a:tab pos="360363" algn="l"/>
                <a:tab pos="571500" algn="l"/>
                <a:tab pos="630238" algn="l"/>
                <a:tab pos="900113" algn="l"/>
              </a:tabLst>
              <a:defRPr>
                <a:solidFill>
                  <a:schemeClr val="tx1"/>
                </a:solidFill>
                <a:latin typeface="Arial" panose="020B0604020202020204" pitchFamily="34" charset="0"/>
              </a:defRPr>
            </a:lvl1pPr>
            <a:lvl2pPr eaLnBrk="0" hangingPunct="0">
              <a:tabLst>
                <a:tab pos="360363" algn="l"/>
                <a:tab pos="571500" algn="l"/>
                <a:tab pos="630238" algn="l"/>
                <a:tab pos="900113" algn="l"/>
              </a:tabLst>
              <a:defRPr>
                <a:solidFill>
                  <a:schemeClr val="tx1"/>
                </a:solidFill>
                <a:latin typeface="Arial" panose="020B0604020202020204" pitchFamily="34" charset="0"/>
              </a:defRPr>
            </a:lvl2pPr>
            <a:lvl3pPr eaLnBrk="0" hangingPunct="0">
              <a:tabLst>
                <a:tab pos="360363" algn="l"/>
                <a:tab pos="571500" algn="l"/>
                <a:tab pos="630238" algn="l"/>
                <a:tab pos="900113" algn="l"/>
              </a:tabLst>
              <a:defRPr>
                <a:solidFill>
                  <a:schemeClr val="tx1"/>
                </a:solidFill>
                <a:latin typeface="Arial" panose="020B0604020202020204" pitchFamily="34" charset="0"/>
              </a:defRPr>
            </a:lvl3pPr>
            <a:lvl4pPr eaLnBrk="0" hangingPunct="0">
              <a:tabLst>
                <a:tab pos="360363" algn="l"/>
                <a:tab pos="571500" algn="l"/>
                <a:tab pos="630238" algn="l"/>
                <a:tab pos="900113" algn="l"/>
              </a:tabLst>
              <a:defRPr>
                <a:solidFill>
                  <a:schemeClr val="tx1"/>
                </a:solidFill>
                <a:latin typeface="Arial" panose="020B0604020202020204" pitchFamily="34" charset="0"/>
              </a:defRPr>
            </a:lvl4pPr>
            <a:lvl5pPr eaLnBrk="0" hangingPunct="0">
              <a:tabLst>
                <a:tab pos="360363" algn="l"/>
                <a:tab pos="571500" algn="l"/>
                <a:tab pos="630238" algn="l"/>
                <a:tab pos="900113" algn="l"/>
              </a:tabLst>
              <a:defRPr>
                <a:solidFill>
                  <a:schemeClr val="tx1"/>
                </a:solidFill>
                <a:latin typeface="Arial" panose="020B0604020202020204" pitchFamily="34" charset="0"/>
              </a:defRPr>
            </a:lvl5pPr>
            <a:lvl6pPr eaLnBrk="0" fontAlgn="base" hangingPunct="0">
              <a:spcBef>
                <a:spcPct val="0"/>
              </a:spcBef>
              <a:spcAft>
                <a:spcPct val="0"/>
              </a:spcAft>
              <a:tabLst>
                <a:tab pos="360363" algn="l"/>
                <a:tab pos="571500" algn="l"/>
                <a:tab pos="630238" algn="l"/>
                <a:tab pos="900113" algn="l"/>
              </a:tabLst>
              <a:defRPr>
                <a:solidFill>
                  <a:schemeClr val="tx1"/>
                </a:solidFill>
                <a:latin typeface="Arial" panose="020B0604020202020204" pitchFamily="34" charset="0"/>
              </a:defRPr>
            </a:lvl6pPr>
            <a:lvl7pPr eaLnBrk="0" fontAlgn="base" hangingPunct="0">
              <a:spcBef>
                <a:spcPct val="0"/>
              </a:spcBef>
              <a:spcAft>
                <a:spcPct val="0"/>
              </a:spcAft>
              <a:tabLst>
                <a:tab pos="360363" algn="l"/>
                <a:tab pos="571500" algn="l"/>
                <a:tab pos="630238" algn="l"/>
                <a:tab pos="900113" algn="l"/>
              </a:tabLst>
              <a:defRPr>
                <a:solidFill>
                  <a:schemeClr val="tx1"/>
                </a:solidFill>
                <a:latin typeface="Arial" panose="020B0604020202020204" pitchFamily="34" charset="0"/>
              </a:defRPr>
            </a:lvl7pPr>
            <a:lvl8pPr eaLnBrk="0" fontAlgn="base" hangingPunct="0">
              <a:spcBef>
                <a:spcPct val="0"/>
              </a:spcBef>
              <a:spcAft>
                <a:spcPct val="0"/>
              </a:spcAft>
              <a:tabLst>
                <a:tab pos="360363" algn="l"/>
                <a:tab pos="571500" algn="l"/>
                <a:tab pos="630238" algn="l"/>
                <a:tab pos="900113" algn="l"/>
              </a:tabLst>
              <a:defRPr>
                <a:solidFill>
                  <a:schemeClr val="tx1"/>
                </a:solidFill>
                <a:latin typeface="Arial" panose="020B0604020202020204" pitchFamily="34" charset="0"/>
              </a:defRPr>
            </a:lvl8pPr>
            <a:lvl9pPr eaLnBrk="0" fontAlgn="base" hangingPunct="0">
              <a:spcBef>
                <a:spcPct val="0"/>
              </a:spcBef>
              <a:spcAft>
                <a:spcPct val="0"/>
              </a:spcAft>
              <a:tabLst>
                <a:tab pos="360363" algn="l"/>
                <a:tab pos="571500" algn="l"/>
                <a:tab pos="630238" algn="l"/>
                <a:tab pos="9001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60363" algn="l"/>
                <a:tab pos="571500" algn="l"/>
                <a:tab pos="630238" algn="l"/>
                <a:tab pos="900113" algn="l"/>
              </a:tabLst>
            </a:pPr>
            <a:r>
              <a:rPr kumimoji="0" lang="en-GB" altLang="en-US" sz="2400" b="0" i="0" u="none" strike="noStrike" cap="none" normalizeH="0" baseline="0" dirty="0">
                <a:ln>
                  <a:noFill/>
                </a:ln>
                <a:solidFill>
                  <a:srgbClr val="000000"/>
                </a:solidFill>
                <a:effectLst/>
                <a:ea typeface="PMingLiU" panose="02020500000000000000" pitchFamily="18" charset="-120"/>
                <a:cs typeface="Arial" panose="020B0604020202020204" pitchFamily="34" charset="0"/>
              </a:rPr>
              <a:t>Statistical Committee</a:t>
            </a:r>
            <a:endParaRPr kumimoji="0" lang="en-US" altLang="en-US" sz="24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60363" algn="l"/>
                <a:tab pos="571500" algn="l"/>
                <a:tab pos="630238" algn="l"/>
                <a:tab pos="900113" algn="l"/>
              </a:tabLst>
            </a:pPr>
            <a:r>
              <a:rPr kumimoji="0" lang="en-GB" altLang="en-US" sz="2400" b="0" i="0" u="none" strike="noStrike" cap="none" normalizeH="0" baseline="0" dirty="0">
                <a:ln>
                  <a:noFill/>
                </a:ln>
                <a:solidFill>
                  <a:srgbClr val="000000"/>
                </a:solidFill>
                <a:effectLst/>
                <a:ea typeface="PMingLiU" panose="02020500000000000000" pitchFamily="18" charset="-120"/>
                <a:cs typeface="Arial" panose="020B0604020202020204" pitchFamily="34" charset="0"/>
              </a:rPr>
              <a:t>Thirteenth session</a:t>
            </a:r>
            <a:endParaRPr kumimoji="0" lang="en-US" altLang="en-US" sz="24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60363" algn="l"/>
                <a:tab pos="571500" algn="l"/>
                <a:tab pos="630238" algn="l"/>
                <a:tab pos="900113" algn="l"/>
              </a:tabLst>
            </a:pPr>
            <a:r>
              <a:rPr kumimoji="0" lang="en-GB" altLang="en-US" sz="2400" b="0" i="0" u="none" strike="noStrike" cap="none" normalizeH="0" baseline="0" dirty="0">
                <a:ln>
                  <a:noFill/>
                </a:ln>
                <a:solidFill>
                  <a:srgbClr val="000000"/>
                </a:solidFill>
                <a:effectLst/>
                <a:ea typeface="PMingLiU" panose="02020500000000000000" pitchFamily="18" charset="-120"/>
                <a:cs typeface="Arial" panose="020B0604020202020204" pitchFamily="34" charset="0"/>
              </a:rPr>
              <a:t>Beirut, 29-30 January 2019</a:t>
            </a:r>
            <a:endParaRPr kumimoji="0" lang="en-GB" altLang="en-US" sz="2400" b="0"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1069411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Placeholder 6"/>
          <p:cNvSpPr>
            <a:spLocks noGrp="1"/>
          </p:cNvSpPr>
          <p:nvPr>
            <p:ph type="body" sz="quarter" idx="11"/>
          </p:nvPr>
        </p:nvSpPr>
        <p:spPr bwMode="auto">
          <a:xfrm>
            <a:off x="1598610" y="816489"/>
            <a:ext cx="7186385" cy="77896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7938" indent="-7938"/>
            <a:r>
              <a:rPr lang="en-US" sz="2400" dirty="0">
                <a:solidFill>
                  <a:srgbClr val="C00000"/>
                </a:solidFill>
                <a:latin typeface="Arial" charset="0"/>
                <a:ea typeface="ＭＳ Ｐゴシック" charset="0"/>
                <a:cs typeface="Arial" charset="0"/>
              </a:rPr>
              <a:t>Investigation of the Current Situation in the Region</a:t>
            </a:r>
          </a:p>
          <a:p>
            <a:endParaRPr lang="en-US" dirty="0">
              <a:latin typeface="Arial" charset="0"/>
              <a:ea typeface="ＭＳ Ｐゴシック" charset="0"/>
              <a:cs typeface="Arial" charset="0"/>
            </a:endParaRPr>
          </a:p>
        </p:txBody>
      </p:sp>
      <p:sp>
        <p:nvSpPr>
          <p:cNvPr id="28675" name="Text Placeholder 7"/>
          <p:cNvSpPr>
            <a:spLocks noGrp="1"/>
          </p:cNvSpPr>
          <p:nvPr>
            <p:ph type="body" sz="quarter" idx="12"/>
          </p:nvPr>
        </p:nvSpPr>
        <p:spPr bwMode="auto">
          <a:xfrm>
            <a:off x="1614488" y="3651758"/>
            <a:ext cx="6972300" cy="313309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rtl="1"/>
            <a:endParaRPr lang="en-US" dirty="0">
              <a:latin typeface="Arial" charset="0"/>
              <a:ea typeface="ＭＳ Ｐゴシック" charset="0"/>
              <a:cs typeface="Arial" charset="0"/>
            </a:endParaRPr>
          </a:p>
          <a:p>
            <a:pPr marL="285750" indent="-285750" algn="just">
              <a:spcBef>
                <a:spcPct val="0"/>
              </a:spcBef>
              <a:buFont typeface="Wingdings" charset="2"/>
              <a:buChar char="v"/>
            </a:pPr>
            <a:r>
              <a:rPr lang="en-US" b="1" dirty="0"/>
              <a:t>Questionnaire on the Experiences and Practices of Arab countries regarding the Use of Geospatial Methodologies and Technologies, and the Dissemination of Statistical Data</a:t>
            </a:r>
          </a:p>
          <a:p>
            <a:pPr algn="just">
              <a:spcBef>
                <a:spcPct val="0"/>
              </a:spcBef>
            </a:pPr>
            <a:endParaRPr lang="en-US" dirty="0">
              <a:latin typeface="Arial" charset="0"/>
              <a:ea typeface="ＭＳ Ｐゴシック" charset="0"/>
              <a:cs typeface="Arial" charset="0"/>
            </a:endParaRPr>
          </a:p>
          <a:p>
            <a:pPr marL="285750" indent="-285750" algn="just">
              <a:spcBef>
                <a:spcPct val="0"/>
              </a:spcBef>
              <a:buFont typeface="Wingdings" charset="2"/>
              <a:buChar char="v"/>
            </a:pPr>
            <a:r>
              <a:rPr lang="en-GB" b="1" dirty="0"/>
              <a:t>ESCWA short questionnaire on "Assessing the Status and Needs of Arab Countries to Produce and Utilize Geospatial Information as a Data Source for the SDGs</a:t>
            </a:r>
          </a:p>
          <a:p>
            <a:pPr algn="just">
              <a:spcBef>
                <a:spcPct val="0"/>
              </a:spcBef>
            </a:pPr>
            <a:endParaRPr lang="en-GB" dirty="0"/>
          </a:p>
          <a:p>
            <a:pPr marL="285750" indent="-285750" algn="just">
              <a:spcBef>
                <a:spcPct val="0"/>
              </a:spcBef>
              <a:buFont typeface="Wingdings" charset="2"/>
              <a:buChar char="v"/>
            </a:pPr>
            <a:r>
              <a:rPr lang="en-GB" b="1" dirty="0"/>
              <a:t>EU-designed survey on environment-related SDGs was conducted for selected Arab countries in cooperation with The </a:t>
            </a:r>
            <a:r>
              <a:rPr lang="en-GB" b="1" dirty="0">
                <a:hlinkClick r:id="rId3"/>
              </a:rPr>
              <a:t>European Topic Centre of the University of Malaga, Spain (ETC‐UMA)</a:t>
            </a:r>
            <a:r>
              <a:rPr lang="en-GB" b="1" dirty="0"/>
              <a:t> mainly on population, human settlements and infrastructure; land use and land cover; biodiversity; water; air quality and marine ecosystems</a:t>
            </a:r>
            <a:r>
              <a:rPr lang="en-US" b="1" dirty="0"/>
              <a:t>  </a:t>
            </a:r>
            <a:r>
              <a:rPr lang="en-US" dirty="0"/>
              <a:t> </a:t>
            </a:r>
          </a:p>
          <a:p>
            <a:r>
              <a:rPr lang="en-US" dirty="0"/>
              <a:t> </a:t>
            </a:r>
          </a:p>
          <a:p>
            <a:r>
              <a:rPr lang="en-US" dirty="0"/>
              <a:t> </a:t>
            </a:r>
          </a:p>
          <a:p>
            <a:pPr marL="285750" indent="-285750">
              <a:spcBef>
                <a:spcPct val="0"/>
              </a:spcBef>
              <a:buFont typeface="Wingdings" charset="2"/>
              <a:buChar char="v"/>
            </a:pPr>
            <a:endParaRPr lang="en-US" dirty="0">
              <a:latin typeface="Arial" charset="0"/>
              <a:ea typeface="ＭＳ Ｐゴシック" charset="0"/>
              <a:cs typeface="Arial" charset="0"/>
            </a:endParaRPr>
          </a:p>
        </p:txBody>
      </p:sp>
      <p:pic>
        <p:nvPicPr>
          <p:cNvPr id="10" name="Picture 4" descr="iph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152" y="2057844"/>
            <a:ext cx="1689651" cy="152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2" name="Group 7"/>
          <p:cNvGrpSpPr>
            <a:grpSpLocks/>
          </p:cNvGrpSpPr>
          <p:nvPr/>
        </p:nvGrpSpPr>
        <p:grpSpPr bwMode="auto">
          <a:xfrm>
            <a:off x="7164431" y="2025432"/>
            <a:ext cx="1639019" cy="1520826"/>
            <a:chOff x="3989" y="2251"/>
            <a:chExt cx="1272" cy="1059"/>
          </a:xfrm>
        </p:grpSpPr>
        <p:pic>
          <p:nvPicPr>
            <p:cNvPr id="13" name="Picture 8" descr="SSC_Pop_PPS - cr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9" y="2251"/>
              <a:ext cx="1270" cy="1059"/>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9"/>
            <p:cNvSpPr>
              <a:spLocks/>
            </p:cNvSpPr>
            <p:nvPr/>
          </p:nvSpPr>
          <p:spPr bwMode="auto">
            <a:xfrm>
              <a:off x="3992" y="2286"/>
              <a:ext cx="1269" cy="1013"/>
            </a:xfrm>
            <a:custGeom>
              <a:avLst/>
              <a:gdLst>
                <a:gd name="T0" fmla="*/ 187 w 1269"/>
                <a:gd name="T1" fmla="*/ 479 h 1013"/>
                <a:gd name="T2" fmla="*/ 85 w 1269"/>
                <a:gd name="T3" fmla="*/ 488 h 1013"/>
                <a:gd name="T4" fmla="*/ 54 w 1269"/>
                <a:gd name="T5" fmla="*/ 476 h 1013"/>
                <a:gd name="T6" fmla="*/ 10 w 1269"/>
                <a:gd name="T7" fmla="*/ 524 h 1013"/>
                <a:gd name="T8" fmla="*/ 51 w 1269"/>
                <a:gd name="T9" fmla="*/ 572 h 1013"/>
                <a:gd name="T10" fmla="*/ 67 w 1269"/>
                <a:gd name="T11" fmla="*/ 642 h 1013"/>
                <a:gd name="T12" fmla="*/ 7 w 1269"/>
                <a:gd name="T13" fmla="*/ 684 h 1013"/>
                <a:gd name="T14" fmla="*/ 31 w 1269"/>
                <a:gd name="T15" fmla="*/ 752 h 1013"/>
                <a:gd name="T16" fmla="*/ 48 w 1269"/>
                <a:gd name="T17" fmla="*/ 797 h 1013"/>
                <a:gd name="T18" fmla="*/ 111 w 1269"/>
                <a:gd name="T19" fmla="*/ 812 h 1013"/>
                <a:gd name="T20" fmla="*/ 156 w 1269"/>
                <a:gd name="T21" fmla="*/ 777 h 1013"/>
                <a:gd name="T22" fmla="*/ 237 w 1269"/>
                <a:gd name="T23" fmla="*/ 759 h 1013"/>
                <a:gd name="T24" fmla="*/ 286 w 1269"/>
                <a:gd name="T25" fmla="*/ 758 h 1013"/>
                <a:gd name="T26" fmla="*/ 361 w 1269"/>
                <a:gd name="T27" fmla="*/ 729 h 1013"/>
                <a:gd name="T28" fmla="*/ 388 w 1269"/>
                <a:gd name="T29" fmla="*/ 780 h 1013"/>
                <a:gd name="T30" fmla="*/ 385 w 1269"/>
                <a:gd name="T31" fmla="*/ 855 h 1013"/>
                <a:gd name="T32" fmla="*/ 382 w 1269"/>
                <a:gd name="T33" fmla="*/ 906 h 1013"/>
                <a:gd name="T34" fmla="*/ 408 w 1269"/>
                <a:gd name="T35" fmla="*/ 939 h 1013"/>
                <a:gd name="T36" fmla="*/ 495 w 1269"/>
                <a:gd name="T37" fmla="*/ 948 h 1013"/>
                <a:gd name="T38" fmla="*/ 555 w 1269"/>
                <a:gd name="T39" fmla="*/ 936 h 1013"/>
                <a:gd name="T40" fmla="*/ 597 w 1269"/>
                <a:gd name="T41" fmla="*/ 908 h 1013"/>
                <a:gd name="T42" fmla="*/ 621 w 1269"/>
                <a:gd name="T43" fmla="*/ 969 h 1013"/>
                <a:gd name="T44" fmla="*/ 696 w 1269"/>
                <a:gd name="T45" fmla="*/ 1013 h 1013"/>
                <a:gd name="T46" fmla="*/ 751 w 1269"/>
                <a:gd name="T47" fmla="*/ 974 h 1013"/>
                <a:gd name="T48" fmla="*/ 780 w 1269"/>
                <a:gd name="T49" fmla="*/ 942 h 1013"/>
                <a:gd name="T50" fmla="*/ 771 w 1269"/>
                <a:gd name="T51" fmla="*/ 900 h 1013"/>
                <a:gd name="T52" fmla="*/ 807 w 1269"/>
                <a:gd name="T53" fmla="*/ 852 h 1013"/>
                <a:gd name="T54" fmla="*/ 789 w 1269"/>
                <a:gd name="T55" fmla="*/ 825 h 1013"/>
                <a:gd name="T56" fmla="*/ 832 w 1269"/>
                <a:gd name="T57" fmla="*/ 806 h 1013"/>
                <a:gd name="T58" fmla="*/ 876 w 1269"/>
                <a:gd name="T59" fmla="*/ 765 h 1013"/>
                <a:gd name="T60" fmla="*/ 924 w 1269"/>
                <a:gd name="T61" fmla="*/ 768 h 1013"/>
                <a:gd name="T62" fmla="*/ 960 w 1269"/>
                <a:gd name="T63" fmla="*/ 722 h 1013"/>
                <a:gd name="T64" fmla="*/ 978 w 1269"/>
                <a:gd name="T65" fmla="*/ 638 h 1013"/>
                <a:gd name="T66" fmla="*/ 1018 w 1269"/>
                <a:gd name="T67" fmla="*/ 555 h 1013"/>
                <a:gd name="T68" fmla="*/ 1017 w 1269"/>
                <a:gd name="T69" fmla="*/ 518 h 1013"/>
                <a:gd name="T70" fmla="*/ 1041 w 1269"/>
                <a:gd name="T71" fmla="*/ 441 h 1013"/>
                <a:gd name="T72" fmla="*/ 1090 w 1269"/>
                <a:gd name="T73" fmla="*/ 402 h 1013"/>
                <a:gd name="T74" fmla="*/ 1114 w 1269"/>
                <a:gd name="T75" fmla="*/ 386 h 1013"/>
                <a:gd name="T76" fmla="*/ 1104 w 1269"/>
                <a:gd name="T77" fmla="*/ 368 h 1013"/>
                <a:gd name="T78" fmla="*/ 1128 w 1269"/>
                <a:gd name="T79" fmla="*/ 317 h 1013"/>
                <a:gd name="T80" fmla="*/ 1185 w 1269"/>
                <a:gd name="T81" fmla="*/ 305 h 1013"/>
                <a:gd name="T82" fmla="*/ 1269 w 1269"/>
                <a:gd name="T83" fmla="*/ 296 h 1013"/>
                <a:gd name="T84" fmla="*/ 1203 w 1269"/>
                <a:gd name="T85" fmla="*/ 201 h 1013"/>
                <a:gd name="T86" fmla="*/ 1140 w 1269"/>
                <a:gd name="T87" fmla="*/ 176 h 1013"/>
                <a:gd name="T88" fmla="*/ 1014 w 1269"/>
                <a:gd name="T89" fmla="*/ 158 h 1013"/>
                <a:gd name="T90" fmla="*/ 973 w 1269"/>
                <a:gd name="T91" fmla="*/ 104 h 1013"/>
                <a:gd name="T92" fmla="*/ 937 w 1269"/>
                <a:gd name="T93" fmla="*/ 27 h 1013"/>
                <a:gd name="T94" fmla="*/ 829 w 1269"/>
                <a:gd name="T95" fmla="*/ 21 h 1013"/>
                <a:gd name="T96" fmla="*/ 756 w 1269"/>
                <a:gd name="T97" fmla="*/ 98 h 1013"/>
                <a:gd name="T98" fmla="*/ 763 w 1269"/>
                <a:gd name="T99" fmla="*/ 152 h 1013"/>
                <a:gd name="T100" fmla="*/ 685 w 1269"/>
                <a:gd name="T101" fmla="*/ 188 h 1013"/>
                <a:gd name="T102" fmla="*/ 559 w 1269"/>
                <a:gd name="T103" fmla="*/ 197 h 1013"/>
                <a:gd name="T104" fmla="*/ 448 w 1269"/>
                <a:gd name="T105" fmla="*/ 156 h 1013"/>
                <a:gd name="T106" fmla="*/ 355 w 1269"/>
                <a:gd name="T107" fmla="*/ 158 h 1013"/>
                <a:gd name="T108" fmla="*/ 313 w 1269"/>
                <a:gd name="T109" fmla="*/ 35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9" h="1013">
                  <a:moveTo>
                    <a:pt x="231" y="336"/>
                  </a:moveTo>
                  <a:lnTo>
                    <a:pt x="210" y="462"/>
                  </a:lnTo>
                  <a:lnTo>
                    <a:pt x="190" y="459"/>
                  </a:lnTo>
                  <a:lnTo>
                    <a:pt x="187" y="479"/>
                  </a:lnTo>
                  <a:lnTo>
                    <a:pt x="147" y="473"/>
                  </a:lnTo>
                  <a:lnTo>
                    <a:pt x="142" y="494"/>
                  </a:lnTo>
                  <a:lnTo>
                    <a:pt x="109" y="483"/>
                  </a:lnTo>
                  <a:lnTo>
                    <a:pt x="85" y="488"/>
                  </a:lnTo>
                  <a:lnTo>
                    <a:pt x="84" y="464"/>
                  </a:lnTo>
                  <a:lnTo>
                    <a:pt x="70" y="459"/>
                  </a:lnTo>
                  <a:lnTo>
                    <a:pt x="69" y="479"/>
                  </a:lnTo>
                  <a:lnTo>
                    <a:pt x="54" y="476"/>
                  </a:lnTo>
                  <a:lnTo>
                    <a:pt x="54" y="489"/>
                  </a:lnTo>
                  <a:lnTo>
                    <a:pt x="25" y="488"/>
                  </a:lnTo>
                  <a:lnTo>
                    <a:pt x="18" y="498"/>
                  </a:lnTo>
                  <a:lnTo>
                    <a:pt x="10" y="524"/>
                  </a:lnTo>
                  <a:lnTo>
                    <a:pt x="3" y="573"/>
                  </a:lnTo>
                  <a:lnTo>
                    <a:pt x="21" y="573"/>
                  </a:lnTo>
                  <a:lnTo>
                    <a:pt x="39" y="573"/>
                  </a:lnTo>
                  <a:lnTo>
                    <a:pt x="51" y="572"/>
                  </a:lnTo>
                  <a:lnTo>
                    <a:pt x="57" y="585"/>
                  </a:lnTo>
                  <a:lnTo>
                    <a:pt x="61" y="609"/>
                  </a:lnTo>
                  <a:lnTo>
                    <a:pt x="61" y="633"/>
                  </a:lnTo>
                  <a:lnTo>
                    <a:pt x="67" y="642"/>
                  </a:lnTo>
                  <a:lnTo>
                    <a:pt x="63" y="656"/>
                  </a:lnTo>
                  <a:lnTo>
                    <a:pt x="39" y="654"/>
                  </a:lnTo>
                  <a:lnTo>
                    <a:pt x="28" y="689"/>
                  </a:lnTo>
                  <a:lnTo>
                    <a:pt x="7" y="684"/>
                  </a:lnTo>
                  <a:lnTo>
                    <a:pt x="0" y="702"/>
                  </a:lnTo>
                  <a:lnTo>
                    <a:pt x="0" y="743"/>
                  </a:lnTo>
                  <a:lnTo>
                    <a:pt x="15" y="743"/>
                  </a:lnTo>
                  <a:lnTo>
                    <a:pt x="31" y="752"/>
                  </a:lnTo>
                  <a:lnTo>
                    <a:pt x="37" y="764"/>
                  </a:lnTo>
                  <a:lnTo>
                    <a:pt x="34" y="774"/>
                  </a:lnTo>
                  <a:lnTo>
                    <a:pt x="42" y="783"/>
                  </a:lnTo>
                  <a:lnTo>
                    <a:pt x="48" y="797"/>
                  </a:lnTo>
                  <a:lnTo>
                    <a:pt x="64" y="803"/>
                  </a:lnTo>
                  <a:lnTo>
                    <a:pt x="93" y="812"/>
                  </a:lnTo>
                  <a:lnTo>
                    <a:pt x="100" y="803"/>
                  </a:lnTo>
                  <a:lnTo>
                    <a:pt x="111" y="812"/>
                  </a:lnTo>
                  <a:lnTo>
                    <a:pt x="124" y="804"/>
                  </a:lnTo>
                  <a:lnTo>
                    <a:pt x="141" y="788"/>
                  </a:lnTo>
                  <a:lnTo>
                    <a:pt x="153" y="795"/>
                  </a:lnTo>
                  <a:lnTo>
                    <a:pt x="156" y="777"/>
                  </a:lnTo>
                  <a:lnTo>
                    <a:pt x="175" y="771"/>
                  </a:lnTo>
                  <a:lnTo>
                    <a:pt x="192" y="758"/>
                  </a:lnTo>
                  <a:lnTo>
                    <a:pt x="205" y="761"/>
                  </a:lnTo>
                  <a:lnTo>
                    <a:pt x="237" y="759"/>
                  </a:lnTo>
                  <a:lnTo>
                    <a:pt x="237" y="770"/>
                  </a:lnTo>
                  <a:lnTo>
                    <a:pt x="253" y="782"/>
                  </a:lnTo>
                  <a:lnTo>
                    <a:pt x="255" y="764"/>
                  </a:lnTo>
                  <a:lnTo>
                    <a:pt x="286" y="758"/>
                  </a:lnTo>
                  <a:lnTo>
                    <a:pt x="309" y="746"/>
                  </a:lnTo>
                  <a:lnTo>
                    <a:pt x="322" y="731"/>
                  </a:lnTo>
                  <a:lnTo>
                    <a:pt x="340" y="729"/>
                  </a:lnTo>
                  <a:lnTo>
                    <a:pt x="361" y="729"/>
                  </a:lnTo>
                  <a:lnTo>
                    <a:pt x="373" y="735"/>
                  </a:lnTo>
                  <a:lnTo>
                    <a:pt x="370" y="755"/>
                  </a:lnTo>
                  <a:lnTo>
                    <a:pt x="387" y="764"/>
                  </a:lnTo>
                  <a:lnTo>
                    <a:pt x="388" y="780"/>
                  </a:lnTo>
                  <a:lnTo>
                    <a:pt x="367" y="791"/>
                  </a:lnTo>
                  <a:lnTo>
                    <a:pt x="372" y="819"/>
                  </a:lnTo>
                  <a:lnTo>
                    <a:pt x="378" y="840"/>
                  </a:lnTo>
                  <a:lnTo>
                    <a:pt x="385" y="855"/>
                  </a:lnTo>
                  <a:lnTo>
                    <a:pt x="390" y="869"/>
                  </a:lnTo>
                  <a:lnTo>
                    <a:pt x="388" y="884"/>
                  </a:lnTo>
                  <a:lnTo>
                    <a:pt x="378" y="891"/>
                  </a:lnTo>
                  <a:lnTo>
                    <a:pt x="382" y="906"/>
                  </a:lnTo>
                  <a:lnTo>
                    <a:pt x="393" y="905"/>
                  </a:lnTo>
                  <a:lnTo>
                    <a:pt x="391" y="921"/>
                  </a:lnTo>
                  <a:lnTo>
                    <a:pt x="400" y="933"/>
                  </a:lnTo>
                  <a:lnTo>
                    <a:pt x="408" y="939"/>
                  </a:lnTo>
                  <a:lnTo>
                    <a:pt x="408" y="962"/>
                  </a:lnTo>
                  <a:lnTo>
                    <a:pt x="466" y="971"/>
                  </a:lnTo>
                  <a:lnTo>
                    <a:pt x="475" y="936"/>
                  </a:lnTo>
                  <a:lnTo>
                    <a:pt x="495" y="948"/>
                  </a:lnTo>
                  <a:lnTo>
                    <a:pt x="510" y="947"/>
                  </a:lnTo>
                  <a:lnTo>
                    <a:pt x="526" y="959"/>
                  </a:lnTo>
                  <a:lnTo>
                    <a:pt x="549" y="960"/>
                  </a:lnTo>
                  <a:lnTo>
                    <a:pt x="555" y="936"/>
                  </a:lnTo>
                  <a:lnTo>
                    <a:pt x="553" y="912"/>
                  </a:lnTo>
                  <a:lnTo>
                    <a:pt x="558" y="900"/>
                  </a:lnTo>
                  <a:lnTo>
                    <a:pt x="579" y="908"/>
                  </a:lnTo>
                  <a:lnTo>
                    <a:pt x="597" y="908"/>
                  </a:lnTo>
                  <a:lnTo>
                    <a:pt x="594" y="924"/>
                  </a:lnTo>
                  <a:lnTo>
                    <a:pt x="594" y="947"/>
                  </a:lnTo>
                  <a:lnTo>
                    <a:pt x="604" y="954"/>
                  </a:lnTo>
                  <a:lnTo>
                    <a:pt x="621" y="969"/>
                  </a:lnTo>
                  <a:lnTo>
                    <a:pt x="640" y="969"/>
                  </a:lnTo>
                  <a:lnTo>
                    <a:pt x="640" y="1008"/>
                  </a:lnTo>
                  <a:lnTo>
                    <a:pt x="667" y="1005"/>
                  </a:lnTo>
                  <a:lnTo>
                    <a:pt x="696" y="1013"/>
                  </a:lnTo>
                  <a:lnTo>
                    <a:pt x="714" y="996"/>
                  </a:lnTo>
                  <a:lnTo>
                    <a:pt x="732" y="995"/>
                  </a:lnTo>
                  <a:lnTo>
                    <a:pt x="747" y="989"/>
                  </a:lnTo>
                  <a:lnTo>
                    <a:pt x="751" y="974"/>
                  </a:lnTo>
                  <a:lnTo>
                    <a:pt x="763" y="971"/>
                  </a:lnTo>
                  <a:lnTo>
                    <a:pt x="757" y="957"/>
                  </a:lnTo>
                  <a:lnTo>
                    <a:pt x="774" y="953"/>
                  </a:lnTo>
                  <a:lnTo>
                    <a:pt x="780" y="942"/>
                  </a:lnTo>
                  <a:lnTo>
                    <a:pt x="787" y="930"/>
                  </a:lnTo>
                  <a:lnTo>
                    <a:pt x="777" y="918"/>
                  </a:lnTo>
                  <a:lnTo>
                    <a:pt x="781" y="909"/>
                  </a:lnTo>
                  <a:lnTo>
                    <a:pt x="771" y="900"/>
                  </a:lnTo>
                  <a:lnTo>
                    <a:pt x="771" y="884"/>
                  </a:lnTo>
                  <a:lnTo>
                    <a:pt x="783" y="873"/>
                  </a:lnTo>
                  <a:lnTo>
                    <a:pt x="780" y="863"/>
                  </a:lnTo>
                  <a:lnTo>
                    <a:pt x="807" y="852"/>
                  </a:lnTo>
                  <a:lnTo>
                    <a:pt x="784" y="843"/>
                  </a:lnTo>
                  <a:lnTo>
                    <a:pt x="777" y="834"/>
                  </a:lnTo>
                  <a:lnTo>
                    <a:pt x="777" y="822"/>
                  </a:lnTo>
                  <a:lnTo>
                    <a:pt x="789" y="825"/>
                  </a:lnTo>
                  <a:lnTo>
                    <a:pt x="795" y="816"/>
                  </a:lnTo>
                  <a:lnTo>
                    <a:pt x="793" y="803"/>
                  </a:lnTo>
                  <a:lnTo>
                    <a:pt x="814" y="789"/>
                  </a:lnTo>
                  <a:lnTo>
                    <a:pt x="832" y="806"/>
                  </a:lnTo>
                  <a:lnTo>
                    <a:pt x="838" y="797"/>
                  </a:lnTo>
                  <a:lnTo>
                    <a:pt x="861" y="795"/>
                  </a:lnTo>
                  <a:lnTo>
                    <a:pt x="859" y="771"/>
                  </a:lnTo>
                  <a:lnTo>
                    <a:pt x="876" y="765"/>
                  </a:lnTo>
                  <a:lnTo>
                    <a:pt x="889" y="774"/>
                  </a:lnTo>
                  <a:lnTo>
                    <a:pt x="916" y="782"/>
                  </a:lnTo>
                  <a:lnTo>
                    <a:pt x="927" y="780"/>
                  </a:lnTo>
                  <a:lnTo>
                    <a:pt x="924" y="768"/>
                  </a:lnTo>
                  <a:lnTo>
                    <a:pt x="907" y="758"/>
                  </a:lnTo>
                  <a:lnTo>
                    <a:pt x="931" y="738"/>
                  </a:lnTo>
                  <a:lnTo>
                    <a:pt x="955" y="731"/>
                  </a:lnTo>
                  <a:lnTo>
                    <a:pt x="960" y="722"/>
                  </a:lnTo>
                  <a:lnTo>
                    <a:pt x="970" y="693"/>
                  </a:lnTo>
                  <a:lnTo>
                    <a:pt x="988" y="668"/>
                  </a:lnTo>
                  <a:lnTo>
                    <a:pt x="973" y="651"/>
                  </a:lnTo>
                  <a:lnTo>
                    <a:pt x="978" y="638"/>
                  </a:lnTo>
                  <a:lnTo>
                    <a:pt x="954" y="618"/>
                  </a:lnTo>
                  <a:lnTo>
                    <a:pt x="990" y="593"/>
                  </a:lnTo>
                  <a:lnTo>
                    <a:pt x="994" y="576"/>
                  </a:lnTo>
                  <a:lnTo>
                    <a:pt x="1018" y="555"/>
                  </a:lnTo>
                  <a:lnTo>
                    <a:pt x="1009" y="551"/>
                  </a:lnTo>
                  <a:lnTo>
                    <a:pt x="999" y="540"/>
                  </a:lnTo>
                  <a:lnTo>
                    <a:pt x="1018" y="536"/>
                  </a:lnTo>
                  <a:lnTo>
                    <a:pt x="1017" y="518"/>
                  </a:lnTo>
                  <a:lnTo>
                    <a:pt x="1033" y="507"/>
                  </a:lnTo>
                  <a:lnTo>
                    <a:pt x="1030" y="482"/>
                  </a:lnTo>
                  <a:lnTo>
                    <a:pt x="1027" y="462"/>
                  </a:lnTo>
                  <a:lnTo>
                    <a:pt x="1041" y="441"/>
                  </a:lnTo>
                  <a:lnTo>
                    <a:pt x="1053" y="434"/>
                  </a:lnTo>
                  <a:lnTo>
                    <a:pt x="1072" y="441"/>
                  </a:lnTo>
                  <a:lnTo>
                    <a:pt x="1084" y="428"/>
                  </a:lnTo>
                  <a:lnTo>
                    <a:pt x="1090" y="402"/>
                  </a:lnTo>
                  <a:lnTo>
                    <a:pt x="1102" y="395"/>
                  </a:lnTo>
                  <a:lnTo>
                    <a:pt x="1111" y="405"/>
                  </a:lnTo>
                  <a:lnTo>
                    <a:pt x="1122" y="395"/>
                  </a:lnTo>
                  <a:lnTo>
                    <a:pt x="1114" y="386"/>
                  </a:lnTo>
                  <a:lnTo>
                    <a:pt x="1081" y="377"/>
                  </a:lnTo>
                  <a:lnTo>
                    <a:pt x="1066" y="368"/>
                  </a:lnTo>
                  <a:lnTo>
                    <a:pt x="1077" y="356"/>
                  </a:lnTo>
                  <a:lnTo>
                    <a:pt x="1104" y="368"/>
                  </a:lnTo>
                  <a:lnTo>
                    <a:pt x="1128" y="362"/>
                  </a:lnTo>
                  <a:lnTo>
                    <a:pt x="1122" y="339"/>
                  </a:lnTo>
                  <a:lnTo>
                    <a:pt x="1134" y="336"/>
                  </a:lnTo>
                  <a:lnTo>
                    <a:pt x="1128" y="317"/>
                  </a:lnTo>
                  <a:lnTo>
                    <a:pt x="1137" y="309"/>
                  </a:lnTo>
                  <a:lnTo>
                    <a:pt x="1146" y="327"/>
                  </a:lnTo>
                  <a:lnTo>
                    <a:pt x="1177" y="317"/>
                  </a:lnTo>
                  <a:lnTo>
                    <a:pt x="1185" y="305"/>
                  </a:lnTo>
                  <a:lnTo>
                    <a:pt x="1219" y="309"/>
                  </a:lnTo>
                  <a:lnTo>
                    <a:pt x="1225" y="323"/>
                  </a:lnTo>
                  <a:lnTo>
                    <a:pt x="1251" y="315"/>
                  </a:lnTo>
                  <a:lnTo>
                    <a:pt x="1269" y="296"/>
                  </a:lnTo>
                  <a:lnTo>
                    <a:pt x="1255" y="284"/>
                  </a:lnTo>
                  <a:lnTo>
                    <a:pt x="1246" y="252"/>
                  </a:lnTo>
                  <a:lnTo>
                    <a:pt x="1242" y="204"/>
                  </a:lnTo>
                  <a:lnTo>
                    <a:pt x="1203" y="201"/>
                  </a:lnTo>
                  <a:lnTo>
                    <a:pt x="1197" y="191"/>
                  </a:lnTo>
                  <a:lnTo>
                    <a:pt x="1179" y="189"/>
                  </a:lnTo>
                  <a:lnTo>
                    <a:pt x="1173" y="176"/>
                  </a:lnTo>
                  <a:lnTo>
                    <a:pt x="1140" y="176"/>
                  </a:lnTo>
                  <a:lnTo>
                    <a:pt x="1050" y="168"/>
                  </a:lnTo>
                  <a:lnTo>
                    <a:pt x="1051" y="156"/>
                  </a:lnTo>
                  <a:lnTo>
                    <a:pt x="1018" y="149"/>
                  </a:lnTo>
                  <a:lnTo>
                    <a:pt x="1014" y="158"/>
                  </a:lnTo>
                  <a:lnTo>
                    <a:pt x="990" y="150"/>
                  </a:lnTo>
                  <a:lnTo>
                    <a:pt x="994" y="137"/>
                  </a:lnTo>
                  <a:lnTo>
                    <a:pt x="967" y="134"/>
                  </a:lnTo>
                  <a:lnTo>
                    <a:pt x="973" y="104"/>
                  </a:lnTo>
                  <a:lnTo>
                    <a:pt x="985" y="104"/>
                  </a:lnTo>
                  <a:lnTo>
                    <a:pt x="993" y="71"/>
                  </a:lnTo>
                  <a:lnTo>
                    <a:pt x="963" y="53"/>
                  </a:lnTo>
                  <a:lnTo>
                    <a:pt x="937" y="27"/>
                  </a:lnTo>
                  <a:lnTo>
                    <a:pt x="919" y="11"/>
                  </a:lnTo>
                  <a:lnTo>
                    <a:pt x="888" y="12"/>
                  </a:lnTo>
                  <a:lnTo>
                    <a:pt x="835" y="0"/>
                  </a:lnTo>
                  <a:lnTo>
                    <a:pt x="829" y="21"/>
                  </a:lnTo>
                  <a:lnTo>
                    <a:pt x="789" y="20"/>
                  </a:lnTo>
                  <a:lnTo>
                    <a:pt x="775" y="87"/>
                  </a:lnTo>
                  <a:lnTo>
                    <a:pt x="762" y="86"/>
                  </a:lnTo>
                  <a:lnTo>
                    <a:pt x="756" y="98"/>
                  </a:lnTo>
                  <a:lnTo>
                    <a:pt x="768" y="108"/>
                  </a:lnTo>
                  <a:lnTo>
                    <a:pt x="756" y="117"/>
                  </a:lnTo>
                  <a:lnTo>
                    <a:pt x="763" y="132"/>
                  </a:lnTo>
                  <a:lnTo>
                    <a:pt x="763" y="152"/>
                  </a:lnTo>
                  <a:lnTo>
                    <a:pt x="766" y="165"/>
                  </a:lnTo>
                  <a:lnTo>
                    <a:pt x="715" y="191"/>
                  </a:lnTo>
                  <a:lnTo>
                    <a:pt x="696" y="189"/>
                  </a:lnTo>
                  <a:lnTo>
                    <a:pt x="685" y="188"/>
                  </a:lnTo>
                  <a:lnTo>
                    <a:pt x="660" y="200"/>
                  </a:lnTo>
                  <a:lnTo>
                    <a:pt x="622" y="194"/>
                  </a:lnTo>
                  <a:lnTo>
                    <a:pt x="601" y="215"/>
                  </a:lnTo>
                  <a:lnTo>
                    <a:pt x="559" y="197"/>
                  </a:lnTo>
                  <a:lnTo>
                    <a:pt x="535" y="201"/>
                  </a:lnTo>
                  <a:lnTo>
                    <a:pt x="496" y="191"/>
                  </a:lnTo>
                  <a:lnTo>
                    <a:pt x="460" y="171"/>
                  </a:lnTo>
                  <a:lnTo>
                    <a:pt x="448" y="156"/>
                  </a:lnTo>
                  <a:lnTo>
                    <a:pt x="423" y="137"/>
                  </a:lnTo>
                  <a:lnTo>
                    <a:pt x="390" y="135"/>
                  </a:lnTo>
                  <a:lnTo>
                    <a:pt x="363" y="120"/>
                  </a:lnTo>
                  <a:lnTo>
                    <a:pt x="355" y="158"/>
                  </a:lnTo>
                  <a:lnTo>
                    <a:pt x="316" y="207"/>
                  </a:lnTo>
                  <a:lnTo>
                    <a:pt x="325" y="218"/>
                  </a:lnTo>
                  <a:lnTo>
                    <a:pt x="337" y="230"/>
                  </a:lnTo>
                  <a:lnTo>
                    <a:pt x="313" y="350"/>
                  </a:lnTo>
                  <a:lnTo>
                    <a:pt x="231" y="336"/>
                  </a:lnTo>
                  <a:close/>
                </a:path>
              </a:pathLst>
            </a:custGeom>
            <a:noFill/>
            <a:ln w="28575" cap="flat" cmpd="sng">
              <a:solidFill>
                <a:srgbClr val="9999FF"/>
              </a:solidFill>
              <a:prstDash val="solid"/>
              <a:round/>
              <a:headEnd/>
              <a:tailEnd/>
            </a:ln>
            <a:effectLst/>
            <a:extLst>
              <a:ext uri="{909E8E84-426E-40DD-AFC4-6F175D3DCCD1}">
                <a14:hiddenFill xmlns:a14="http://schemas.microsoft.com/office/drawing/2010/main">
                  <a:solidFill>
                    <a:srgbClr val="FF0099"/>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grpSp>
      <p:pic>
        <p:nvPicPr>
          <p:cNvPr id="16" name="Picture 8" descr="taguig_all_1_in_5_worst_ca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5670" y="2105585"/>
            <a:ext cx="1776884" cy="1440673"/>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7" name="Group 10"/>
          <p:cNvGrpSpPr>
            <a:grpSpLocks/>
          </p:cNvGrpSpPr>
          <p:nvPr/>
        </p:nvGrpSpPr>
        <p:grpSpPr bwMode="auto">
          <a:xfrm>
            <a:off x="5278873" y="1816330"/>
            <a:ext cx="1792920" cy="1754442"/>
            <a:chOff x="2699" y="1706"/>
            <a:chExt cx="1288" cy="1194"/>
          </a:xfrm>
        </p:grpSpPr>
        <p:grpSp>
          <p:nvGrpSpPr>
            <p:cNvPr id="18" name="Group 11"/>
            <p:cNvGrpSpPr>
              <a:grpSpLocks/>
            </p:cNvGrpSpPr>
            <p:nvPr/>
          </p:nvGrpSpPr>
          <p:grpSpPr bwMode="auto">
            <a:xfrm>
              <a:off x="2699" y="1706"/>
              <a:ext cx="1288" cy="1194"/>
              <a:chOff x="2688" y="1646"/>
              <a:chExt cx="1288" cy="1106"/>
            </a:xfrm>
          </p:grpSpPr>
          <p:pic>
            <p:nvPicPr>
              <p:cNvPr id="2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9" y="1736"/>
                <a:ext cx="1270" cy="1016"/>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 name="Rectangle 13"/>
              <p:cNvSpPr>
                <a:spLocks noChangeArrowheads="1"/>
              </p:cNvSpPr>
              <p:nvPr/>
            </p:nvSpPr>
            <p:spPr bwMode="auto">
              <a:xfrm>
                <a:off x="2688" y="1646"/>
                <a:ext cx="1288" cy="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19" name="Freeform 14"/>
            <p:cNvSpPr>
              <a:spLocks/>
            </p:cNvSpPr>
            <p:nvPr/>
          </p:nvSpPr>
          <p:spPr bwMode="auto">
            <a:xfrm>
              <a:off x="2825" y="1872"/>
              <a:ext cx="1015" cy="888"/>
            </a:xfrm>
            <a:custGeom>
              <a:avLst/>
              <a:gdLst>
                <a:gd name="T0" fmla="*/ 0 w 1015"/>
                <a:gd name="T1" fmla="*/ 455 h 888"/>
                <a:gd name="T2" fmla="*/ 21 w 1015"/>
                <a:gd name="T3" fmla="*/ 521 h 888"/>
                <a:gd name="T4" fmla="*/ 39 w 1015"/>
                <a:gd name="T5" fmla="*/ 626 h 888"/>
                <a:gd name="T6" fmla="*/ 55 w 1015"/>
                <a:gd name="T7" fmla="*/ 704 h 888"/>
                <a:gd name="T8" fmla="*/ 78 w 1015"/>
                <a:gd name="T9" fmla="*/ 776 h 888"/>
                <a:gd name="T10" fmla="*/ 105 w 1015"/>
                <a:gd name="T11" fmla="*/ 846 h 888"/>
                <a:gd name="T12" fmla="*/ 130 w 1015"/>
                <a:gd name="T13" fmla="*/ 888 h 888"/>
                <a:gd name="T14" fmla="*/ 171 w 1015"/>
                <a:gd name="T15" fmla="*/ 861 h 888"/>
                <a:gd name="T16" fmla="*/ 223 w 1015"/>
                <a:gd name="T17" fmla="*/ 845 h 888"/>
                <a:gd name="T18" fmla="*/ 264 w 1015"/>
                <a:gd name="T19" fmla="*/ 842 h 888"/>
                <a:gd name="T20" fmla="*/ 303 w 1015"/>
                <a:gd name="T21" fmla="*/ 845 h 888"/>
                <a:gd name="T22" fmla="*/ 387 w 1015"/>
                <a:gd name="T23" fmla="*/ 867 h 888"/>
                <a:gd name="T24" fmla="*/ 436 w 1015"/>
                <a:gd name="T25" fmla="*/ 876 h 888"/>
                <a:gd name="T26" fmla="*/ 496 w 1015"/>
                <a:gd name="T27" fmla="*/ 875 h 888"/>
                <a:gd name="T28" fmla="*/ 544 w 1015"/>
                <a:gd name="T29" fmla="*/ 864 h 888"/>
                <a:gd name="T30" fmla="*/ 589 w 1015"/>
                <a:gd name="T31" fmla="*/ 843 h 888"/>
                <a:gd name="T32" fmla="*/ 634 w 1015"/>
                <a:gd name="T33" fmla="*/ 818 h 888"/>
                <a:gd name="T34" fmla="*/ 675 w 1015"/>
                <a:gd name="T35" fmla="*/ 789 h 888"/>
                <a:gd name="T36" fmla="*/ 717 w 1015"/>
                <a:gd name="T37" fmla="*/ 770 h 888"/>
                <a:gd name="T38" fmla="*/ 763 w 1015"/>
                <a:gd name="T39" fmla="*/ 758 h 888"/>
                <a:gd name="T40" fmla="*/ 825 w 1015"/>
                <a:gd name="T41" fmla="*/ 750 h 888"/>
                <a:gd name="T42" fmla="*/ 882 w 1015"/>
                <a:gd name="T43" fmla="*/ 744 h 888"/>
                <a:gd name="T44" fmla="*/ 964 w 1015"/>
                <a:gd name="T45" fmla="*/ 738 h 888"/>
                <a:gd name="T46" fmla="*/ 1015 w 1015"/>
                <a:gd name="T47" fmla="*/ 734 h 888"/>
                <a:gd name="T48" fmla="*/ 1006 w 1015"/>
                <a:gd name="T49" fmla="*/ 675 h 888"/>
                <a:gd name="T50" fmla="*/ 987 w 1015"/>
                <a:gd name="T51" fmla="*/ 587 h 888"/>
                <a:gd name="T52" fmla="*/ 979 w 1015"/>
                <a:gd name="T53" fmla="*/ 525 h 888"/>
                <a:gd name="T54" fmla="*/ 976 w 1015"/>
                <a:gd name="T55" fmla="*/ 465 h 888"/>
                <a:gd name="T56" fmla="*/ 981 w 1015"/>
                <a:gd name="T57" fmla="*/ 396 h 888"/>
                <a:gd name="T58" fmla="*/ 988 w 1015"/>
                <a:gd name="T59" fmla="*/ 341 h 888"/>
                <a:gd name="T60" fmla="*/ 997 w 1015"/>
                <a:gd name="T61" fmla="*/ 257 h 888"/>
                <a:gd name="T62" fmla="*/ 999 w 1015"/>
                <a:gd name="T63" fmla="*/ 161 h 888"/>
                <a:gd name="T64" fmla="*/ 994 w 1015"/>
                <a:gd name="T65" fmla="*/ 83 h 888"/>
                <a:gd name="T66" fmla="*/ 987 w 1015"/>
                <a:gd name="T67" fmla="*/ 0 h 888"/>
                <a:gd name="T68" fmla="*/ 924 w 1015"/>
                <a:gd name="T69" fmla="*/ 11 h 888"/>
                <a:gd name="T70" fmla="*/ 846 w 1015"/>
                <a:gd name="T71" fmla="*/ 9 h 888"/>
                <a:gd name="T72" fmla="*/ 754 w 1015"/>
                <a:gd name="T73" fmla="*/ 6 h 888"/>
                <a:gd name="T74" fmla="*/ 679 w 1015"/>
                <a:gd name="T75" fmla="*/ 8 h 888"/>
                <a:gd name="T76" fmla="*/ 628 w 1015"/>
                <a:gd name="T77" fmla="*/ 18 h 888"/>
                <a:gd name="T78" fmla="*/ 574 w 1015"/>
                <a:gd name="T79" fmla="*/ 41 h 888"/>
                <a:gd name="T80" fmla="*/ 526 w 1015"/>
                <a:gd name="T81" fmla="*/ 72 h 888"/>
                <a:gd name="T82" fmla="*/ 499 w 1015"/>
                <a:gd name="T83" fmla="*/ 99 h 888"/>
                <a:gd name="T84" fmla="*/ 466 w 1015"/>
                <a:gd name="T85" fmla="*/ 141 h 888"/>
                <a:gd name="T86" fmla="*/ 433 w 1015"/>
                <a:gd name="T87" fmla="*/ 192 h 888"/>
                <a:gd name="T88" fmla="*/ 396 w 1015"/>
                <a:gd name="T89" fmla="*/ 249 h 888"/>
                <a:gd name="T90" fmla="*/ 360 w 1015"/>
                <a:gd name="T91" fmla="*/ 293 h 888"/>
                <a:gd name="T92" fmla="*/ 318 w 1015"/>
                <a:gd name="T93" fmla="*/ 326 h 888"/>
                <a:gd name="T94" fmla="*/ 274 w 1015"/>
                <a:gd name="T95" fmla="*/ 356 h 888"/>
                <a:gd name="T96" fmla="*/ 234 w 1015"/>
                <a:gd name="T97" fmla="*/ 378 h 888"/>
                <a:gd name="T98" fmla="*/ 175 w 1015"/>
                <a:gd name="T99" fmla="*/ 404 h 888"/>
                <a:gd name="T100" fmla="*/ 96 w 1015"/>
                <a:gd name="T101" fmla="*/ 423 h 888"/>
                <a:gd name="T102" fmla="*/ 36 w 1015"/>
                <a:gd name="T103" fmla="*/ 438 h 888"/>
                <a:gd name="T104" fmla="*/ 0 w 1015"/>
                <a:gd name="T105" fmla="*/ 455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15" h="888">
                  <a:moveTo>
                    <a:pt x="0" y="455"/>
                  </a:moveTo>
                  <a:lnTo>
                    <a:pt x="21" y="521"/>
                  </a:lnTo>
                  <a:lnTo>
                    <a:pt x="39" y="626"/>
                  </a:lnTo>
                  <a:lnTo>
                    <a:pt x="55" y="704"/>
                  </a:lnTo>
                  <a:lnTo>
                    <a:pt x="78" y="776"/>
                  </a:lnTo>
                  <a:lnTo>
                    <a:pt x="105" y="846"/>
                  </a:lnTo>
                  <a:lnTo>
                    <a:pt x="130" y="888"/>
                  </a:lnTo>
                  <a:lnTo>
                    <a:pt x="171" y="861"/>
                  </a:lnTo>
                  <a:lnTo>
                    <a:pt x="223" y="845"/>
                  </a:lnTo>
                  <a:lnTo>
                    <a:pt x="264" y="842"/>
                  </a:lnTo>
                  <a:lnTo>
                    <a:pt x="303" y="845"/>
                  </a:lnTo>
                  <a:lnTo>
                    <a:pt x="387" y="867"/>
                  </a:lnTo>
                  <a:lnTo>
                    <a:pt x="436" y="876"/>
                  </a:lnTo>
                  <a:lnTo>
                    <a:pt x="496" y="875"/>
                  </a:lnTo>
                  <a:lnTo>
                    <a:pt x="544" y="864"/>
                  </a:lnTo>
                  <a:lnTo>
                    <a:pt x="589" y="843"/>
                  </a:lnTo>
                  <a:lnTo>
                    <a:pt x="634" y="818"/>
                  </a:lnTo>
                  <a:lnTo>
                    <a:pt x="675" y="789"/>
                  </a:lnTo>
                  <a:lnTo>
                    <a:pt x="717" y="770"/>
                  </a:lnTo>
                  <a:lnTo>
                    <a:pt x="763" y="758"/>
                  </a:lnTo>
                  <a:lnTo>
                    <a:pt x="825" y="750"/>
                  </a:lnTo>
                  <a:lnTo>
                    <a:pt x="882" y="744"/>
                  </a:lnTo>
                  <a:lnTo>
                    <a:pt x="964" y="738"/>
                  </a:lnTo>
                  <a:lnTo>
                    <a:pt x="1015" y="734"/>
                  </a:lnTo>
                  <a:lnTo>
                    <a:pt x="1006" y="675"/>
                  </a:lnTo>
                  <a:lnTo>
                    <a:pt x="987" y="587"/>
                  </a:lnTo>
                  <a:lnTo>
                    <a:pt x="979" y="525"/>
                  </a:lnTo>
                  <a:lnTo>
                    <a:pt x="976" y="465"/>
                  </a:lnTo>
                  <a:lnTo>
                    <a:pt x="981" y="396"/>
                  </a:lnTo>
                  <a:lnTo>
                    <a:pt x="988" y="341"/>
                  </a:lnTo>
                  <a:lnTo>
                    <a:pt x="997" y="257"/>
                  </a:lnTo>
                  <a:lnTo>
                    <a:pt x="999" y="161"/>
                  </a:lnTo>
                  <a:lnTo>
                    <a:pt x="994" y="83"/>
                  </a:lnTo>
                  <a:lnTo>
                    <a:pt x="987" y="0"/>
                  </a:lnTo>
                  <a:lnTo>
                    <a:pt x="924" y="11"/>
                  </a:lnTo>
                  <a:lnTo>
                    <a:pt x="846" y="9"/>
                  </a:lnTo>
                  <a:lnTo>
                    <a:pt x="754" y="6"/>
                  </a:lnTo>
                  <a:lnTo>
                    <a:pt x="679" y="8"/>
                  </a:lnTo>
                  <a:lnTo>
                    <a:pt x="628" y="18"/>
                  </a:lnTo>
                  <a:lnTo>
                    <a:pt x="574" y="41"/>
                  </a:lnTo>
                  <a:lnTo>
                    <a:pt x="526" y="72"/>
                  </a:lnTo>
                  <a:lnTo>
                    <a:pt x="499" y="99"/>
                  </a:lnTo>
                  <a:lnTo>
                    <a:pt x="466" y="141"/>
                  </a:lnTo>
                  <a:lnTo>
                    <a:pt x="433" y="192"/>
                  </a:lnTo>
                  <a:lnTo>
                    <a:pt x="396" y="249"/>
                  </a:lnTo>
                  <a:lnTo>
                    <a:pt x="360" y="293"/>
                  </a:lnTo>
                  <a:lnTo>
                    <a:pt x="318" y="326"/>
                  </a:lnTo>
                  <a:lnTo>
                    <a:pt x="274" y="356"/>
                  </a:lnTo>
                  <a:lnTo>
                    <a:pt x="234" y="378"/>
                  </a:lnTo>
                  <a:lnTo>
                    <a:pt x="175" y="404"/>
                  </a:lnTo>
                  <a:lnTo>
                    <a:pt x="96" y="423"/>
                  </a:lnTo>
                  <a:lnTo>
                    <a:pt x="36" y="438"/>
                  </a:lnTo>
                  <a:lnTo>
                    <a:pt x="0" y="455"/>
                  </a:lnTo>
                  <a:close/>
                </a:path>
              </a:pathLst>
            </a:custGeom>
            <a:noFill/>
            <a:ln w="19050" cap="flat" cmpd="sng">
              <a:solidFill>
                <a:schemeClr val="hlink"/>
              </a:solidFill>
              <a:prstDash val="solid"/>
              <a:round/>
              <a:headEnd/>
              <a:tailEnd/>
            </a:ln>
            <a:effectLst/>
            <a:extLst>
              <a:ext uri="{909E8E84-426E-40DD-AFC4-6F175D3DCCD1}">
                <a14:hiddenFill xmlns:a14="http://schemas.microsoft.com/office/drawing/2010/main">
                  <a:solidFill>
                    <a:srgbClr val="FF0099"/>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Placeholder 2"/>
          <p:cNvSpPr>
            <a:spLocks noGrp="1"/>
          </p:cNvSpPr>
          <p:nvPr>
            <p:ph type="body" sz="quarter" idx="11"/>
          </p:nvPr>
        </p:nvSpPr>
        <p:spPr bwMode="auto">
          <a:xfrm>
            <a:off x="1481328" y="547815"/>
            <a:ext cx="7088823" cy="84207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7938" indent="-7938"/>
            <a:r>
              <a:rPr lang="en-US" sz="2400" dirty="0">
                <a:solidFill>
                  <a:srgbClr val="C00000"/>
                </a:solidFill>
                <a:latin typeface="Arial" charset="0"/>
                <a:ea typeface="ＭＳ Ｐゴシック" charset="0"/>
                <a:cs typeface="Arial" charset="0"/>
              </a:rPr>
              <a:t>Organizational Structure of Geospatial Capability – Questionnaire Results</a:t>
            </a:r>
          </a:p>
          <a:p>
            <a:pPr marL="7938" indent="-7938"/>
            <a:endParaRPr lang="en-US" dirty="0">
              <a:latin typeface="Arial" charset="0"/>
              <a:ea typeface="ＭＳ Ｐゴシック" charset="0"/>
              <a:cs typeface="Arial" charset="0"/>
            </a:endParaRPr>
          </a:p>
        </p:txBody>
      </p:sp>
      <p:graphicFrame>
        <p:nvGraphicFramePr>
          <p:cNvPr id="6" name="Chart 5">
            <a:extLst>
              <a:ext uri="{FF2B5EF4-FFF2-40B4-BE49-F238E27FC236}">
                <a16:creationId xmlns:a16="http://schemas.microsoft.com/office/drawing/2014/main" id="{E0F13F24-1AB2-48CD-B9B6-C86BFD1CADB5}"/>
              </a:ext>
            </a:extLst>
          </p:cNvPr>
          <p:cNvGraphicFramePr/>
          <p:nvPr>
            <p:extLst>
              <p:ext uri="{D42A27DB-BD31-4B8C-83A1-F6EECF244321}">
                <p14:modId xmlns:p14="http://schemas.microsoft.com/office/powerpoint/2010/main" val="573738522"/>
              </p:ext>
            </p:extLst>
          </p:nvPr>
        </p:nvGraphicFramePr>
        <p:xfrm>
          <a:off x="1614488" y="2396363"/>
          <a:ext cx="5766435" cy="301625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Placeholder 2"/>
          <p:cNvSpPr>
            <a:spLocks noGrp="1"/>
          </p:cNvSpPr>
          <p:nvPr>
            <p:ph type="body" sz="quarter" idx="11"/>
          </p:nvPr>
        </p:nvSpPr>
        <p:spPr bwMode="auto">
          <a:xfrm>
            <a:off x="1938528" y="931863"/>
            <a:ext cx="6613335" cy="7049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7938" indent="-7938"/>
            <a:r>
              <a:rPr lang="en-US" sz="2400" dirty="0">
                <a:solidFill>
                  <a:srgbClr val="C00000"/>
                </a:solidFill>
                <a:latin typeface="Arial" charset="0"/>
                <a:ea typeface="ＭＳ Ｐゴシック" charset="0"/>
                <a:cs typeface="Arial" charset="0"/>
              </a:rPr>
              <a:t>NSO Role in Geospatial Information</a:t>
            </a:r>
            <a:r>
              <a:rPr lang="is-IS" sz="2400" dirty="0">
                <a:solidFill>
                  <a:srgbClr val="C00000"/>
                </a:solidFill>
                <a:latin typeface="Arial" charset="0"/>
                <a:ea typeface="ＭＳ Ｐゴシック" charset="0"/>
                <a:cs typeface="Arial" charset="0"/>
              </a:rPr>
              <a:t> </a:t>
            </a:r>
            <a:r>
              <a:rPr lang="en-US" sz="2400" dirty="0">
                <a:solidFill>
                  <a:srgbClr val="C00000"/>
                </a:solidFill>
                <a:latin typeface="Arial" charset="0"/>
                <a:ea typeface="ＭＳ Ｐゴシック" charset="0"/>
                <a:cs typeface="Arial" charset="0"/>
              </a:rPr>
              <a:t>– Questionnaire Results</a:t>
            </a:r>
          </a:p>
          <a:p>
            <a:endParaRPr lang="en-US" dirty="0">
              <a:latin typeface="Arial" charset="0"/>
              <a:ea typeface="ＭＳ Ｐゴシック" charset="0"/>
              <a:cs typeface="Arial" charset="0"/>
            </a:endParaRPr>
          </a:p>
        </p:txBody>
      </p:sp>
      <p:graphicFrame>
        <p:nvGraphicFramePr>
          <p:cNvPr id="7" name="Chart 6">
            <a:extLst>
              <a:ext uri="{FF2B5EF4-FFF2-40B4-BE49-F238E27FC236}">
                <a16:creationId xmlns:a16="http://schemas.microsoft.com/office/drawing/2014/main" id="{8EB0C7B5-8A17-46CF-B605-11D0C50D1257}"/>
              </a:ext>
            </a:extLst>
          </p:cNvPr>
          <p:cNvGraphicFramePr/>
          <p:nvPr>
            <p:extLst>
              <p:ext uri="{D42A27DB-BD31-4B8C-83A1-F6EECF244321}">
                <p14:modId xmlns:p14="http://schemas.microsoft.com/office/powerpoint/2010/main" val="2023361591"/>
              </p:ext>
            </p:extLst>
          </p:nvPr>
        </p:nvGraphicFramePr>
        <p:xfrm>
          <a:off x="1718500" y="2055368"/>
          <a:ext cx="5652135" cy="34239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1764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Placeholder 2"/>
          <p:cNvSpPr>
            <a:spLocks noGrp="1"/>
          </p:cNvSpPr>
          <p:nvPr>
            <p:ph type="body" sz="quarter" idx="11"/>
          </p:nvPr>
        </p:nvSpPr>
        <p:spPr bwMode="auto">
          <a:xfrm>
            <a:off x="1614488" y="931863"/>
            <a:ext cx="6937375" cy="4143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2400" dirty="0">
                <a:solidFill>
                  <a:srgbClr val="C00000"/>
                </a:solidFill>
                <a:latin typeface="Arial" charset="0"/>
                <a:ea typeface="ＭＳ Ｐゴシック" charset="0"/>
                <a:cs typeface="Arial" charset="0"/>
              </a:rPr>
              <a:t>Geospatial Framework – Questionnaire Results</a:t>
            </a:r>
          </a:p>
          <a:p>
            <a:endParaRPr lang="en-US" dirty="0">
              <a:latin typeface="Arial" charset="0"/>
              <a:ea typeface="ＭＳ Ｐゴシック" charset="0"/>
              <a:cs typeface="Arial" charset="0"/>
            </a:endParaRPr>
          </a:p>
        </p:txBody>
      </p:sp>
      <p:graphicFrame>
        <p:nvGraphicFramePr>
          <p:cNvPr id="5" name="Chart 4">
            <a:extLst>
              <a:ext uri="{FF2B5EF4-FFF2-40B4-BE49-F238E27FC236}">
                <a16:creationId xmlns:a16="http://schemas.microsoft.com/office/drawing/2014/main" id="{7E996B9C-5DBE-4AB5-BE63-1BCDD73425B5}"/>
              </a:ext>
            </a:extLst>
          </p:cNvPr>
          <p:cNvGraphicFramePr/>
          <p:nvPr>
            <p:extLst>
              <p:ext uri="{D42A27DB-BD31-4B8C-83A1-F6EECF244321}">
                <p14:modId xmlns:p14="http://schemas.microsoft.com/office/powerpoint/2010/main" val="1376516058"/>
              </p:ext>
            </p:extLst>
          </p:nvPr>
        </p:nvGraphicFramePr>
        <p:xfrm>
          <a:off x="1745932" y="2119185"/>
          <a:ext cx="5652135" cy="2839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5886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noGrp="1"/>
          </p:cNvSpPr>
          <p:nvPr>
            <p:ph type="body" sz="quarter" idx="11"/>
          </p:nvPr>
        </p:nvSpPr>
        <p:spPr bwMode="auto">
          <a:xfrm>
            <a:off x="1482740" y="640080"/>
            <a:ext cx="7149196" cy="95097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None/>
              <a:defRPr sz="2700" b="1" kern="1200" cap="none">
                <a:solidFill>
                  <a:srgbClr val="418FDE"/>
                </a:solidFill>
                <a:latin typeface="Arial"/>
                <a:ea typeface="ＭＳ Ｐゴシック" charset="-128"/>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ＭＳ Ｐゴシック"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938" indent="-7938"/>
            <a:r>
              <a:rPr lang="en-US" sz="2400" dirty="0">
                <a:solidFill>
                  <a:srgbClr val="C00000"/>
                </a:solidFill>
              </a:rPr>
              <a:t>Types of Geospatial Frameworks used in the Organization’s Activities </a:t>
            </a:r>
            <a:r>
              <a:rPr lang="en-US" sz="2400" dirty="0">
                <a:solidFill>
                  <a:srgbClr val="C00000"/>
                </a:solidFill>
                <a:latin typeface="Arial" charset="0"/>
                <a:ea typeface="ＭＳ Ｐゴシック" charset="0"/>
                <a:cs typeface="Arial" charset="0"/>
              </a:rPr>
              <a:t>– Questionnaire Results</a:t>
            </a:r>
            <a:endParaRPr lang="en-US" sz="2400" dirty="0">
              <a:solidFill>
                <a:srgbClr val="C00000"/>
              </a:solidFill>
            </a:endParaRPr>
          </a:p>
          <a:p>
            <a:endParaRPr lang="en-US" dirty="0">
              <a:latin typeface="Arial" charset="0"/>
              <a:ea typeface="ＭＳ Ｐゴシック" charset="0"/>
              <a:cs typeface="Arial"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39943597"/>
              </p:ext>
            </p:extLst>
          </p:nvPr>
        </p:nvGraphicFramePr>
        <p:xfrm>
          <a:off x="1743074" y="2029969"/>
          <a:ext cx="7236334" cy="4042458"/>
        </p:xfrm>
        <a:graphic>
          <a:graphicData uri="http://schemas.openxmlformats.org/drawingml/2006/table">
            <a:tbl>
              <a:tblPr firstRow="1" firstCol="1" bandRow="1">
                <a:tableStyleId>{5C22544A-7EE6-4342-B048-85BDC9FD1C3A}</a:tableStyleId>
              </a:tblPr>
              <a:tblGrid>
                <a:gridCol w="6040024">
                  <a:extLst>
                    <a:ext uri="{9D8B030D-6E8A-4147-A177-3AD203B41FA5}">
                      <a16:colId xmlns:a16="http://schemas.microsoft.com/office/drawing/2014/main" val="20000"/>
                    </a:ext>
                  </a:extLst>
                </a:gridCol>
                <a:gridCol w="1196310">
                  <a:extLst>
                    <a:ext uri="{9D8B030D-6E8A-4147-A177-3AD203B41FA5}">
                      <a16:colId xmlns:a16="http://schemas.microsoft.com/office/drawing/2014/main" val="20001"/>
                    </a:ext>
                  </a:extLst>
                </a:gridCol>
              </a:tblGrid>
              <a:tr h="511253">
                <a:tc>
                  <a:txBody>
                    <a:bodyPr/>
                    <a:lstStyle/>
                    <a:p>
                      <a:pPr marL="0" marR="0" algn="ctr">
                        <a:spcBef>
                          <a:spcPts val="0"/>
                        </a:spcBef>
                        <a:spcAft>
                          <a:spcPts val="0"/>
                        </a:spcAft>
                      </a:pPr>
                      <a:endParaRPr lang="en-US" sz="1000" dirty="0">
                        <a:effectLst/>
                      </a:endParaRPr>
                    </a:p>
                    <a:p>
                      <a:pPr marL="0" marR="0" algn="ctr">
                        <a:spcBef>
                          <a:spcPts val="0"/>
                        </a:spcBef>
                        <a:spcAft>
                          <a:spcPts val="0"/>
                        </a:spcAft>
                      </a:pPr>
                      <a:r>
                        <a:rPr lang="en-US" sz="1800" dirty="0">
                          <a:effectLst/>
                        </a:rPr>
                        <a:t>Response</a:t>
                      </a:r>
                      <a:endParaRPr lang="en-US" sz="1800" dirty="0">
                        <a:effectLst/>
                        <a:latin typeface="Times New Roman" charset="0"/>
                        <a:ea typeface="Calibri" charset="0"/>
                      </a:endParaRPr>
                    </a:p>
                  </a:txBody>
                  <a:tcPr marL="68580" marR="68580" marT="0" marB="0"/>
                </a:tc>
                <a:tc>
                  <a:txBody>
                    <a:bodyPr/>
                    <a:lstStyle/>
                    <a:p>
                      <a:pPr marL="0" marR="0" algn="ctr">
                        <a:spcBef>
                          <a:spcPts val="0"/>
                        </a:spcBef>
                        <a:spcAft>
                          <a:spcPts val="0"/>
                        </a:spcAft>
                      </a:pPr>
                      <a:r>
                        <a:rPr lang="en-US" sz="1800" dirty="0">
                          <a:effectLst/>
                        </a:rPr>
                        <a:t>Number of countries</a:t>
                      </a:r>
                      <a:endParaRPr lang="en-US" sz="1800" dirty="0">
                        <a:effectLst/>
                        <a:latin typeface="Times New Roman" charset="0"/>
                        <a:ea typeface="Calibri" charset="0"/>
                      </a:endParaRPr>
                    </a:p>
                  </a:txBody>
                  <a:tcPr marL="68580" marR="68580" marT="0" marB="0"/>
                </a:tc>
                <a:extLst>
                  <a:ext uri="{0D108BD9-81ED-4DB2-BD59-A6C34878D82A}">
                    <a16:rowId xmlns:a16="http://schemas.microsoft.com/office/drawing/2014/main" val="10000"/>
                  </a:ext>
                </a:extLst>
              </a:tr>
              <a:tr h="2769285">
                <a:tc>
                  <a:txBody>
                    <a:bodyPr/>
                    <a:lstStyle/>
                    <a:p>
                      <a:pPr marL="0" marR="0">
                        <a:spcBef>
                          <a:spcPts val="0"/>
                        </a:spcBef>
                        <a:spcAft>
                          <a:spcPts val="0"/>
                        </a:spcAft>
                      </a:pPr>
                      <a:r>
                        <a:rPr lang="en-US" sz="1600" dirty="0">
                          <a:effectLst/>
                        </a:rPr>
                        <a:t>YES  – Basic layers: </a:t>
                      </a:r>
                    </a:p>
                    <a:p>
                      <a:pPr marL="342900" marR="0" lvl="0" indent="-342900">
                        <a:spcBef>
                          <a:spcPts val="0"/>
                        </a:spcBef>
                        <a:spcAft>
                          <a:spcPts val="0"/>
                        </a:spcAft>
                        <a:buFont typeface="+mj-lt"/>
                        <a:buAutoNum type="arabicPeriod"/>
                      </a:pPr>
                      <a:r>
                        <a:rPr lang="en-GB" sz="1600" dirty="0">
                          <a:effectLst/>
                        </a:rPr>
                        <a:t>Administrative boundaries/Hydrography/Roads Blocks/Establishments/Land Parcels </a:t>
                      </a:r>
                      <a:endParaRPr lang="en-US" sz="1600" dirty="0">
                        <a:effectLst/>
                      </a:endParaRPr>
                    </a:p>
                    <a:p>
                      <a:pPr marL="342900" marR="0" lvl="0" indent="-342900">
                        <a:spcBef>
                          <a:spcPts val="0"/>
                        </a:spcBef>
                        <a:spcAft>
                          <a:spcPts val="0"/>
                        </a:spcAft>
                        <a:buFont typeface="+mj-lt"/>
                        <a:buAutoNum type="arabicPeriod"/>
                      </a:pPr>
                      <a:r>
                        <a:rPr lang="en-GB" sz="1600" dirty="0">
                          <a:effectLst/>
                        </a:rPr>
                        <a:t>Administrative boundaries/Hydrography/Roads Buildings/Establishments/Urban areas/Slums/Rural Settlements</a:t>
                      </a:r>
                      <a:endParaRPr lang="en-US" sz="1600" dirty="0">
                        <a:effectLst/>
                      </a:endParaRPr>
                    </a:p>
                    <a:p>
                      <a:pPr marL="342900" marR="0" lvl="0" indent="-342900">
                        <a:spcBef>
                          <a:spcPts val="0"/>
                        </a:spcBef>
                        <a:spcAft>
                          <a:spcPts val="0"/>
                        </a:spcAft>
                        <a:buFont typeface="+mj-lt"/>
                        <a:buAutoNum type="arabicPeriod"/>
                      </a:pPr>
                      <a:r>
                        <a:rPr lang="en-GB" sz="1600" dirty="0">
                          <a:effectLst/>
                        </a:rPr>
                        <a:t>Administrative boundaries/Settlements/Urban and populated areas/Roads Blocks/Buildings/Land Parcels Landmarks/Industrial Establishments/Farms/</a:t>
                      </a:r>
                      <a:endParaRPr lang="en-US" sz="1600" dirty="0">
                        <a:effectLst/>
                      </a:endParaRPr>
                    </a:p>
                    <a:p>
                      <a:pPr marL="342900" marR="0" lvl="0" indent="-342900">
                        <a:spcBef>
                          <a:spcPts val="0"/>
                        </a:spcBef>
                        <a:spcAft>
                          <a:spcPts val="0"/>
                        </a:spcAft>
                        <a:buFont typeface="+mj-lt"/>
                        <a:buAutoNum type="arabicPeriod"/>
                      </a:pPr>
                      <a:r>
                        <a:rPr lang="en-GB" sz="1600" dirty="0">
                          <a:effectLst/>
                        </a:rPr>
                        <a:t>WGS84/Imagery</a:t>
                      </a:r>
                      <a:endParaRPr lang="en-US" sz="1600" dirty="0">
                        <a:effectLst/>
                      </a:endParaRPr>
                    </a:p>
                    <a:p>
                      <a:pPr marL="342900" marR="0" lvl="0" indent="-342900">
                        <a:spcBef>
                          <a:spcPts val="0"/>
                        </a:spcBef>
                        <a:spcAft>
                          <a:spcPts val="0"/>
                        </a:spcAft>
                        <a:buFont typeface="+mj-lt"/>
                        <a:buAutoNum type="arabicPeriod"/>
                      </a:pPr>
                      <a:r>
                        <a:rPr lang="en-GB" sz="1600" dirty="0">
                          <a:effectLst/>
                        </a:rPr>
                        <a:t>National Statistical Spatial Framework (NSSF)/Global Statistical Geospatial Framework (GSGF)</a:t>
                      </a:r>
                      <a:endParaRPr lang="en-US" sz="1600" dirty="0">
                        <a:effectLst/>
                        <a:latin typeface="Times New Roman" charset="0"/>
                        <a:ea typeface="Calibri" charset="0"/>
                        <a:cs typeface="Times New Roman" charset="0"/>
                      </a:endParaRPr>
                    </a:p>
                  </a:txBody>
                  <a:tcPr marL="68580" marR="68580" marT="0" marB="0"/>
                </a:tc>
                <a:tc>
                  <a:txBody>
                    <a:bodyPr/>
                    <a:lstStyle/>
                    <a:p>
                      <a:pPr marL="0" marR="0" algn="ctr">
                        <a:spcBef>
                          <a:spcPts val="0"/>
                        </a:spcBef>
                        <a:spcAft>
                          <a:spcPts val="0"/>
                        </a:spcAft>
                      </a:pPr>
                      <a:r>
                        <a:rPr lang="en-US" sz="1600" dirty="0">
                          <a:effectLst/>
                        </a:rPr>
                        <a:t> </a:t>
                      </a:r>
                    </a:p>
                    <a:p>
                      <a:pPr marL="0" marR="0" algn="ctr">
                        <a:spcBef>
                          <a:spcPts val="0"/>
                        </a:spcBef>
                        <a:spcAft>
                          <a:spcPts val="0"/>
                        </a:spcAft>
                      </a:pPr>
                      <a:r>
                        <a:rPr lang="en-US" sz="1600" dirty="0">
                          <a:effectLst/>
                        </a:rPr>
                        <a:t>9</a:t>
                      </a:r>
                    </a:p>
                    <a:p>
                      <a:pPr marL="0" marR="0">
                        <a:spcBef>
                          <a:spcPts val="0"/>
                        </a:spcBef>
                        <a:spcAft>
                          <a:spcPts val="0"/>
                        </a:spcAft>
                      </a:pPr>
                      <a:r>
                        <a:rPr lang="en-US" sz="1600" dirty="0">
                          <a:effectLst/>
                        </a:rPr>
                        <a:t> </a:t>
                      </a:r>
                    </a:p>
                    <a:p>
                      <a:pPr marL="0" marR="0" algn="ctr">
                        <a:spcBef>
                          <a:spcPts val="0"/>
                        </a:spcBef>
                        <a:spcAft>
                          <a:spcPts val="0"/>
                        </a:spcAft>
                      </a:pPr>
                      <a:r>
                        <a:rPr lang="en-US" sz="1600" dirty="0">
                          <a:effectLst/>
                        </a:rPr>
                        <a:t>2</a:t>
                      </a:r>
                    </a:p>
                    <a:p>
                      <a:pPr marL="0" marR="0">
                        <a:spcBef>
                          <a:spcPts val="0"/>
                        </a:spcBef>
                        <a:spcAft>
                          <a:spcPts val="0"/>
                        </a:spcAft>
                      </a:pPr>
                      <a:r>
                        <a:rPr lang="en-US" sz="1600" dirty="0">
                          <a:effectLst/>
                        </a:rPr>
                        <a:t> </a:t>
                      </a:r>
                    </a:p>
                    <a:p>
                      <a:pPr marL="0" marR="0" algn="ctr">
                        <a:spcBef>
                          <a:spcPts val="0"/>
                        </a:spcBef>
                        <a:spcAft>
                          <a:spcPts val="0"/>
                        </a:spcAft>
                      </a:pPr>
                      <a:r>
                        <a:rPr lang="en-US" sz="1600" dirty="0">
                          <a:effectLst/>
                        </a:rPr>
                        <a:t>1</a:t>
                      </a:r>
                    </a:p>
                    <a:p>
                      <a:pPr marL="0" marR="0" algn="ctr">
                        <a:spcBef>
                          <a:spcPts val="0"/>
                        </a:spcBef>
                        <a:spcAft>
                          <a:spcPts val="0"/>
                        </a:spcAft>
                      </a:pPr>
                      <a:endParaRPr lang="en-US" sz="1600" dirty="0">
                        <a:effectLst/>
                      </a:endParaRPr>
                    </a:p>
                    <a:p>
                      <a:pPr marL="0" marR="0" algn="ctr">
                        <a:spcBef>
                          <a:spcPts val="0"/>
                        </a:spcBef>
                        <a:spcAft>
                          <a:spcPts val="0"/>
                        </a:spcAft>
                      </a:pPr>
                      <a:r>
                        <a:rPr lang="en-US" sz="1600" dirty="0">
                          <a:effectLst/>
                        </a:rPr>
                        <a:t> </a:t>
                      </a:r>
                    </a:p>
                    <a:p>
                      <a:pPr marL="0" marR="0" algn="ctr">
                        <a:spcBef>
                          <a:spcPts val="0"/>
                        </a:spcBef>
                        <a:spcAft>
                          <a:spcPts val="0"/>
                        </a:spcAft>
                      </a:pPr>
                      <a:r>
                        <a:rPr lang="en-US" sz="1600" dirty="0">
                          <a:effectLst/>
                        </a:rPr>
                        <a:t>3</a:t>
                      </a:r>
                    </a:p>
                    <a:p>
                      <a:pPr marL="0" marR="0" algn="ctr">
                        <a:spcBef>
                          <a:spcPts val="0"/>
                        </a:spcBef>
                        <a:spcAft>
                          <a:spcPts val="0"/>
                        </a:spcAft>
                      </a:pPr>
                      <a:r>
                        <a:rPr lang="en-US" sz="1600" dirty="0">
                          <a:effectLst/>
                        </a:rPr>
                        <a:t>2</a:t>
                      </a:r>
                      <a:endParaRPr lang="en-US" sz="1600" dirty="0">
                        <a:effectLst/>
                        <a:latin typeface="Times New Roman" charset="0"/>
                        <a:ea typeface="Calibri" charset="0"/>
                      </a:endParaRPr>
                    </a:p>
                  </a:txBody>
                  <a:tcPr marL="68580" marR="68580" marT="0" marB="0"/>
                </a:tc>
                <a:extLst>
                  <a:ext uri="{0D108BD9-81ED-4DB2-BD59-A6C34878D82A}">
                    <a16:rowId xmlns:a16="http://schemas.microsoft.com/office/drawing/2014/main" val="10001"/>
                  </a:ext>
                </a:extLst>
              </a:tr>
              <a:tr h="724533">
                <a:tc>
                  <a:txBody>
                    <a:bodyPr/>
                    <a:lstStyle/>
                    <a:p>
                      <a:pPr marL="0" marR="0">
                        <a:spcBef>
                          <a:spcPts val="0"/>
                        </a:spcBef>
                        <a:spcAft>
                          <a:spcPts val="0"/>
                        </a:spcAft>
                      </a:pPr>
                      <a:endParaRPr lang="en-US" sz="1600" dirty="0">
                        <a:effectLst/>
                      </a:endParaRPr>
                    </a:p>
                    <a:p>
                      <a:pPr marL="0" marR="0">
                        <a:spcBef>
                          <a:spcPts val="0"/>
                        </a:spcBef>
                        <a:spcAft>
                          <a:spcPts val="0"/>
                        </a:spcAft>
                      </a:pPr>
                      <a:r>
                        <a:rPr lang="en-US" sz="1600" dirty="0">
                          <a:effectLst/>
                        </a:rPr>
                        <a:t>NO  – Geospatial Framework</a:t>
                      </a:r>
                      <a:endParaRPr lang="en-US" sz="1600" dirty="0">
                        <a:effectLst/>
                        <a:latin typeface="Times New Roman" charset="0"/>
                        <a:ea typeface="Calibri" charset="0"/>
                      </a:endParaRPr>
                    </a:p>
                  </a:txBody>
                  <a:tcPr marL="68580" marR="68580" marT="0" marB="0"/>
                </a:tc>
                <a:tc>
                  <a:txBody>
                    <a:bodyPr/>
                    <a:lstStyle/>
                    <a:p>
                      <a:pPr marL="0" marR="0" algn="ctr">
                        <a:spcBef>
                          <a:spcPts val="0"/>
                        </a:spcBef>
                        <a:spcAft>
                          <a:spcPts val="0"/>
                        </a:spcAft>
                      </a:pPr>
                      <a:endParaRPr lang="en-US" sz="1600" dirty="0">
                        <a:effectLst/>
                      </a:endParaRPr>
                    </a:p>
                    <a:p>
                      <a:pPr marL="0" marR="0" algn="ctr">
                        <a:spcBef>
                          <a:spcPts val="0"/>
                        </a:spcBef>
                        <a:spcAft>
                          <a:spcPts val="0"/>
                        </a:spcAft>
                      </a:pPr>
                      <a:r>
                        <a:rPr lang="en-US" sz="1600" dirty="0">
                          <a:effectLst/>
                        </a:rPr>
                        <a:t>1</a:t>
                      </a:r>
                      <a:endParaRPr lang="en-US" sz="1600" dirty="0">
                        <a:effectLst/>
                        <a:latin typeface="Times New Roman" charset="0"/>
                        <a:ea typeface="Calibri" charset="0"/>
                      </a:endParaRPr>
                    </a:p>
                  </a:txBody>
                  <a:tcPr marL="68580" marR="68580" marT="0" marB="0"/>
                </a:tc>
                <a:extLst>
                  <a:ext uri="{0D108BD9-81ED-4DB2-BD59-A6C34878D82A}">
                    <a16:rowId xmlns:a16="http://schemas.microsoft.com/office/drawing/2014/main" val="10002"/>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Placeholder 2"/>
          <p:cNvSpPr>
            <a:spLocks noGrp="1"/>
          </p:cNvSpPr>
          <p:nvPr>
            <p:ph type="body" sz="quarter" idx="11"/>
          </p:nvPr>
        </p:nvSpPr>
        <p:spPr bwMode="auto">
          <a:xfrm>
            <a:off x="1614488" y="931863"/>
            <a:ext cx="6937375" cy="4143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2400" dirty="0">
                <a:solidFill>
                  <a:srgbClr val="C00000"/>
                </a:solidFill>
                <a:latin typeface="Arial" charset="0"/>
                <a:ea typeface="ＭＳ Ｐゴシック" charset="0"/>
                <a:cs typeface="Arial" charset="0"/>
              </a:rPr>
              <a:t>Priority Technologies/Methodologies</a:t>
            </a:r>
          </a:p>
          <a:p>
            <a:pPr algn="ctr"/>
            <a:endParaRPr lang="en-US" dirty="0">
              <a:latin typeface="Arial" charset="0"/>
              <a:ea typeface="ＭＳ Ｐゴシック" charset="0"/>
              <a:cs typeface="Arial" charset="0"/>
            </a:endParaRPr>
          </a:p>
        </p:txBody>
      </p:sp>
      <p:sp>
        <p:nvSpPr>
          <p:cNvPr id="7" name="Rectangle 3"/>
          <p:cNvSpPr>
            <a:spLocks noGrp="1" noChangeArrowheads="1"/>
          </p:cNvSpPr>
          <p:nvPr>
            <p:ph type="body" sz="quarter" idx="15"/>
          </p:nvPr>
        </p:nvSpPr>
        <p:spPr>
          <a:xfrm>
            <a:off x="1616074" y="2233612"/>
            <a:ext cx="6622670" cy="4340923"/>
          </a:xfrm>
        </p:spPr>
        <p:txBody>
          <a:bodyPr/>
          <a:lstStyle/>
          <a:p>
            <a:pPr>
              <a:lnSpc>
                <a:spcPct val="90000"/>
              </a:lnSpc>
              <a:buClr>
                <a:srgbClr val="C00000"/>
              </a:buClr>
              <a:buFont typeface="Wingdings" charset="2"/>
              <a:buChar char="v"/>
              <a:defRPr/>
            </a:pPr>
            <a:r>
              <a:rPr lang="en-GB" sz="2000" b="1" dirty="0"/>
              <a:t>Building a Statistical-Geospatial Infrastructure</a:t>
            </a:r>
          </a:p>
          <a:p>
            <a:pPr indent="0">
              <a:lnSpc>
                <a:spcPct val="90000"/>
              </a:lnSpc>
              <a:buClr>
                <a:srgbClr val="C00000"/>
              </a:buClr>
              <a:defRPr/>
            </a:pPr>
            <a:r>
              <a:rPr lang="en-US" sz="1800" dirty="0"/>
              <a:t> </a:t>
            </a:r>
            <a:endParaRPr lang="en-GB" sz="1800" b="1" dirty="0"/>
          </a:p>
          <a:p>
            <a:pPr>
              <a:lnSpc>
                <a:spcPct val="90000"/>
              </a:lnSpc>
              <a:buClr>
                <a:srgbClr val="C00000"/>
              </a:buClr>
              <a:buFont typeface="Wingdings" charset="2"/>
              <a:buChar char="v"/>
              <a:defRPr/>
            </a:pPr>
            <a:r>
              <a:rPr lang="en-GB" sz="2000" b="1" dirty="0"/>
              <a:t>Use of Satellite imagery/Earth Observations Data</a:t>
            </a:r>
          </a:p>
          <a:p>
            <a:pPr indent="0">
              <a:lnSpc>
                <a:spcPct val="90000"/>
              </a:lnSpc>
              <a:buClr>
                <a:srgbClr val="C00000"/>
              </a:buClr>
              <a:defRPr/>
            </a:pPr>
            <a:r>
              <a:rPr lang="en-US" sz="1800" dirty="0"/>
              <a:t> </a:t>
            </a:r>
          </a:p>
          <a:p>
            <a:pPr>
              <a:lnSpc>
                <a:spcPct val="90000"/>
              </a:lnSpc>
              <a:buClr>
                <a:srgbClr val="C00000"/>
              </a:buClr>
              <a:buFont typeface="Wingdings" charset="2"/>
              <a:buChar char="v"/>
              <a:defRPr/>
            </a:pPr>
            <a:r>
              <a:rPr lang="en-GB" sz="2000" b="1" dirty="0"/>
              <a:t>Point-based Data Collection</a:t>
            </a:r>
          </a:p>
          <a:p>
            <a:pPr indent="0">
              <a:lnSpc>
                <a:spcPct val="90000"/>
              </a:lnSpc>
              <a:buClr>
                <a:srgbClr val="C00000"/>
              </a:buClr>
              <a:defRPr/>
            </a:pPr>
            <a:r>
              <a:rPr lang="en-US" sz="1800" dirty="0"/>
              <a:t> </a:t>
            </a:r>
          </a:p>
          <a:p>
            <a:pPr>
              <a:lnSpc>
                <a:spcPct val="90000"/>
              </a:lnSpc>
              <a:buClr>
                <a:srgbClr val="C00000"/>
              </a:buClr>
              <a:buFont typeface="Wingdings" charset="2"/>
              <a:buChar char="v"/>
              <a:defRPr/>
            </a:pPr>
            <a:r>
              <a:rPr lang="en-GB" sz="2000" b="1" dirty="0"/>
              <a:t>Mobile Technology/ Hand-held Devices</a:t>
            </a:r>
            <a:r>
              <a:rPr lang="en-US" sz="2000" dirty="0"/>
              <a:t> </a:t>
            </a:r>
          </a:p>
          <a:p>
            <a:pPr indent="0">
              <a:lnSpc>
                <a:spcPct val="90000"/>
              </a:lnSpc>
              <a:buClr>
                <a:srgbClr val="C00000"/>
              </a:buClr>
              <a:defRPr/>
            </a:pPr>
            <a:endParaRPr lang="en-US" sz="1800" dirty="0"/>
          </a:p>
          <a:p>
            <a:pPr>
              <a:lnSpc>
                <a:spcPct val="90000"/>
              </a:lnSpc>
              <a:buClr>
                <a:srgbClr val="C00000"/>
              </a:buClr>
              <a:buFont typeface="Wingdings" charset="2"/>
              <a:buChar char="v"/>
              <a:defRPr/>
            </a:pPr>
            <a:r>
              <a:rPr lang="en-GB" sz="2000" b="1" dirty="0"/>
              <a:t>Internet-based</a:t>
            </a:r>
            <a:r>
              <a:rPr lang="en-GB" sz="2000" dirty="0"/>
              <a:t> </a:t>
            </a:r>
            <a:r>
              <a:rPr lang="en-GB" sz="2000" b="1" dirty="0"/>
              <a:t>Technologies</a:t>
            </a:r>
            <a:r>
              <a:rPr lang="en-US" sz="2000" dirty="0"/>
              <a:t> </a:t>
            </a:r>
          </a:p>
          <a:p>
            <a:pPr marL="0" indent="0" eaLnBrk="1" hangingPunct="1">
              <a:lnSpc>
                <a:spcPct val="90000"/>
              </a:lnSpc>
              <a:buFontTx/>
              <a:buNone/>
              <a:defRPr/>
            </a:pPr>
            <a:endParaRPr lang="en-US" alt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Placeholder 2"/>
          <p:cNvSpPr>
            <a:spLocks noGrp="1"/>
          </p:cNvSpPr>
          <p:nvPr>
            <p:ph type="body" sz="quarter" idx="11"/>
          </p:nvPr>
        </p:nvSpPr>
        <p:spPr bwMode="auto">
          <a:xfrm>
            <a:off x="2487168" y="941007"/>
            <a:ext cx="5093207" cy="4143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2400" dirty="0">
                <a:solidFill>
                  <a:srgbClr val="C00000"/>
                </a:solidFill>
                <a:latin typeface="Arial" charset="0"/>
                <a:ea typeface="ＭＳ Ｐゴシック" charset="0"/>
                <a:cs typeface="Arial" charset="0"/>
              </a:rPr>
              <a:t>Example: Use of Satellite Imagery</a:t>
            </a:r>
          </a:p>
          <a:p>
            <a:endParaRPr lang="en-US" dirty="0">
              <a:latin typeface="Arial" charset="0"/>
              <a:ea typeface="ＭＳ Ｐゴシック" charset="0"/>
              <a:cs typeface="Arial" charset="0"/>
            </a:endParaRPr>
          </a:p>
        </p:txBody>
      </p:sp>
      <p:sp>
        <p:nvSpPr>
          <p:cNvPr id="7" name="Rectangle 3"/>
          <p:cNvSpPr>
            <a:spLocks noGrp="1" noChangeArrowheads="1"/>
          </p:cNvSpPr>
          <p:nvPr>
            <p:ph type="body" sz="quarter" idx="15"/>
          </p:nvPr>
        </p:nvSpPr>
        <p:spPr>
          <a:xfrm>
            <a:off x="1623632" y="2050732"/>
            <a:ext cx="7172896" cy="4340923"/>
          </a:xfrm>
        </p:spPr>
        <p:txBody>
          <a:bodyPr/>
          <a:lstStyle/>
          <a:p>
            <a:pPr marL="342900">
              <a:lnSpc>
                <a:spcPct val="90000"/>
              </a:lnSpc>
              <a:buClr>
                <a:srgbClr val="C00000"/>
              </a:buClr>
              <a:buFont typeface="Wingdings" charset="2"/>
              <a:buChar char="v"/>
              <a:defRPr/>
            </a:pPr>
            <a:r>
              <a:rPr lang="en-GB" sz="2400" dirty="0"/>
              <a:t>Only 3 countries mentioned imagery as basic layer of their geospatial framework (19%).</a:t>
            </a:r>
          </a:p>
          <a:p>
            <a:pPr indent="0">
              <a:lnSpc>
                <a:spcPct val="90000"/>
              </a:lnSpc>
              <a:buClr>
                <a:srgbClr val="C00000"/>
              </a:buClr>
              <a:defRPr/>
            </a:pPr>
            <a:r>
              <a:rPr lang="en-GB" sz="1600" dirty="0"/>
              <a:t> </a:t>
            </a:r>
          </a:p>
          <a:p>
            <a:pPr marL="342900">
              <a:lnSpc>
                <a:spcPct val="90000"/>
              </a:lnSpc>
              <a:buClr>
                <a:srgbClr val="C00000"/>
              </a:buClr>
              <a:buFont typeface="Wingdings" charset="2"/>
              <a:buChar char="v"/>
              <a:defRPr/>
            </a:pPr>
            <a:r>
              <a:rPr lang="en-GB" sz="2400" dirty="0"/>
              <a:t>Imagery is generally considered as a fundamental layer of any national spatial data infrastructure. </a:t>
            </a:r>
          </a:p>
          <a:p>
            <a:pPr indent="0">
              <a:lnSpc>
                <a:spcPct val="90000"/>
              </a:lnSpc>
              <a:buClr>
                <a:srgbClr val="C00000"/>
              </a:buClr>
              <a:defRPr/>
            </a:pPr>
            <a:endParaRPr lang="en-GB" sz="1800" dirty="0"/>
          </a:p>
          <a:p>
            <a:pPr marL="342900">
              <a:lnSpc>
                <a:spcPct val="90000"/>
              </a:lnSpc>
              <a:buClr>
                <a:srgbClr val="C00000"/>
              </a:buClr>
              <a:buFont typeface="Wingdings" charset="2"/>
              <a:buChar char="v"/>
              <a:defRPr/>
            </a:pPr>
            <a:r>
              <a:rPr lang="en-GB" sz="2400" dirty="0"/>
              <a:t>Only relevant data sources</a:t>
            </a:r>
          </a:p>
          <a:p>
            <a:pPr indent="0">
              <a:lnSpc>
                <a:spcPct val="90000"/>
              </a:lnSpc>
              <a:buClr>
                <a:srgbClr val="C00000"/>
              </a:buClr>
              <a:defRPr/>
            </a:pPr>
            <a:endParaRPr lang="en-GB" sz="1800" dirty="0"/>
          </a:p>
          <a:p>
            <a:pPr marL="342900">
              <a:lnSpc>
                <a:spcPct val="90000"/>
              </a:lnSpc>
              <a:buClr>
                <a:srgbClr val="C00000"/>
              </a:buClr>
              <a:buFont typeface="Wingdings" charset="2"/>
              <a:buChar char="v"/>
              <a:defRPr/>
            </a:pPr>
            <a:r>
              <a:rPr lang="en-GB" sz="2400" dirty="0"/>
              <a:t>Example: (SDG) Indicator </a:t>
            </a:r>
            <a:r>
              <a:rPr lang="en-GB" sz="2400" b="1" dirty="0">
                <a:solidFill>
                  <a:srgbClr val="C00000"/>
                </a:solidFill>
              </a:rPr>
              <a:t>15.1.1:</a:t>
            </a:r>
          </a:p>
          <a:p>
            <a:pPr indent="0">
              <a:lnSpc>
                <a:spcPct val="90000"/>
              </a:lnSpc>
              <a:buClr>
                <a:srgbClr val="C00000"/>
              </a:buClr>
              <a:defRPr/>
            </a:pPr>
            <a:endParaRPr lang="en-GB" sz="1000" b="1" dirty="0">
              <a:solidFill>
                <a:srgbClr val="C00000"/>
              </a:solidFill>
            </a:endParaRPr>
          </a:p>
          <a:p>
            <a:pPr marL="922338" lvl="2" indent="-174625"/>
            <a:r>
              <a:rPr lang="en-US" sz="2400" b="1" dirty="0">
                <a:solidFill>
                  <a:srgbClr val="C00000"/>
                </a:solidFill>
              </a:rPr>
              <a:t>Forest area as a percentage of total land area</a:t>
            </a:r>
          </a:p>
          <a:p>
            <a:pPr marL="171450" indent="-171450">
              <a:lnSpc>
                <a:spcPct val="90000"/>
              </a:lnSpc>
              <a:buFont typeface="Wingdings" charset="2"/>
              <a:buChar char="§"/>
              <a:defRPr/>
            </a:pPr>
            <a:endParaRPr lang="en-US" dirty="0"/>
          </a:p>
          <a:p>
            <a:pPr indent="0">
              <a:lnSpc>
                <a:spcPct val="90000"/>
              </a:lnSpc>
              <a:buClr>
                <a:srgbClr val="C00000"/>
              </a:buClr>
              <a:defRPr/>
            </a:pPr>
            <a:r>
              <a:rPr lang="en-GB" sz="2400" b="1" dirty="0">
                <a:solidFill>
                  <a:srgbClr val="C00000"/>
                </a:solidFill>
              </a:rPr>
              <a:t>		</a:t>
            </a:r>
            <a:r>
              <a:rPr lang="en-GB" sz="2400" b="1" dirty="0">
                <a:solidFill>
                  <a:schemeClr val="tx1"/>
                </a:solidFill>
              </a:rPr>
              <a:t>Indicator = Geospatial data </a:t>
            </a:r>
          </a:p>
          <a:p>
            <a:pPr indent="0">
              <a:lnSpc>
                <a:spcPct val="90000"/>
              </a:lnSpc>
              <a:defRPr/>
            </a:pPr>
            <a:endParaRPr lang="en-US" altLang="en-US" sz="2400" dirty="0"/>
          </a:p>
        </p:txBody>
      </p:sp>
    </p:spTree>
    <p:extLst>
      <p:ext uri="{BB962C8B-B14F-4D97-AF65-F5344CB8AC3E}">
        <p14:creationId xmlns:p14="http://schemas.microsoft.com/office/powerpoint/2010/main" val="1098412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1391919" y="1103029"/>
            <a:ext cx="0" cy="5394023"/>
          </a:xfrm>
          <a:prstGeom prst="line">
            <a:avLst/>
          </a:prstGeom>
          <a:ln w="19050">
            <a:solidFill>
              <a:schemeClr val="tx1">
                <a:lumMod val="65000"/>
                <a:lumOff val="35000"/>
              </a:schemeClr>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138768" y="6003536"/>
            <a:ext cx="269626" cy="276999"/>
          </a:xfrm>
          <a:prstGeom prst="rect">
            <a:avLst/>
          </a:prstGeom>
          <a:noFill/>
        </p:spPr>
        <p:txBody>
          <a:bodyPr wrap="none" rtlCol="0">
            <a:spAutoFit/>
          </a:bodyPr>
          <a:lstStyle/>
          <a:p>
            <a:r>
              <a:rPr lang="en-US" sz="1200" dirty="0">
                <a:solidFill>
                  <a:schemeClr val="bg1"/>
                </a:solidFill>
              </a:rPr>
              <a:t>0</a:t>
            </a:r>
          </a:p>
        </p:txBody>
      </p:sp>
      <p:sp>
        <p:nvSpPr>
          <p:cNvPr id="20" name="TextBox 19"/>
          <p:cNvSpPr txBox="1"/>
          <p:nvPr/>
        </p:nvSpPr>
        <p:spPr>
          <a:xfrm>
            <a:off x="44610" y="1646116"/>
            <a:ext cx="1285137" cy="4909036"/>
          </a:xfrm>
          <a:prstGeom prst="rect">
            <a:avLst/>
          </a:prstGeom>
          <a:noFill/>
          <a:ln>
            <a:noFill/>
          </a:ln>
        </p:spPr>
        <p:txBody>
          <a:bodyPr wrap="square" rtlCol="0">
            <a:spAutoFit/>
          </a:bodyPr>
          <a:lstStyle/>
          <a:p>
            <a:pPr>
              <a:spcAft>
                <a:spcPts val="600"/>
              </a:spcAft>
            </a:pPr>
            <a:r>
              <a:rPr lang="en-US" sz="1600" b="1" dirty="0"/>
              <a:t>Target 15.1 </a:t>
            </a:r>
          </a:p>
          <a:p>
            <a:r>
              <a:rPr lang="en-US" sz="1400" dirty="0"/>
              <a:t>By 2020 ensure the conservation, restoration and sustainable use of terrestrial and inland freshwater ecosystems and their services, in particular forests, wetlands, mountains and drylands...</a:t>
            </a:r>
          </a:p>
          <a:p>
            <a:endParaRPr lang="en-US" sz="1400" dirty="0"/>
          </a:p>
          <a:p>
            <a:endParaRPr lang="en-US" sz="14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73" y="61387"/>
            <a:ext cx="1240173" cy="1240173"/>
          </a:xfrm>
          <a:prstGeom prst="rect">
            <a:avLst/>
          </a:prstGeom>
          <a:effectLst>
            <a:outerShdw blurRad="50800" dist="38100" dir="18900000" algn="bl" rotWithShape="0">
              <a:prstClr val="black">
                <a:alpha val="40000"/>
              </a:prstClr>
            </a:outerShdw>
          </a:effectLst>
        </p:spPr>
      </p:pic>
      <p:sp>
        <p:nvSpPr>
          <p:cNvPr id="10" name="Rectangle 9"/>
          <p:cNvSpPr/>
          <p:nvPr/>
        </p:nvSpPr>
        <p:spPr>
          <a:xfrm>
            <a:off x="1728473" y="285212"/>
            <a:ext cx="5523501" cy="707886"/>
          </a:xfrm>
          <a:prstGeom prst="rect">
            <a:avLst/>
          </a:prstGeom>
        </p:spPr>
        <p:txBody>
          <a:bodyPr wrap="square">
            <a:spAutoFit/>
          </a:bodyPr>
          <a:lstStyle/>
          <a:p>
            <a:r>
              <a:rPr lang="en-US" sz="2000" b="1" dirty="0"/>
              <a:t>Indicator 15.1.1</a:t>
            </a:r>
          </a:p>
          <a:p>
            <a:r>
              <a:rPr lang="en-US" sz="2000" dirty="0"/>
              <a:t>Forest area as a percentage of total land area</a:t>
            </a:r>
          </a:p>
        </p:txBody>
      </p:sp>
      <p:cxnSp>
        <p:nvCxnSpPr>
          <p:cNvPr id="22" name="Straight Connector 21"/>
          <p:cNvCxnSpPr/>
          <p:nvPr/>
        </p:nvCxnSpPr>
        <p:spPr>
          <a:xfrm>
            <a:off x="1097280" y="1361050"/>
            <a:ext cx="7883169" cy="0"/>
          </a:xfrm>
          <a:prstGeom prst="line">
            <a:avLst/>
          </a:prstGeom>
          <a:ln w="19050">
            <a:solidFill>
              <a:schemeClr val="tx1">
                <a:lumMod val="65000"/>
                <a:lumOff val="35000"/>
              </a:schemeClr>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28473" y="1427991"/>
            <a:ext cx="7035699" cy="830997"/>
          </a:xfrm>
          <a:prstGeom prst="rect">
            <a:avLst/>
          </a:prstGeom>
          <a:noFill/>
        </p:spPr>
        <p:txBody>
          <a:bodyPr wrap="square" rtlCol="0">
            <a:spAutoFit/>
          </a:bodyPr>
          <a:lstStyle/>
          <a:p>
            <a:pPr algn="ctr"/>
            <a:r>
              <a:rPr lang="en-US" sz="2400" b="1" dirty="0">
                <a:solidFill>
                  <a:srgbClr val="000099"/>
                </a:solidFill>
                <a:latin typeface="+mj-lt"/>
              </a:rPr>
              <a:t>Forest Area from Earth-observing </a:t>
            </a:r>
            <a:br>
              <a:rPr lang="en-US" sz="2400" b="1" dirty="0">
                <a:solidFill>
                  <a:srgbClr val="000099"/>
                </a:solidFill>
                <a:latin typeface="+mj-lt"/>
              </a:rPr>
            </a:br>
            <a:r>
              <a:rPr lang="en-US" sz="2400" b="1" dirty="0">
                <a:solidFill>
                  <a:srgbClr val="000099"/>
                </a:solidFill>
                <a:latin typeface="+mj-lt"/>
              </a:rPr>
              <a:t>Environmental Satellites </a:t>
            </a:r>
          </a:p>
        </p:txBody>
      </p:sp>
      <p:sp>
        <p:nvSpPr>
          <p:cNvPr id="24" name="Rectangle 23"/>
          <p:cNvSpPr/>
          <p:nvPr/>
        </p:nvSpPr>
        <p:spPr>
          <a:xfrm>
            <a:off x="5130028" y="6562750"/>
            <a:ext cx="3967753" cy="307777"/>
          </a:xfrm>
          <a:prstGeom prst="rect">
            <a:avLst/>
          </a:prstGeom>
        </p:spPr>
        <p:txBody>
          <a:bodyPr wrap="none">
            <a:spAutoFit/>
          </a:bodyPr>
          <a:lstStyle/>
          <a:p>
            <a:r>
              <a:rPr lang="en-US" sz="1400" i="1" dirty="0">
                <a:latin typeface="Candara" panose="020E0502030303020204" pitchFamily="34" charset="0"/>
                <a:ea typeface="Calibri" panose="020F0502020204030204" pitchFamily="34" charset="0"/>
              </a:rPr>
              <a:t>Credit: Matthew C. Hansen, Univ. Maryland, et al.  </a:t>
            </a:r>
            <a:endParaRPr lang="en-US" sz="1400" i="1" dirty="0">
              <a:effectLst/>
              <a:latin typeface="Candara" panose="020E0502030303020204" pitchFamily="34" charset="0"/>
              <a:ea typeface="Calibri" panose="020F0502020204030204" pitchFamily="34" charset="0"/>
            </a:endParaRPr>
          </a:p>
        </p:txBody>
      </p:sp>
      <p:sp>
        <p:nvSpPr>
          <p:cNvPr id="30" name="TextBox 29"/>
          <p:cNvSpPr txBox="1"/>
          <p:nvPr/>
        </p:nvSpPr>
        <p:spPr>
          <a:xfrm>
            <a:off x="2284123" y="2387939"/>
            <a:ext cx="1326004" cy="261610"/>
          </a:xfrm>
          <a:prstGeom prst="rect">
            <a:avLst/>
          </a:prstGeom>
          <a:noFill/>
        </p:spPr>
        <p:txBody>
          <a:bodyPr wrap="none" rtlCol="0">
            <a:spAutoFit/>
          </a:bodyPr>
          <a:lstStyle/>
          <a:p>
            <a:r>
              <a:rPr lang="en-US" sz="1100" dirty="0">
                <a:solidFill>
                  <a:schemeClr val="bg1"/>
                </a:solidFill>
              </a:rPr>
              <a:t>2000 % tree cover</a:t>
            </a:r>
          </a:p>
        </p:txBody>
      </p:sp>
      <p:pic>
        <p:nvPicPr>
          <p:cNvPr id="34" name="Picture 3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82774" y="2734453"/>
            <a:ext cx="7181398" cy="3587648"/>
          </a:xfrm>
          <a:prstGeom prst="rect">
            <a:avLst/>
          </a:prstGeom>
        </p:spPr>
      </p:pic>
      <p:grpSp>
        <p:nvGrpSpPr>
          <p:cNvPr id="6" name="Group 5"/>
          <p:cNvGrpSpPr/>
          <p:nvPr/>
        </p:nvGrpSpPr>
        <p:grpSpPr>
          <a:xfrm>
            <a:off x="1851763" y="4197882"/>
            <a:ext cx="1104493" cy="1558352"/>
            <a:chOff x="9676406" y="4077246"/>
            <a:chExt cx="1104493" cy="1558352"/>
          </a:xfrm>
        </p:grpSpPr>
        <p:graphicFrame>
          <p:nvGraphicFramePr>
            <p:cNvPr id="35" name="Object 34"/>
            <p:cNvGraphicFramePr>
              <a:graphicFrameLocks noChangeAspect="1"/>
            </p:cNvGraphicFramePr>
            <p:nvPr>
              <p:extLst/>
            </p:nvPr>
          </p:nvGraphicFramePr>
          <p:xfrm>
            <a:off x="9676406" y="4188390"/>
            <a:ext cx="286365" cy="1318066"/>
          </p:xfrm>
          <a:graphic>
            <a:graphicData uri="http://schemas.openxmlformats.org/presentationml/2006/ole">
              <mc:AlternateContent xmlns:mc="http://schemas.openxmlformats.org/markup-compatibility/2006">
                <mc:Choice xmlns:v="urn:schemas-microsoft-com:vml" Requires="v">
                  <p:oleObj spid="_x0000_s34888" name="CorelDRAW" r:id="rId6" imgW="258247" imgH="725544" progId="CorelDraw.Graphic.15">
                    <p:embed/>
                  </p:oleObj>
                </mc:Choice>
                <mc:Fallback>
                  <p:oleObj name="CorelDRAW" r:id="rId6" imgW="258247" imgH="725544" progId="CorelDraw.Graphic.15">
                    <p:embed/>
                    <p:pic>
                      <p:nvPicPr>
                        <p:cNvPr id="0" name=""/>
                        <p:cNvPicPr/>
                        <p:nvPr/>
                      </p:nvPicPr>
                      <p:blipFill>
                        <a:blip r:embed="rId7"/>
                        <a:stretch>
                          <a:fillRect/>
                        </a:stretch>
                      </p:blipFill>
                      <p:spPr>
                        <a:xfrm>
                          <a:off x="9676406" y="4188390"/>
                          <a:ext cx="286365" cy="1318066"/>
                        </a:xfrm>
                        <a:prstGeom prst="rect">
                          <a:avLst/>
                        </a:prstGeom>
                      </p:spPr>
                    </p:pic>
                  </p:oleObj>
                </mc:Fallback>
              </mc:AlternateContent>
            </a:graphicData>
          </a:graphic>
        </p:graphicFrame>
        <p:sp>
          <p:nvSpPr>
            <p:cNvPr id="36" name="TextBox 35"/>
            <p:cNvSpPr txBox="1"/>
            <p:nvPr/>
          </p:nvSpPr>
          <p:spPr>
            <a:xfrm>
              <a:off x="9925570" y="4077246"/>
              <a:ext cx="526106" cy="338554"/>
            </a:xfrm>
            <a:prstGeom prst="rect">
              <a:avLst/>
            </a:prstGeom>
            <a:noFill/>
          </p:spPr>
          <p:txBody>
            <a:bodyPr wrap="none" rtlCol="0">
              <a:spAutoFit/>
            </a:bodyPr>
            <a:lstStyle/>
            <a:p>
              <a:r>
                <a:rPr lang="en-US" sz="1600" dirty="0">
                  <a:solidFill>
                    <a:schemeClr val="bg1"/>
                  </a:solidFill>
                </a:rPr>
                <a:t>100</a:t>
              </a:r>
            </a:p>
          </p:txBody>
        </p:sp>
        <p:sp>
          <p:nvSpPr>
            <p:cNvPr id="37" name="TextBox 36"/>
            <p:cNvSpPr txBox="1"/>
            <p:nvPr/>
          </p:nvSpPr>
          <p:spPr>
            <a:xfrm>
              <a:off x="9970172" y="5297044"/>
              <a:ext cx="298480" cy="338554"/>
            </a:xfrm>
            <a:prstGeom prst="rect">
              <a:avLst/>
            </a:prstGeom>
            <a:noFill/>
          </p:spPr>
          <p:txBody>
            <a:bodyPr wrap="none" rtlCol="0">
              <a:spAutoFit/>
            </a:bodyPr>
            <a:lstStyle/>
            <a:p>
              <a:r>
                <a:rPr lang="en-US" sz="1600" dirty="0">
                  <a:solidFill>
                    <a:schemeClr val="bg1"/>
                  </a:solidFill>
                </a:rPr>
                <a:t>0</a:t>
              </a:r>
            </a:p>
          </p:txBody>
        </p:sp>
        <p:sp>
          <p:nvSpPr>
            <p:cNvPr id="38" name="TextBox 37"/>
            <p:cNvSpPr txBox="1"/>
            <p:nvPr/>
          </p:nvSpPr>
          <p:spPr>
            <a:xfrm>
              <a:off x="9943810" y="4592335"/>
              <a:ext cx="837089" cy="584775"/>
            </a:xfrm>
            <a:prstGeom prst="rect">
              <a:avLst/>
            </a:prstGeom>
            <a:noFill/>
          </p:spPr>
          <p:txBody>
            <a:bodyPr wrap="none" rtlCol="0">
              <a:spAutoFit/>
            </a:bodyPr>
            <a:lstStyle/>
            <a:p>
              <a:r>
                <a:rPr lang="en-US" sz="1600" dirty="0">
                  <a:solidFill>
                    <a:schemeClr val="bg1"/>
                  </a:solidFill>
                </a:rPr>
                <a:t>% tree </a:t>
              </a:r>
              <a:br>
                <a:rPr lang="en-US" sz="1600" dirty="0">
                  <a:solidFill>
                    <a:schemeClr val="bg1"/>
                  </a:solidFill>
                </a:rPr>
              </a:br>
              <a:r>
                <a:rPr lang="en-US" sz="1600" dirty="0">
                  <a:solidFill>
                    <a:schemeClr val="bg1"/>
                  </a:solidFill>
                </a:rPr>
                <a:t>cover</a:t>
              </a:r>
            </a:p>
          </p:txBody>
        </p:sp>
      </p:grpSp>
      <p:sp>
        <p:nvSpPr>
          <p:cNvPr id="27" name="TextBox 26"/>
          <p:cNvSpPr txBox="1"/>
          <p:nvPr/>
        </p:nvSpPr>
        <p:spPr>
          <a:xfrm>
            <a:off x="4128860" y="2299582"/>
            <a:ext cx="2089226" cy="400110"/>
          </a:xfrm>
          <a:prstGeom prst="rect">
            <a:avLst/>
          </a:prstGeom>
          <a:noFill/>
        </p:spPr>
        <p:txBody>
          <a:bodyPr wrap="none" rtlCol="0">
            <a:spAutoFit/>
          </a:bodyPr>
          <a:lstStyle/>
          <a:p>
            <a:r>
              <a:rPr lang="en-US" sz="2000" i="1" dirty="0">
                <a:solidFill>
                  <a:srgbClr val="000099"/>
                </a:solidFill>
              </a:rPr>
              <a:t>2013 Tree Cover</a:t>
            </a:r>
          </a:p>
        </p:txBody>
      </p:sp>
      <p:pic>
        <p:nvPicPr>
          <p:cNvPr id="21" name="Picture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58834" y="108298"/>
            <a:ext cx="928770" cy="928770"/>
          </a:xfrm>
          <a:prstGeom prst="rect">
            <a:avLst/>
          </a:prstGeom>
        </p:spPr>
      </p:pic>
    </p:spTree>
    <p:extLst>
      <p:ext uri="{BB962C8B-B14F-4D97-AF65-F5344CB8AC3E}">
        <p14:creationId xmlns:p14="http://schemas.microsoft.com/office/powerpoint/2010/main" val="70651115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Placeholder 2"/>
          <p:cNvSpPr>
            <a:spLocks noGrp="1"/>
          </p:cNvSpPr>
          <p:nvPr>
            <p:ph type="body" sz="quarter" idx="11"/>
          </p:nvPr>
        </p:nvSpPr>
        <p:spPr bwMode="auto">
          <a:xfrm>
            <a:off x="1587056" y="995871"/>
            <a:ext cx="7520368" cy="49460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7938" indent="-7938"/>
            <a:r>
              <a:rPr lang="en-US" sz="2400" dirty="0">
                <a:solidFill>
                  <a:srgbClr val="C00000"/>
                </a:solidFill>
                <a:latin typeface="Arial" charset="0"/>
                <a:ea typeface="ＭＳ Ｐゴシック" charset="0"/>
                <a:cs typeface="Arial" charset="0"/>
              </a:rPr>
              <a:t>Integration of Statistical and Geospatial Information</a:t>
            </a:r>
          </a:p>
          <a:p>
            <a:endParaRPr lang="en-US" dirty="0">
              <a:latin typeface="Arial" charset="0"/>
              <a:ea typeface="ＭＳ Ｐゴシック" charset="0"/>
              <a:cs typeface="Arial" charset="0"/>
            </a:endParaRPr>
          </a:p>
        </p:txBody>
      </p:sp>
      <p:sp>
        <p:nvSpPr>
          <p:cNvPr id="3" name="Rectangle 2"/>
          <p:cNvSpPr/>
          <p:nvPr/>
        </p:nvSpPr>
        <p:spPr>
          <a:xfrm>
            <a:off x="1587056" y="1779687"/>
            <a:ext cx="7483792" cy="5078313"/>
          </a:xfrm>
          <a:prstGeom prst="rect">
            <a:avLst/>
          </a:prstGeom>
        </p:spPr>
        <p:txBody>
          <a:bodyPr wrap="square">
            <a:spAutoFit/>
          </a:bodyPr>
          <a:lstStyle/>
          <a:p>
            <a:pPr marL="285750" indent="-285750">
              <a:buClr>
                <a:srgbClr val="C00000"/>
              </a:buClr>
              <a:buFont typeface="Wingdings" charset="2"/>
              <a:buChar char="v"/>
            </a:pPr>
            <a:r>
              <a:rPr lang="en-US" dirty="0"/>
              <a:t>It is now readily accepted that integrating statistical and geospatial information is critical for:</a:t>
            </a:r>
          </a:p>
          <a:p>
            <a:pPr marL="465138" indent="-282575">
              <a:buClr>
                <a:srgbClr val="C00000"/>
              </a:buClr>
              <a:buFont typeface="Wingdings" charset="2"/>
              <a:buChar char="§"/>
            </a:pPr>
            <a:r>
              <a:rPr lang="en-US" dirty="0"/>
              <a:t>Local, sub-national, national, regional, and global decision making processes; </a:t>
            </a:r>
          </a:p>
          <a:p>
            <a:pPr marL="465138" indent="-282575">
              <a:buClr>
                <a:srgbClr val="C00000"/>
              </a:buClr>
              <a:buFont typeface="Wingdings" charset="2"/>
              <a:buChar char="§"/>
            </a:pPr>
            <a:r>
              <a:rPr lang="en-US" dirty="0"/>
              <a:t>Measuring and monitoring the targets and global indicator framework for SDGs of the 2030 Agenda for Sustainable Development; </a:t>
            </a:r>
          </a:p>
          <a:p>
            <a:pPr marL="465138" indent="-282575">
              <a:buClr>
                <a:srgbClr val="C00000"/>
              </a:buClr>
              <a:buFont typeface="Wingdings" charset="2"/>
              <a:buChar char="§"/>
            </a:pPr>
            <a:r>
              <a:rPr lang="en-US" dirty="0"/>
              <a:t>Supporting data sharing between institutions and enhancing the interoperability of geospatial and statistical information;</a:t>
            </a:r>
          </a:p>
          <a:p>
            <a:pPr marL="465138" indent="-282575">
              <a:buClr>
                <a:srgbClr val="C00000"/>
              </a:buClr>
              <a:buFont typeface="Wingdings" charset="2"/>
              <a:buChar char="§"/>
            </a:pPr>
            <a:r>
              <a:rPr lang="en-US" dirty="0"/>
              <a:t>Unlocking new insights and data relationships that would not have been possible by analyzing socio-economic, environmental or geospatial data in isolation; </a:t>
            </a:r>
          </a:p>
          <a:p>
            <a:pPr marL="465138" indent="-282575">
              <a:buClr>
                <a:srgbClr val="C00000"/>
              </a:buClr>
              <a:buFont typeface="Wingdings" charset="2"/>
              <a:buChar char="§"/>
            </a:pPr>
            <a:r>
              <a:rPr lang="en-US" dirty="0"/>
              <a:t>Promoting investment and capability building in geospatial and statistical information; </a:t>
            </a:r>
          </a:p>
          <a:p>
            <a:pPr marL="465138" indent="-282575">
              <a:buClr>
                <a:srgbClr val="C00000"/>
              </a:buClr>
              <a:buFont typeface="Wingdings" charset="2"/>
              <a:buChar char="§"/>
            </a:pPr>
            <a:r>
              <a:rPr lang="en-US" dirty="0"/>
              <a:t>Building institutional collaboration between geospatial and statistical communities; and, </a:t>
            </a:r>
          </a:p>
          <a:p>
            <a:pPr marL="465138" indent="-282575">
              <a:buClr>
                <a:srgbClr val="C00000"/>
              </a:buClr>
              <a:buFont typeface="Wingdings" charset="2"/>
              <a:buChar char="§"/>
            </a:pPr>
            <a:r>
              <a:rPr lang="en-US" dirty="0"/>
              <a:t>Examining new sources of data that includes geospatial information, for example mobile phone data.</a:t>
            </a:r>
          </a:p>
        </p:txBody>
      </p:sp>
    </p:spTree>
    <p:extLst>
      <p:ext uri="{BB962C8B-B14F-4D97-AF65-F5344CB8AC3E}">
        <p14:creationId xmlns:p14="http://schemas.microsoft.com/office/powerpoint/2010/main" val="158741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9750" y="428118"/>
            <a:ext cx="8348472" cy="530034"/>
          </a:xfrm>
        </p:spPr>
        <p:txBody>
          <a:bodyPr/>
          <a:lstStyle/>
          <a:p>
            <a:pPr>
              <a:defRPr/>
            </a:pPr>
            <a:r>
              <a:rPr lang="en-US" altLang="en-US" sz="2400" b="1" dirty="0">
                <a:solidFill>
                  <a:srgbClr val="C00000"/>
                </a:solidFill>
              </a:rPr>
              <a:t>Matrix: Data Structure for Statistics</a:t>
            </a:r>
          </a:p>
        </p:txBody>
      </p:sp>
      <p:sp>
        <p:nvSpPr>
          <p:cNvPr id="23555" name="Rectangle 3"/>
          <p:cNvSpPr>
            <a:spLocks noGrp="1" noChangeArrowheads="1"/>
          </p:cNvSpPr>
          <p:nvPr>
            <p:ph type="body" idx="1"/>
          </p:nvPr>
        </p:nvSpPr>
        <p:spPr/>
        <p:txBody>
          <a:bodyPr/>
          <a:lstStyle/>
          <a:p>
            <a:pPr>
              <a:defRPr/>
            </a:pPr>
            <a:endParaRPr lang="en-US" altLang="en-US"/>
          </a:p>
        </p:txBody>
      </p:sp>
      <p:pic>
        <p:nvPicPr>
          <p:cNvPr id="32771" name="Picture 4" descr="screen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962025"/>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1"/>
          <p:cNvSpPr txBox="1">
            <a:spLocks noChangeArrowheads="1"/>
          </p:cNvSpPr>
          <p:nvPr/>
        </p:nvSpPr>
        <p:spPr bwMode="auto">
          <a:xfrm>
            <a:off x="1258888" y="5688013"/>
            <a:ext cx="7416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eaLnBrk="1" hangingPunct="1">
              <a:spcBef>
                <a:spcPct val="0"/>
              </a:spcBef>
              <a:buClrTx/>
              <a:buFontTx/>
              <a:buNone/>
            </a:pPr>
            <a:r>
              <a:rPr lang="en-US" altLang="en-US" sz="1200"/>
              <a:t>This data structure may explain to some degree why it took a long time to adopt the geographic approach</a:t>
            </a:r>
            <a:endParaRPr lang="en-GB" altLang="en-US" sz="1200"/>
          </a:p>
          <a:p>
            <a:pPr eaLnBrk="1" hangingPunct="1">
              <a:spcBef>
                <a:spcPct val="0"/>
              </a:spcBef>
              <a:buClrTx/>
              <a:buFontTx/>
              <a:buNone/>
            </a:pPr>
            <a:endParaRPr lang="en-GB" altLang="en-US" sz="1800"/>
          </a:p>
        </p:txBody>
      </p:sp>
    </p:spTree>
    <p:extLst>
      <p:ext uri="{BB962C8B-B14F-4D97-AF65-F5344CB8AC3E}">
        <p14:creationId xmlns:p14="http://schemas.microsoft.com/office/powerpoint/2010/main" val="1457816000"/>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C00000"/>
                </a:solidFill>
              </a:rPr>
              <a:t>Table of Contents</a:t>
            </a:r>
          </a:p>
        </p:txBody>
      </p:sp>
      <p:sp>
        <p:nvSpPr>
          <p:cNvPr id="3" name="Subtitle 2"/>
          <p:cNvSpPr>
            <a:spLocks noGrp="1"/>
          </p:cNvSpPr>
          <p:nvPr>
            <p:ph type="subTitle" idx="1"/>
          </p:nvPr>
        </p:nvSpPr>
        <p:spPr>
          <a:xfrm>
            <a:off x="1614714" y="2035918"/>
            <a:ext cx="6742902" cy="3276746"/>
          </a:xfrm>
        </p:spPr>
        <p:txBody>
          <a:bodyPr/>
          <a:lstStyle/>
          <a:p>
            <a:pPr marL="342900" indent="-342900">
              <a:spcBef>
                <a:spcPct val="0"/>
              </a:spcBef>
              <a:buClr>
                <a:srgbClr val="C00000"/>
              </a:buClr>
              <a:buFont typeface="Wingdings" charset="2"/>
              <a:buChar char="v"/>
            </a:pPr>
            <a:r>
              <a:rPr lang="en-US" b="1" dirty="0">
                <a:latin typeface="Arial" charset="0"/>
                <a:ea typeface="ＭＳ Ｐゴシック" charset="0"/>
                <a:cs typeface="Arial" charset="0"/>
              </a:rPr>
              <a:t>Introduction/Context</a:t>
            </a:r>
          </a:p>
          <a:p>
            <a:pPr marL="342900" indent="-342900">
              <a:spcBef>
                <a:spcPct val="0"/>
              </a:spcBef>
              <a:buClr>
                <a:srgbClr val="C00000"/>
              </a:buClr>
              <a:buFont typeface="Wingdings" charset="2"/>
              <a:buChar char="v"/>
            </a:pPr>
            <a:r>
              <a:rPr lang="en-US" b="1" dirty="0">
                <a:latin typeface="Arial" charset="0"/>
                <a:ea typeface="ＭＳ Ｐゴシック" charset="0"/>
                <a:cs typeface="Arial" charset="0"/>
              </a:rPr>
              <a:t>The need for Modernization</a:t>
            </a:r>
          </a:p>
          <a:p>
            <a:pPr marL="342900" indent="-342900">
              <a:spcBef>
                <a:spcPct val="0"/>
              </a:spcBef>
              <a:buClr>
                <a:srgbClr val="C00000"/>
              </a:buClr>
              <a:buFont typeface="Wingdings" charset="2"/>
              <a:buChar char="v"/>
            </a:pPr>
            <a:r>
              <a:rPr lang="en-US" b="1" dirty="0">
                <a:latin typeface="Arial" charset="0"/>
                <a:ea typeface="ＭＳ Ｐゴシック" charset="0"/>
                <a:cs typeface="Arial" charset="0"/>
              </a:rPr>
              <a:t>Innovative Technologies/Methodologies</a:t>
            </a:r>
          </a:p>
          <a:p>
            <a:pPr marL="342900" indent="-342900">
              <a:spcBef>
                <a:spcPct val="0"/>
              </a:spcBef>
              <a:buClr>
                <a:srgbClr val="C00000"/>
              </a:buClr>
              <a:buFont typeface="Wingdings" charset="2"/>
              <a:buChar char="v"/>
            </a:pPr>
            <a:r>
              <a:rPr lang="en-US" b="1" dirty="0">
                <a:latin typeface="Arial" charset="0"/>
                <a:ea typeface="ＭＳ Ｐゴシック" charset="0"/>
                <a:cs typeface="Arial" charset="0"/>
              </a:rPr>
              <a:t>Current Situation in the Region</a:t>
            </a:r>
          </a:p>
          <a:p>
            <a:pPr marL="342900" indent="-342900">
              <a:spcBef>
                <a:spcPct val="0"/>
              </a:spcBef>
              <a:buClr>
                <a:srgbClr val="C00000"/>
              </a:buClr>
              <a:buFont typeface="Wingdings" charset="2"/>
              <a:buChar char="v"/>
            </a:pPr>
            <a:r>
              <a:rPr lang="en-US" b="1" dirty="0">
                <a:latin typeface="Arial" charset="0"/>
                <a:ea typeface="ＭＳ Ｐゴシック" charset="0"/>
                <a:cs typeface="Arial" charset="0"/>
              </a:rPr>
              <a:t>Priority Technologies/Methodologies for the region</a:t>
            </a:r>
          </a:p>
          <a:p>
            <a:pPr marL="342900" indent="-342900">
              <a:spcBef>
                <a:spcPct val="0"/>
              </a:spcBef>
              <a:buClr>
                <a:srgbClr val="C00000"/>
              </a:buClr>
              <a:buFont typeface="Wingdings" charset="2"/>
              <a:buChar char="v"/>
            </a:pPr>
            <a:r>
              <a:rPr lang="en-US" b="1" dirty="0">
                <a:latin typeface="Arial" charset="0"/>
                <a:ea typeface="ＭＳ Ｐゴシック" charset="0"/>
                <a:cs typeface="Arial" charset="0"/>
              </a:rPr>
              <a:t>Integration of Statistical and Geospatial Information</a:t>
            </a:r>
          </a:p>
          <a:p>
            <a:pPr marL="342900" indent="-342900">
              <a:spcBef>
                <a:spcPct val="0"/>
              </a:spcBef>
              <a:buClr>
                <a:srgbClr val="C00000"/>
              </a:buClr>
              <a:buFont typeface="Wingdings" charset="2"/>
              <a:buChar char="v"/>
            </a:pPr>
            <a:r>
              <a:rPr lang="en-US" b="1" dirty="0">
                <a:latin typeface="Arial" charset="0"/>
                <a:ea typeface="ＭＳ Ｐゴシック" charset="0"/>
                <a:cs typeface="Arial" charset="0"/>
              </a:rPr>
              <a:t>Recommendations/Conclusion</a:t>
            </a:r>
          </a:p>
        </p:txBody>
      </p:sp>
    </p:spTree>
    <p:extLst>
      <p:ext uri="{BB962C8B-B14F-4D97-AF65-F5344CB8AC3E}">
        <p14:creationId xmlns:p14="http://schemas.microsoft.com/office/powerpoint/2010/main" val="1068824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787" y="798512"/>
            <a:ext cx="5867400"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580" name="Rectangle 46"/>
          <p:cNvSpPr>
            <a:spLocks noChangeArrowheads="1"/>
          </p:cNvSpPr>
          <p:nvPr/>
        </p:nvSpPr>
        <p:spPr bwMode="auto">
          <a:xfrm>
            <a:off x="234601" y="1438402"/>
            <a:ext cx="1584325" cy="11525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algn="ctr">
              <a:spcBef>
                <a:spcPct val="0"/>
              </a:spcBef>
              <a:buFontTx/>
              <a:buNone/>
              <a:defRPr/>
            </a:pPr>
            <a:r>
              <a:rPr lang="en-GB" altLang="en-US" sz="2400" b="1" dirty="0">
                <a:solidFill>
                  <a:srgbClr val="C00000"/>
                </a:solidFill>
                <a:ea typeface="ＭＳ Ｐゴシック" charset="-128"/>
                <a:cs typeface="Arial" charset="0"/>
              </a:rPr>
              <a:t>Statistical</a:t>
            </a:r>
          </a:p>
          <a:p>
            <a:pPr algn="ctr">
              <a:spcBef>
                <a:spcPct val="0"/>
              </a:spcBef>
              <a:buFontTx/>
              <a:buNone/>
              <a:defRPr/>
            </a:pPr>
            <a:r>
              <a:rPr lang="en-GB" altLang="en-US" sz="2400" b="1" dirty="0">
                <a:solidFill>
                  <a:srgbClr val="C00000"/>
                </a:solidFill>
                <a:ea typeface="ＭＳ Ｐゴシック" charset="-128"/>
                <a:cs typeface="Arial" charset="0"/>
              </a:rPr>
              <a:t> world</a:t>
            </a:r>
          </a:p>
        </p:txBody>
      </p:sp>
      <p:pic>
        <p:nvPicPr>
          <p:cNvPr id="24581" name="Picture 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3787775"/>
            <a:ext cx="6011862"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582" name="Rectangle 48"/>
          <p:cNvSpPr>
            <a:spLocks noChangeArrowheads="1"/>
          </p:cNvSpPr>
          <p:nvPr/>
        </p:nvSpPr>
        <p:spPr bwMode="auto">
          <a:xfrm>
            <a:off x="124968" y="4569619"/>
            <a:ext cx="1584325" cy="12223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algn="ctr">
              <a:spcBef>
                <a:spcPct val="0"/>
              </a:spcBef>
              <a:buFontTx/>
              <a:buNone/>
              <a:defRPr/>
            </a:pPr>
            <a:r>
              <a:rPr lang="en-GB" altLang="en-US" sz="2400" b="1" dirty="0">
                <a:solidFill>
                  <a:srgbClr val="C00000"/>
                </a:solidFill>
                <a:ea typeface="ＭＳ Ｐゴシック" charset="-128"/>
                <a:cs typeface="Arial" charset="0"/>
              </a:rPr>
              <a:t>Physical world</a:t>
            </a:r>
          </a:p>
        </p:txBody>
      </p:sp>
      <p:sp>
        <p:nvSpPr>
          <p:cNvPr id="24583" name="Text Box 50"/>
          <p:cNvSpPr txBox="1">
            <a:spLocks noChangeArrowheads="1"/>
          </p:cNvSpPr>
          <p:nvPr/>
        </p:nvSpPr>
        <p:spPr bwMode="auto">
          <a:xfrm>
            <a:off x="234600" y="6043612"/>
            <a:ext cx="1584325" cy="3048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eaLnBrk="1" hangingPunct="1">
              <a:spcBef>
                <a:spcPct val="50000"/>
              </a:spcBef>
              <a:buFontTx/>
              <a:buNone/>
              <a:defRPr/>
            </a:pPr>
            <a:r>
              <a:rPr lang="en-GB" altLang="en-US" sz="1400">
                <a:solidFill>
                  <a:schemeClr val="tx1"/>
                </a:solidFill>
                <a:latin typeface="Times New Roman" charset="0"/>
                <a:ea typeface="Arial" charset="0"/>
                <a:cs typeface="Arial" charset="0"/>
              </a:rPr>
              <a:t>Source: Eurostat</a:t>
            </a:r>
          </a:p>
        </p:txBody>
      </p:sp>
      <p:sp>
        <p:nvSpPr>
          <p:cNvPr id="34823" name="TextBox 1"/>
          <p:cNvSpPr txBox="1">
            <a:spLocks noChangeArrowheads="1"/>
          </p:cNvSpPr>
          <p:nvPr/>
        </p:nvSpPr>
        <p:spPr bwMode="auto">
          <a:xfrm>
            <a:off x="1818926" y="6457950"/>
            <a:ext cx="518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eaLnBrk="1" hangingPunct="1">
              <a:spcBef>
                <a:spcPct val="0"/>
              </a:spcBef>
              <a:buClrTx/>
              <a:buFontTx/>
              <a:buNone/>
            </a:pPr>
            <a:r>
              <a:rPr lang="en-AU" altLang="en-US" sz="1000"/>
              <a:t>Statistics are about human characteristics and activities which are geographic in nature.</a:t>
            </a:r>
          </a:p>
          <a:p>
            <a:pPr eaLnBrk="1" hangingPunct="1">
              <a:spcBef>
                <a:spcPct val="0"/>
              </a:spcBef>
              <a:buClrTx/>
              <a:buFontTx/>
              <a:buNone/>
            </a:pPr>
            <a:endParaRPr lang="en-GB" altLang="en-US" sz="1000" dirty="0"/>
          </a:p>
        </p:txBody>
      </p:sp>
      <p:sp>
        <p:nvSpPr>
          <p:cNvPr id="2" name="TextBox 1"/>
          <p:cNvSpPr txBox="1"/>
          <p:nvPr/>
        </p:nvSpPr>
        <p:spPr>
          <a:xfrm>
            <a:off x="1627633" y="227309"/>
            <a:ext cx="6219379" cy="461665"/>
          </a:xfrm>
          <a:prstGeom prst="rect">
            <a:avLst/>
          </a:prstGeom>
          <a:noFill/>
        </p:spPr>
        <p:txBody>
          <a:bodyPr wrap="square" rtlCol="0">
            <a:spAutoFit/>
          </a:bodyPr>
          <a:lstStyle/>
          <a:p>
            <a:r>
              <a:rPr lang="en-US" sz="2400" b="1" dirty="0">
                <a:solidFill>
                  <a:srgbClr val="C00000"/>
                </a:solidFill>
              </a:rPr>
              <a:t>Two different views of the same reality</a:t>
            </a:r>
          </a:p>
        </p:txBody>
      </p:sp>
    </p:spTree>
    <p:extLst>
      <p:ext uri="{BB962C8B-B14F-4D97-AF65-F5344CB8AC3E}">
        <p14:creationId xmlns:p14="http://schemas.microsoft.com/office/powerpoint/2010/main" val="81835138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437515" y="505096"/>
            <a:ext cx="7517321" cy="674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algn="ctr">
              <a:spcBef>
                <a:spcPct val="0"/>
              </a:spcBef>
              <a:buFontTx/>
              <a:buNone/>
              <a:defRPr/>
            </a:pPr>
            <a:r>
              <a:rPr lang="en-US" altLang="en-US" sz="2400" b="1" dirty="0">
                <a:solidFill>
                  <a:srgbClr val="C00000"/>
                </a:solidFill>
              </a:rPr>
              <a:t>Location as Basic Unit of Observation</a:t>
            </a:r>
          </a:p>
        </p:txBody>
      </p:sp>
      <p:sp>
        <p:nvSpPr>
          <p:cNvPr id="25603" name="Text Box 3"/>
          <p:cNvSpPr txBox="1">
            <a:spLocks noChangeArrowheads="1"/>
          </p:cNvSpPr>
          <p:nvPr/>
        </p:nvSpPr>
        <p:spPr bwMode="auto">
          <a:xfrm>
            <a:off x="4660900" y="4673600"/>
            <a:ext cx="3457575" cy="554038"/>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algn="ctr">
              <a:spcBef>
                <a:spcPct val="0"/>
              </a:spcBef>
              <a:buFontTx/>
              <a:buNone/>
              <a:defRPr/>
            </a:pPr>
            <a:r>
              <a:rPr lang="en-US" altLang="en-US" sz="1800">
                <a:solidFill>
                  <a:schemeClr val="tx1"/>
                </a:solidFill>
              </a:rPr>
              <a:t>Enumeration Areas</a:t>
            </a:r>
          </a:p>
          <a:p>
            <a:pPr algn="ctr">
              <a:spcBef>
                <a:spcPct val="0"/>
              </a:spcBef>
              <a:buFontTx/>
              <a:buNone/>
              <a:defRPr/>
            </a:pPr>
            <a:r>
              <a:rPr lang="en-US" altLang="en-US" sz="1200">
                <a:solidFill>
                  <a:schemeClr val="tx1"/>
                </a:solidFill>
              </a:rPr>
              <a:t>(operational geographic units for data collection)</a:t>
            </a:r>
          </a:p>
        </p:txBody>
      </p:sp>
      <p:sp>
        <p:nvSpPr>
          <p:cNvPr id="25604" name="Text Box 4"/>
          <p:cNvSpPr txBox="1">
            <a:spLocks noChangeArrowheads="1"/>
          </p:cNvSpPr>
          <p:nvPr/>
        </p:nvSpPr>
        <p:spPr bwMode="auto">
          <a:xfrm>
            <a:off x="1525588" y="4673600"/>
            <a:ext cx="2125662" cy="366713"/>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algn="ctr">
              <a:spcBef>
                <a:spcPct val="0"/>
              </a:spcBef>
              <a:buFontTx/>
              <a:buNone/>
              <a:defRPr/>
            </a:pPr>
            <a:r>
              <a:rPr lang="en-US" altLang="en-US" sz="1800">
                <a:solidFill>
                  <a:schemeClr val="tx1"/>
                </a:solidFill>
              </a:rPr>
              <a:t>Address</a:t>
            </a:r>
            <a:r>
              <a:rPr lang="en-US" altLang="en-US" sz="1400">
                <a:solidFill>
                  <a:schemeClr val="tx1"/>
                </a:solidFill>
              </a:rPr>
              <a:t> </a:t>
            </a:r>
            <a:r>
              <a:rPr lang="en-US" altLang="en-US" sz="1800">
                <a:solidFill>
                  <a:schemeClr val="tx1"/>
                </a:solidFill>
              </a:rPr>
              <a:t>/ Geocode</a:t>
            </a:r>
          </a:p>
        </p:txBody>
      </p:sp>
      <p:grpSp>
        <p:nvGrpSpPr>
          <p:cNvPr id="36868" name="Group 5"/>
          <p:cNvGrpSpPr>
            <a:grpSpLocks/>
          </p:cNvGrpSpPr>
          <p:nvPr/>
        </p:nvGrpSpPr>
        <p:grpSpPr bwMode="auto">
          <a:xfrm>
            <a:off x="1447800" y="2590800"/>
            <a:ext cx="2303463" cy="2058988"/>
            <a:chOff x="22" y="940"/>
            <a:chExt cx="1180" cy="990"/>
          </a:xfrm>
        </p:grpSpPr>
        <p:pic>
          <p:nvPicPr>
            <p:cNvPr id="36896" name="Picture 6" descr="Tully_zoom"/>
            <p:cNvPicPr>
              <a:picLocks noChangeAspect="1" noChangeArrowheads="1"/>
            </p:cNvPicPr>
            <p:nvPr/>
          </p:nvPicPr>
          <p:blipFill>
            <a:blip r:embed="rId3">
              <a:extLst>
                <a:ext uri="{28A0092B-C50C-407E-A947-70E740481C1C}">
                  <a14:useLocalDpi xmlns:a14="http://schemas.microsoft.com/office/drawing/2010/main" val="0"/>
                </a:ext>
              </a:extLst>
            </a:blip>
            <a:srcRect l="36929" t="34763" r="26283" b="29539"/>
            <a:stretch>
              <a:fillRect/>
            </a:stretch>
          </p:blipFill>
          <p:spPr bwMode="auto">
            <a:xfrm>
              <a:off x="22" y="940"/>
              <a:ext cx="1180" cy="990"/>
            </a:xfrm>
            <a:prstGeom prst="rect">
              <a:avLst/>
            </a:prstGeom>
            <a:solidFill>
              <a:srgbClr val="FFFF00"/>
            </a:solidFill>
            <a:ln>
              <a:noFill/>
            </a:ln>
            <a:extLst>
              <a:ext uri="{91240B29-F687-4F45-9708-019B960494DF}">
                <a14:hiddenLine xmlns:a14="http://schemas.microsoft.com/office/drawing/2010/main" w="28575">
                  <a:solidFill>
                    <a:srgbClr val="000000"/>
                  </a:solidFill>
                  <a:miter lim="800000"/>
                  <a:headEnd/>
                  <a:tailEnd/>
                </a14:hiddenLine>
              </a:ext>
            </a:extLst>
          </p:spPr>
        </p:pic>
        <p:sp>
          <p:nvSpPr>
            <p:cNvPr id="25634" name="Oval 7"/>
            <p:cNvSpPr>
              <a:spLocks noChangeArrowheads="1"/>
            </p:cNvSpPr>
            <p:nvPr/>
          </p:nvSpPr>
          <p:spPr bwMode="auto">
            <a:xfrm>
              <a:off x="823" y="1244"/>
              <a:ext cx="47" cy="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eaLnBrk="1" hangingPunct="1">
                <a:spcBef>
                  <a:spcPct val="0"/>
                </a:spcBef>
                <a:buFontTx/>
                <a:buNone/>
                <a:defRPr/>
              </a:pPr>
              <a:endParaRPr lang="en-US" altLang="en-US" sz="1800">
                <a:solidFill>
                  <a:schemeClr val="tx1"/>
                </a:solidFill>
              </a:endParaRPr>
            </a:p>
          </p:txBody>
        </p:sp>
        <p:sp>
          <p:nvSpPr>
            <p:cNvPr id="25635" name="Oval 8"/>
            <p:cNvSpPr>
              <a:spLocks noChangeArrowheads="1"/>
            </p:cNvSpPr>
            <p:nvPr/>
          </p:nvSpPr>
          <p:spPr bwMode="auto">
            <a:xfrm>
              <a:off x="567" y="950"/>
              <a:ext cx="47" cy="4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eaLnBrk="1" hangingPunct="1">
                <a:spcBef>
                  <a:spcPct val="0"/>
                </a:spcBef>
                <a:buFontTx/>
                <a:buNone/>
                <a:defRPr/>
              </a:pPr>
              <a:endParaRPr lang="en-US" altLang="en-US" sz="1800">
                <a:solidFill>
                  <a:schemeClr val="tx1"/>
                </a:solidFill>
              </a:endParaRPr>
            </a:p>
          </p:txBody>
        </p:sp>
        <p:sp>
          <p:nvSpPr>
            <p:cNvPr id="25636" name="Oval 9"/>
            <p:cNvSpPr>
              <a:spLocks noChangeArrowheads="1"/>
            </p:cNvSpPr>
            <p:nvPr/>
          </p:nvSpPr>
          <p:spPr bwMode="auto">
            <a:xfrm>
              <a:off x="1127" y="1076"/>
              <a:ext cx="47" cy="4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eaLnBrk="1" hangingPunct="1">
                <a:spcBef>
                  <a:spcPct val="0"/>
                </a:spcBef>
                <a:buFontTx/>
                <a:buNone/>
                <a:defRPr/>
              </a:pPr>
              <a:endParaRPr lang="en-US" altLang="en-US" sz="1800">
                <a:solidFill>
                  <a:schemeClr val="tx1"/>
                </a:solidFill>
              </a:endParaRPr>
            </a:p>
          </p:txBody>
        </p:sp>
        <p:sp>
          <p:nvSpPr>
            <p:cNvPr id="25637" name="Oval 10"/>
            <p:cNvSpPr>
              <a:spLocks noChangeArrowheads="1"/>
            </p:cNvSpPr>
            <p:nvPr/>
          </p:nvSpPr>
          <p:spPr bwMode="auto">
            <a:xfrm>
              <a:off x="953" y="1528"/>
              <a:ext cx="47" cy="4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eaLnBrk="1" hangingPunct="1">
                <a:spcBef>
                  <a:spcPct val="0"/>
                </a:spcBef>
                <a:buFontTx/>
                <a:buNone/>
                <a:defRPr/>
              </a:pPr>
              <a:endParaRPr lang="en-US" altLang="en-US" sz="1800">
                <a:solidFill>
                  <a:schemeClr val="tx1"/>
                </a:solidFill>
              </a:endParaRPr>
            </a:p>
          </p:txBody>
        </p:sp>
        <p:sp>
          <p:nvSpPr>
            <p:cNvPr id="25638" name="Oval 11"/>
            <p:cNvSpPr>
              <a:spLocks noChangeArrowheads="1"/>
            </p:cNvSpPr>
            <p:nvPr/>
          </p:nvSpPr>
          <p:spPr bwMode="auto">
            <a:xfrm>
              <a:off x="783" y="1543"/>
              <a:ext cx="47" cy="4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eaLnBrk="1" hangingPunct="1">
                <a:spcBef>
                  <a:spcPct val="0"/>
                </a:spcBef>
                <a:buFontTx/>
                <a:buNone/>
                <a:defRPr/>
              </a:pPr>
              <a:endParaRPr lang="en-US" altLang="en-US" sz="1800">
                <a:solidFill>
                  <a:schemeClr val="tx1"/>
                </a:solidFill>
              </a:endParaRPr>
            </a:p>
          </p:txBody>
        </p:sp>
        <p:sp>
          <p:nvSpPr>
            <p:cNvPr id="25639" name="Oval 12"/>
            <p:cNvSpPr>
              <a:spLocks noChangeArrowheads="1"/>
            </p:cNvSpPr>
            <p:nvPr/>
          </p:nvSpPr>
          <p:spPr bwMode="auto">
            <a:xfrm>
              <a:off x="648" y="1509"/>
              <a:ext cx="47" cy="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eaLnBrk="1" hangingPunct="1">
                <a:spcBef>
                  <a:spcPct val="0"/>
                </a:spcBef>
                <a:buFontTx/>
                <a:buNone/>
                <a:defRPr/>
              </a:pPr>
              <a:endParaRPr lang="en-US" altLang="en-US" sz="1800">
                <a:solidFill>
                  <a:schemeClr val="tx1"/>
                </a:solidFill>
              </a:endParaRPr>
            </a:p>
          </p:txBody>
        </p:sp>
        <p:sp>
          <p:nvSpPr>
            <p:cNvPr id="25640" name="Oval 13"/>
            <p:cNvSpPr>
              <a:spLocks noChangeArrowheads="1"/>
            </p:cNvSpPr>
            <p:nvPr/>
          </p:nvSpPr>
          <p:spPr bwMode="auto">
            <a:xfrm>
              <a:off x="105" y="975"/>
              <a:ext cx="47" cy="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eaLnBrk="1" hangingPunct="1">
                <a:spcBef>
                  <a:spcPct val="0"/>
                </a:spcBef>
                <a:buFontTx/>
                <a:buNone/>
                <a:defRPr/>
              </a:pPr>
              <a:endParaRPr lang="en-US" altLang="en-US" sz="1800">
                <a:solidFill>
                  <a:schemeClr val="tx1"/>
                </a:solidFill>
              </a:endParaRPr>
            </a:p>
          </p:txBody>
        </p:sp>
        <p:sp>
          <p:nvSpPr>
            <p:cNvPr id="25641" name="Oval 14"/>
            <p:cNvSpPr>
              <a:spLocks noChangeArrowheads="1"/>
            </p:cNvSpPr>
            <p:nvPr/>
          </p:nvSpPr>
          <p:spPr bwMode="auto">
            <a:xfrm>
              <a:off x="973" y="1860"/>
              <a:ext cx="47" cy="4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eaLnBrk="1" hangingPunct="1">
                <a:spcBef>
                  <a:spcPct val="0"/>
                </a:spcBef>
                <a:buFontTx/>
                <a:buNone/>
                <a:defRPr/>
              </a:pPr>
              <a:endParaRPr lang="en-US" altLang="en-US" sz="1800">
                <a:solidFill>
                  <a:schemeClr val="tx1"/>
                </a:solidFill>
              </a:endParaRPr>
            </a:p>
          </p:txBody>
        </p:sp>
        <p:sp>
          <p:nvSpPr>
            <p:cNvPr id="25642" name="Oval 15"/>
            <p:cNvSpPr>
              <a:spLocks noChangeArrowheads="1"/>
            </p:cNvSpPr>
            <p:nvPr/>
          </p:nvSpPr>
          <p:spPr bwMode="auto">
            <a:xfrm>
              <a:off x="127" y="1407"/>
              <a:ext cx="46" cy="4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eaLnBrk="1" hangingPunct="1">
                <a:spcBef>
                  <a:spcPct val="0"/>
                </a:spcBef>
                <a:buFontTx/>
                <a:buNone/>
                <a:defRPr/>
              </a:pPr>
              <a:endParaRPr lang="en-US" altLang="en-US" sz="1800">
                <a:solidFill>
                  <a:schemeClr val="tx1"/>
                </a:solidFill>
              </a:endParaRPr>
            </a:p>
          </p:txBody>
        </p:sp>
        <p:sp>
          <p:nvSpPr>
            <p:cNvPr id="25643" name="Oval 16"/>
            <p:cNvSpPr>
              <a:spLocks noChangeArrowheads="1"/>
            </p:cNvSpPr>
            <p:nvPr/>
          </p:nvSpPr>
          <p:spPr bwMode="auto">
            <a:xfrm>
              <a:off x="23" y="1345"/>
              <a:ext cx="47" cy="4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eaLnBrk="1" hangingPunct="1">
                <a:spcBef>
                  <a:spcPct val="0"/>
                </a:spcBef>
                <a:buFontTx/>
                <a:buNone/>
                <a:defRPr/>
              </a:pPr>
              <a:endParaRPr lang="en-US" altLang="en-US" sz="1800">
                <a:solidFill>
                  <a:schemeClr val="tx1"/>
                </a:solidFill>
              </a:endParaRPr>
            </a:p>
          </p:txBody>
        </p:sp>
        <p:sp>
          <p:nvSpPr>
            <p:cNvPr id="25644" name="Oval 17"/>
            <p:cNvSpPr>
              <a:spLocks noChangeArrowheads="1"/>
            </p:cNvSpPr>
            <p:nvPr/>
          </p:nvSpPr>
          <p:spPr bwMode="auto">
            <a:xfrm>
              <a:off x="135" y="1749"/>
              <a:ext cx="47" cy="4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eaLnBrk="1" hangingPunct="1">
                <a:spcBef>
                  <a:spcPct val="0"/>
                </a:spcBef>
                <a:buFontTx/>
                <a:buNone/>
                <a:defRPr/>
              </a:pPr>
              <a:endParaRPr lang="en-US" altLang="en-US" sz="1800">
                <a:solidFill>
                  <a:schemeClr val="tx1"/>
                </a:solidFill>
              </a:endParaRPr>
            </a:p>
          </p:txBody>
        </p:sp>
        <p:sp>
          <p:nvSpPr>
            <p:cNvPr id="25645" name="Oval 18"/>
            <p:cNvSpPr>
              <a:spLocks noChangeArrowheads="1"/>
            </p:cNvSpPr>
            <p:nvPr/>
          </p:nvSpPr>
          <p:spPr bwMode="auto">
            <a:xfrm>
              <a:off x="832" y="1848"/>
              <a:ext cx="47" cy="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eaLnBrk="1" hangingPunct="1">
                <a:spcBef>
                  <a:spcPct val="0"/>
                </a:spcBef>
                <a:buFontTx/>
                <a:buNone/>
                <a:defRPr/>
              </a:pPr>
              <a:endParaRPr lang="en-US" altLang="en-US" sz="1800">
                <a:solidFill>
                  <a:schemeClr val="tx1"/>
                </a:solidFill>
              </a:endParaRPr>
            </a:p>
          </p:txBody>
        </p:sp>
      </p:grpSp>
      <p:sp>
        <p:nvSpPr>
          <p:cNvPr id="25606" name="Text Box 19"/>
          <p:cNvSpPr txBox="1">
            <a:spLocks noChangeArrowheads="1"/>
          </p:cNvSpPr>
          <p:nvPr/>
        </p:nvSpPr>
        <p:spPr bwMode="auto">
          <a:xfrm>
            <a:off x="3276600" y="1752600"/>
            <a:ext cx="2514600" cy="590550"/>
          </a:xfrm>
          <a:prstGeom prst="rect">
            <a:avLst/>
          </a:prstGeom>
          <a:solidFill>
            <a:srgbClr val="C0C0C0"/>
          </a:solidFill>
          <a:ln w="9525">
            <a:solidFill>
              <a:srgbClr val="80808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rgbClr val="0066FF"/>
                </a:solidFill>
                <a:latin typeface="Arial" charset="0"/>
              </a:defRPr>
            </a:lvl1pPr>
            <a:lvl2pPr marL="742950" indent="-285750" eaLnBrk="0" hangingPunct="0">
              <a:spcBef>
                <a:spcPct val="20000"/>
              </a:spcBef>
              <a:buChar char="–"/>
              <a:defRPr sz="2800">
                <a:solidFill>
                  <a:srgbClr val="0066FF"/>
                </a:solidFill>
                <a:latin typeface="Arial" charset="0"/>
              </a:defRPr>
            </a:lvl2pPr>
            <a:lvl3pPr marL="1143000" indent="-228600" eaLnBrk="0" hangingPunct="0">
              <a:spcBef>
                <a:spcPct val="20000"/>
              </a:spcBef>
              <a:buChar char="•"/>
              <a:defRPr sz="2400">
                <a:solidFill>
                  <a:srgbClr val="0066FF"/>
                </a:solidFill>
                <a:latin typeface="Arial" charset="0"/>
              </a:defRPr>
            </a:lvl3pPr>
            <a:lvl4pPr marL="1600200" indent="-228600" eaLnBrk="0" hangingPunct="0">
              <a:spcBef>
                <a:spcPct val="20000"/>
              </a:spcBef>
              <a:buChar char="–"/>
              <a:defRPr sz="2000">
                <a:solidFill>
                  <a:srgbClr val="0066FF"/>
                </a:solidFill>
                <a:latin typeface="Arial" charset="0"/>
              </a:defRPr>
            </a:lvl4pPr>
            <a:lvl5pPr marL="2057400" indent="-228600" eaLnBrk="0" hangingPunct="0">
              <a:spcBef>
                <a:spcPct val="20000"/>
              </a:spcBef>
              <a:buChar char="»"/>
              <a:defRPr sz="2000">
                <a:solidFill>
                  <a:srgbClr val="0066FF"/>
                </a:solidFill>
                <a:latin typeface="Arial" charset="0"/>
              </a:defRPr>
            </a:lvl5pPr>
            <a:lvl6pPr marL="2514600" indent="-228600" eaLnBrk="0" fontAlgn="base" hangingPunct="0">
              <a:spcBef>
                <a:spcPct val="20000"/>
              </a:spcBef>
              <a:spcAft>
                <a:spcPct val="0"/>
              </a:spcAft>
              <a:buChar char="»"/>
              <a:defRPr sz="2000">
                <a:solidFill>
                  <a:srgbClr val="0066FF"/>
                </a:solidFill>
                <a:latin typeface="Arial" charset="0"/>
              </a:defRPr>
            </a:lvl6pPr>
            <a:lvl7pPr marL="2971800" indent="-228600" eaLnBrk="0" fontAlgn="base" hangingPunct="0">
              <a:spcBef>
                <a:spcPct val="20000"/>
              </a:spcBef>
              <a:spcAft>
                <a:spcPct val="0"/>
              </a:spcAft>
              <a:buChar char="»"/>
              <a:defRPr sz="2000">
                <a:solidFill>
                  <a:srgbClr val="0066FF"/>
                </a:solidFill>
                <a:latin typeface="Arial" charset="0"/>
              </a:defRPr>
            </a:lvl7pPr>
            <a:lvl8pPr marL="3429000" indent="-228600" eaLnBrk="0" fontAlgn="base" hangingPunct="0">
              <a:spcBef>
                <a:spcPct val="20000"/>
              </a:spcBef>
              <a:spcAft>
                <a:spcPct val="0"/>
              </a:spcAft>
              <a:buChar char="»"/>
              <a:defRPr sz="2000">
                <a:solidFill>
                  <a:srgbClr val="0066FF"/>
                </a:solidFill>
                <a:latin typeface="Arial" charset="0"/>
              </a:defRPr>
            </a:lvl8pPr>
            <a:lvl9pPr marL="3886200" indent="-228600" eaLnBrk="0" fontAlgn="base" hangingPunct="0">
              <a:spcBef>
                <a:spcPct val="20000"/>
              </a:spcBef>
              <a:spcAft>
                <a:spcPct val="0"/>
              </a:spcAft>
              <a:buChar char="»"/>
              <a:defRPr sz="2000">
                <a:solidFill>
                  <a:srgbClr val="0066FF"/>
                </a:solidFill>
                <a:latin typeface="Arial" charset="0"/>
              </a:defRPr>
            </a:lvl9pPr>
          </a:lstStyle>
          <a:p>
            <a:pPr algn="ctr" eaLnBrk="1" hangingPunct="1">
              <a:spcBef>
                <a:spcPct val="0"/>
              </a:spcBef>
              <a:buFontTx/>
              <a:buNone/>
              <a:defRPr/>
            </a:pPr>
            <a:r>
              <a:rPr lang="en-AU" altLang="en-US" sz="1600" b="1">
                <a:solidFill>
                  <a:schemeClr val="tx1"/>
                </a:solidFill>
              </a:rPr>
              <a:t>25 Dupont St, Town T</a:t>
            </a:r>
          </a:p>
          <a:p>
            <a:pPr algn="ctr" eaLnBrk="1" hangingPunct="1">
              <a:spcBef>
                <a:spcPct val="0"/>
              </a:spcBef>
              <a:buFontTx/>
              <a:buNone/>
              <a:defRPr/>
            </a:pPr>
            <a:r>
              <a:rPr lang="en-AU" altLang="en-US" sz="1600" b="1">
                <a:solidFill>
                  <a:schemeClr val="tx1"/>
                </a:solidFill>
              </a:rPr>
              <a:t>x,y: 35.5676, 135.6587</a:t>
            </a:r>
          </a:p>
        </p:txBody>
      </p:sp>
      <p:grpSp>
        <p:nvGrpSpPr>
          <p:cNvPr id="36870" name="Group 20"/>
          <p:cNvGrpSpPr>
            <a:grpSpLocks/>
          </p:cNvGrpSpPr>
          <p:nvPr/>
        </p:nvGrpSpPr>
        <p:grpSpPr bwMode="auto">
          <a:xfrm>
            <a:off x="5029200" y="2514600"/>
            <a:ext cx="2301875" cy="2089150"/>
            <a:chOff x="1195" y="937"/>
            <a:chExt cx="1186" cy="990"/>
          </a:xfrm>
        </p:grpSpPr>
        <p:pic>
          <p:nvPicPr>
            <p:cNvPr id="36872" name="Picture 21" descr="Tully_zoom"/>
            <p:cNvPicPr>
              <a:picLocks noChangeAspect="1" noChangeArrowheads="1"/>
            </p:cNvPicPr>
            <p:nvPr/>
          </p:nvPicPr>
          <p:blipFill>
            <a:blip r:embed="rId3">
              <a:extLst>
                <a:ext uri="{28A0092B-C50C-407E-A947-70E740481C1C}">
                  <a14:useLocalDpi xmlns:a14="http://schemas.microsoft.com/office/drawing/2010/main" val="0"/>
                </a:ext>
              </a:extLst>
            </a:blip>
            <a:srcRect l="36929" t="34763" r="26283" b="29539"/>
            <a:stretch>
              <a:fillRect/>
            </a:stretch>
          </p:blipFill>
          <p:spPr bwMode="auto">
            <a:xfrm>
              <a:off x="1200" y="937"/>
              <a:ext cx="1180" cy="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nvGrpSpPr>
            <p:cNvPr id="36873" name="Group 22"/>
            <p:cNvGrpSpPr>
              <a:grpSpLocks/>
            </p:cNvGrpSpPr>
            <p:nvPr/>
          </p:nvGrpSpPr>
          <p:grpSpPr bwMode="auto">
            <a:xfrm>
              <a:off x="1195" y="937"/>
              <a:ext cx="1186" cy="989"/>
              <a:chOff x="2444" y="772"/>
              <a:chExt cx="1186" cy="989"/>
            </a:xfrm>
          </p:grpSpPr>
          <p:sp>
            <p:nvSpPr>
              <p:cNvPr id="25611" name="Line 23"/>
              <p:cNvSpPr>
                <a:spLocks noChangeShapeType="1"/>
              </p:cNvSpPr>
              <p:nvPr/>
            </p:nvSpPr>
            <p:spPr bwMode="auto">
              <a:xfrm flipH="1">
                <a:off x="3127" y="805"/>
                <a:ext cx="475" cy="2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2" name="Line 24"/>
              <p:cNvSpPr>
                <a:spLocks noChangeShapeType="1"/>
              </p:cNvSpPr>
              <p:nvPr/>
            </p:nvSpPr>
            <p:spPr bwMode="auto">
              <a:xfrm>
                <a:off x="3127" y="1101"/>
                <a:ext cx="32" cy="5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3" name="Line 25"/>
              <p:cNvSpPr>
                <a:spLocks noChangeShapeType="1"/>
              </p:cNvSpPr>
              <p:nvPr/>
            </p:nvSpPr>
            <p:spPr bwMode="auto">
              <a:xfrm>
                <a:off x="3159" y="1155"/>
                <a:ext cx="471"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4" name="Line 26"/>
              <p:cNvSpPr>
                <a:spLocks noChangeShapeType="1"/>
              </p:cNvSpPr>
              <p:nvPr/>
            </p:nvSpPr>
            <p:spPr bwMode="auto">
              <a:xfrm flipH="1" flipV="1">
                <a:off x="3442" y="908"/>
                <a:ext cx="160" cy="24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5" name="Line 27"/>
              <p:cNvSpPr>
                <a:spLocks noChangeShapeType="1"/>
              </p:cNvSpPr>
              <p:nvPr/>
            </p:nvSpPr>
            <p:spPr bwMode="auto">
              <a:xfrm flipH="1" flipV="1">
                <a:off x="2848" y="1653"/>
                <a:ext cx="646" cy="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6" name="Line 28"/>
              <p:cNvSpPr>
                <a:spLocks noChangeShapeType="1"/>
              </p:cNvSpPr>
              <p:nvPr/>
            </p:nvSpPr>
            <p:spPr bwMode="auto">
              <a:xfrm flipH="1">
                <a:off x="3319" y="1307"/>
                <a:ext cx="4" cy="35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7" name="Line 29"/>
              <p:cNvSpPr>
                <a:spLocks noChangeShapeType="1"/>
              </p:cNvSpPr>
              <p:nvPr/>
            </p:nvSpPr>
            <p:spPr bwMode="auto">
              <a:xfrm flipH="1">
                <a:off x="3494" y="1307"/>
                <a:ext cx="4" cy="45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8" name="Line 30"/>
              <p:cNvSpPr>
                <a:spLocks noChangeShapeType="1"/>
              </p:cNvSpPr>
              <p:nvPr/>
            </p:nvSpPr>
            <p:spPr bwMode="auto">
              <a:xfrm flipH="1">
                <a:off x="3163" y="1303"/>
                <a:ext cx="5" cy="45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9" name="Line 31"/>
              <p:cNvSpPr>
                <a:spLocks noChangeShapeType="1"/>
              </p:cNvSpPr>
              <p:nvPr/>
            </p:nvSpPr>
            <p:spPr bwMode="auto">
              <a:xfrm flipH="1">
                <a:off x="3037" y="1303"/>
                <a:ext cx="4" cy="35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20" name="Line 32"/>
              <p:cNvSpPr>
                <a:spLocks noChangeShapeType="1"/>
              </p:cNvSpPr>
              <p:nvPr/>
            </p:nvSpPr>
            <p:spPr bwMode="auto">
              <a:xfrm flipH="1" flipV="1">
                <a:off x="2908" y="1303"/>
                <a:ext cx="591" cy="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21" name="Line 33"/>
              <p:cNvSpPr>
                <a:spLocks noChangeShapeType="1"/>
              </p:cNvSpPr>
              <p:nvPr/>
            </p:nvSpPr>
            <p:spPr bwMode="auto">
              <a:xfrm flipH="1">
                <a:off x="2822" y="1303"/>
                <a:ext cx="86" cy="45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22" name="Line 34"/>
              <p:cNvSpPr>
                <a:spLocks noChangeShapeType="1"/>
              </p:cNvSpPr>
              <p:nvPr/>
            </p:nvSpPr>
            <p:spPr bwMode="auto">
              <a:xfrm>
                <a:off x="2448" y="1120"/>
                <a:ext cx="279" cy="13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23" name="Line 35"/>
              <p:cNvSpPr>
                <a:spLocks noChangeShapeType="1"/>
              </p:cNvSpPr>
              <p:nvPr/>
            </p:nvSpPr>
            <p:spPr bwMode="auto">
              <a:xfrm flipH="1">
                <a:off x="2641" y="1254"/>
                <a:ext cx="86" cy="50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24" name="Line 36"/>
              <p:cNvSpPr>
                <a:spLocks noChangeShapeType="1"/>
              </p:cNvSpPr>
              <p:nvPr/>
            </p:nvSpPr>
            <p:spPr bwMode="auto">
              <a:xfrm flipH="1" flipV="1">
                <a:off x="2448" y="1404"/>
                <a:ext cx="235" cy="1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25" name="Line 37"/>
              <p:cNvSpPr>
                <a:spLocks noChangeShapeType="1"/>
              </p:cNvSpPr>
              <p:nvPr/>
            </p:nvSpPr>
            <p:spPr bwMode="auto">
              <a:xfrm flipV="1">
                <a:off x="2444" y="1168"/>
                <a:ext cx="105" cy="20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26" name="Line 38"/>
              <p:cNvSpPr>
                <a:spLocks noChangeShapeType="1"/>
              </p:cNvSpPr>
              <p:nvPr/>
            </p:nvSpPr>
            <p:spPr bwMode="auto">
              <a:xfrm flipH="1" flipV="1">
                <a:off x="2451" y="1600"/>
                <a:ext cx="193" cy="11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27" name="Line 39"/>
              <p:cNvSpPr>
                <a:spLocks noChangeShapeType="1"/>
              </p:cNvSpPr>
              <p:nvPr/>
            </p:nvSpPr>
            <p:spPr bwMode="auto">
              <a:xfrm>
                <a:off x="2451" y="908"/>
                <a:ext cx="279" cy="13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28" name="Line 40"/>
              <p:cNvSpPr>
                <a:spLocks noChangeShapeType="1"/>
              </p:cNvSpPr>
              <p:nvPr/>
            </p:nvSpPr>
            <p:spPr bwMode="auto">
              <a:xfrm flipV="1">
                <a:off x="2730" y="996"/>
                <a:ext cx="58" cy="4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29" name="Line 41"/>
              <p:cNvSpPr>
                <a:spLocks noChangeShapeType="1"/>
              </p:cNvSpPr>
              <p:nvPr/>
            </p:nvSpPr>
            <p:spPr bwMode="auto">
              <a:xfrm flipV="1">
                <a:off x="2788" y="772"/>
                <a:ext cx="47" cy="22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30" name="Line 42"/>
              <p:cNvSpPr>
                <a:spLocks noChangeShapeType="1"/>
              </p:cNvSpPr>
              <p:nvPr/>
            </p:nvSpPr>
            <p:spPr bwMode="auto">
              <a:xfrm flipV="1">
                <a:off x="2915" y="772"/>
                <a:ext cx="47" cy="22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31" name="Line 43"/>
              <p:cNvSpPr>
                <a:spLocks noChangeShapeType="1"/>
              </p:cNvSpPr>
              <p:nvPr/>
            </p:nvSpPr>
            <p:spPr bwMode="auto">
              <a:xfrm flipH="1">
                <a:off x="2942" y="775"/>
                <a:ext cx="405" cy="24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32" name="Line 44"/>
              <p:cNvSpPr>
                <a:spLocks noChangeShapeType="1"/>
              </p:cNvSpPr>
              <p:nvPr/>
            </p:nvSpPr>
            <p:spPr bwMode="auto">
              <a:xfrm>
                <a:off x="2915" y="996"/>
                <a:ext cx="27" cy="2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sp>
        <p:nvSpPr>
          <p:cNvPr id="36871" name="TextBox 1"/>
          <p:cNvSpPr txBox="1">
            <a:spLocks noChangeArrowheads="1"/>
          </p:cNvSpPr>
          <p:nvPr/>
        </p:nvSpPr>
        <p:spPr bwMode="auto">
          <a:xfrm>
            <a:off x="1516137" y="5373290"/>
            <a:ext cx="5903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eaLnBrk="1" hangingPunct="1">
              <a:spcBef>
                <a:spcPct val="0"/>
              </a:spcBef>
              <a:buClrTx/>
              <a:buFontTx/>
              <a:buNone/>
            </a:pPr>
            <a:r>
              <a:rPr lang="en-US" altLang="en-US" sz="1800">
                <a:solidFill>
                  <a:srgbClr val="C00000"/>
                </a:solidFill>
              </a:rPr>
              <a:t>Geographic Data Structure: Points, Lines, and Polygons</a:t>
            </a:r>
            <a:endParaRPr lang="en-GB" altLang="en-US" sz="1800" dirty="0">
              <a:solidFill>
                <a:srgbClr val="C00000"/>
              </a:solidFill>
            </a:endParaRPr>
          </a:p>
        </p:txBody>
      </p:sp>
    </p:spTree>
    <p:extLst>
      <p:ext uri="{BB962C8B-B14F-4D97-AF65-F5344CB8AC3E}">
        <p14:creationId xmlns:p14="http://schemas.microsoft.com/office/powerpoint/2010/main" val="37811036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AutoShape 2"/>
          <p:cNvSpPr>
            <a:spLocks noChangeArrowheads="1"/>
          </p:cNvSpPr>
          <p:nvPr/>
        </p:nvSpPr>
        <p:spPr bwMode="auto">
          <a:xfrm rot="-5400000">
            <a:off x="7546975" y="2973388"/>
            <a:ext cx="828675" cy="152400"/>
          </a:xfrm>
          <a:prstGeom prst="leftArrow">
            <a:avLst>
              <a:gd name="adj1" fmla="val 50000"/>
              <a:gd name="adj2" fmla="val 201741"/>
            </a:avLst>
          </a:prstGeom>
          <a:solidFill>
            <a:srgbClr val="0F7AAC"/>
          </a:solidFill>
          <a:ln w="9525">
            <a:solidFill>
              <a:schemeClr val="tx1"/>
            </a:solidFill>
            <a:miter lim="800000"/>
            <a:headEnd/>
            <a:tailEnd/>
          </a:ln>
        </p:spPr>
        <p:txBody>
          <a:bodyPr wrap="none" anchor="ct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lgn="ctr">
              <a:spcBef>
                <a:spcPct val="0"/>
              </a:spcBef>
              <a:buClrTx/>
              <a:buFontTx/>
              <a:buNone/>
            </a:pPr>
            <a:endParaRPr lang="en-US" altLang="en-US" sz="1800" b="1">
              <a:latin typeface="Trebuchet MS" charset="0"/>
            </a:endParaRPr>
          </a:p>
        </p:txBody>
      </p:sp>
      <p:pic>
        <p:nvPicPr>
          <p:cNvPr id="26627" name="Picture 3" descr="Cadastre_SA2 - RH"/>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750" y="2668588"/>
            <a:ext cx="5502275" cy="1063625"/>
          </a:xfrm>
          <a:prstGeom prst="rect">
            <a:avLst/>
          </a:prstGeom>
          <a:noFill/>
          <a:ln>
            <a:noFill/>
          </a:ln>
          <a:effectLst>
            <a:outerShdw blurRad="63500" dist="107763"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SA3_SA4 - RH"/>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700" y="809625"/>
            <a:ext cx="5541963" cy="1179513"/>
          </a:xfrm>
          <a:prstGeom prst="rect">
            <a:avLst/>
          </a:prstGeom>
          <a:noFill/>
          <a:ln>
            <a:noFill/>
          </a:ln>
          <a:effectLst>
            <a:outerShdw blurRad="63500" dist="107763"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Line 5"/>
          <p:cNvSpPr>
            <a:spLocks noChangeShapeType="1"/>
          </p:cNvSpPr>
          <p:nvPr/>
        </p:nvSpPr>
        <p:spPr bwMode="auto">
          <a:xfrm flipV="1">
            <a:off x="3155950" y="2051050"/>
            <a:ext cx="0" cy="977900"/>
          </a:xfrm>
          <a:prstGeom prst="line">
            <a:avLst/>
          </a:prstGeom>
          <a:noFill/>
          <a:ln w="38100">
            <a:solidFill>
              <a:srgbClr val="0F7AA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8917" name="Group 6"/>
          <p:cNvGrpSpPr>
            <a:grpSpLocks/>
          </p:cNvGrpSpPr>
          <p:nvPr/>
        </p:nvGrpSpPr>
        <p:grpSpPr bwMode="auto">
          <a:xfrm>
            <a:off x="1209675" y="4244975"/>
            <a:ext cx="4668838" cy="1101725"/>
            <a:chOff x="632" y="3114"/>
            <a:chExt cx="2941" cy="782"/>
          </a:xfrm>
        </p:grpSpPr>
        <p:pic>
          <p:nvPicPr>
            <p:cNvPr id="26696" name="Picture 7" descr="MeshBlocksCadastre_SA1 - RH"/>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 y="3114"/>
              <a:ext cx="2941" cy="782"/>
            </a:xfrm>
            <a:prstGeom prst="rect">
              <a:avLst/>
            </a:prstGeom>
            <a:noFill/>
            <a:ln>
              <a:noFill/>
            </a:ln>
            <a:effectLst>
              <a:outerShdw blurRad="63500" dist="107763"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84" name="Freeform 8"/>
            <p:cNvSpPr>
              <a:spLocks/>
            </p:cNvSpPr>
            <p:nvPr/>
          </p:nvSpPr>
          <p:spPr bwMode="auto">
            <a:xfrm>
              <a:off x="1472" y="3447"/>
              <a:ext cx="609" cy="204"/>
            </a:xfrm>
            <a:custGeom>
              <a:avLst/>
              <a:gdLst>
                <a:gd name="T0" fmla="*/ 0 w 609"/>
                <a:gd name="T1" fmla="*/ 140 h 204"/>
                <a:gd name="T2" fmla="*/ 42 w 609"/>
                <a:gd name="T3" fmla="*/ 155 h 204"/>
                <a:gd name="T4" fmla="*/ 72 w 609"/>
                <a:gd name="T5" fmla="*/ 141 h 204"/>
                <a:gd name="T6" fmla="*/ 97 w 609"/>
                <a:gd name="T7" fmla="*/ 164 h 204"/>
                <a:gd name="T8" fmla="*/ 234 w 609"/>
                <a:gd name="T9" fmla="*/ 204 h 204"/>
                <a:gd name="T10" fmla="*/ 307 w 609"/>
                <a:gd name="T11" fmla="*/ 153 h 204"/>
                <a:gd name="T12" fmla="*/ 603 w 609"/>
                <a:gd name="T13" fmla="*/ 84 h 204"/>
                <a:gd name="T14" fmla="*/ 609 w 609"/>
                <a:gd name="T15" fmla="*/ 74 h 204"/>
                <a:gd name="T16" fmla="*/ 357 w 609"/>
                <a:gd name="T17" fmla="*/ 0 h 204"/>
                <a:gd name="T18" fmla="*/ 298 w 609"/>
                <a:gd name="T19" fmla="*/ 24 h 204"/>
                <a:gd name="T20" fmla="*/ 216 w 609"/>
                <a:gd name="T21" fmla="*/ 35 h 204"/>
                <a:gd name="T22" fmla="*/ 168 w 609"/>
                <a:gd name="T23" fmla="*/ 24 h 204"/>
                <a:gd name="T24" fmla="*/ 57 w 609"/>
                <a:gd name="T25" fmla="*/ 77 h 204"/>
                <a:gd name="T26" fmla="*/ 108 w 609"/>
                <a:gd name="T27" fmla="*/ 92 h 204"/>
                <a:gd name="T28" fmla="*/ 0 w 609"/>
                <a:gd name="T29" fmla="*/ 140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9"/>
                <a:gd name="T46" fmla="*/ 0 h 204"/>
                <a:gd name="T47" fmla="*/ 609 w 609"/>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9" h="204">
                  <a:moveTo>
                    <a:pt x="0" y="140"/>
                  </a:moveTo>
                  <a:lnTo>
                    <a:pt x="42" y="155"/>
                  </a:lnTo>
                  <a:lnTo>
                    <a:pt x="72" y="141"/>
                  </a:lnTo>
                  <a:lnTo>
                    <a:pt x="97" y="164"/>
                  </a:lnTo>
                  <a:lnTo>
                    <a:pt x="234" y="204"/>
                  </a:lnTo>
                  <a:lnTo>
                    <a:pt x="307" y="153"/>
                  </a:lnTo>
                  <a:lnTo>
                    <a:pt x="603" y="84"/>
                  </a:lnTo>
                  <a:lnTo>
                    <a:pt x="609" y="74"/>
                  </a:lnTo>
                  <a:lnTo>
                    <a:pt x="357" y="0"/>
                  </a:lnTo>
                  <a:lnTo>
                    <a:pt x="298" y="24"/>
                  </a:lnTo>
                  <a:lnTo>
                    <a:pt x="216" y="35"/>
                  </a:lnTo>
                  <a:lnTo>
                    <a:pt x="168" y="24"/>
                  </a:lnTo>
                  <a:lnTo>
                    <a:pt x="57" y="77"/>
                  </a:lnTo>
                  <a:lnTo>
                    <a:pt x="108" y="92"/>
                  </a:lnTo>
                  <a:lnTo>
                    <a:pt x="0" y="140"/>
                  </a:lnTo>
                  <a:close/>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8918" name="Line 9"/>
          <p:cNvSpPr>
            <a:spLocks noChangeShapeType="1"/>
          </p:cNvSpPr>
          <p:nvPr/>
        </p:nvSpPr>
        <p:spPr bwMode="auto">
          <a:xfrm flipV="1">
            <a:off x="3163888" y="3771900"/>
            <a:ext cx="0" cy="977900"/>
          </a:xfrm>
          <a:prstGeom prst="line">
            <a:avLst/>
          </a:prstGeom>
          <a:noFill/>
          <a:ln w="38100">
            <a:solidFill>
              <a:srgbClr val="0F7AA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8919" name="Picture 11" descr="community_clip_art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9613" y="755650"/>
            <a:ext cx="17780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AutoShape 12"/>
          <p:cNvSpPr>
            <a:spLocks noChangeArrowheads="1"/>
          </p:cNvSpPr>
          <p:nvPr/>
        </p:nvSpPr>
        <p:spPr bwMode="auto">
          <a:xfrm>
            <a:off x="5932488" y="1698625"/>
            <a:ext cx="904875" cy="95250"/>
          </a:xfrm>
          <a:prstGeom prst="rightArrow">
            <a:avLst>
              <a:gd name="adj1" fmla="val 50000"/>
              <a:gd name="adj2" fmla="val 237500"/>
            </a:avLst>
          </a:prstGeom>
          <a:solidFill>
            <a:srgbClr val="0F7AAC"/>
          </a:solidFill>
          <a:ln w="9525">
            <a:solidFill>
              <a:schemeClr val="tx1"/>
            </a:solidFill>
            <a:miter lim="800000"/>
            <a:headEnd/>
            <a:tailEnd/>
          </a:ln>
        </p:spPr>
        <p:txBody>
          <a:bodyPr wrap="none" anchor="ct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lgn="ctr">
              <a:spcBef>
                <a:spcPct val="0"/>
              </a:spcBef>
              <a:buClrTx/>
              <a:buFontTx/>
              <a:buNone/>
            </a:pPr>
            <a:endParaRPr lang="en-US" altLang="en-US" sz="1800" b="1">
              <a:latin typeface="Trebuchet MS" charset="0"/>
            </a:endParaRPr>
          </a:p>
        </p:txBody>
      </p:sp>
      <p:sp>
        <p:nvSpPr>
          <p:cNvPr id="38921" name="AutoShape 13"/>
          <p:cNvSpPr>
            <a:spLocks noChangeArrowheads="1"/>
          </p:cNvSpPr>
          <p:nvPr/>
        </p:nvSpPr>
        <p:spPr bwMode="auto">
          <a:xfrm rot="-1591750">
            <a:off x="6091238" y="2247900"/>
            <a:ext cx="904875" cy="95250"/>
          </a:xfrm>
          <a:prstGeom prst="rightArrow">
            <a:avLst>
              <a:gd name="adj1" fmla="val 50000"/>
              <a:gd name="adj2" fmla="val 237500"/>
            </a:avLst>
          </a:prstGeom>
          <a:solidFill>
            <a:srgbClr val="0F7AAC"/>
          </a:solidFill>
          <a:ln w="9525">
            <a:solidFill>
              <a:schemeClr val="tx1"/>
            </a:solidFill>
            <a:miter lim="800000"/>
            <a:headEnd/>
            <a:tailEnd/>
          </a:ln>
        </p:spPr>
        <p:txBody>
          <a:bodyPr wrap="none" anchor="ct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lgn="ctr">
              <a:spcBef>
                <a:spcPct val="0"/>
              </a:spcBef>
              <a:buClrTx/>
              <a:buFontTx/>
              <a:buNone/>
            </a:pPr>
            <a:endParaRPr lang="en-US" altLang="en-US" sz="1800" b="1">
              <a:latin typeface="Trebuchet MS" charset="0"/>
            </a:endParaRPr>
          </a:p>
        </p:txBody>
      </p:sp>
      <p:sp>
        <p:nvSpPr>
          <p:cNvPr id="38922" name="AutoShape 14"/>
          <p:cNvSpPr>
            <a:spLocks noChangeArrowheads="1"/>
          </p:cNvSpPr>
          <p:nvPr/>
        </p:nvSpPr>
        <p:spPr bwMode="auto">
          <a:xfrm rot="-3011666">
            <a:off x="6402387" y="2740026"/>
            <a:ext cx="904875" cy="95250"/>
          </a:xfrm>
          <a:prstGeom prst="rightArrow">
            <a:avLst>
              <a:gd name="adj1" fmla="val 50000"/>
              <a:gd name="adj2" fmla="val 237500"/>
            </a:avLst>
          </a:prstGeom>
          <a:solidFill>
            <a:srgbClr val="0F7AAC"/>
          </a:solidFill>
          <a:ln w="9525">
            <a:solidFill>
              <a:schemeClr val="tx1"/>
            </a:solidFill>
            <a:miter lim="800000"/>
            <a:headEnd/>
            <a:tailEnd/>
          </a:ln>
        </p:spPr>
        <p:txBody>
          <a:bodyPr wrap="none" anchor="ct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lgn="ctr">
              <a:spcBef>
                <a:spcPct val="0"/>
              </a:spcBef>
              <a:buClrTx/>
              <a:buFontTx/>
              <a:buNone/>
            </a:pPr>
            <a:endParaRPr lang="en-US" altLang="en-US" sz="1800" b="1">
              <a:latin typeface="Trebuchet MS" charset="0"/>
            </a:endParaRPr>
          </a:p>
        </p:txBody>
      </p:sp>
      <p:sp>
        <p:nvSpPr>
          <p:cNvPr id="26636" name="Rectangle 15"/>
          <p:cNvSpPr>
            <a:spLocks noGrp="1" noChangeArrowheads="1"/>
          </p:cNvSpPr>
          <p:nvPr>
            <p:ph type="title" idx="4294967295"/>
          </p:nvPr>
        </p:nvSpPr>
        <p:spPr>
          <a:xfrm>
            <a:off x="836891" y="140632"/>
            <a:ext cx="7416800" cy="576263"/>
          </a:xfrm>
          <a:prstGeom prst="rect">
            <a:avLst/>
          </a:prstGeom>
        </p:spPr>
        <p:txBody>
          <a:bodyPr/>
          <a:lstStyle/>
          <a:p>
            <a:pPr eaLnBrk="1" hangingPunct="1">
              <a:defRPr/>
            </a:pPr>
            <a:r>
              <a:rPr lang="en-AU" altLang="en-US" sz="2400" b="1" dirty="0">
                <a:solidFill>
                  <a:srgbClr val="C00000"/>
                </a:solidFill>
                <a:latin typeface="Trebuchet MS" charset="0"/>
              </a:rPr>
              <a:t>Need for a Statistical Spatial Framework</a:t>
            </a:r>
          </a:p>
        </p:txBody>
      </p:sp>
      <p:sp>
        <p:nvSpPr>
          <p:cNvPr id="38924" name="Text Box 17"/>
          <p:cNvSpPr txBox="1">
            <a:spLocks noChangeArrowheads="1"/>
          </p:cNvSpPr>
          <p:nvPr/>
        </p:nvSpPr>
        <p:spPr bwMode="auto">
          <a:xfrm>
            <a:off x="820738" y="5421313"/>
            <a:ext cx="3600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eaLnBrk="1" hangingPunct="1">
              <a:spcBef>
                <a:spcPct val="0"/>
              </a:spcBef>
              <a:buClrTx/>
              <a:buFontTx/>
              <a:buNone/>
            </a:pPr>
            <a:r>
              <a:rPr lang="en-AU" altLang="en-US" sz="1400" b="1">
                <a:latin typeface="Trebuchet MS" charset="0"/>
              </a:rPr>
              <a:t>Aggregated to a district level</a:t>
            </a:r>
          </a:p>
        </p:txBody>
      </p:sp>
      <p:sp>
        <p:nvSpPr>
          <p:cNvPr id="38925" name="Text Box 18"/>
          <p:cNvSpPr txBox="1">
            <a:spLocks noChangeArrowheads="1"/>
          </p:cNvSpPr>
          <p:nvPr/>
        </p:nvSpPr>
        <p:spPr bwMode="auto">
          <a:xfrm>
            <a:off x="755650" y="3743325"/>
            <a:ext cx="20875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eaLnBrk="1" hangingPunct="1">
              <a:spcBef>
                <a:spcPct val="0"/>
              </a:spcBef>
              <a:buClrTx/>
              <a:buFontTx/>
              <a:buNone/>
            </a:pPr>
            <a:r>
              <a:rPr lang="en-AU" altLang="en-US" sz="1400" b="1">
                <a:latin typeface="Trebuchet MS" charset="0"/>
              </a:rPr>
              <a:t>Aggregated to an administrative unit</a:t>
            </a:r>
          </a:p>
        </p:txBody>
      </p:sp>
      <p:sp>
        <p:nvSpPr>
          <p:cNvPr id="38926" name="Text Box 19"/>
          <p:cNvSpPr txBox="1">
            <a:spLocks noChangeArrowheads="1"/>
          </p:cNvSpPr>
          <p:nvPr/>
        </p:nvSpPr>
        <p:spPr bwMode="auto">
          <a:xfrm>
            <a:off x="685800" y="1979613"/>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eaLnBrk="1" hangingPunct="1">
              <a:spcBef>
                <a:spcPct val="0"/>
              </a:spcBef>
              <a:buClrTx/>
              <a:buFontTx/>
              <a:buNone/>
            </a:pPr>
            <a:r>
              <a:rPr lang="en-AU" altLang="en-US" sz="1400" b="1">
                <a:latin typeface="Trebuchet MS" charset="0"/>
              </a:rPr>
              <a:t>Aggregated to Local Government area or higher</a:t>
            </a:r>
          </a:p>
        </p:txBody>
      </p:sp>
      <p:sp>
        <p:nvSpPr>
          <p:cNvPr id="38927" name="Text Box 20"/>
          <p:cNvSpPr txBox="1">
            <a:spLocks noChangeArrowheads="1"/>
          </p:cNvSpPr>
          <p:nvPr/>
        </p:nvSpPr>
        <p:spPr bwMode="auto">
          <a:xfrm rot="-5400000">
            <a:off x="-1847850" y="3167063"/>
            <a:ext cx="424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eaLnBrk="1" hangingPunct="1">
              <a:spcBef>
                <a:spcPct val="0"/>
              </a:spcBef>
              <a:buClrTx/>
              <a:buFontTx/>
              <a:buNone/>
            </a:pPr>
            <a:r>
              <a:rPr lang="en-AU" altLang="en-US" sz="1400" b="1">
                <a:latin typeface="Trebuchet MS" charset="0"/>
              </a:rPr>
              <a:t>Analysis and aggregation across geographies</a:t>
            </a:r>
          </a:p>
        </p:txBody>
      </p:sp>
      <p:sp>
        <p:nvSpPr>
          <p:cNvPr id="38928" name="AutoShape 21"/>
          <p:cNvSpPr>
            <a:spLocks noChangeArrowheads="1"/>
          </p:cNvSpPr>
          <p:nvPr/>
        </p:nvSpPr>
        <p:spPr bwMode="auto">
          <a:xfrm rot="5400000">
            <a:off x="-1368424" y="3319462"/>
            <a:ext cx="3816350" cy="142875"/>
          </a:xfrm>
          <a:prstGeom prst="leftArrow">
            <a:avLst>
              <a:gd name="adj1" fmla="val 50000"/>
              <a:gd name="adj2" fmla="val 667778"/>
            </a:avLst>
          </a:prstGeom>
          <a:solidFill>
            <a:srgbClr val="3399FF"/>
          </a:solidFill>
          <a:ln w="9525">
            <a:solidFill>
              <a:schemeClr val="tx1"/>
            </a:solidFill>
            <a:miter lim="800000"/>
            <a:headEnd/>
            <a:tailEnd/>
          </a:ln>
        </p:spPr>
        <p:txBody>
          <a:bodyPr wrap="none" anchor="ct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lgn="ctr">
              <a:spcBef>
                <a:spcPct val="0"/>
              </a:spcBef>
              <a:buClrTx/>
              <a:buFontTx/>
              <a:buNone/>
            </a:pPr>
            <a:endParaRPr lang="en-US" altLang="en-US" sz="1800" b="1">
              <a:latin typeface="Trebuchet MS" charset="0"/>
            </a:endParaRPr>
          </a:p>
        </p:txBody>
      </p:sp>
      <p:grpSp>
        <p:nvGrpSpPr>
          <p:cNvPr id="38929" name="Group 8"/>
          <p:cNvGrpSpPr>
            <a:grpSpLocks/>
          </p:cNvGrpSpPr>
          <p:nvPr/>
        </p:nvGrpSpPr>
        <p:grpSpPr bwMode="auto">
          <a:xfrm>
            <a:off x="3589338" y="3427413"/>
            <a:ext cx="5426075" cy="2852737"/>
            <a:chOff x="3589055" y="4005263"/>
            <a:chExt cx="5426359" cy="2852737"/>
          </a:xfrm>
        </p:grpSpPr>
        <p:sp>
          <p:nvSpPr>
            <p:cNvPr id="38931" name="Text Box 16"/>
            <p:cNvSpPr txBox="1">
              <a:spLocks noChangeArrowheads="1"/>
            </p:cNvSpPr>
            <p:nvPr/>
          </p:nvSpPr>
          <p:spPr bwMode="auto">
            <a:xfrm>
              <a:off x="6516688" y="4005263"/>
              <a:ext cx="2447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eaLnBrk="1" hangingPunct="1">
                <a:spcBef>
                  <a:spcPct val="0"/>
                </a:spcBef>
                <a:buClrTx/>
                <a:buFontTx/>
                <a:buNone/>
              </a:pPr>
              <a:r>
                <a:rPr lang="en-AU" altLang="en-US" sz="1400" b="1">
                  <a:latin typeface="Trebuchet MS" charset="0"/>
                </a:rPr>
                <a:t>Geocoded unit level data</a:t>
              </a:r>
            </a:p>
          </p:txBody>
        </p:sp>
        <p:grpSp>
          <p:nvGrpSpPr>
            <p:cNvPr id="38932" name="Group 22"/>
            <p:cNvGrpSpPr>
              <a:grpSpLocks/>
            </p:cNvGrpSpPr>
            <p:nvPr/>
          </p:nvGrpSpPr>
          <p:grpSpPr bwMode="auto">
            <a:xfrm>
              <a:off x="6011863" y="4314825"/>
              <a:ext cx="3003551" cy="2543175"/>
              <a:chOff x="1383" y="2274"/>
              <a:chExt cx="1892" cy="1602"/>
            </a:xfrm>
          </p:grpSpPr>
          <p:sp>
            <p:nvSpPr>
              <p:cNvPr id="38937" name="Text Box 23"/>
              <p:cNvSpPr txBox="1">
                <a:spLocks noChangeArrowheads="1"/>
              </p:cNvSpPr>
              <p:nvPr/>
            </p:nvSpPr>
            <p:spPr bwMode="auto">
              <a:xfrm>
                <a:off x="2543" y="3664"/>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lgn="ctr" eaLnBrk="1" hangingPunct="1">
                  <a:spcBef>
                    <a:spcPct val="0"/>
                  </a:spcBef>
                  <a:buClrTx/>
                  <a:buFontTx/>
                  <a:buNone/>
                </a:pPr>
                <a:endParaRPr lang="en-AU" altLang="en-US" sz="1600" b="1">
                  <a:solidFill>
                    <a:srgbClr val="105D89"/>
                  </a:solidFill>
                  <a:latin typeface="Trebuchet MS" charset="0"/>
                </a:endParaRPr>
              </a:p>
            </p:txBody>
          </p:sp>
          <p:grpSp>
            <p:nvGrpSpPr>
              <p:cNvPr id="38938" name="Group 24"/>
              <p:cNvGrpSpPr>
                <a:grpSpLocks/>
              </p:cNvGrpSpPr>
              <p:nvPr/>
            </p:nvGrpSpPr>
            <p:grpSpPr bwMode="auto">
              <a:xfrm>
                <a:off x="1973" y="2610"/>
                <a:ext cx="1186" cy="990"/>
                <a:chOff x="1739" y="2251"/>
                <a:chExt cx="1647" cy="1443"/>
              </a:xfrm>
            </p:grpSpPr>
            <p:pic>
              <p:nvPicPr>
                <p:cNvPr id="38947" name="Picture 25" descr="Tully_zo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6" y="2251"/>
                  <a:ext cx="1639" cy="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nvGrpSpPr>
                <p:cNvPr id="38948" name="Group 26"/>
                <p:cNvGrpSpPr>
                  <a:grpSpLocks/>
                </p:cNvGrpSpPr>
                <p:nvPr/>
              </p:nvGrpSpPr>
              <p:grpSpPr bwMode="auto">
                <a:xfrm>
                  <a:off x="1739" y="2251"/>
                  <a:ext cx="1647" cy="1442"/>
                  <a:chOff x="3774" y="2424"/>
                  <a:chExt cx="1647" cy="1442"/>
                </a:xfrm>
              </p:grpSpPr>
              <p:sp>
                <p:nvSpPr>
                  <p:cNvPr id="38961" name="Line 27"/>
                  <p:cNvSpPr>
                    <a:spLocks noChangeShapeType="1"/>
                  </p:cNvSpPr>
                  <p:nvPr/>
                </p:nvSpPr>
                <p:spPr bwMode="auto">
                  <a:xfrm flipH="1">
                    <a:off x="4722" y="2472"/>
                    <a:ext cx="660" cy="4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2" name="Line 28"/>
                  <p:cNvSpPr>
                    <a:spLocks noChangeShapeType="1"/>
                  </p:cNvSpPr>
                  <p:nvPr/>
                </p:nvSpPr>
                <p:spPr bwMode="auto">
                  <a:xfrm>
                    <a:off x="4722" y="2904"/>
                    <a:ext cx="45" cy="7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3" name="Line 29"/>
                  <p:cNvSpPr>
                    <a:spLocks noChangeShapeType="1"/>
                  </p:cNvSpPr>
                  <p:nvPr/>
                </p:nvSpPr>
                <p:spPr bwMode="auto">
                  <a:xfrm>
                    <a:off x="4767" y="2982"/>
                    <a:ext cx="65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4" name="Line 30"/>
                  <p:cNvSpPr>
                    <a:spLocks noChangeShapeType="1"/>
                  </p:cNvSpPr>
                  <p:nvPr/>
                </p:nvSpPr>
                <p:spPr bwMode="auto">
                  <a:xfrm flipH="1" flipV="1">
                    <a:off x="5160" y="2622"/>
                    <a:ext cx="222" cy="36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5" name="Line 31"/>
                  <p:cNvSpPr>
                    <a:spLocks noChangeShapeType="1"/>
                  </p:cNvSpPr>
                  <p:nvPr/>
                </p:nvSpPr>
                <p:spPr bwMode="auto">
                  <a:xfrm flipH="1" flipV="1">
                    <a:off x="4335" y="3708"/>
                    <a:ext cx="897" cy="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6" name="Line 32"/>
                  <p:cNvSpPr>
                    <a:spLocks noChangeShapeType="1"/>
                  </p:cNvSpPr>
                  <p:nvPr/>
                </p:nvSpPr>
                <p:spPr bwMode="auto">
                  <a:xfrm flipH="1">
                    <a:off x="4989" y="3204"/>
                    <a:ext cx="6" cy="51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7" name="Line 33"/>
                  <p:cNvSpPr>
                    <a:spLocks noChangeShapeType="1"/>
                  </p:cNvSpPr>
                  <p:nvPr/>
                </p:nvSpPr>
                <p:spPr bwMode="auto">
                  <a:xfrm flipH="1">
                    <a:off x="5232" y="3204"/>
                    <a:ext cx="6" cy="6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8" name="Line 34"/>
                  <p:cNvSpPr>
                    <a:spLocks noChangeShapeType="1"/>
                  </p:cNvSpPr>
                  <p:nvPr/>
                </p:nvSpPr>
                <p:spPr bwMode="auto">
                  <a:xfrm flipH="1">
                    <a:off x="4773" y="3198"/>
                    <a:ext cx="6" cy="66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9" name="Line 35"/>
                  <p:cNvSpPr>
                    <a:spLocks noChangeShapeType="1"/>
                  </p:cNvSpPr>
                  <p:nvPr/>
                </p:nvSpPr>
                <p:spPr bwMode="auto">
                  <a:xfrm flipH="1">
                    <a:off x="4597" y="3198"/>
                    <a:ext cx="6" cy="51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0" name="Line 36"/>
                  <p:cNvSpPr>
                    <a:spLocks noChangeShapeType="1"/>
                  </p:cNvSpPr>
                  <p:nvPr/>
                </p:nvSpPr>
                <p:spPr bwMode="auto">
                  <a:xfrm flipH="1" flipV="1">
                    <a:off x="4419" y="3198"/>
                    <a:ext cx="819" cy="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1" name="Line 37"/>
                  <p:cNvSpPr>
                    <a:spLocks noChangeShapeType="1"/>
                  </p:cNvSpPr>
                  <p:nvPr/>
                </p:nvSpPr>
                <p:spPr bwMode="auto">
                  <a:xfrm flipH="1">
                    <a:off x="4299" y="3198"/>
                    <a:ext cx="120" cy="66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2" name="Line 38"/>
                  <p:cNvSpPr>
                    <a:spLocks noChangeShapeType="1"/>
                  </p:cNvSpPr>
                  <p:nvPr/>
                </p:nvSpPr>
                <p:spPr bwMode="auto">
                  <a:xfrm>
                    <a:off x="3780" y="2932"/>
                    <a:ext cx="387" cy="19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3" name="Line 39"/>
                  <p:cNvSpPr>
                    <a:spLocks noChangeShapeType="1"/>
                  </p:cNvSpPr>
                  <p:nvPr/>
                </p:nvSpPr>
                <p:spPr bwMode="auto">
                  <a:xfrm flipH="1">
                    <a:off x="4048" y="3127"/>
                    <a:ext cx="119" cy="73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4" name="Line 40"/>
                  <p:cNvSpPr>
                    <a:spLocks noChangeShapeType="1"/>
                  </p:cNvSpPr>
                  <p:nvPr/>
                </p:nvSpPr>
                <p:spPr bwMode="auto">
                  <a:xfrm flipH="1" flipV="1">
                    <a:off x="3780" y="3346"/>
                    <a:ext cx="326" cy="14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5" name="Line 41"/>
                  <p:cNvSpPr>
                    <a:spLocks noChangeShapeType="1"/>
                  </p:cNvSpPr>
                  <p:nvPr/>
                </p:nvSpPr>
                <p:spPr bwMode="auto">
                  <a:xfrm flipV="1">
                    <a:off x="3774" y="3002"/>
                    <a:ext cx="146" cy="30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6" name="Line 42"/>
                  <p:cNvSpPr>
                    <a:spLocks noChangeShapeType="1"/>
                  </p:cNvSpPr>
                  <p:nvPr/>
                </p:nvSpPr>
                <p:spPr bwMode="auto">
                  <a:xfrm flipH="1" flipV="1">
                    <a:off x="3784" y="3630"/>
                    <a:ext cx="268" cy="1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7" name="Line 43"/>
                  <p:cNvSpPr>
                    <a:spLocks noChangeShapeType="1"/>
                  </p:cNvSpPr>
                  <p:nvPr/>
                </p:nvSpPr>
                <p:spPr bwMode="auto">
                  <a:xfrm>
                    <a:off x="3784" y="2622"/>
                    <a:ext cx="387" cy="19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8" name="Line 44"/>
                  <p:cNvSpPr>
                    <a:spLocks noChangeShapeType="1"/>
                  </p:cNvSpPr>
                  <p:nvPr/>
                </p:nvSpPr>
                <p:spPr bwMode="auto">
                  <a:xfrm flipV="1">
                    <a:off x="4171" y="2750"/>
                    <a:ext cx="81" cy="6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9" name="Line 45"/>
                  <p:cNvSpPr>
                    <a:spLocks noChangeShapeType="1"/>
                  </p:cNvSpPr>
                  <p:nvPr/>
                </p:nvSpPr>
                <p:spPr bwMode="auto">
                  <a:xfrm flipV="1">
                    <a:off x="4252" y="2424"/>
                    <a:ext cx="65" cy="32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0" name="Line 46"/>
                  <p:cNvSpPr>
                    <a:spLocks noChangeShapeType="1"/>
                  </p:cNvSpPr>
                  <p:nvPr/>
                </p:nvSpPr>
                <p:spPr bwMode="auto">
                  <a:xfrm flipV="1">
                    <a:off x="4428" y="2424"/>
                    <a:ext cx="65" cy="32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1" name="Line 47"/>
                  <p:cNvSpPr>
                    <a:spLocks noChangeShapeType="1"/>
                  </p:cNvSpPr>
                  <p:nvPr/>
                </p:nvSpPr>
                <p:spPr bwMode="auto">
                  <a:xfrm flipH="1">
                    <a:off x="4466" y="2428"/>
                    <a:ext cx="562" cy="36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2" name="Line 48"/>
                  <p:cNvSpPr>
                    <a:spLocks noChangeShapeType="1"/>
                  </p:cNvSpPr>
                  <p:nvPr/>
                </p:nvSpPr>
                <p:spPr bwMode="auto">
                  <a:xfrm>
                    <a:off x="4428" y="2750"/>
                    <a:ext cx="38" cy="4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8949" name="Group 49"/>
                <p:cNvGrpSpPr>
                  <a:grpSpLocks/>
                </p:cNvGrpSpPr>
                <p:nvPr/>
              </p:nvGrpSpPr>
              <p:grpSpPr bwMode="auto">
                <a:xfrm>
                  <a:off x="1747" y="2266"/>
                  <a:ext cx="1599" cy="1391"/>
                  <a:chOff x="3782" y="2439"/>
                  <a:chExt cx="1599" cy="1391"/>
                </a:xfrm>
              </p:grpSpPr>
              <p:sp>
                <p:nvSpPr>
                  <p:cNvPr id="38950" name="Oval 50"/>
                  <p:cNvSpPr>
                    <a:spLocks noChangeArrowheads="1"/>
                  </p:cNvSpPr>
                  <p:nvPr/>
                </p:nvSpPr>
                <p:spPr bwMode="auto">
                  <a:xfrm>
                    <a:off x="4894" y="2867"/>
                    <a:ext cx="65" cy="65"/>
                  </a:xfrm>
                  <a:prstGeom prst="ellipse">
                    <a:avLst/>
                  </a:prstGeom>
                  <a:solidFill>
                    <a:srgbClr val="00FF00"/>
                  </a:solidFill>
                  <a:ln w="9525">
                    <a:solidFill>
                      <a:schemeClr val="tx1"/>
                    </a:solidFill>
                    <a:round/>
                    <a:headEnd/>
                    <a:tailEnd/>
                  </a:ln>
                </p:spPr>
                <p:txBody>
                  <a:bodyPr wrap="none" anchor="ct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lgn="ctr">
                      <a:spcBef>
                        <a:spcPct val="0"/>
                      </a:spcBef>
                      <a:buClrTx/>
                      <a:buFontTx/>
                      <a:buNone/>
                    </a:pPr>
                    <a:endParaRPr lang="en-US" altLang="en-US" sz="1800" b="1">
                      <a:latin typeface="Trebuchet MS" charset="0"/>
                    </a:endParaRPr>
                  </a:p>
                </p:txBody>
              </p:sp>
              <p:sp>
                <p:nvSpPr>
                  <p:cNvPr id="38951" name="Oval 51"/>
                  <p:cNvSpPr>
                    <a:spLocks noChangeArrowheads="1"/>
                  </p:cNvSpPr>
                  <p:nvPr/>
                </p:nvSpPr>
                <p:spPr bwMode="auto">
                  <a:xfrm>
                    <a:off x="4538" y="2439"/>
                    <a:ext cx="65" cy="65"/>
                  </a:xfrm>
                  <a:prstGeom prst="ellipse">
                    <a:avLst/>
                  </a:prstGeom>
                  <a:solidFill>
                    <a:srgbClr val="00FF00"/>
                  </a:solidFill>
                  <a:ln w="9525">
                    <a:solidFill>
                      <a:schemeClr val="tx1"/>
                    </a:solidFill>
                    <a:round/>
                    <a:headEnd/>
                    <a:tailEnd/>
                  </a:ln>
                </p:spPr>
                <p:txBody>
                  <a:bodyPr wrap="none" anchor="ct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lgn="ctr">
                      <a:spcBef>
                        <a:spcPct val="0"/>
                      </a:spcBef>
                      <a:buClrTx/>
                      <a:buFontTx/>
                      <a:buNone/>
                    </a:pPr>
                    <a:endParaRPr lang="en-US" altLang="en-US" sz="1800" b="1">
                      <a:latin typeface="Trebuchet MS" charset="0"/>
                    </a:endParaRPr>
                  </a:p>
                </p:txBody>
              </p:sp>
              <p:sp>
                <p:nvSpPr>
                  <p:cNvPr id="38952" name="Oval 52"/>
                  <p:cNvSpPr>
                    <a:spLocks noChangeArrowheads="1"/>
                  </p:cNvSpPr>
                  <p:nvPr/>
                </p:nvSpPr>
                <p:spPr bwMode="auto">
                  <a:xfrm>
                    <a:off x="5316" y="2623"/>
                    <a:ext cx="65" cy="65"/>
                  </a:xfrm>
                  <a:prstGeom prst="ellipse">
                    <a:avLst/>
                  </a:prstGeom>
                  <a:solidFill>
                    <a:srgbClr val="00FF00"/>
                  </a:solidFill>
                  <a:ln w="9525">
                    <a:solidFill>
                      <a:schemeClr val="tx1"/>
                    </a:solidFill>
                    <a:round/>
                    <a:headEnd/>
                    <a:tailEnd/>
                  </a:ln>
                </p:spPr>
                <p:txBody>
                  <a:bodyPr wrap="none" anchor="ct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lgn="ctr">
                      <a:spcBef>
                        <a:spcPct val="0"/>
                      </a:spcBef>
                      <a:buClrTx/>
                      <a:buFontTx/>
                      <a:buNone/>
                    </a:pPr>
                    <a:endParaRPr lang="en-US" altLang="en-US" sz="1800" b="1">
                      <a:latin typeface="Trebuchet MS" charset="0"/>
                    </a:endParaRPr>
                  </a:p>
                </p:txBody>
              </p:sp>
              <p:sp>
                <p:nvSpPr>
                  <p:cNvPr id="38953" name="Oval 53"/>
                  <p:cNvSpPr>
                    <a:spLocks noChangeArrowheads="1"/>
                  </p:cNvSpPr>
                  <p:nvPr/>
                </p:nvSpPr>
                <p:spPr bwMode="auto">
                  <a:xfrm>
                    <a:off x="5074" y="3281"/>
                    <a:ext cx="65" cy="65"/>
                  </a:xfrm>
                  <a:prstGeom prst="ellipse">
                    <a:avLst/>
                  </a:prstGeom>
                  <a:solidFill>
                    <a:srgbClr val="00FF00"/>
                  </a:solidFill>
                  <a:ln w="9525">
                    <a:solidFill>
                      <a:schemeClr val="tx1"/>
                    </a:solidFill>
                    <a:round/>
                    <a:headEnd/>
                    <a:tailEnd/>
                  </a:ln>
                </p:spPr>
                <p:txBody>
                  <a:bodyPr wrap="none" anchor="ct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lgn="ctr">
                      <a:spcBef>
                        <a:spcPct val="0"/>
                      </a:spcBef>
                      <a:buClrTx/>
                      <a:buFontTx/>
                      <a:buNone/>
                    </a:pPr>
                    <a:endParaRPr lang="en-US" altLang="en-US" sz="1800" b="1">
                      <a:latin typeface="Trebuchet MS" charset="0"/>
                    </a:endParaRPr>
                  </a:p>
                </p:txBody>
              </p:sp>
              <p:sp>
                <p:nvSpPr>
                  <p:cNvPr id="38954" name="Oval 54"/>
                  <p:cNvSpPr>
                    <a:spLocks noChangeArrowheads="1"/>
                  </p:cNvSpPr>
                  <p:nvPr/>
                </p:nvSpPr>
                <p:spPr bwMode="auto">
                  <a:xfrm>
                    <a:off x="4838" y="3303"/>
                    <a:ext cx="65" cy="65"/>
                  </a:xfrm>
                  <a:prstGeom prst="ellipse">
                    <a:avLst/>
                  </a:prstGeom>
                  <a:solidFill>
                    <a:srgbClr val="00FF00"/>
                  </a:solidFill>
                  <a:ln w="9525">
                    <a:solidFill>
                      <a:schemeClr val="tx1"/>
                    </a:solidFill>
                    <a:round/>
                    <a:headEnd/>
                    <a:tailEnd/>
                  </a:ln>
                </p:spPr>
                <p:txBody>
                  <a:bodyPr wrap="none" anchor="ct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lgn="ctr">
                      <a:spcBef>
                        <a:spcPct val="0"/>
                      </a:spcBef>
                      <a:buClrTx/>
                      <a:buFontTx/>
                      <a:buNone/>
                    </a:pPr>
                    <a:endParaRPr lang="en-US" altLang="en-US" sz="1800" b="1">
                      <a:latin typeface="Trebuchet MS" charset="0"/>
                    </a:endParaRPr>
                  </a:p>
                </p:txBody>
              </p:sp>
              <p:sp>
                <p:nvSpPr>
                  <p:cNvPr id="38955" name="Oval 55"/>
                  <p:cNvSpPr>
                    <a:spLocks noChangeArrowheads="1"/>
                  </p:cNvSpPr>
                  <p:nvPr/>
                </p:nvSpPr>
                <p:spPr bwMode="auto">
                  <a:xfrm>
                    <a:off x="4650" y="3253"/>
                    <a:ext cx="65" cy="65"/>
                  </a:xfrm>
                  <a:prstGeom prst="ellipse">
                    <a:avLst/>
                  </a:prstGeom>
                  <a:solidFill>
                    <a:srgbClr val="00FF00"/>
                  </a:solidFill>
                  <a:ln w="9525">
                    <a:solidFill>
                      <a:schemeClr val="tx1"/>
                    </a:solidFill>
                    <a:round/>
                    <a:headEnd/>
                    <a:tailEnd/>
                  </a:ln>
                </p:spPr>
                <p:txBody>
                  <a:bodyPr wrap="none" anchor="ct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lgn="ctr">
                      <a:spcBef>
                        <a:spcPct val="0"/>
                      </a:spcBef>
                      <a:buClrTx/>
                      <a:buFontTx/>
                      <a:buNone/>
                    </a:pPr>
                    <a:endParaRPr lang="en-US" altLang="en-US" sz="1800" b="1">
                      <a:latin typeface="Trebuchet MS" charset="0"/>
                    </a:endParaRPr>
                  </a:p>
                </p:txBody>
              </p:sp>
              <p:sp>
                <p:nvSpPr>
                  <p:cNvPr id="38956" name="Oval 56"/>
                  <p:cNvSpPr>
                    <a:spLocks noChangeArrowheads="1"/>
                  </p:cNvSpPr>
                  <p:nvPr/>
                </p:nvSpPr>
                <p:spPr bwMode="auto">
                  <a:xfrm>
                    <a:off x="3896" y="2475"/>
                    <a:ext cx="65" cy="65"/>
                  </a:xfrm>
                  <a:prstGeom prst="ellipse">
                    <a:avLst/>
                  </a:prstGeom>
                  <a:solidFill>
                    <a:srgbClr val="00FF00"/>
                  </a:solidFill>
                  <a:ln w="9525">
                    <a:solidFill>
                      <a:schemeClr val="tx1"/>
                    </a:solidFill>
                    <a:round/>
                    <a:headEnd/>
                    <a:tailEnd/>
                  </a:ln>
                </p:spPr>
                <p:txBody>
                  <a:bodyPr wrap="none" anchor="ct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lgn="ctr">
                      <a:spcBef>
                        <a:spcPct val="0"/>
                      </a:spcBef>
                      <a:buClrTx/>
                      <a:buFontTx/>
                      <a:buNone/>
                    </a:pPr>
                    <a:endParaRPr lang="en-US" altLang="en-US" sz="1800" b="1">
                      <a:latin typeface="Trebuchet MS" charset="0"/>
                    </a:endParaRPr>
                  </a:p>
                </p:txBody>
              </p:sp>
              <p:sp>
                <p:nvSpPr>
                  <p:cNvPr id="38957" name="Oval 57"/>
                  <p:cNvSpPr>
                    <a:spLocks noChangeArrowheads="1"/>
                  </p:cNvSpPr>
                  <p:nvPr/>
                </p:nvSpPr>
                <p:spPr bwMode="auto">
                  <a:xfrm>
                    <a:off x="5102" y="3765"/>
                    <a:ext cx="65" cy="65"/>
                  </a:xfrm>
                  <a:prstGeom prst="ellipse">
                    <a:avLst/>
                  </a:prstGeom>
                  <a:solidFill>
                    <a:srgbClr val="00FF00"/>
                  </a:solidFill>
                  <a:ln w="9525">
                    <a:solidFill>
                      <a:schemeClr val="tx1"/>
                    </a:solidFill>
                    <a:round/>
                    <a:headEnd/>
                    <a:tailEnd/>
                  </a:ln>
                </p:spPr>
                <p:txBody>
                  <a:bodyPr wrap="none" anchor="ct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lgn="ctr">
                      <a:spcBef>
                        <a:spcPct val="0"/>
                      </a:spcBef>
                      <a:buClrTx/>
                      <a:buFontTx/>
                      <a:buNone/>
                    </a:pPr>
                    <a:endParaRPr lang="en-US" altLang="en-US" sz="1800" b="1">
                      <a:latin typeface="Trebuchet MS" charset="0"/>
                    </a:endParaRPr>
                  </a:p>
                </p:txBody>
              </p:sp>
              <p:sp>
                <p:nvSpPr>
                  <p:cNvPr id="38958" name="Oval 58"/>
                  <p:cNvSpPr>
                    <a:spLocks noChangeArrowheads="1"/>
                  </p:cNvSpPr>
                  <p:nvPr/>
                </p:nvSpPr>
                <p:spPr bwMode="auto">
                  <a:xfrm>
                    <a:off x="3926" y="3105"/>
                    <a:ext cx="65" cy="65"/>
                  </a:xfrm>
                  <a:prstGeom prst="ellipse">
                    <a:avLst/>
                  </a:prstGeom>
                  <a:solidFill>
                    <a:srgbClr val="00FF00"/>
                  </a:solidFill>
                  <a:ln w="9525">
                    <a:solidFill>
                      <a:schemeClr val="tx1"/>
                    </a:solidFill>
                    <a:round/>
                    <a:headEnd/>
                    <a:tailEnd/>
                  </a:ln>
                </p:spPr>
                <p:txBody>
                  <a:bodyPr wrap="none" anchor="ct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lgn="ctr">
                      <a:spcBef>
                        <a:spcPct val="0"/>
                      </a:spcBef>
                      <a:buClrTx/>
                      <a:buFontTx/>
                      <a:buNone/>
                    </a:pPr>
                    <a:endParaRPr lang="en-US" altLang="en-US" sz="1800" b="1">
                      <a:latin typeface="Trebuchet MS" charset="0"/>
                    </a:endParaRPr>
                  </a:p>
                </p:txBody>
              </p:sp>
              <p:sp>
                <p:nvSpPr>
                  <p:cNvPr id="38959" name="Oval 59"/>
                  <p:cNvSpPr>
                    <a:spLocks noChangeArrowheads="1"/>
                  </p:cNvSpPr>
                  <p:nvPr/>
                </p:nvSpPr>
                <p:spPr bwMode="auto">
                  <a:xfrm>
                    <a:off x="3782" y="3015"/>
                    <a:ext cx="65" cy="65"/>
                  </a:xfrm>
                  <a:prstGeom prst="ellipse">
                    <a:avLst/>
                  </a:prstGeom>
                  <a:solidFill>
                    <a:srgbClr val="00FF00"/>
                  </a:solidFill>
                  <a:ln w="9525">
                    <a:solidFill>
                      <a:schemeClr val="tx1"/>
                    </a:solidFill>
                    <a:round/>
                    <a:headEnd/>
                    <a:tailEnd/>
                  </a:ln>
                </p:spPr>
                <p:txBody>
                  <a:bodyPr wrap="none" anchor="ct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lgn="ctr">
                      <a:spcBef>
                        <a:spcPct val="0"/>
                      </a:spcBef>
                      <a:buClrTx/>
                      <a:buFontTx/>
                      <a:buNone/>
                    </a:pPr>
                    <a:endParaRPr lang="en-US" altLang="en-US" sz="1800" b="1">
                      <a:latin typeface="Trebuchet MS" charset="0"/>
                    </a:endParaRPr>
                  </a:p>
                </p:txBody>
              </p:sp>
              <p:sp>
                <p:nvSpPr>
                  <p:cNvPr id="38960" name="Oval 60"/>
                  <p:cNvSpPr>
                    <a:spLocks noChangeArrowheads="1"/>
                  </p:cNvSpPr>
                  <p:nvPr/>
                </p:nvSpPr>
                <p:spPr bwMode="auto">
                  <a:xfrm>
                    <a:off x="3938" y="3603"/>
                    <a:ext cx="65" cy="65"/>
                  </a:xfrm>
                  <a:prstGeom prst="ellipse">
                    <a:avLst/>
                  </a:prstGeom>
                  <a:solidFill>
                    <a:srgbClr val="00FF00"/>
                  </a:solidFill>
                  <a:ln w="9525">
                    <a:solidFill>
                      <a:schemeClr val="tx1"/>
                    </a:solidFill>
                    <a:round/>
                    <a:headEnd/>
                    <a:tailEnd/>
                  </a:ln>
                </p:spPr>
                <p:txBody>
                  <a:bodyPr wrap="none" anchor="ct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lgn="ctr">
                      <a:spcBef>
                        <a:spcPct val="0"/>
                      </a:spcBef>
                      <a:buClrTx/>
                      <a:buFontTx/>
                      <a:buNone/>
                    </a:pPr>
                    <a:endParaRPr lang="en-US" altLang="en-US" sz="1800" b="1">
                      <a:latin typeface="Trebuchet MS" charset="0"/>
                    </a:endParaRPr>
                  </a:p>
                </p:txBody>
              </p:sp>
            </p:grpSp>
          </p:grpSp>
          <p:cxnSp>
            <p:nvCxnSpPr>
              <p:cNvPr id="38939" name="AutoShape 61"/>
              <p:cNvCxnSpPr>
                <a:cxnSpLocks noChangeShapeType="1"/>
                <a:endCxn id="38950" idx="2"/>
              </p:cNvCxnSpPr>
              <p:nvPr/>
            </p:nvCxnSpPr>
            <p:spPr bwMode="auto">
              <a:xfrm>
                <a:off x="1383" y="2631"/>
                <a:ext cx="1396" cy="305"/>
              </a:xfrm>
              <a:prstGeom prst="bentConnector3">
                <a:avLst>
                  <a:gd name="adj1" fmla="val 33667"/>
                </a:avLst>
              </a:prstGeom>
              <a:noFill/>
              <a:ln w="19050">
                <a:solidFill>
                  <a:srgbClr val="0000CC"/>
                </a:solidFill>
                <a:miter lim="800000"/>
                <a:headEnd/>
                <a:tailEnd type="triangle" w="med" len="med"/>
              </a:ln>
              <a:extLst>
                <a:ext uri="{909E8E84-426E-40DD-AFC4-6F175D3DCCD1}">
                  <a14:hiddenFill xmlns:a14="http://schemas.microsoft.com/office/drawing/2010/main">
                    <a:noFill/>
                  </a14:hiddenFill>
                </a:ext>
              </a:extLst>
            </p:spPr>
          </p:cxnSp>
          <p:cxnSp>
            <p:nvCxnSpPr>
              <p:cNvPr id="38940" name="AutoShape 62"/>
              <p:cNvCxnSpPr>
                <a:cxnSpLocks noChangeShapeType="1"/>
                <a:endCxn id="38952" idx="2"/>
              </p:cNvCxnSpPr>
              <p:nvPr/>
            </p:nvCxnSpPr>
            <p:spPr bwMode="auto">
              <a:xfrm>
                <a:off x="1383" y="2631"/>
                <a:ext cx="1700" cy="138"/>
              </a:xfrm>
              <a:prstGeom prst="bentConnector3">
                <a:avLst>
                  <a:gd name="adj1" fmla="val 32352"/>
                </a:avLst>
              </a:prstGeom>
              <a:noFill/>
              <a:ln w="19050">
                <a:solidFill>
                  <a:srgbClr val="0000CC"/>
                </a:solidFill>
                <a:miter lim="800000"/>
                <a:headEnd/>
                <a:tailEnd type="triangle" w="med" len="med"/>
              </a:ln>
              <a:extLst>
                <a:ext uri="{909E8E84-426E-40DD-AFC4-6F175D3DCCD1}">
                  <a14:hiddenFill xmlns:a14="http://schemas.microsoft.com/office/drawing/2010/main">
                    <a:noFill/>
                  </a14:hiddenFill>
                </a:ext>
              </a:extLst>
            </p:spPr>
          </p:cxnSp>
          <p:cxnSp>
            <p:nvCxnSpPr>
              <p:cNvPr id="38941" name="AutoShape 63"/>
              <p:cNvCxnSpPr>
                <a:cxnSpLocks noChangeShapeType="1"/>
                <a:endCxn id="38953" idx="4"/>
              </p:cNvCxnSpPr>
              <p:nvPr/>
            </p:nvCxnSpPr>
            <p:spPr bwMode="auto">
              <a:xfrm>
                <a:off x="1383" y="2631"/>
                <a:ext cx="1550" cy="612"/>
              </a:xfrm>
              <a:prstGeom prst="bentConnector4">
                <a:avLst>
                  <a:gd name="adj1" fmla="val 24454"/>
                  <a:gd name="adj2" fmla="val 123366"/>
                </a:avLst>
              </a:prstGeom>
              <a:noFill/>
              <a:ln w="19050">
                <a:solidFill>
                  <a:srgbClr val="0000CC"/>
                </a:solidFill>
                <a:miter lim="800000"/>
                <a:headEnd/>
                <a:tailEnd type="triangle" w="med" len="med"/>
              </a:ln>
              <a:extLst>
                <a:ext uri="{909E8E84-426E-40DD-AFC4-6F175D3DCCD1}">
                  <a14:hiddenFill xmlns:a14="http://schemas.microsoft.com/office/drawing/2010/main">
                    <a:noFill/>
                  </a14:hiddenFill>
                </a:ext>
              </a:extLst>
            </p:spPr>
          </p:cxnSp>
          <p:cxnSp>
            <p:nvCxnSpPr>
              <p:cNvPr id="38942" name="AutoShape 64"/>
              <p:cNvCxnSpPr>
                <a:cxnSpLocks noChangeShapeType="1"/>
                <a:endCxn id="38960" idx="2"/>
              </p:cNvCxnSpPr>
              <p:nvPr/>
            </p:nvCxnSpPr>
            <p:spPr bwMode="auto">
              <a:xfrm>
                <a:off x="1383" y="2631"/>
                <a:ext cx="708" cy="811"/>
              </a:xfrm>
              <a:prstGeom prst="bentConnector3">
                <a:avLst>
                  <a:gd name="adj1" fmla="val 13560"/>
                </a:avLst>
              </a:prstGeom>
              <a:noFill/>
              <a:ln w="19050">
                <a:solidFill>
                  <a:srgbClr val="0000CC"/>
                </a:solidFill>
                <a:miter lim="800000"/>
                <a:headEnd/>
                <a:tailEnd type="triangle" w="med" len="med"/>
              </a:ln>
              <a:extLst>
                <a:ext uri="{909E8E84-426E-40DD-AFC4-6F175D3DCCD1}">
                  <a14:hiddenFill xmlns:a14="http://schemas.microsoft.com/office/drawing/2010/main">
                    <a:noFill/>
                  </a14:hiddenFill>
                </a:ext>
              </a:extLst>
            </p:spPr>
          </p:cxnSp>
          <p:cxnSp>
            <p:nvCxnSpPr>
              <p:cNvPr id="38943" name="AutoShape 65"/>
              <p:cNvCxnSpPr>
                <a:cxnSpLocks noChangeShapeType="1"/>
                <a:endCxn id="38955" idx="2"/>
              </p:cNvCxnSpPr>
              <p:nvPr/>
            </p:nvCxnSpPr>
            <p:spPr bwMode="auto">
              <a:xfrm>
                <a:off x="1383" y="2631"/>
                <a:ext cx="1221" cy="570"/>
              </a:xfrm>
              <a:prstGeom prst="bentConnector3">
                <a:avLst>
                  <a:gd name="adj1" fmla="val 16051"/>
                </a:avLst>
              </a:prstGeom>
              <a:noFill/>
              <a:ln w="19050">
                <a:solidFill>
                  <a:srgbClr val="0000CC"/>
                </a:solidFill>
                <a:miter lim="800000"/>
                <a:headEnd/>
                <a:tailEnd type="triangle" w="med" len="med"/>
              </a:ln>
              <a:extLst>
                <a:ext uri="{909E8E84-426E-40DD-AFC4-6F175D3DCCD1}">
                  <a14:hiddenFill xmlns:a14="http://schemas.microsoft.com/office/drawing/2010/main">
                    <a:noFill/>
                  </a14:hiddenFill>
                </a:ext>
              </a:extLst>
            </p:spPr>
          </p:cxnSp>
          <p:cxnSp>
            <p:nvCxnSpPr>
              <p:cNvPr id="38944" name="AutoShape 66"/>
              <p:cNvCxnSpPr>
                <a:cxnSpLocks noChangeShapeType="1"/>
                <a:endCxn id="38954" idx="3"/>
              </p:cNvCxnSpPr>
              <p:nvPr/>
            </p:nvCxnSpPr>
            <p:spPr bwMode="auto">
              <a:xfrm>
                <a:off x="1383" y="2631"/>
                <a:ext cx="1363" cy="620"/>
              </a:xfrm>
              <a:prstGeom prst="bentConnector4">
                <a:avLst>
                  <a:gd name="adj1" fmla="val 21130"/>
                  <a:gd name="adj2" fmla="val 109676"/>
                </a:avLst>
              </a:prstGeom>
              <a:noFill/>
              <a:ln w="19050">
                <a:solidFill>
                  <a:srgbClr val="0000CC"/>
                </a:solidFill>
                <a:miter lim="800000"/>
                <a:headEnd/>
                <a:tailEnd type="triangle" w="med" len="med"/>
              </a:ln>
              <a:extLst>
                <a:ext uri="{909E8E84-426E-40DD-AFC4-6F175D3DCCD1}">
                  <a14:hiddenFill xmlns:a14="http://schemas.microsoft.com/office/drawing/2010/main">
                    <a:noFill/>
                  </a14:hiddenFill>
                </a:ext>
              </a:extLst>
            </p:spPr>
          </p:cxnSp>
          <p:sp>
            <p:nvSpPr>
              <p:cNvPr id="38945" name="Text Box 67"/>
              <p:cNvSpPr txBox="1">
                <a:spLocks noChangeArrowheads="1"/>
              </p:cNvSpPr>
              <p:nvPr/>
            </p:nvSpPr>
            <p:spPr bwMode="auto">
              <a:xfrm>
                <a:off x="1683" y="2274"/>
                <a:ext cx="1592" cy="160"/>
              </a:xfrm>
              <a:prstGeom prst="rect">
                <a:avLst/>
              </a:prstGeom>
              <a:solidFill>
                <a:srgbClr val="C0C0C0"/>
              </a:solidFill>
              <a:ln w="9525">
                <a:solidFill>
                  <a:srgbClr val="808080"/>
                </a:solidFill>
                <a:miter lim="800000"/>
                <a:headEnd/>
                <a:tailEnd/>
              </a:ln>
            </p:spPr>
            <p:txBody>
              <a:bodyPr wrap="none">
                <a:spAutoFit/>
              </a:bodyP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eaLnBrk="1" hangingPunct="1">
                  <a:spcBef>
                    <a:spcPct val="0"/>
                  </a:spcBef>
                  <a:buClrTx/>
                  <a:buFontTx/>
                  <a:buNone/>
                </a:pPr>
                <a:r>
                  <a:rPr lang="en-AU" altLang="en-US" sz="1000" b="1">
                    <a:latin typeface="Trebuchet MS" charset="0"/>
                  </a:rPr>
                  <a:t>25 Dupont St = x,y: 35.5676, 135.6587</a:t>
                </a:r>
              </a:p>
            </p:txBody>
          </p:sp>
          <p:cxnSp>
            <p:nvCxnSpPr>
              <p:cNvPr id="38946" name="AutoShape 68"/>
              <p:cNvCxnSpPr>
                <a:cxnSpLocks noChangeShapeType="1"/>
                <a:stCxn id="38945" idx="2"/>
                <a:endCxn id="38952" idx="0"/>
              </p:cNvCxnSpPr>
              <p:nvPr/>
            </p:nvCxnSpPr>
            <p:spPr bwMode="auto">
              <a:xfrm rot="16200000" flipH="1">
                <a:off x="2622" y="2262"/>
                <a:ext cx="318" cy="652"/>
              </a:xfrm>
              <a:prstGeom prst="bentConnector3">
                <a:avLst>
                  <a:gd name="adj1" fmla="val 50000"/>
                </a:avLst>
              </a:prstGeom>
              <a:noFill/>
              <a:ln w="19050">
                <a:solidFill>
                  <a:srgbClr val="00FF00"/>
                </a:solidFill>
                <a:miter lim="800000"/>
                <a:headEnd type="triangle" w="med" len="med"/>
                <a:tailEnd/>
              </a:ln>
              <a:extLst>
                <a:ext uri="{909E8E84-426E-40DD-AFC4-6F175D3DCCD1}">
                  <a14:hiddenFill xmlns:a14="http://schemas.microsoft.com/office/drawing/2010/main">
                    <a:noFill/>
                  </a14:hiddenFill>
                </a:ext>
              </a:extLst>
            </p:spPr>
          </p:cxnSp>
        </p:grpSp>
        <p:grpSp>
          <p:nvGrpSpPr>
            <p:cNvPr id="38933" name="Group 7"/>
            <p:cNvGrpSpPr>
              <a:grpSpLocks/>
            </p:cNvGrpSpPr>
            <p:nvPr/>
          </p:nvGrpSpPr>
          <p:grpSpPr bwMode="auto">
            <a:xfrm>
              <a:off x="3589055" y="4859338"/>
              <a:ext cx="3305458" cy="730101"/>
              <a:chOff x="3589055" y="4859338"/>
              <a:chExt cx="3305458" cy="730101"/>
            </a:xfrm>
          </p:grpSpPr>
          <p:sp>
            <p:nvSpPr>
              <p:cNvPr id="38934" name="Line 10"/>
              <p:cNvSpPr>
                <a:spLocks noChangeShapeType="1"/>
              </p:cNvSpPr>
              <p:nvPr/>
            </p:nvSpPr>
            <p:spPr bwMode="auto">
              <a:xfrm flipH="1">
                <a:off x="3589055" y="5589439"/>
                <a:ext cx="2087563" cy="0"/>
              </a:xfrm>
              <a:prstGeom prst="line">
                <a:avLst/>
              </a:prstGeom>
              <a:noFill/>
              <a:ln w="3810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35" name="Line 69"/>
              <p:cNvSpPr>
                <a:spLocks noChangeShapeType="1"/>
              </p:cNvSpPr>
              <p:nvPr/>
            </p:nvSpPr>
            <p:spPr bwMode="auto">
              <a:xfrm flipH="1">
                <a:off x="5670550" y="4873625"/>
                <a:ext cx="1223963"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36" name="Line 70"/>
              <p:cNvSpPr>
                <a:spLocks noChangeShapeType="1"/>
              </p:cNvSpPr>
              <p:nvPr/>
            </p:nvSpPr>
            <p:spPr bwMode="auto">
              <a:xfrm>
                <a:off x="5656263" y="4859338"/>
                <a:ext cx="0" cy="717426"/>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38930" name="TextBox 1"/>
          <p:cNvSpPr txBox="1">
            <a:spLocks noChangeArrowheads="1"/>
          </p:cNvSpPr>
          <p:nvPr/>
        </p:nvSpPr>
        <p:spPr bwMode="auto">
          <a:xfrm>
            <a:off x="1114144" y="5935450"/>
            <a:ext cx="6588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eaLnBrk="1" hangingPunct="1">
              <a:spcBef>
                <a:spcPct val="0"/>
              </a:spcBef>
              <a:buClrTx/>
              <a:buFontTx/>
              <a:buNone/>
            </a:pPr>
            <a:r>
              <a:rPr lang="en-US" altLang="en-US" sz="1200" dirty="0"/>
              <a:t>A common geographic framework is fundamental to integration</a:t>
            </a:r>
          </a:p>
          <a:p>
            <a:pPr eaLnBrk="1" hangingPunct="1">
              <a:spcBef>
                <a:spcPct val="0"/>
              </a:spcBef>
              <a:buClrTx/>
              <a:buFontTx/>
              <a:buNone/>
            </a:pPr>
            <a:r>
              <a:rPr lang="en-US" altLang="en-US" sz="1200" dirty="0"/>
              <a:t>Need for appropriate standards to support the linking of socio-economic information to location</a:t>
            </a:r>
            <a:endParaRPr lang="en-AU" altLang="en-US" sz="1200" dirty="0"/>
          </a:p>
        </p:txBody>
      </p:sp>
    </p:spTree>
    <p:extLst>
      <p:ext uri="{BB962C8B-B14F-4D97-AF65-F5344CB8AC3E}">
        <p14:creationId xmlns:p14="http://schemas.microsoft.com/office/powerpoint/2010/main" val="36744865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7" descr="User_demographics.png"/>
          <p:cNvPicPr>
            <a:picLocks noChangeAspect="1"/>
          </p:cNvPicPr>
          <p:nvPr/>
        </p:nvPicPr>
        <p:blipFill>
          <a:blip r:embed="rId3">
            <a:extLst>
              <a:ext uri="{28A0092B-C50C-407E-A947-70E740481C1C}">
                <a14:useLocalDpi xmlns:a14="http://schemas.microsoft.com/office/drawing/2010/main" val="0"/>
              </a:ext>
            </a:extLst>
          </a:blip>
          <a:srcRect l="7140" r="52859" b="11774"/>
          <a:stretch>
            <a:fillRect/>
          </a:stretch>
        </p:blipFill>
        <p:spPr bwMode="auto">
          <a:xfrm>
            <a:off x="0" y="11430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6763" y="1524000"/>
            <a:ext cx="2895600" cy="3385542"/>
          </a:xfrm>
          <a:prstGeom prst="rect">
            <a:avLst/>
          </a:prstGeom>
          <a:noFill/>
        </p:spPr>
        <p:txBody>
          <a:bodyPr>
            <a:spAutoFit/>
          </a:bodyPr>
          <a:lstStyle/>
          <a:p>
            <a:pPr>
              <a:defRPr/>
            </a:pPr>
            <a:r>
              <a:rPr lang="en-US" sz="2800" b="1" kern="0" dirty="0">
                <a:solidFill>
                  <a:srgbClr val="007096"/>
                </a:solidFill>
              </a:rPr>
              <a:t>Linking geospatial information to statistics through geocoding</a:t>
            </a:r>
            <a:r>
              <a:rPr lang="en-US" sz="2800" b="1" kern="0" dirty="0">
                <a:solidFill>
                  <a:srgbClr val="FFFF00"/>
                </a:solidFill>
              </a:rPr>
              <a:t>.</a:t>
            </a:r>
          </a:p>
          <a:p>
            <a:pPr marL="280987" lvl="1">
              <a:buFont typeface="Lucida Grande"/>
              <a:buNone/>
              <a:defRPr/>
            </a:pPr>
            <a:r>
              <a:rPr lang="en-US" sz="1400" kern="0" dirty="0"/>
              <a:t>[2</a:t>
            </a:r>
            <a:r>
              <a:rPr lang="en-US" sz="1400" kern="0" baseline="30000" dirty="0"/>
              <a:t>nd</a:t>
            </a:r>
            <a:r>
              <a:rPr lang="en-US" sz="1400" kern="0" dirty="0"/>
              <a:t> Session of UN-GGIM, August 2012]</a:t>
            </a:r>
          </a:p>
          <a:p>
            <a:pPr>
              <a:defRPr/>
            </a:pPr>
            <a:endParaRPr lang="en-US" dirty="0"/>
          </a:p>
        </p:txBody>
      </p:sp>
      <p:sp>
        <p:nvSpPr>
          <p:cNvPr id="3" name="TextBox 2"/>
          <p:cNvSpPr txBox="1"/>
          <p:nvPr/>
        </p:nvSpPr>
        <p:spPr>
          <a:xfrm>
            <a:off x="4452938" y="1484313"/>
            <a:ext cx="4065587" cy="3170099"/>
          </a:xfrm>
          <a:prstGeom prst="rect">
            <a:avLst/>
          </a:prstGeom>
          <a:noFill/>
        </p:spPr>
        <p:txBody>
          <a:bodyPr>
            <a:spAutoFit/>
          </a:bodyPr>
          <a:lstStyle/>
          <a:p>
            <a:pPr>
              <a:defRPr/>
            </a:pPr>
            <a:r>
              <a:rPr lang="en-US" sz="2800" kern="0" dirty="0"/>
              <a:t>International standard for linking socio-economic information to location—an </a:t>
            </a:r>
            <a:r>
              <a:rPr lang="en-US" sz="2800" b="1" kern="0" dirty="0">
                <a:solidFill>
                  <a:srgbClr val="007096"/>
                </a:solidFill>
              </a:rPr>
              <a:t>international statistical geospatial framework</a:t>
            </a:r>
            <a:r>
              <a:rPr lang="en-US" sz="2800" b="1" kern="0" dirty="0">
                <a:solidFill>
                  <a:schemeClr val="accent2">
                    <a:lumMod val="75000"/>
                  </a:schemeClr>
                </a:solidFill>
              </a:rPr>
              <a:t>.</a:t>
            </a:r>
          </a:p>
          <a:p>
            <a:pPr marL="284162" lvl="1">
              <a:buFont typeface="Lucida Grande"/>
              <a:buNone/>
              <a:defRPr/>
            </a:pPr>
            <a:r>
              <a:rPr lang="en-US" sz="1400" kern="0" dirty="0"/>
              <a:t>[UNSC </a:t>
            </a:r>
            <a:r>
              <a:rPr lang="en-US" sz="1400" kern="0" dirty="0" err="1"/>
              <a:t>Programme</a:t>
            </a:r>
            <a:r>
              <a:rPr lang="en-US" sz="1400" kern="0" dirty="0"/>
              <a:t> Review.  February 2013]</a:t>
            </a:r>
          </a:p>
          <a:p>
            <a:pPr>
              <a:defRPr/>
            </a:pPr>
            <a:endParaRPr lang="en-US" dirty="0"/>
          </a:p>
        </p:txBody>
      </p:sp>
      <p:sp>
        <p:nvSpPr>
          <p:cNvPr id="40964" name="TextBox 3"/>
          <p:cNvSpPr txBox="1">
            <a:spLocks noChangeArrowheads="1"/>
          </p:cNvSpPr>
          <p:nvPr/>
        </p:nvSpPr>
        <p:spPr bwMode="auto">
          <a:xfrm>
            <a:off x="1943100" y="601316"/>
            <a:ext cx="5019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buClr>
                <a:schemeClr val="tx1"/>
              </a:buClr>
              <a:buChar char="•"/>
              <a:defRPr sz="2000">
                <a:solidFill>
                  <a:schemeClr val="tx1"/>
                </a:solidFill>
                <a:latin typeface="Arial" charset="0"/>
              </a:defRPr>
            </a:lvl1pPr>
            <a:lvl2pPr marL="742950" indent="-285750">
              <a:spcBef>
                <a:spcPct val="30000"/>
              </a:spcBef>
              <a:buClr>
                <a:schemeClr val="tx1"/>
              </a:buClr>
              <a:buChar char="•"/>
              <a:defRPr>
                <a:solidFill>
                  <a:schemeClr val="tx1"/>
                </a:solidFill>
                <a:latin typeface="Arial" charset="0"/>
              </a:defRPr>
            </a:lvl2pPr>
            <a:lvl3pPr marL="1143000" indent="-228600">
              <a:spcBef>
                <a:spcPct val="30000"/>
              </a:spcBef>
              <a:buClr>
                <a:schemeClr val="tx1"/>
              </a:buClr>
              <a:buChar char="•"/>
              <a:defRPr>
                <a:solidFill>
                  <a:schemeClr val="tx1"/>
                </a:solidFill>
                <a:latin typeface="Arial" charset="0"/>
              </a:defRPr>
            </a:lvl3pPr>
            <a:lvl4pPr marL="1600200" indent="-228600">
              <a:spcBef>
                <a:spcPct val="30000"/>
              </a:spcBef>
              <a:buClr>
                <a:schemeClr val="tx1"/>
              </a:buClr>
              <a:buChar char="•"/>
              <a:defRPr>
                <a:solidFill>
                  <a:schemeClr val="tx1"/>
                </a:solidFill>
                <a:latin typeface="Arial" charset="0"/>
              </a:defRPr>
            </a:lvl4pPr>
            <a:lvl5pPr marL="2057400" indent="-228600">
              <a:spcBef>
                <a:spcPct val="30000"/>
              </a:spcBef>
              <a:buClr>
                <a:schemeClr val="tx1"/>
              </a:buClr>
              <a:buChar char="•"/>
              <a:defRPr>
                <a:solidFill>
                  <a:schemeClr val="tx1"/>
                </a:solidFill>
                <a:latin typeface="Arial" charset="0"/>
              </a:defRPr>
            </a:lvl5pPr>
            <a:lvl6pPr marL="2514600" indent="-228600" eaLnBrk="0" fontAlgn="base" hangingPunct="0">
              <a:spcBef>
                <a:spcPct val="30000"/>
              </a:spcBef>
              <a:spcAft>
                <a:spcPct val="0"/>
              </a:spcAft>
              <a:buClr>
                <a:schemeClr val="tx1"/>
              </a:buClr>
              <a:buChar char="•"/>
              <a:defRPr>
                <a:solidFill>
                  <a:schemeClr val="tx1"/>
                </a:solidFill>
                <a:latin typeface="Arial" charset="0"/>
              </a:defRPr>
            </a:lvl6pPr>
            <a:lvl7pPr marL="2971800" indent="-228600" eaLnBrk="0" fontAlgn="base" hangingPunct="0">
              <a:spcBef>
                <a:spcPct val="30000"/>
              </a:spcBef>
              <a:spcAft>
                <a:spcPct val="0"/>
              </a:spcAft>
              <a:buClr>
                <a:schemeClr val="tx1"/>
              </a:buClr>
              <a:buChar char="•"/>
              <a:defRPr>
                <a:solidFill>
                  <a:schemeClr val="tx1"/>
                </a:solidFill>
                <a:latin typeface="Arial" charset="0"/>
              </a:defRPr>
            </a:lvl7pPr>
            <a:lvl8pPr marL="3429000" indent="-228600" eaLnBrk="0" fontAlgn="base" hangingPunct="0">
              <a:spcBef>
                <a:spcPct val="30000"/>
              </a:spcBef>
              <a:spcAft>
                <a:spcPct val="0"/>
              </a:spcAft>
              <a:buClr>
                <a:schemeClr val="tx1"/>
              </a:buClr>
              <a:buChar char="•"/>
              <a:defRPr>
                <a:solidFill>
                  <a:schemeClr val="tx1"/>
                </a:solidFill>
                <a:latin typeface="Arial" charset="0"/>
              </a:defRPr>
            </a:lvl8pPr>
            <a:lvl9pPr marL="3886200" indent="-228600" eaLnBrk="0" fontAlgn="base" hangingPunct="0">
              <a:spcBef>
                <a:spcPct val="30000"/>
              </a:spcBef>
              <a:spcAft>
                <a:spcPct val="0"/>
              </a:spcAft>
              <a:buClr>
                <a:schemeClr val="tx1"/>
              </a:buClr>
              <a:buChar char="•"/>
              <a:defRPr>
                <a:solidFill>
                  <a:schemeClr val="tx1"/>
                </a:solidFill>
                <a:latin typeface="Arial" charset="0"/>
              </a:defRPr>
            </a:lvl9pPr>
          </a:lstStyle>
          <a:p>
            <a:pPr>
              <a:spcBef>
                <a:spcPct val="0"/>
              </a:spcBef>
              <a:buClrTx/>
              <a:buFontTx/>
              <a:buNone/>
            </a:pPr>
            <a:r>
              <a:rPr lang="en-US" altLang="x-none" sz="2400" b="1" dirty="0">
                <a:solidFill>
                  <a:srgbClr val="C00000"/>
                </a:solidFill>
              </a:rPr>
              <a:t>UN Recommendations</a:t>
            </a:r>
          </a:p>
        </p:txBody>
      </p:sp>
    </p:spTree>
    <p:extLst>
      <p:ext uri="{BB962C8B-B14F-4D97-AF65-F5344CB8AC3E}">
        <p14:creationId xmlns:p14="http://schemas.microsoft.com/office/powerpoint/2010/main" val="185245644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Placeholder 2"/>
          <p:cNvSpPr>
            <a:spLocks noGrp="1"/>
          </p:cNvSpPr>
          <p:nvPr>
            <p:ph type="body" sz="quarter" idx="11"/>
          </p:nvPr>
        </p:nvSpPr>
        <p:spPr bwMode="auto">
          <a:xfrm>
            <a:off x="1614488" y="931863"/>
            <a:ext cx="6937375" cy="4143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2400" dirty="0">
                <a:solidFill>
                  <a:srgbClr val="C00000"/>
                </a:solidFill>
              </a:rPr>
              <a:t>Global Statistical Geospatial Framework</a:t>
            </a:r>
          </a:p>
          <a:p>
            <a:endParaRPr lang="en-US" dirty="0">
              <a:latin typeface="Arial" charset="0"/>
              <a:ea typeface="ＭＳ Ｐゴシック" charset="0"/>
              <a:cs typeface="Arial" charset="0"/>
            </a:endParaRPr>
          </a:p>
        </p:txBody>
      </p:sp>
      <p:pic>
        <p:nvPicPr>
          <p:cNvPr id="4" name="Picture 3"/>
          <p:cNvPicPr/>
          <p:nvPr/>
        </p:nvPicPr>
        <p:blipFill rotWithShape="1">
          <a:blip r:embed="rId3">
            <a:extLst>
              <a:ext uri="{28A0092B-C50C-407E-A947-70E740481C1C}">
                <a14:useLocalDpi xmlns:a14="http://schemas.microsoft.com/office/drawing/2010/main" val="0"/>
              </a:ext>
            </a:extLst>
          </a:blip>
          <a:srcRect t="14185"/>
          <a:stretch/>
        </p:blipFill>
        <p:spPr bwMode="auto">
          <a:xfrm>
            <a:off x="1842833" y="2064766"/>
            <a:ext cx="6267895" cy="37691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9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Placeholder 2"/>
          <p:cNvSpPr>
            <a:spLocks noGrp="1"/>
          </p:cNvSpPr>
          <p:nvPr>
            <p:ph type="body" sz="quarter" idx="11"/>
          </p:nvPr>
        </p:nvSpPr>
        <p:spPr bwMode="auto">
          <a:xfrm>
            <a:off x="1166432" y="620967"/>
            <a:ext cx="7108888" cy="84207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7938" indent="-7938"/>
            <a:r>
              <a:rPr lang="en-US" sz="2400" dirty="0">
                <a:solidFill>
                  <a:srgbClr val="C00000"/>
                </a:solidFill>
              </a:rPr>
              <a:t>Geocoding of statistical and </a:t>
            </a:r>
            <a:r>
              <a:rPr lang="en-US" sz="2400">
                <a:solidFill>
                  <a:srgbClr val="C00000"/>
                </a:solidFill>
              </a:rPr>
              <a:t>administrative data at </a:t>
            </a:r>
            <a:r>
              <a:rPr lang="en-US" sz="2400" dirty="0">
                <a:solidFill>
                  <a:srgbClr val="C00000"/>
                </a:solidFill>
              </a:rPr>
              <a:t>unit record level is the most important</a:t>
            </a:r>
            <a:endParaRPr lang="en-US" dirty="0">
              <a:latin typeface="Arial" charset="0"/>
              <a:ea typeface="ＭＳ Ｐゴシック" charset="0"/>
              <a:cs typeface="Arial" charset="0"/>
            </a:endParaRPr>
          </a:p>
        </p:txBody>
      </p:sp>
      <p:sp>
        <p:nvSpPr>
          <p:cNvPr id="3" name="Rectangle 2"/>
          <p:cNvSpPr/>
          <p:nvPr/>
        </p:nvSpPr>
        <p:spPr>
          <a:xfrm>
            <a:off x="1870520" y="2236923"/>
            <a:ext cx="6669976" cy="3354765"/>
          </a:xfrm>
          <a:prstGeom prst="rect">
            <a:avLst/>
          </a:prstGeom>
        </p:spPr>
        <p:txBody>
          <a:bodyPr wrap="square">
            <a:spAutoFit/>
          </a:bodyPr>
          <a:lstStyle/>
          <a:p>
            <a:pPr algn="just">
              <a:buClr>
                <a:srgbClr val="C00000"/>
              </a:buClr>
              <a:buFont typeface="Wingdings" charset="2"/>
              <a:buChar char="v"/>
            </a:pPr>
            <a:r>
              <a:rPr lang="en-US" altLang="x-none" dirty="0">
                <a:ea typeface="Arial" charset="0"/>
                <a:cs typeface="Arial" charset="0"/>
              </a:rPr>
              <a:t>Traditional geocoding limits: Output areas, such as enumeration areas, districts or other small areas, do not meet the user demands on territorial flexibility.</a:t>
            </a:r>
          </a:p>
          <a:p>
            <a:pPr algn="just">
              <a:buClr>
                <a:srgbClr val="C00000"/>
              </a:buClr>
              <a:buFontTx/>
              <a:buNone/>
            </a:pPr>
            <a:endParaRPr lang="en-US" altLang="x-none" sz="1600" dirty="0">
              <a:ea typeface="Arial" charset="0"/>
              <a:cs typeface="Arial" charset="0"/>
            </a:endParaRPr>
          </a:p>
          <a:p>
            <a:pPr algn="just">
              <a:buClr>
                <a:srgbClr val="C00000"/>
              </a:buClr>
              <a:buFont typeface="Wingdings" charset="2"/>
              <a:buChar char="v"/>
            </a:pPr>
            <a:r>
              <a:rPr lang="en-US" altLang="x-none" dirty="0">
                <a:ea typeface="Arial" charset="0"/>
                <a:cs typeface="Arial" charset="0"/>
              </a:rPr>
              <a:t>Building the production of geospatial statistics at the level of geocoded address information and/or building information, is believed to increase the flexibility of the output data as well as increase the </a:t>
            </a:r>
            <a:r>
              <a:rPr lang="en-US" altLang="x-none" dirty="0">
                <a:solidFill>
                  <a:srgbClr val="C00000"/>
                </a:solidFill>
                <a:ea typeface="Arial" charset="0"/>
                <a:cs typeface="Arial" charset="0"/>
              </a:rPr>
              <a:t>spatial resolution </a:t>
            </a:r>
            <a:r>
              <a:rPr lang="en-US" altLang="x-none" dirty="0">
                <a:ea typeface="Arial" charset="0"/>
                <a:cs typeface="Arial" charset="0"/>
              </a:rPr>
              <a:t>of the data.</a:t>
            </a:r>
          </a:p>
          <a:p>
            <a:pPr algn="just">
              <a:buClr>
                <a:srgbClr val="C00000"/>
              </a:buClr>
              <a:buFontTx/>
              <a:buNone/>
            </a:pPr>
            <a:endParaRPr lang="en-US" altLang="x-none" sz="1600" dirty="0">
              <a:ea typeface="Arial" charset="0"/>
              <a:cs typeface="Arial" charset="0"/>
            </a:endParaRPr>
          </a:p>
          <a:p>
            <a:pPr algn="just">
              <a:buClr>
                <a:srgbClr val="C00000"/>
              </a:buClr>
              <a:buFont typeface="Wingdings" charset="2"/>
              <a:buChar char="v"/>
            </a:pPr>
            <a:r>
              <a:rPr lang="en-US" altLang="x-none" dirty="0">
                <a:ea typeface="Arial" charset="0"/>
                <a:cs typeface="Arial" charset="0"/>
              </a:rPr>
              <a:t> A production system with </a:t>
            </a:r>
            <a:r>
              <a:rPr lang="en-US" altLang="x-none" dirty="0">
                <a:solidFill>
                  <a:srgbClr val="C00000"/>
                </a:solidFill>
                <a:ea typeface="Arial" charset="0"/>
                <a:cs typeface="Arial" charset="0"/>
              </a:rPr>
              <a:t>single coordinate points </a:t>
            </a:r>
            <a:r>
              <a:rPr lang="en-US" altLang="x-none" dirty="0">
                <a:ea typeface="Arial" charset="0"/>
                <a:cs typeface="Arial" charset="0"/>
              </a:rPr>
              <a:t>as the spatial key-element will be able to deliver aggregations at any spatial unit. </a:t>
            </a:r>
            <a:endParaRPr lang="en-US" altLang="x-none" dirty="0"/>
          </a:p>
        </p:txBody>
      </p:sp>
    </p:spTree>
    <p:extLst>
      <p:ext uri="{BB962C8B-B14F-4D97-AF65-F5344CB8AC3E}">
        <p14:creationId xmlns:p14="http://schemas.microsoft.com/office/powerpoint/2010/main" val="1081699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Placeholder 2"/>
          <p:cNvSpPr>
            <a:spLocks noGrp="1"/>
          </p:cNvSpPr>
          <p:nvPr>
            <p:ph type="body" sz="quarter" idx="11"/>
          </p:nvPr>
        </p:nvSpPr>
        <p:spPr bwMode="auto">
          <a:xfrm>
            <a:off x="1614488" y="1041591"/>
            <a:ext cx="6937375" cy="4143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2400" dirty="0">
                <a:solidFill>
                  <a:srgbClr val="C00000"/>
                </a:solidFill>
                <a:latin typeface="Arial" charset="0"/>
                <a:ea typeface="ＭＳ Ｐゴシック" charset="0"/>
                <a:cs typeface="Arial" charset="0"/>
              </a:rPr>
              <a:t>Institutional Coordination/Partnerships</a:t>
            </a:r>
          </a:p>
          <a:p>
            <a:endParaRPr lang="en-US" dirty="0">
              <a:latin typeface="Arial" charset="0"/>
              <a:ea typeface="ＭＳ Ｐゴシック" charset="0"/>
              <a:cs typeface="Arial" charset="0"/>
            </a:endParaRPr>
          </a:p>
        </p:txBody>
      </p:sp>
      <p:sp>
        <p:nvSpPr>
          <p:cNvPr id="3" name="Rectangle 2"/>
          <p:cNvSpPr/>
          <p:nvPr/>
        </p:nvSpPr>
        <p:spPr>
          <a:xfrm>
            <a:off x="1550480" y="1880307"/>
            <a:ext cx="7296912" cy="4216539"/>
          </a:xfrm>
          <a:prstGeom prst="rect">
            <a:avLst/>
          </a:prstGeom>
        </p:spPr>
        <p:txBody>
          <a:bodyPr wrap="square">
            <a:spAutoFit/>
          </a:bodyPr>
          <a:lstStyle/>
          <a:p>
            <a:pPr marL="285750" indent="-285750" algn="just">
              <a:buClr>
                <a:srgbClr val="C00000"/>
              </a:buClr>
              <a:buFont typeface="Wingdings" charset="2"/>
              <a:buChar char="v"/>
            </a:pPr>
            <a:r>
              <a:rPr lang="en-US" dirty="0"/>
              <a:t>Institutional arrangements: facilitate partnership for data standards and interoperability, data access and sharing;</a:t>
            </a:r>
          </a:p>
          <a:p>
            <a:pPr algn="just">
              <a:buClr>
                <a:srgbClr val="C00000"/>
              </a:buClr>
            </a:pPr>
            <a:endParaRPr lang="en-US" sz="1200" dirty="0"/>
          </a:p>
          <a:p>
            <a:pPr marL="285750" indent="-285750" algn="just">
              <a:buClr>
                <a:srgbClr val="C00000"/>
              </a:buClr>
              <a:buFont typeface="Wingdings" charset="2"/>
              <a:buChar char="v"/>
            </a:pPr>
            <a:r>
              <a:rPr lang="en-GB" dirty="0"/>
              <a:t>Building statistical-geospatial information infrastructures requires effective partnerships and co-operation amongst a wide variety of multi-disciplinary stakeholders in the public and private sectors and the end user communities;</a:t>
            </a:r>
            <a:r>
              <a:rPr lang="en-US" dirty="0"/>
              <a:t> </a:t>
            </a:r>
          </a:p>
          <a:p>
            <a:pPr algn="just">
              <a:buClr>
                <a:srgbClr val="C00000"/>
              </a:buClr>
            </a:pPr>
            <a:r>
              <a:rPr lang="en-US" sz="1200" dirty="0"/>
              <a:t> </a:t>
            </a:r>
          </a:p>
          <a:p>
            <a:pPr marL="285750" indent="-285750" algn="just">
              <a:buClr>
                <a:srgbClr val="C00000"/>
              </a:buClr>
              <a:buFont typeface="Wingdings" charset="2"/>
              <a:buChar char="v"/>
            </a:pPr>
            <a:r>
              <a:rPr lang="en-US" dirty="0"/>
              <a:t>Developing a partnership for cooperation with the National Mapping Agency (NMA) can be mutually beneficial;</a:t>
            </a:r>
          </a:p>
          <a:p>
            <a:pPr algn="just">
              <a:buClr>
                <a:srgbClr val="C00000"/>
              </a:buClr>
            </a:pPr>
            <a:endParaRPr lang="en-US" sz="1200" dirty="0"/>
          </a:p>
          <a:p>
            <a:pPr marL="285750" indent="-285750" algn="just">
              <a:buClr>
                <a:srgbClr val="C00000"/>
              </a:buClr>
              <a:buFont typeface="Wingdings" charset="2"/>
              <a:buChar char="v"/>
            </a:pPr>
            <a:r>
              <a:rPr lang="en-US" dirty="0"/>
              <a:t>NMA provides the NSO with </a:t>
            </a:r>
            <a:r>
              <a:rPr lang="en-US" dirty="0" err="1"/>
              <a:t>basemaps</a:t>
            </a:r>
            <a:r>
              <a:rPr lang="en-US" dirty="0"/>
              <a:t> updated and appropriate for the census operations and, in return, the mapping agency may benefit from the improvements provided by the field work undertaken by the NSO, and the geographic products derived from the census. </a:t>
            </a:r>
          </a:p>
        </p:txBody>
      </p:sp>
    </p:spTree>
    <p:extLst>
      <p:ext uri="{BB962C8B-B14F-4D97-AF65-F5344CB8AC3E}">
        <p14:creationId xmlns:p14="http://schemas.microsoft.com/office/powerpoint/2010/main" val="1579702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Placeholder 2"/>
          <p:cNvSpPr>
            <a:spLocks noGrp="1"/>
          </p:cNvSpPr>
          <p:nvPr>
            <p:ph type="body" sz="quarter" idx="11"/>
          </p:nvPr>
        </p:nvSpPr>
        <p:spPr bwMode="auto">
          <a:xfrm>
            <a:off x="1614488" y="931863"/>
            <a:ext cx="6937375" cy="4143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2400" dirty="0">
                <a:solidFill>
                  <a:srgbClr val="C00000"/>
                </a:solidFill>
                <a:latin typeface="Arial" charset="0"/>
                <a:ea typeface="ＭＳ Ｐゴシック" charset="0"/>
                <a:cs typeface="Arial" charset="0"/>
              </a:rPr>
              <a:t>Recommendations</a:t>
            </a:r>
          </a:p>
          <a:p>
            <a:endParaRPr lang="en-US" dirty="0">
              <a:latin typeface="Arial" charset="0"/>
              <a:ea typeface="ＭＳ Ｐゴシック" charset="0"/>
              <a:cs typeface="Arial" charset="0"/>
            </a:endParaRPr>
          </a:p>
        </p:txBody>
      </p:sp>
      <p:sp>
        <p:nvSpPr>
          <p:cNvPr id="6" name="Rectangle 5"/>
          <p:cNvSpPr/>
          <p:nvPr/>
        </p:nvSpPr>
        <p:spPr>
          <a:xfrm>
            <a:off x="1337246" y="1897983"/>
            <a:ext cx="7395273" cy="4493538"/>
          </a:xfrm>
          <a:prstGeom prst="rect">
            <a:avLst/>
          </a:prstGeom>
        </p:spPr>
        <p:txBody>
          <a:bodyPr wrap="square">
            <a:spAutoFit/>
          </a:bodyPr>
          <a:lstStyle/>
          <a:p>
            <a:pPr marL="285750" indent="-285750" algn="just">
              <a:buClr>
                <a:srgbClr val="C00000"/>
              </a:buClr>
              <a:buFont typeface="Wingdings" charset="2"/>
              <a:buChar char="v"/>
            </a:pPr>
            <a:r>
              <a:rPr lang="en-US" dirty="0">
                <a:latin typeface="Times New Roman" charset="0"/>
                <a:ea typeface="Calibri" charset="0"/>
              </a:rPr>
              <a:t>Recognizing geography as key to statistics, providing a structure for collecting, processing, storing, aggregating and disseminating data, and significantly improving the quality of official statistics.</a:t>
            </a:r>
          </a:p>
          <a:p>
            <a:pPr algn="just">
              <a:buClr>
                <a:srgbClr val="C00000"/>
              </a:buClr>
            </a:pPr>
            <a:endParaRPr lang="en-US" sz="800" dirty="0">
              <a:latin typeface="Times New Roman" charset="0"/>
              <a:ea typeface="Calibri" charset="0"/>
            </a:endParaRPr>
          </a:p>
          <a:p>
            <a:pPr marL="285750" indent="-285750" algn="just">
              <a:buClr>
                <a:srgbClr val="C00000"/>
              </a:buClr>
              <a:buFont typeface="Wingdings" charset="2"/>
              <a:buChar char="v"/>
            </a:pPr>
            <a:r>
              <a:rPr lang="en-US" dirty="0">
                <a:latin typeface="Times New Roman" charset="0"/>
                <a:ea typeface="Calibri" charset="0"/>
              </a:rPr>
              <a:t>Embedding geography into the national systems and processes, NSO transforms its statistical infrastructure, thus it can contribute to the modernization of official statistics.</a:t>
            </a:r>
          </a:p>
          <a:p>
            <a:pPr algn="just">
              <a:buClr>
                <a:srgbClr val="C00000"/>
              </a:buClr>
            </a:pPr>
            <a:endParaRPr lang="en-US" sz="800" dirty="0">
              <a:latin typeface="Times New Roman" charset="0"/>
              <a:ea typeface="Calibri" charset="0"/>
            </a:endParaRPr>
          </a:p>
          <a:p>
            <a:pPr marL="285750" indent="-285750" algn="just">
              <a:buClr>
                <a:srgbClr val="C00000"/>
              </a:buClr>
              <a:buFont typeface="Wingdings" charset="2"/>
              <a:buChar char="v"/>
            </a:pPr>
            <a:r>
              <a:rPr lang="en-US" dirty="0">
                <a:latin typeface="Times New Roman" charset="0"/>
                <a:ea typeface="Calibri" charset="0"/>
              </a:rPr>
              <a:t>It is recommended that ESCWA adopt a course of action in support of Arab countries in need for building and developing their statistical-geospatial information infrastructures for the 2020 Round of Censuses and the 2030 Sustainable Development Agenda. </a:t>
            </a:r>
          </a:p>
          <a:p>
            <a:pPr algn="just">
              <a:buClr>
                <a:srgbClr val="C00000"/>
              </a:buClr>
            </a:pPr>
            <a:endParaRPr lang="en-US" sz="800" dirty="0">
              <a:latin typeface="Times New Roman" charset="0"/>
              <a:ea typeface="Calibri" charset="0"/>
            </a:endParaRPr>
          </a:p>
          <a:p>
            <a:pPr marL="285750" indent="-285750" algn="just">
              <a:buClr>
                <a:srgbClr val="C00000"/>
              </a:buClr>
              <a:buFont typeface="Wingdings" charset="2"/>
              <a:buChar char="v"/>
            </a:pPr>
            <a:r>
              <a:rPr lang="en-US" dirty="0">
                <a:latin typeface="Times New Roman" charset="0"/>
                <a:ea typeface="Calibri" charset="0"/>
              </a:rPr>
              <a:t>NSOs in the region are encouraged to collaborate with respective national mapping authorities, and extend their involvement and active participation, in partnership with other national authorities, in the development of a national geospatial information capacity, including the NSDI.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Placeholder 2"/>
          <p:cNvSpPr>
            <a:spLocks noGrp="1"/>
          </p:cNvSpPr>
          <p:nvPr>
            <p:ph type="body" sz="quarter" idx="11"/>
          </p:nvPr>
        </p:nvSpPr>
        <p:spPr bwMode="auto">
          <a:xfrm>
            <a:off x="1623632" y="1059879"/>
            <a:ext cx="6937375" cy="4143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2400" dirty="0">
                <a:solidFill>
                  <a:srgbClr val="C00000"/>
                </a:solidFill>
                <a:latin typeface="Arial" charset="0"/>
                <a:ea typeface="ＭＳ Ｐゴシック" charset="0"/>
                <a:cs typeface="Arial" charset="0"/>
              </a:rPr>
              <a:t>Recommendations</a:t>
            </a:r>
            <a:r>
              <a:rPr lang="is-IS" sz="2400" dirty="0">
                <a:solidFill>
                  <a:srgbClr val="C00000"/>
                </a:solidFill>
                <a:latin typeface="Arial" charset="0"/>
                <a:ea typeface="ＭＳ Ｐゴシック" charset="0"/>
                <a:cs typeface="Arial" charset="0"/>
              </a:rPr>
              <a:t>…</a:t>
            </a:r>
            <a:endParaRPr lang="en-US" sz="2400" dirty="0">
              <a:solidFill>
                <a:srgbClr val="C00000"/>
              </a:solidFill>
              <a:latin typeface="Arial" charset="0"/>
              <a:ea typeface="ＭＳ Ｐゴシック" charset="0"/>
              <a:cs typeface="Arial" charset="0"/>
            </a:endParaRPr>
          </a:p>
          <a:p>
            <a:endParaRPr lang="en-US" dirty="0">
              <a:latin typeface="Arial" charset="0"/>
              <a:ea typeface="ＭＳ Ｐゴシック" charset="0"/>
              <a:cs typeface="Arial" charset="0"/>
            </a:endParaRPr>
          </a:p>
        </p:txBody>
      </p:sp>
      <p:sp>
        <p:nvSpPr>
          <p:cNvPr id="2" name="Rectangle 1"/>
          <p:cNvSpPr/>
          <p:nvPr/>
        </p:nvSpPr>
        <p:spPr>
          <a:xfrm>
            <a:off x="1467564" y="1811718"/>
            <a:ext cx="7429548" cy="5432256"/>
          </a:xfrm>
          <a:prstGeom prst="rect">
            <a:avLst/>
          </a:prstGeom>
        </p:spPr>
        <p:txBody>
          <a:bodyPr wrap="square">
            <a:spAutoFit/>
          </a:bodyPr>
          <a:lstStyle/>
          <a:p>
            <a:pPr marL="285750" marR="0" lvl="0" indent="-285750" algn="just">
              <a:buClr>
                <a:srgbClr val="C00000"/>
              </a:buClr>
              <a:buSzPts val="1200"/>
              <a:buFont typeface="Wingdings" charset="2"/>
              <a:buChar char="v"/>
              <a:tabLst>
                <a:tab pos="139700" algn="l"/>
                <a:tab pos="457200" algn="l"/>
              </a:tabLst>
            </a:pPr>
            <a:r>
              <a:rPr lang="en-GB" dirty="0">
                <a:latin typeface="Times New Roman" charset="0"/>
                <a:ea typeface="Calibri" charset="0"/>
              </a:rPr>
              <a:t>The use of hand-held devices equipped with GPS can especially contribute to the geocoding of schools, hospitals and other important reference elements, as a side benefit of the census operations. It is recommended to use mobile technology, ‘GPS’, satellite imagery, and UAV, as they are facilitating data collection at the individual level, provided we take into account the privacy/confidentiality issues.</a:t>
            </a:r>
          </a:p>
          <a:p>
            <a:pPr marR="0" lvl="0" algn="just">
              <a:buClr>
                <a:srgbClr val="C00000"/>
              </a:buClr>
              <a:buSzPts val="1200"/>
              <a:tabLst>
                <a:tab pos="139700" algn="l"/>
                <a:tab pos="457200" algn="l"/>
              </a:tabLst>
            </a:pPr>
            <a:endParaRPr lang="en-GB" sz="800" dirty="0">
              <a:latin typeface="Times New Roman" charset="0"/>
              <a:ea typeface="Calibri" charset="0"/>
            </a:endParaRPr>
          </a:p>
          <a:p>
            <a:pPr marL="285750" marR="0" lvl="0" indent="-285750" algn="just">
              <a:buClr>
                <a:srgbClr val="C00000"/>
              </a:buClr>
              <a:buSzPts val="1200"/>
              <a:buFont typeface="Wingdings" charset="2"/>
              <a:buChar char="v"/>
              <a:tabLst>
                <a:tab pos="139700" algn="l"/>
                <a:tab pos="457200" algn="l"/>
              </a:tabLst>
            </a:pPr>
            <a:r>
              <a:rPr lang="en-US" dirty="0">
                <a:latin typeface="Times New Roman" charset="0"/>
                <a:ea typeface="Calibri" charset="0"/>
              </a:rPr>
              <a:t>The use of geospatial and other Internet-based technologies is recommended to all NSOs in the region for the 2020 round of censuses; it is however of paramount importance to ensure these activities on a continuous basis as they are crucial for many more applications other than censuses and Official Statistics.</a:t>
            </a:r>
            <a:endParaRPr lang="en-GB" dirty="0">
              <a:latin typeface="Times New Roman" charset="0"/>
              <a:ea typeface="Calibri" charset="0"/>
            </a:endParaRPr>
          </a:p>
          <a:p>
            <a:pPr marR="0" lvl="0" algn="just">
              <a:lnSpc>
                <a:spcPts val="1800"/>
              </a:lnSpc>
              <a:buClr>
                <a:srgbClr val="C00000"/>
              </a:buClr>
              <a:buSzPts val="1200"/>
              <a:tabLst>
                <a:tab pos="139700" algn="l"/>
                <a:tab pos="457200" algn="l"/>
              </a:tabLst>
            </a:pPr>
            <a:endParaRPr lang="en-GB" sz="800" dirty="0">
              <a:latin typeface="Times New Roman" charset="0"/>
              <a:ea typeface="Calibri" charset="0"/>
            </a:endParaRPr>
          </a:p>
          <a:p>
            <a:pPr marL="285750" marR="0" lvl="0" indent="-285750" algn="just">
              <a:buClr>
                <a:srgbClr val="C00000"/>
              </a:buClr>
              <a:buSzPts val="1200"/>
              <a:buFont typeface="Wingdings" charset="2"/>
              <a:buChar char="v"/>
              <a:tabLst>
                <a:tab pos="139700" algn="l"/>
                <a:tab pos="457200" algn="l"/>
              </a:tabLst>
            </a:pPr>
            <a:r>
              <a:rPr lang="en-GB" dirty="0">
                <a:latin typeface="Times New Roman" charset="0"/>
                <a:ea typeface="Calibri" charset="0"/>
              </a:rPr>
              <a:t>The UN Expert Group on the Integration of Statistical and Geospatial Information has developed a Global Statistical-Geospatial Framework which can significantly improve the quality of official statistics/population censuses, and support the SDGs. Arab countries are encouraged to develop their national statistical-geospatial framework in accordance with the guidelines and principles agreed upon internationally.</a:t>
            </a:r>
            <a:endParaRPr lang="en-US" dirty="0">
              <a:latin typeface="Times New Roman" charset="0"/>
              <a:ea typeface="Calibri" charset="0"/>
            </a:endParaRPr>
          </a:p>
          <a:p>
            <a:r>
              <a:rPr lang="en-US" dirty="0"/>
              <a:t> </a:t>
            </a:r>
          </a:p>
        </p:txBody>
      </p:sp>
    </p:spTree>
    <p:extLst>
      <p:ext uri="{BB962C8B-B14F-4D97-AF65-F5344CB8AC3E}">
        <p14:creationId xmlns:p14="http://schemas.microsoft.com/office/powerpoint/2010/main" val="722278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00467" y="585217"/>
            <a:ext cx="5285549" cy="1792224"/>
          </a:xfrm>
        </p:spPr>
        <p:txBody>
          <a:bodyPr/>
          <a:lstStyle/>
          <a:p>
            <a:pPr>
              <a:defRPr/>
            </a:pPr>
            <a:r>
              <a:rPr lang="en-US" dirty="0"/>
              <a:t>Thank you              </a:t>
            </a:r>
            <a:r>
              <a:rPr lang="ar-SA" altLang="x-none" sz="2800" dirty="0">
                <a:solidFill>
                  <a:srgbClr val="C00000"/>
                </a:solidFill>
              </a:rPr>
              <a:t>شكرا جزيلا</a:t>
            </a:r>
            <a:endParaRPr lang="en-US" altLang="x-none" sz="2800" dirty="0">
              <a:solidFill>
                <a:srgbClr val="C00000"/>
              </a:solidFill>
            </a:endParaRPr>
          </a:p>
          <a:p>
            <a:pPr>
              <a:defRPr/>
            </a:pPr>
            <a:r>
              <a:rPr lang="en-US" dirty="0"/>
              <a:t>          </a:t>
            </a:r>
          </a:p>
          <a:p>
            <a:pPr>
              <a:defRPr/>
            </a:pPr>
            <a:endParaRPr lang="en-US" dirty="0"/>
          </a:p>
          <a:p>
            <a:pPr>
              <a:defRPr/>
            </a:pPr>
            <a:endParaRPr lang="en-US" dirty="0"/>
          </a:p>
          <a:p>
            <a:pPr>
              <a:defRPr/>
            </a:pPr>
            <a:r>
              <a:rPr lang="en-US" altLang="x-none" sz="2400" dirty="0">
                <a:solidFill>
                  <a:schemeClr val="accent2"/>
                </a:solidFill>
              </a:rPr>
              <a:t>Email: </a:t>
            </a:r>
            <a:r>
              <a:rPr lang="en-US" altLang="x-none" sz="2400" dirty="0">
                <a:solidFill>
                  <a:schemeClr val="accent2"/>
                </a:solidFill>
                <a:hlinkClick r:id="rId3"/>
              </a:rPr>
              <a:t>amorlaaribi7@gmail.com</a:t>
            </a:r>
            <a:endParaRPr lang="en-US" altLang="x-none" sz="2400" dirty="0">
              <a:solidFill>
                <a:schemeClr val="accent2"/>
              </a:solidFill>
            </a:endParaRPr>
          </a:p>
          <a:p>
            <a:pPr>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Placeholder 5"/>
          <p:cNvSpPr>
            <a:spLocks noGrp="1"/>
          </p:cNvSpPr>
          <p:nvPr>
            <p:ph type="body" sz="quarter" idx="11"/>
          </p:nvPr>
        </p:nvSpPr>
        <p:spPr bwMode="auto">
          <a:xfrm>
            <a:off x="1614488" y="931863"/>
            <a:ext cx="6937375" cy="4143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2400" dirty="0">
                <a:solidFill>
                  <a:srgbClr val="C00000"/>
                </a:solidFill>
                <a:latin typeface="Arial" charset="0"/>
                <a:ea typeface="ＭＳ Ｐゴシック" charset="0"/>
                <a:cs typeface="Arial" charset="0"/>
              </a:rPr>
              <a:t>Introduction/Context</a:t>
            </a:r>
          </a:p>
        </p:txBody>
      </p:sp>
      <p:sp>
        <p:nvSpPr>
          <p:cNvPr id="7" name="Text Placeholder 6"/>
          <p:cNvSpPr>
            <a:spLocks noGrp="1"/>
          </p:cNvSpPr>
          <p:nvPr>
            <p:ph type="body" sz="quarter" idx="14"/>
          </p:nvPr>
        </p:nvSpPr>
        <p:spPr>
          <a:xfrm>
            <a:off x="1433831" y="1956054"/>
            <a:ext cx="7118032" cy="3722370"/>
          </a:xfrm>
        </p:spPr>
        <p:txBody>
          <a:bodyPr/>
          <a:lstStyle/>
          <a:p>
            <a:pPr>
              <a:buClr>
                <a:srgbClr val="C00000"/>
              </a:buClr>
              <a:buFont typeface="Wingdings" charset="2"/>
              <a:buChar char="v"/>
              <a:defRPr/>
            </a:pPr>
            <a:r>
              <a:rPr lang="en-US" sz="2400" b="1" dirty="0"/>
              <a:t>2030 Agenda for Sustainable Development </a:t>
            </a:r>
          </a:p>
          <a:p>
            <a:pPr marL="522288" lvl="2" indent="-285750">
              <a:buClr>
                <a:srgbClr val="C00000"/>
              </a:buClr>
              <a:buFont typeface="Wingdings" charset="2"/>
              <a:buChar char="§"/>
              <a:defRPr/>
            </a:pPr>
            <a:r>
              <a:rPr lang="en-US" sz="2000" dirty="0"/>
              <a:t>17 Goals, 169 Targets, 232 Indicators</a:t>
            </a:r>
          </a:p>
          <a:p>
            <a:pPr marL="522288" lvl="2" indent="-285750">
              <a:buClr>
                <a:srgbClr val="C00000"/>
              </a:buClr>
              <a:buFont typeface="Wingdings" charset="2"/>
              <a:buChar char="§"/>
              <a:defRPr/>
            </a:pPr>
            <a:r>
              <a:rPr lang="en-US" sz="2000" dirty="0"/>
              <a:t>Sustainable Development Goals (SDGs) Indicator Framework</a:t>
            </a:r>
          </a:p>
          <a:p>
            <a:pPr marL="346075" indent="0">
              <a:buClr>
                <a:srgbClr val="C00000"/>
              </a:buClr>
              <a:defRPr/>
            </a:pPr>
            <a:endParaRPr lang="en-US" sz="1200" dirty="0"/>
          </a:p>
          <a:p>
            <a:pPr marL="346075" indent="0">
              <a:buClr>
                <a:srgbClr val="C00000"/>
              </a:buClr>
              <a:defRPr/>
            </a:pPr>
            <a:endParaRPr lang="en-US" sz="1200" dirty="0"/>
          </a:p>
          <a:p>
            <a:pPr marL="7938" indent="0">
              <a:buClr>
                <a:srgbClr val="C00000"/>
              </a:buClr>
              <a:buFont typeface="Wingdings" charset="2"/>
              <a:buChar char="v"/>
              <a:defRPr/>
            </a:pPr>
            <a:r>
              <a:rPr lang="en-US" sz="2400" dirty="0"/>
              <a:t> </a:t>
            </a:r>
            <a:r>
              <a:rPr lang="en-US" sz="2400" b="1" dirty="0"/>
              <a:t>2020 Round of Censuses</a:t>
            </a:r>
          </a:p>
          <a:p>
            <a:pPr marL="522288" lvl="2" indent="-285750">
              <a:buClr>
                <a:srgbClr val="C00000"/>
              </a:buClr>
              <a:buFont typeface="Wingdings" charset="2"/>
              <a:buChar char="§"/>
              <a:defRPr/>
            </a:pPr>
            <a:r>
              <a:rPr lang="en-US" sz="2000" dirty="0"/>
              <a:t>Adoption of GIS should be a major strategic decision </a:t>
            </a:r>
          </a:p>
          <a:p>
            <a:pPr marL="522288" lvl="2" indent="-285750">
              <a:buClr>
                <a:srgbClr val="C00000"/>
              </a:buClr>
              <a:buFont typeface="Wingdings" charset="2"/>
              <a:buChar char="§"/>
              <a:defRPr/>
            </a:pPr>
            <a:r>
              <a:rPr lang="en-US" cap="none" dirty="0">
                <a:cs typeface="+mn-cs"/>
              </a:rPr>
              <a:t>See: </a:t>
            </a:r>
            <a:r>
              <a:rPr lang="en-US" dirty="0"/>
              <a:t>UN Principles and Recommendations – Revision 3, 2017, United Nations Publications, New York. Available at: </a:t>
            </a:r>
            <a:r>
              <a:rPr lang="en-US" u="sng" dirty="0">
                <a:hlinkClick r:id="rId3"/>
              </a:rPr>
              <a:t>https://unstats.un.org/unsd/publication/seriesM/Series_M67Rev3en.pdf</a:t>
            </a:r>
            <a:endParaRPr lang="en-US" cap="none" dirty="0">
              <a:cs typeface="+mn-cs"/>
            </a:endParaRPr>
          </a:p>
          <a:p>
            <a:pPr>
              <a:defRPr/>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Placeholder 6"/>
          <p:cNvSpPr>
            <a:spLocks noGrp="1"/>
          </p:cNvSpPr>
          <p:nvPr>
            <p:ph type="body" sz="quarter" idx="11"/>
          </p:nvPr>
        </p:nvSpPr>
        <p:spPr bwMode="auto">
          <a:xfrm>
            <a:off x="1614488" y="931863"/>
            <a:ext cx="6937375" cy="4143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2400" dirty="0">
                <a:solidFill>
                  <a:srgbClr val="C00000"/>
                </a:solidFill>
                <a:latin typeface="Arial" charset="0"/>
                <a:ea typeface="ＭＳ Ｐゴシック" charset="0"/>
                <a:cs typeface="Arial" charset="0"/>
              </a:rPr>
              <a:t>The Need for Modernization</a:t>
            </a:r>
          </a:p>
          <a:p>
            <a:endParaRPr lang="en-US" dirty="0">
              <a:latin typeface="Arial" charset="0"/>
              <a:ea typeface="ＭＳ Ｐゴシック" charset="0"/>
              <a:cs typeface="Arial" charset="0"/>
            </a:endParaRPr>
          </a:p>
        </p:txBody>
      </p:sp>
      <p:sp>
        <p:nvSpPr>
          <p:cNvPr id="9" name="Text Placeholder 8"/>
          <p:cNvSpPr>
            <a:spLocks noGrp="1"/>
          </p:cNvSpPr>
          <p:nvPr>
            <p:ph type="body" sz="quarter" idx="14"/>
          </p:nvPr>
        </p:nvSpPr>
        <p:spPr>
          <a:xfrm>
            <a:off x="3255264" y="1865376"/>
            <a:ext cx="5632704" cy="4882896"/>
          </a:xfrm>
        </p:spPr>
        <p:txBody>
          <a:bodyPr/>
          <a:lstStyle/>
          <a:p>
            <a:pPr algn="just">
              <a:buClr>
                <a:srgbClr val="C00000"/>
              </a:buClr>
              <a:buFont typeface="Wingdings" charset="2"/>
              <a:buChar char="v"/>
              <a:defRPr/>
            </a:pPr>
            <a:r>
              <a:rPr lang="en-US" sz="2000" dirty="0"/>
              <a:t>Technological developments are revolutionizing data collection, analysis and dissemination in fundamental ways;</a:t>
            </a:r>
          </a:p>
          <a:p>
            <a:pPr indent="0" algn="just">
              <a:buClr>
                <a:srgbClr val="C00000"/>
              </a:buClr>
              <a:defRPr/>
            </a:pPr>
            <a:r>
              <a:rPr lang="en-US" sz="800" dirty="0"/>
              <a:t> </a:t>
            </a:r>
          </a:p>
          <a:p>
            <a:pPr algn="just">
              <a:buClr>
                <a:srgbClr val="C00000"/>
              </a:buClr>
              <a:buFont typeface="Wingdings" charset="2"/>
              <a:buChar char="v"/>
              <a:defRPr/>
            </a:pPr>
            <a:r>
              <a:rPr lang="en-US" sz="2000" dirty="0"/>
              <a:t>Increasing access to/use of geospatial technology has drastically increased the quantity and quality of multi-sources geospatial data (e.g. satellite imagery);</a:t>
            </a:r>
          </a:p>
          <a:p>
            <a:pPr indent="0" algn="just">
              <a:buClr>
                <a:srgbClr val="C00000"/>
              </a:buClr>
              <a:defRPr/>
            </a:pPr>
            <a:endParaRPr lang="en-US" sz="800" dirty="0"/>
          </a:p>
          <a:p>
            <a:pPr algn="just">
              <a:buClr>
                <a:srgbClr val="C00000"/>
              </a:buClr>
              <a:buFont typeface="Wingdings" charset="2"/>
              <a:buChar char="v"/>
              <a:defRPr/>
            </a:pPr>
            <a:r>
              <a:rPr lang="en-US" sz="2000" dirty="0"/>
              <a:t>Increasing demand of data on small geographic areas to monitor the development goals and indicators at local and community levels; </a:t>
            </a:r>
          </a:p>
          <a:p>
            <a:pPr indent="0" algn="just">
              <a:buClr>
                <a:srgbClr val="C00000"/>
              </a:buClr>
              <a:defRPr/>
            </a:pPr>
            <a:endParaRPr lang="en-US" sz="800" dirty="0"/>
          </a:p>
          <a:p>
            <a:pPr algn="just">
              <a:buClr>
                <a:srgbClr val="C00000"/>
              </a:buClr>
              <a:buFont typeface="Wingdings" charset="2"/>
              <a:buChar char="v"/>
              <a:defRPr/>
            </a:pPr>
            <a:r>
              <a:rPr lang="en-US" sz="2000" dirty="0"/>
              <a:t>NSOs need to transform and modernize their statistical systems to use these technologies and provide better access and quality of data at every level.</a:t>
            </a:r>
          </a:p>
          <a:p>
            <a:pPr algn="just">
              <a:defRPr/>
            </a:pPr>
            <a:endParaRPr lang="en-US" dirty="0"/>
          </a:p>
        </p:txBody>
      </p:sp>
      <p:sp>
        <p:nvSpPr>
          <p:cNvPr id="22532" name="Text Placeholder 7"/>
          <p:cNvSpPr>
            <a:spLocks noGrp="1"/>
          </p:cNvSpPr>
          <p:nvPr>
            <p:ph type="body" sz="quarter" idx="12"/>
          </p:nvPr>
        </p:nvSpPr>
        <p:spPr bwMode="auto">
          <a:xfrm>
            <a:off x="1614488" y="3091561"/>
            <a:ext cx="1558480" cy="255943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lvl="0"/>
            <a:r>
              <a:rPr lang="en-GB" b="1" dirty="0"/>
              <a:t>The need to modernize the national statistical systems, and which technologies are available for NSOs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2"/>
          <p:cNvSpPr>
            <a:spLocks noGrp="1"/>
          </p:cNvSpPr>
          <p:nvPr>
            <p:ph type="body" sz="quarter" idx="11"/>
          </p:nvPr>
        </p:nvSpPr>
        <p:spPr bwMode="auto">
          <a:xfrm>
            <a:off x="1614488" y="694119"/>
            <a:ext cx="6938962" cy="84207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7938" indent="-7938"/>
            <a:r>
              <a:rPr lang="en-US" sz="2400" dirty="0">
                <a:solidFill>
                  <a:srgbClr val="C00000"/>
                </a:solidFill>
                <a:latin typeface="Arial" charset="0"/>
                <a:ea typeface="ＭＳ Ｐゴシック" charset="0"/>
                <a:cs typeface="Arial" charset="0"/>
              </a:rPr>
              <a:t>Innovative Technologies/Methodologies for Census/Statistical Operations</a:t>
            </a:r>
          </a:p>
          <a:p>
            <a:endParaRPr lang="en-US" dirty="0">
              <a:latin typeface="Arial" charset="0"/>
              <a:ea typeface="ＭＳ Ｐゴシック" charset="0"/>
              <a:cs typeface="Arial" charset="0"/>
            </a:endParaRPr>
          </a:p>
        </p:txBody>
      </p:sp>
      <p:sp>
        <p:nvSpPr>
          <p:cNvPr id="4" name="Text Placeholder 3"/>
          <p:cNvSpPr>
            <a:spLocks noGrp="1"/>
          </p:cNvSpPr>
          <p:nvPr>
            <p:ph type="body" sz="quarter" idx="14"/>
          </p:nvPr>
        </p:nvSpPr>
        <p:spPr>
          <a:xfrm>
            <a:off x="2538032" y="2121409"/>
            <a:ext cx="5517832" cy="4078224"/>
          </a:xfrm>
        </p:spPr>
        <p:txBody>
          <a:bodyPr/>
          <a:lstStyle/>
          <a:p>
            <a:pPr>
              <a:buClr>
                <a:srgbClr val="C00000"/>
              </a:buClr>
              <a:buFont typeface="Wingdings" charset="2"/>
              <a:buChar char="v"/>
              <a:defRPr/>
            </a:pPr>
            <a:r>
              <a:rPr lang="en-US" sz="2000" b="0" cap="none" dirty="0">
                <a:solidFill>
                  <a:schemeClr val="tx1"/>
                </a:solidFill>
              </a:rPr>
              <a:t>Geospatial Technologies</a:t>
            </a:r>
          </a:p>
          <a:p>
            <a:pPr marL="574675" lvl="1" indent="-165100">
              <a:buClr>
                <a:srgbClr val="C00000"/>
              </a:buClr>
              <a:buFont typeface="Wingdings" charset="2"/>
              <a:buChar char="§"/>
              <a:defRPr/>
            </a:pPr>
            <a:r>
              <a:rPr lang="en-US" sz="1800" dirty="0"/>
              <a:t>RS: Satellite Imagery/Aerial Photography</a:t>
            </a:r>
          </a:p>
          <a:p>
            <a:pPr marL="574675" lvl="1" indent="-165100">
              <a:buClr>
                <a:srgbClr val="C00000"/>
              </a:buClr>
              <a:buFont typeface="Wingdings" charset="2"/>
              <a:buChar char="§"/>
              <a:defRPr/>
            </a:pPr>
            <a:r>
              <a:rPr lang="en-US" sz="1800" dirty="0"/>
              <a:t>GPS/GNSS</a:t>
            </a:r>
          </a:p>
          <a:p>
            <a:pPr marL="574675" lvl="1" indent="-165100">
              <a:buClr>
                <a:srgbClr val="C00000"/>
              </a:buClr>
              <a:buFont typeface="Wingdings" charset="2"/>
              <a:buChar char="§"/>
              <a:defRPr/>
            </a:pPr>
            <a:r>
              <a:rPr lang="en-US" sz="1800" dirty="0"/>
              <a:t>GIS</a:t>
            </a:r>
          </a:p>
          <a:p>
            <a:pPr>
              <a:buClr>
                <a:srgbClr val="C00000"/>
              </a:buClr>
              <a:buFont typeface="Wingdings" charset="2"/>
              <a:buChar char="v"/>
              <a:defRPr/>
            </a:pPr>
            <a:r>
              <a:rPr lang="en-US" sz="2000" b="0" cap="none" dirty="0">
                <a:solidFill>
                  <a:schemeClr val="tx1"/>
                </a:solidFill>
              </a:rPr>
              <a:t>Mobile Technology</a:t>
            </a:r>
          </a:p>
          <a:p>
            <a:pPr marL="574675" lvl="1" indent="-165100">
              <a:buClr>
                <a:srgbClr val="C00000"/>
              </a:buClr>
              <a:buFont typeface="Wingdings" charset="2"/>
              <a:buChar char="§"/>
              <a:defRPr/>
            </a:pPr>
            <a:r>
              <a:rPr lang="en-US" sz="1800" dirty="0"/>
              <a:t>Handheld-devices/CAPI</a:t>
            </a:r>
          </a:p>
          <a:p>
            <a:pPr>
              <a:buClr>
                <a:srgbClr val="C00000"/>
              </a:buClr>
              <a:buFont typeface="Wingdings" charset="2"/>
              <a:buChar char="v"/>
              <a:defRPr/>
            </a:pPr>
            <a:r>
              <a:rPr lang="en-US" sz="2000" b="0" cap="none" dirty="0">
                <a:solidFill>
                  <a:schemeClr val="tx1"/>
                </a:solidFill>
              </a:rPr>
              <a:t>Internet-based Data Collection</a:t>
            </a:r>
          </a:p>
          <a:p>
            <a:pPr>
              <a:buClr>
                <a:srgbClr val="C00000"/>
              </a:buClr>
              <a:buFont typeface="Wingdings" charset="2"/>
              <a:buChar char="v"/>
              <a:defRPr/>
            </a:pPr>
            <a:r>
              <a:rPr lang="en-US" sz="2000" dirty="0">
                <a:solidFill>
                  <a:schemeClr val="tx1"/>
                </a:solidFill>
              </a:rPr>
              <a:t>Cloud-Computing</a:t>
            </a:r>
          </a:p>
          <a:p>
            <a:pPr>
              <a:buClr>
                <a:srgbClr val="C00000"/>
              </a:buClr>
              <a:buFont typeface="Wingdings" charset="2"/>
              <a:buChar char="v"/>
              <a:defRPr/>
            </a:pPr>
            <a:r>
              <a:rPr lang="en-US" sz="2000" b="0" cap="none" dirty="0">
                <a:solidFill>
                  <a:schemeClr val="tx1"/>
                </a:solidFill>
              </a:rPr>
              <a:t>Web Mapping/Web GIS</a:t>
            </a:r>
          </a:p>
          <a:p>
            <a:pPr>
              <a:buClr>
                <a:srgbClr val="C00000"/>
              </a:buClr>
              <a:buFont typeface="Wingdings" charset="2"/>
              <a:buChar char="v"/>
              <a:defRPr/>
            </a:pPr>
            <a:r>
              <a:rPr lang="en-US" sz="2000" dirty="0">
                <a:solidFill>
                  <a:schemeClr val="tx1"/>
                </a:solidFill>
              </a:rPr>
              <a:t>Mobile Apps</a:t>
            </a:r>
          </a:p>
          <a:p>
            <a:pPr>
              <a:buClr>
                <a:srgbClr val="C00000"/>
              </a:buClr>
              <a:buFont typeface="Wingdings" charset="2"/>
              <a:buChar char="v"/>
              <a:defRPr/>
            </a:pPr>
            <a:r>
              <a:rPr lang="en-US" sz="2000" dirty="0">
                <a:solidFill>
                  <a:schemeClr val="tx1"/>
                </a:solidFill>
              </a:rPr>
              <a:t>Geo-Portals</a:t>
            </a:r>
          </a:p>
          <a:p>
            <a:pPr>
              <a:buClr>
                <a:srgbClr val="C00000"/>
              </a:buClr>
              <a:buFont typeface="Wingdings" charset="2"/>
              <a:buChar char="v"/>
              <a:defRPr/>
            </a:pPr>
            <a:r>
              <a:rPr lang="en-US" sz="2000" dirty="0">
                <a:solidFill>
                  <a:schemeClr val="tx1"/>
                </a:solidFill>
              </a:rPr>
              <a:t>Open Data/Big Data</a:t>
            </a:r>
          </a:p>
          <a:p>
            <a:pPr>
              <a:defRPr/>
            </a:pPr>
            <a:endParaRPr lang="en-US" b="0" cap="non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2"/>
          <p:cNvSpPr>
            <a:spLocks noGrp="1"/>
          </p:cNvSpPr>
          <p:nvPr>
            <p:ph type="body" sz="quarter" idx="11"/>
          </p:nvPr>
        </p:nvSpPr>
        <p:spPr bwMode="auto">
          <a:xfrm>
            <a:off x="1440752" y="904431"/>
            <a:ext cx="7072312" cy="55860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7938" indent="-7938" algn="ctr"/>
            <a:r>
              <a:rPr lang="en-US" sz="2400" dirty="0">
                <a:solidFill>
                  <a:srgbClr val="C00000"/>
                </a:solidFill>
                <a:latin typeface="Arial" charset="0"/>
                <a:ea typeface="ＭＳ Ｐゴシック" charset="0"/>
                <a:cs typeface="Arial" charset="0"/>
              </a:rPr>
              <a:t>Integrated Geospatial Technologies</a:t>
            </a:r>
          </a:p>
          <a:p>
            <a:endParaRPr lang="en-US" dirty="0">
              <a:latin typeface="Arial" charset="0"/>
              <a:ea typeface="ＭＳ Ｐゴシック" charset="0"/>
              <a:cs typeface="Arial" charset="0"/>
            </a:endParaRPr>
          </a:p>
        </p:txBody>
      </p:sp>
      <p:pic>
        <p:nvPicPr>
          <p:cNvPr id="6" name="Picture 5"/>
          <p:cNvPicPr/>
          <p:nvPr/>
        </p:nvPicPr>
        <p:blipFill>
          <a:blip r:embed="rId3"/>
          <a:stretch>
            <a:fillRect/>
          </a:stretch>
        </p:blipFill>
        <p:spPr>
          <a:xfrm>
            <a:off x="1541336" y="1948814"/>
            <a:ext cx="7529512" cy="4790314"/>
          </a:xfrm>
          <a:prstGeom prst="rect">
            <a:avLst/>
          </a:prstGeom>
        </p:spPr>
      </p:pic>
    </p:spTree>
    <p:extLst>
      <p:ext uri="{BB962C8B-B14F-4D97-AF65-F5344CB8AC3E}">
        <p14:creationId xmlns:p14="http://schemas.microsoft.com/office/powerpoint/2010/main" val="212810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pic>
        <p:nvPicPr>
          <p:cNvPr id="7" name="Picture 6"/>
          <p:cNvPicPr/>
          <p:nvPr/>
        </p:nvPicPr>
        <p:blipFill>
          <a:blip r:embed="rId3"/>
          <a:stretch>
            <a:fillRect/>
          </a:stretch>
        </p:blipFill>
        <p:spPr>
          <a:xfrm>
            <a:off x="1615180" y="2049652"/>
            <a:ext cx="6336792" cy="4808348"/>
          </a:xfrm>
          <a:prstGeom prst="rect">
            <a:avLst/>
          </a:prstGeom>
        </p:spPr>
      </p:pic>
      <p:sp>
        <p:nvSpPr>
          <p:cNvPr id="4" name="Rectangle 3"/>
          <p:cNvSpPr/>
          <p:nvPr/>
        </p:nvSpPr>
        <p:spPr>
          <a:xfrm>
            <a:off x="1517776" y="698101"/>
            <a:ext cx="7553072" cy="830997"/>
          </a:xfrm>
          <a:prstGeom prst="rect">
            <a:avLst/>
          </a:prstGeom>
        </p:spPr>
        <p:txBody>
          <a:bodyPr wrap="square">
            <a:spAutoFit/>
          </a:bodyPr>
          <a:lstStyle/>
          <a:p>
            <a:r>
              <a:rPr lang="en-US" sz="2400" b="1" dirty="0">
                <a:solidFill>
                  <a:srgbClr val="C00000"/>
                </a:solidFill>
              </a:rPr>
              <a:t>Mainstreaming Geospatial Information Technologies into Census processes</a:t>
            </a:r>
            <a:r>
              <a:rPr lang="en-US" sz="2400" dirty="0">
                <a:solidFill>
                  <a:srgbClr val="C00000"/>
                </a:solidFill>
              </a:rPr>
              <a:t> </a:t>
            </a:r>
            <a:r>
              <a:rPr lang="en-US" sz="1400" i="1" dirty="0"/>
              <a:t>(Source: UNECA) </a:t>
            </a:r>
            <a:endParaRPr lang="en-US" sz="1400" i="1" dirty="0">
              <a:cs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Placeholder 2"/>
          <p:cNvSpPr>
            <a:spLocks noGrp="1"/>
          </p:cNvSpPr>
          <p:nvPr>
            <p:ph type="body" sz="quarter" idx="11"/>
          </p:nvPr>
        </p:nvSpPr>
        <p:spPr bwMode="auto">
          <a:xfrm>
            <a:off x="1614488" y="931863"/>
            <a:ext cx="6937375" cy="4143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2400" dirty="0">
                <a:solidFill>
                  <a:srgbClr val="C00000"/>
                </a:solidFill>
                <a:latin typeface="Arial" charset="0"/>
                <a:ea typeface="ＭＳ Ｐゴシック" charset="0"/>
                <a:cs typeface="Arial" charset="0"/>
              </a:rPr>
              <a:t>Mobile Technology</a:t>
            </a:r>
          </a:p>
          <a:p>
            <a:endParaRPr lang="en-US" dirty="0">
              <a:latin typeface="Arial" charset="0"/>
              <a:ea typeface="ＭＳ Ｐゴシック" charset="0"/>
              <a:cs typeface="Arial" charset="0"/>
            </a:endParaRPr>
          </a:p>
        </p:txBody>
      </p:sp>
      <p:sp>
        <p:nvSpPr>
          <p:cNvPr id="7" name="Rectangle 3"/>
          <p:cNvSpPr>
            <a:spLocks noGrp="1" noChangeArrowheads="1"/>
          </p:cNvSpPr>
          <p:nvPr>
            <p:ph type="body" sz="quarter" idx="15"/>
          </p:nvPr>
        </p:nvSpPr>
        <p:spPr>
          <a:xfrm>
            <a:off x="1616074" y="2002536"/>
            <a:ext cx="3871962" cy="4571999"/>
          </a:xfrm>
        </p:spPr>
        <p:txBody>
          <a:bodyPr/>
          <a:lstStyle/>
          <a:p>
            <a:pPr marL="285750" indent="-285750" eaLnBrk="1" hangingPunct="1">
              <a:lnSpc>
                <a:spcPct val="90000"/>
              </a:lnSpc>
              <a:buClr>
                <a:srgbClr val="C00000"/>
              </a:buClr>
              <a:buFont typeface="Wingdings" charset="2"/>
              <a:buChar char="v"/>
              <a:defRPr/>
            </a:pPr>
            <a:r>
              <a:rPr lang="en-US" altLang="en-US" sz="1800" dirty="0">
                <a:solidFill>
                  <a:schemeClr val="tx1"/>
                </a:solidFill>
              </a:rPr>
              <a:t>Fundamental Components: </a:t>
            </a:r>
          </a:p>
          <a:p>
            <a:pPr marL="520700" lvl="1" indent="-220663" eaLnBrk="1" hangingPunct="1">
              <a:lnSpc>
                <a:spcPct val="90000"/>
              </a:lnSpc>
              <a:buClr>
                <a:srgbClr val="C00000"/>
              </a:buClr>
              <a:buFont typeface="Wingdings" panose="05000000000000000000" pitchFamily="2" charset="2"/>
              <a:buChar char="§"/>
              <a:defRPr/>
            </a:pPr>
            <a:r>
              <a:rPr lang="en-US" altLang="en-US" sz="1800" dirty="0">
                <a:solidFill>
                  <a:schemeClr val="tx1"/>
                </a:solidFill>
              </a:rPr>
              <a:t>Electronic Forms</a:t>
            </a:r>
          </a:p>
          <a:p>
            <a:pPr marL="520700" lvl="1" indent="-220663" eaLnBrk="1" hangingPunct="1">
              <a:lnSpc>
                <a:spcPct val="90000"/>
              </a:lnSpc>
              <a:buClr>
                <a:srgbClr val="C00000"/>
              </a:buClr>
              <a:buFont typeface="Wingdings" panose="05000000000000000000" pitchFamily="2" charset="2"/>
              <a:buChar char="§"/>
              <a:defRPr/>
            </a:pPr>
            <a:r>
              <a:rPr lang="en-US" altLang="en-US" sz="1800" dirty="0">
                <a:solidFill>
                  <a:schemeClr val="tx1"/>
                </a:solidFill>
              </a:rPr>
              <a:t>Inbuilt validations for data</a:t>
            </a:r>
          </a:p>
          <a:p>
            <a:pPr marL="520700" lvl="1" indent="-220663" eaLnBrk="1" hangingPunct="1">
              <a:lnSpc>
                <a:spcPct val="90000"/>
              </a:lnSpc>
              <a:buClr>
                <a:srgbClr val="C00000"/>
              </a:buClr>
              <a:buFont typeface="Wingdings" panose="05000000000000000000" pitchFamily="2" charset="2"/>
              <a:buChar char="§"/>
              <a:defRPr/>
            </a:pPr>
            <a:r>
              <a:rPr lang="en-US" altLang="en-US" sz="1800" dirty="0">
                <a:solidFill>
                  <a:schemeClr val="tx1"/>
                </a:solidFill>
              </a:rPr>
              <a:t>Highly Secure: Biometrics and Wireless</a:t>
            </a:r>
          </a:p>
          <a:p>
            <a:pPr marL="300037" lvl="1" indent="0" eaLnBrk="1" hangingPunct="1">
              <a:lnSpc>
                <a:spcPct val="90000"/>
              </a:lnSpc>
              <a:buClr>
                <a:srgbClr val="C00000"/>
              </a:buClr>
              <a:buNone/>
              <a:defRPr/>
            </a:pPr>
            <a:endParaRPr lang="en-US" altLang="en-US" sz="800" dirty="0">
              <a:solidFill>
                <a:schemeClr val="tx1"/>
              </a:solidFill>
              <a:ea typeface="+mn-ea"/>
              <a:cs typeface="+mn-cs"/>
            </a:endParaRPr>
          </a:p>
          <a:p>
            <a:pPr marL="342900" lvl="1" indent="-342900" eaLnBrk="1" hangingPunct="1">
              <a:lnSpc>
                <a:spcPct val="90000"/>
              </a:lnSpc>
              <a:buClr>
                <a:srgbClr val="C00000"/>
              </a:buClr>
              <a:buFont typeface="Wingdings" charset="2"/>
              <a:buChar char="v"/>
              <a:defRPr/>
            </a:pPr>
            <a:r>
              <a:rPr lang="en-GB" altLang="en-US" sz="1800" dirty="0">
                <a:solidFill>
                  <a:schemeClr val="tx1"/>
                </a:solidFill>
                <a:ea typeface="+mn-ea"/>
                <a:cs typeface="+mn-cs"/>
              </a:rPr>
              <a:t>Data are then electronically transmitted to an NSO database for further processing</a:t>
            </a:r>
            <a:r>
              <a:rPr lang="en-US" altLang="en-US" sz="1800" dirty="0">
                <a:solidFill>
                  <a:schemeClr val="tx1"/>
                </a:solidFill>
                <a:ea typeface="+mn-ea"/>
                <a:cs typeface="+mn-cs"/>
              </a:rPr>
              <a:t>:</a:t>
            </a:r>
          </a:p>
          <a:p>
            <a:pPr marL="574675" lvl="1" indent="-228600" eaLnBrk="1" hangingPunct="1">
              <a:lnSpc>
                <a:spcPct val="90000"/>
              </a:lnSpc>
              <a:buClr>
                <a:srgbClr val="C00000"/>
              </a:buClr>
              <a:buFont typeface="Wingdings" panose="05000000000000000000" pitchFamily="2" charset="2"/>
              <a:buChar char="§"/>
              <a:defRPr/>
            </a:pPr>
            <a:r>
              <a:rPr lang="en-US" altLang="en-US" sz="1800" dirty="0">
                <a:solidFill>
                  <a:schemeClr val="tx1"/>
                </a:solidFill>
              </a:rPr>
              <a:t>Range of connectivity options: </a:t>
            </a:r>
            <a:r>
              <a:rPr lang="en-US" altLang="en-US" sz="1800" dirty="0" err="1">
                <a:solidFill>
                  <a:schemeClr val="tx1"/>
                </a:solidFill>
              </a:rPr>
              <a:t>WiFi</a:t>
            </a:r>
            <a:r>
              <a:rPr lang="en-US" altLang="en-US" sz="1800" dirty="0">
                <a:solidFill>
                  <a:schemeClr val="tx1"/>
                </a:solidFill>
              </a:rPr>
              <a:t>, CDMA / GSM Radio</a:t>
            </a:r>
          </a:p>
          <a:p>
            <a:pPr marL="574675" lvl="1" indent="-228600" eaLnBrk="1" hangingPunct="1">
              <a:lnSpc>
                <a:spcPct val="90000"/>
              </a:lnSpc>
              <a:buClr>
                <a:srgbClr val="C00000"/>
              </a:buClr>
              <a:buFont typeface="Wingdings" panose="05000000000000000000" pitchFamily="2" charset="2"/>
              <a:buChar char="§"/>
              <a:defRPr/>
            </a:pPr>
            <a:r>
              <a:rPr lang="en-US" altLang="en-US" sz="1800" dirty="0">
                <a:solidFill>
                  <a:schemeClr val="tx1"/>
                </a:solidFill>
              </a:rPr>
              <a:t>Capability to work offline &amp; online to connect to a central database</a:t>
            </a:r>
          </a:p>
          <a:p>
            <a:pPr marL="346075" lvl="1" indent="0" eaLnBrk="1" hangingPunct="1">
              <a:lnSpc>
                <a:spcPct val="90000"/>
              </a:lnSpc>
              <a:buClr>
                <a:srgbClr val="C00000"/>
              </a:buClr>
              <a:buNone/>
              <a:defRPr/>
            </a:pPr>
            <a:endParaRPr lang="en-US" altLang="en-US" sz="800" dirty="0">
              <a:solidFill>
                <a:schemeClr val="tx1"/>
              </a:solidFill>
            </a:endParaRPr>
          </a:p>
          <a:p>
            <a:pPr marL="342900" lvl="1" indent="-342900">
              <a:lnSpc>
                <a:spcPct val="90000"/>
              </a:lnSpc>
              <a:buClr>
                <a:srgbClr val="C00000"/>
              </a:buClr>
              <a:buFont typeface="Wingdings" charset="2"/>
              <a:buChar char="v"/>
              <a:defRPr/>
            </a:pPr>
            <a:r>
              <a:rPr lang="en-US" altLang="en-US" sz="1800" dirty="0">
                <a:solidFill>
                  <a:schemeClr val="tx1"/>
                </a:solidFill>
                <a:ea typeface="+mn-ea"/>
                <a:cs typeface="+mn-cs"/>
              </a:rPr>
              <a:t>Other characteristics:</a:t>
            </a:r>
          </a:p>
          <a:p>
            <a:pPr marL="574675" lvl="1" indent="-219075" eaLnBrk="1" hangingPunct="1">
              <a:lnSpc>
                <a:spcPct val="90000"/>
              </a:lnSpc>
              <a:buClr>
                <a:srgbClr val="C00000"/>
              </a:buClr>
              <a:buFont typeface="Wingdings" panose="05000000000000000000" pitchFamily="2" charset="2"/>
              <a:buChar char="§"/>
              <a:defRPr/>
            </a:pPr>
            <a:r>
              <a:rPr lang="en-US" altLang="en-US" sz="1800" dirty="0">
                <a:solidFill>
                  <a:schemeClr val="tx1"/>
                </a:solidFill>
              </a:rPr>
              <a:t>Ease of use</a:t>
            </a:r>
          </a:p>
          <a:p>
            <a:pPr marL="574675" lvl="1" indent="-219075" eaLnBrk="1" hangingPunct="1">
              <a:lnSpc>
                <a:spcPct val="90000"/>
              </a:lnSpc>
              <a:buClr>
                <a:srgbClr val="C00000"/>
              </a:buClr>
              <a:buFont typeface="Wingdings" panose="05000000000000000000" pitchFamily="2" charset="2"/>
              <a:buChar char="§"/>
              <a:defRPr/>
            </a:pPr>
            <a:r>
              <a:rPr lang="en-US" altLang="en-US" sz="1800" dirty="0">
                <a:solidFill>
                  <a:schemeClr val="tx1"/>
                </a:solidFill>
              </a:rPr>
              <a:t>Multi-lingual capability</a:t>
            </a:r>
          </a:p>
          <a:p>
            <a:pPr marL="0" indent="0" eaLnBrk="1" hangingPunct="1">
              <a:lnSpc>
                <a:spcPct val="90000"/>
              </a:lnSpc>
              <a:buFontTx/>
              <a:buNone/>
              <a:defRPr/>
            </a:pPr>
            <a:endParaRPr lang="en-US" altLang="en-US" sz="2400" dirty="0"/>
          </a:p>
        </p:txBody>
      </p:sp>
      <p:grpSp>
        <p:nvGrpSpPr>
          <p:cNvPr id="5" name="Picture 5"/>
          <p:cNvGrpSpPr/>
          <p:nvPr/>
        </p:nvGrpSpPr>
        <p:grpSpPr>
          <a:xfrm>
            <a:off x="5568695" y="2093977"/>
            <a:ext cx="2706625" cy="3931920"/>
            <a:chOff x="8096250" y="3914775"/>
            <a:chExt cx="958850" cy="1670050"/>
          </a:xfrm>
          <a:effectLst>
            <a:outerShdw blurRad="50800" dist="50800" dir="2700000" algn="tl" rotWithShape="0">
              <a:srgbClr val="000000">
                <a:alpha val="43137"/>
              </a:srgbClr>
            </a:outerShdw>
          </a:effectLst>
        </p:grpSpPr>
        <p:sp>
          <p:nvSpPr>
            <p:cNvPr id="6" name="Rectangle 5"/>
            <p:cNvSpPr/>
            <p:nvPr/>
          </p:nvSpPr>
          <p:spPr bwMode="auto">
            <a:xfrm>
              <a:off x="8112126" y="3968751"/>
              <a:ext cx="914400" cy="1492250"/>
            </a:xfrm>
            <a:prstGeom prst="rect">
              <a:avLst/>
            </a:prstGeom>
            <a:solidFill>
              <a:schemeClr val="bg1"/>
            </a:solidFill>
            <a:ln w="9525" cap="flat" cmpd="sng" algn="ctr">
              <a:noFill/>
              <a:prstDash val="solid"/>
              <a:round/>
              <a:headEnd type="none" w="med" len="med"/>
              <a:tailEnd type="none" w="med" len="med"/>
            </a:ln>
            <a:effectLst/>
          </p:spPr>
          <p:txBody>
            <a:bodyPr wrap="none" anchor="ctr"/>
            <a:lstStyle/>
            <a:p>
              <a:pPr fontAlgn="auto">
                <a:spcBef>
                  <a:spcPts val="0"/>
                </a:spcBef>
                <a:spcAft>
                  <a:spcPts val="0"/>
                </a:spcAft>
                <a:defRPr/>
              </a:pPr>
              <a:endParaRPr lang="en-US" kern="0">
                <a:solidFill>
                  <a:schemeClr val="tx1">
                    <a:alpha val="100000"/>
                  </a:schemeClr>
                </a:solidFill>
                <a:latin typeface="Arial"/>
              </a:endParaRPr>
            </a:p>
          </p:txBody>
        </p:sp>
        <p:pic>
          <p:nvPicPr>
            <p:cNvPr id="8" name="Rectangle 7065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096250" y="3914775"/>
              <a:ext cx="958850" cy="1670050"/>
            </a:xfrm>
            <a:prstGeom prst="rect">
              <a:avLst/>
            </a:prstGeom>
            <a:noFill/>
            <a:ln w="9525" cap="flat" cmpd="sng" algn="ctr">
              <a:noFill/>
              <a:prstDash val="solid"/>
              <a:miter lim="800000"/>
              <a:headEnd type="none" w="med" len="med"/>
              <a:tailEnd type="none" w="med" len="med"/>
            </a:ln>
            <a:effectLst/>
          </p:spPr>
        </p:pic>
      </p:grpSp>
    </p:spTree>
    <p:extLst>
      <p:ext uri="{BB962C8B-B14F-4D97-AF65-F5344CB8AC3E}">
        <p14:creationId xmlns:p14="http://schemas.microsoft.com/office/powerpoint/2010/main" val="701486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Placeholder 2"/>
          <p:cNvSpPr>
            <a:spLocks noGrp="1"/>
          </p:cNvSpPr>
          <p:nvPr>
            <p:ph type="body" sz="quarter" idx="11"/>
          </p:nvPr>
        </p:nvSpPr>
        <p:spPr bwMode="auto">
          <a:xfrm>
            <a:off x="1614488" y="931863"/>
            <a:ext cx="6937375" cy="4143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2400" dirty="0">
                <a:solidFill>
                  <a:srgbClr val="C00000"/>
                </a:solidFill>
                <a:latin typeface="Arial" charset="0"/>
                <a:ea typeface="ＭＳ Ｐゴシック" charset="0"/>
                <a:cs typeface="Arial" charset="0"/>
              </a:rPr>
              <a:t>Mobile Technology</a:t>
            </a:r>
            <a:r>
              <a:rPr lang="is-IS" sz="2400" dirty="0">
                <a:solidFill>
                  <a:srgbClr val="C00000"/>
                </a:solidFill>
                <a:latin typeface="Arial" charset="0"/>
                <a:ea typeface="ＭＳ Ｐゴシック" charset="0"/>
                <a:cs typeface="Arial" charset="0"/>
              </a:rPr>
              <a:t>…</a:t>
            </a:r>
            <a:endParaRPr lang="en-US" sz="2400" dirty="0">
              <a:solidFill>
                <a:srgbClr val="C00000"/>
              </a:solidFill>
              <a:latin typeface="Arial" charset="0"/>
              <a:ea typeface="ＭＳ Ｐゴシック" charset="0"/>
              <a:cs typeface="Arial" charset="0"/>
            </a:endParaRPr>
          </a:p>
          <a:p>
            <a:endParaRPr lang="en-US" dirty="0">
              <a:latin typeface="Arial" charset="0"/>
              <a:ea typeface="ＭＳ Ｐゴシック" charset="0"/>
              <a:cs typeface="Arial" charset="0"/>
            </a:endParaRPr>
          </a:p>
        </p:txBody>
      </p:sp>
      <p:sp>
        <p:nvSpPr>
          <p:cNvPr id="7" name="Rectangle 3"/>
          <p:cNvSpPr>
            <a:spLocks noGrp="1" noChangeArrowheads="1"/>
          </p:cNvSpPr>
          <p:nvPr>
            <p:ph type="body" sz="quarter" idx="15"/>
          </p:nvPr>
        </p:nvSpPr>
        <p:spPr>
          <a:xfrm>
            <a:off x="1614488" y="1820673"/>
            <a:ext cx="5035423" cy="4927599"/>
          </a:xfrm>
        </p:spPr>
        <p:txBody>
          <a:bodyPr/>
          <a:lstStyle/>
          <a:p>
            <a:pPr marL="7938" indent="-7938">
              <a:spcBef>
                <a:spcPct val="0"/>
              </a:spcBef>
              <a:buClr>
                <a:srgbClr val="C00000"/>
              </a:buClr>
              <a:buFont typeface="Wingdings" charset="2"/>
              <a:buChar char="v"/>
              <a:defRPr/>
            </a:pPr>
            <a:r>
              <a:rPr lang="en-US" altLang="en-US" sz="1800" dirty="0">
                <a:solidFill>
                  <a:schemeClr val="tx1"/>
                </a:solidFill>
              </a:rPr>
              <a:t>The device can be enabled with GPS to:</a:t>
            </a:r>
          </a:p>
          <a:p>
            <a:pPr marL="574675" lvl="1" indent="-228600" algn="just">
              <a:buClr>
                <a:srgbClr val="C00000"/>
              </a:buClr>
              <a:buFont typeface="Wingdings" panose="05000000000000000000" pitchFamily="2" charset="2"/>
              <a:buChar char="§"/>
              <a:defRPr/>
            </a:pPr>
            <a:r>
              <a:rPr lang="en-US" altLang="en-US" sz="1800" dirty="0">
                <a:solidFill>
                  <a:schemeClr val="tx1"/>
                </a:solidFill>
              </a:rPr>
              <a:t>Allow the enumerators to understand </a:t>
            </a:r>
            <a:r>
              <a:rPr lang="en-US" sz="1800" dirty="0">
                <a:solidFill>
                  <a:schemeClr val="tx1"/>
                </a:solidFill>
                <a:cs typeface="ＭＳ Ｐゴシック" charset="-128"/>
              </a:rPr>
              <a:t>their current location and to capture the geographical location of where census data was collected</a:t>
            </a:r>
            <a:r>
              <a:rPr lang="en-US" altLang="en-US" sz="1800" dirty="0">
                <a:solidFill>
                  <a:schemeClr val="tx1"/>
                </a:solidFill>
              </a:rPr>
              <a:t>;</a:t>
            </a:r>
          </a:p>
          <a:p>
            <a:pPr marL="574675" lvl="1" indent="-228600" algn="just">
              <a:buClr>
                <a:srgbClr val="C00000"/>
              </a:buClr>
              <a:buFont typeface="Wingdings" panose="05000000000000000000" pitchFamily="2" charset="2"/>
              <a:buChar char="§"/>
              <a:defRPr/>
            </a:pPr>
            <a:r>
              <a:rPr lang="en-US" sz="1800" dirty="0">
                <a:solidFill>
                  <a:schemeClr val="tx1"/>
                </a:solidFill>
                <a:cs typeface="ＭＳ Ｐゴシック" charset="-128"/>
              </a:rPr>
              <a:t>Allow the local supervisors and/or those at the NSO to track the enumerators and check whether the capture of the data was actually done at the right place of the household, avoiding any false data entry;</a:t>
            </a:r>
          </a:p>
          <a:p>
            <a:pPr marL="574675" lvl="1" indent="-228600" algn="just">
              <a:buClr>
                <a:srgbClr val="C00000"/>
              </a:buClr>
              <a:buFont typeface="Wingdings" panose="05000000000000000000" pitchFamily="2" charset="2"/>
              <a:buChar char="§"/>
              <a:defRPr/>
            </a:pPr>
            <a:r>
              <a:rPr lang="en-US" sz="1800" dirty="0">
                <a:solidFill>
                  <a:schemeClr val="tx1"/>
                </a:solidFill>
                <a:cs typeface="ＭＳ Ｐゴシック" charset="-128"/>
              </a:rPr>
              <a:t>Captured GPS locations can be used as a reference point for other post-enumeration activities</a:t>
            </a:r>
            <a:r>
              <a:rPr lang="en-GB" sz="1800" dirty="0"/>
              <a:t>;</a:t>
            </a:r>
            <a:endParaRPr lang="en-GB" altLang="en-US" sz="1800" dirty="0"/>
          </a:p>
          <a:p>
            <a:pPr marL="574675" lvl="1" indent="-228600" algn="just">
              <a:buClr>
                <a:srgbClr val="C00000"/>
              </a:buClr>
              <a:buFont typeface="Wingdings" panose="05000000000000000000" pitchFamily="2" charset="2"/>
              <a:buChar char="§"/>
              <a:defRPr/>
            </a:pPr>
            <a:r>
              <a:rPr lang="en-US" sz="1800" dirty="0">
                <a:solidFill>
                  <a:schemeClr val="tx1"/>
                </a:solidFill>
                <a:cs typeface="ＭＳ Ｐゴシック" charset="-128"/>
              </a:rPr>
              <a:t>Using the EA maps and the electronic questionnaires filled out by enumerators allows to verify whether the EAs were fully covered.</a:t>
            </a:r>
            <a:endParaRPr lang="en-GB" altLang="en-US" sz="1800" dirty="0"/>
          </a:p>
          <a:p>
            <a:pPr marL="0" indent="0" eaLnBrk="1" hangingPunct="1">
              <a:lnSpc>
                <a:spcPct val="90000"/>
              </a:lnSpc>
              <a:buFontTx/>
              <a:buNone/>
              <a:defRPr/>
            </a:pPr>
            <a:endParaRPr lang="en-US" altLang="en-US" sz="2400"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15741" r="10185" b="5717"/>
          <a:stretch>
            <a:fillRect/>
          </a:stretch>
        </p:blipFill>
        <p:spPr bwMode="auto">
          <a:xfrm>
            <a:off x="6649911" y="2002536"/>
            <a:ext cx="2286000" cy="464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181852"/>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418FDE"/>
      </a:accent1>
      <a:accent2>
        <a:srgbClr val="FFBF3F"/>
      </a:accent2>
      <a:accent3>
        <a:srgbClr val="CD545B"/>
      </a:accent3>
      <a:accent4>
        <a:srgbClr val="00B5E2"/>
      </a:accent4>
      <a:accent5>
        <a:srgbClr val="A4D65E"/>
      </a:accent5>
      <a:accent6>
        <a:srgbClr val="7566A0"/>
      </a:accent6>
      <a:hlink>
        <a:srgbClr val="009CA6"/>
      </a:hlink>
      <a:folHlink>
        <a:srgbClr val="9799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ESCWA-PPT-Template-English</Template>
  <TotalTime>6095</TotalTime>
  <Words>1831</Words>
  <Application>Microsoft Office PowerPoint</Application>
  <PresentationFormat>On-screen Show (4:3)</PresentationFormat>
  <Paragraphs>231</Paragraphs>
  <Slides>29</Slides>
  <Notes>20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0" baseType="lpstr">
      <vt:lpstr>ＭＳ Ｐゴシック</vt:lpstr>
      <vt:lpstr>PMingLiU</vt:lpstr>
      <vt:lpstr>Arial</vt:lpstr>
      <vt:lpstr>Calibri</vt:lpstr>
      <vt:lpstr>Candara</vt:lpstr>
      <vt:lpstr>Lucida Grande</vt:lpstr>
      <vt:lpstr>Times New Roman</vt:lpstr>
      <vt:lpstr>Trebuchet MS</vt:lpstr>
      <vt:lpstr>Wingdings</vt:lpstr>
      <vt:lpstr>Office Theme</vt:lpstr>
      <vt:lpstr>CorelDRAW</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Matrix: Data Structure for Statistics</vt:lpstr>
      <vt:lpstr>PowerPoint Presentation</vt:lpstr>
      <vt:lpstr>PowerPoint Presentation</vt:lpstr>
      <vt:lpstr>Need for a Statistical Spatial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Amor LAARIBI</dc:creator>
  <cp:keywords/>
  <dc:description/>
  <cp:lastModifiedBy>Roy Doumit</cp:lastModifiedBy>
  <cp:revision>109</cp:revision>
  <dcterms:created xsi:type="dcterms:W3CDTF">2019-01-18T14:28:18Z</dcterms:created>
  <dcterms:modified xsi:type="dcterms:W3CDTF">2019-01-25T12:22:34Z</dcterms:modified>
  <cp:category/>
</cp:coreProperties>
</file>