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4" r:id="rId2"/>
    <p:sldMasterId id="2147483684" r:id="rId3"/>
    <p:sldMasterId id="2147483708" r:id="rId4"/>
    <p:sldMasterId id="2147483710" r:id="rId5"/>
    <p:sldMasterId id="2147483731" r:id="rId6"/>
    <p:sldMasterId id="2147483750" r:id="rId7"/>
  </p:sldMasterIdLst>
  <p:notesMasterIdLst>
    <p:notesMasterId r:id="rId52"/>
  </p:notesMasterIdLst>
  <p:sldIdLst>
    <p:sldId id="2717" r:id="rId8"/>
    <p:sldId id="2723" r:id="rId9"/>
    <p:sldId id="297" r:id="rId10"/>
    <p:sldId id="2888" r:id="rId11"/>
    <p:sldId id="2797" r:id="rId12"/>
    <p:sldId id="2925" r:id="rId13"/>
    <p:sldId id="2889" r:id="rId14"/>
    <p:sldId id="2814" r:id="rId15"/>
    <p:sldId id="2858" r:id="rId16"/>
    <p:sldId id="2860" r:id="rId17"/>
    <p:sldId id="2926" r:id="rId18"/>
    <p:sldId id="2915" r:id="rId19"/>
    <p:sldId id="2917" r:id="rId20"/>
    <p:sldId id="2918" r:id="rId21"/>
    <p:sldId id="2919" r:id="rId22"/>
    <p:sldId id="2920" r:id="rId23"/>
    <p:sldId id="2921" r:id="rId24"/>
    <p:sldId id="2922" r:id="rId25"/>
    <p:sldId id="2923" r:id="rId26"/>
    <p:sldId id="2924" r:id="rId27"/>
    <p:sldId id="2935" r:id="rId28"/>
    <p:sldId id="2929" r:id="rId29"/>
    <p:sldId id="2930" r:id="rId30"/>
    <p:sldId id="2936" r:id="rId31"/>
    <p:sldId id="2927" r:id="rId32"/>
    <p:sldId id="2933" r:id="rId33"/>
    <p:sldId id="2934" r:id="rId34"/>
    <p:sldId id="2791" r:id="rId35"/>
    <p:sldId id="2882" r:id="rId36"/>
    <p:sldId id="2883" r:id="rId37"/>
    <p:sldId id="2884" r:id="rId38"/>
    <p:sldId id="2886" r:id="rId39"/>
    <p:sldId id="2887" r:id="rId40"/>
    <p:sldId id="2931" r:id="rId41"/>
    <p:sldId id="256" r:id="rId42"/>
    <p:sldId id="2911" r:id="rId43"/>
    <p:sldId id="2932" r:id="rId44"/>
    <p:sldId id="2913" r:id="rId45"/>
    <p:sldId id="2937" r:id="rId46"/>
    <p:sldId id="2869" r:id="rId47"/>
    <p:sldId id="2938" r:id="rId48"/>
    <p:sldId id="2939" r:id="rId49"/>
    <p:sldId id="2940" r:id="rId50"/>
    <p:sldId id="278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4C77AA6-6D0C-1945-9936-BBEF2A63E73C}">
          <p14:sldIdLst>
            <p14:sldId id="2717"/>
            <p14:sldId id="2723"/>
            <p14:sldId id="297"/>
            <p14:sldId id="2888"/>
            <p14:sldId id="2797"/>
            <p14:sldId id="2925"/>
            <p14:sldId id="2889"/>
            <p14:sldId id="2814"/>
            <p14:sldId id="2858"/>
            <p14:sldId id="2860"/>
            <p14:sldId id="2926"/>
            <p14:sldId id="2915"/>
            <p14:sldId id="2917"/>
            <p14:sldId id="2918"/>
            <p14:sldId id="2919"/>
            <p14:sldId id="2920"/>
            <p14:sldId id="2921"/>
            <p14:sldId id="2922"/>
            <p14:sldId id="2923"/>
            <p14:sldId id="2924"/>
            <p14:sldId id="2935"/>
            <p14:sldId id="2929"/>
            <p14:sldId id="2930"/>
            <p14:sldId id="2936"/>
            <p14:sldId id="2927"/>
            <p14:sldId id="2933"/>
            <p14:sldId id="2934"/>
            <p14:sldId id="2791"/>
            <p14:sldId id="2882"/>
            <p14:sldId id="2883"/>
            <p14:sldId id="2884"/>
            <p14:sldId id="2886"/>
            <p14:sldId id="2887"/>
            <p14:sldId id="2931"/>
            <p14:sldId id="256"/>
            <p14:sldId id="2911"/>
            <p14:sldId id="2932"/>
            <p14:sldId id="2913"/>
            <p14:sldId id="2937"/>
            <p14:sldId id="2869"/>
            <p14:sldId id="2938"/>
            <p14:sldId id="2939"/>
            <p14:sldId id="2940"/>
            <p14:sldId id="27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FA073-B807-4B35-B4ED-5334E1584325}" v="246" dt="2021-07-07T01:21:18.815"/>
    <p1510:client id="{D9BCAA69-F5FD-485C-8DC9-1699B4B8986C}" v="10" dt="2021-07-06T18:38:23.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71357" autoAdjust="0"/>
  </p:normalViewPr>
  <p:slideViewPr>
    <p:cSldViewPr snapToGrid="0">
      <p:cViewPr varScale="1">
        <p:scale>
          <a:sx n="61" d="100"/>
          <a:sy n="61"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ustomXml" Target="../customXml/item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Chow" userId="1c617f15-7cb4-4ac3-8adb-f59275d155e8" providerId="ADAL" clId="{D9BCAA69-F5FD-485C-8DC9-1699B4B8986C}"/>
    <pc:docChg chg="addSld delSld modSld">
      <pc:chgData name="Julian Chow" userId="1c617f15-7cb4-4ac3-8adb-f59275d155e8" providerId="ADAL" clId="{D9BCAA69-F5FD-485C-8DC9-1699B4B8986C}" dt="2021-07-06T18:38:28.053" v="76" actId="6549"/>
      <pc:docMkLst>
        <pc:docMk/>
      </pc:docMkLst>
      <pc:sldChg chg="modSp mod">
        <pc:chgData name="Julian Chow" userId="1c617f15-7cb4-4ac3-8adb-f59275d155e8" providerId="ADAL" clId="{D9BCAA69-F5FD-485C-8DC9-1699B4B8986C}" dt="2021-07-06T18:36:35.887" v="61" actId="6549"/>
        <pc:sldMkLst>
          <pc:docMk/>
          <pc:sldMk cId="848338969" sldId="2717"/>
        </pc:sldMkLst>
        <pc:spChg chg="mod">
          <ac:chgData name="Julian Chow" userId="1c617f15-7cb4-4ac3-8adb-f59275d155e8" providerId="ADAL" clId="{D9BCAA69-F5FD-485C-8DC9-1699B4B8986C}" dt="2021-07-06T18:36:35.887" v="61" actId="6549"/>
          <ac:spMkLst>
            <pc:docMk/>
            <pc:sldMk cId="848338969" sldId="2717"/>
            <ac:spMk id="2" creationId="{FDF9B97C-D932-46E1-BB49-86B7537C18CF}"/>
          </ac:spMkLst>
        </pc:spChg>
      </pc:sldChg>
      <pc:sldChg chg="add del">
        <pc:chgData name="Julian Chow" userId="1c617f15-7cb4-4ac3-8adb-f59275d155e8" providerId="ADAL" clId="{D9BCAA69-F5FD-485C-8DC9-1699B4B8986C}" dt="2021-07-06T18:37:58.528" v="65"/>
        <pc:sldMkLst>
          <pc:docMk/>
          <pc:sldMk cId="1118031306" sldId="2914"/>
        </pc:sldMkLst>
      </pc:sldChg>
      <pc:sldChg chg="modSp add mod">
        <pc:chgData name="Julian Chow" userId="1c617f15-7cb4-4ac3-8adb-f59275d155e8" providerId="ADAL" clId="{D9BCAA69-F5FD-485C-8DC9-1699B4B8986C}" dt="2021-07-06T18:38:28.053" v="76" actId="6549"/>
        <pc:sldMkLst>
          <pc:docMk/>
          <pc:sldMk cId="2117725985" sldId="2914"/>
        </pc:sldMkLst>
        <pc:spChg chg="mod">
          <ac:chgData name="Julian Chow" userId="1c617f15-7cb4-4ac3-8adb-f59275d155e8" providerId="ADAL" clId="{D9BCAA69-F5FD-485C-8DC9-1699B4B8986C}" dt="2021-07-06T18:38:02.137" v="73" actId="20577"/>
          <ac:spMkLst>
            <pc:docMk/>
            <pc:sldMk cId="2117725985" sldId="2914"/>
            <ac:spMk id="2" creationId="{00000000-0000-0000-0000-000000000000}"/>
          </ac:spMkLst>
        </pc:spChg>
        <pc:spChg chg="mod">
          <ac:chgData name="Julian Chow" userId="1c617f15-7cb4-4ac3-8adb-f59275d155e8" providerId="ADAL" clId="{D9BCAA69-F5FD-485C-8DC9-1699B4B8986C}" dt="2021-07-06T18:38:28.053" v="76" actId="6549"/>
          <ac:spMkLst>
            <pc:docMk/>
            <pc:sldMk cId="2117725985" sldId="2914"/>
            <ac:spMk id="3" creationId="{00000000-0000-0000-0000-000000000000}"/>
          </ac:spMkLst>
        </pc:spChg>
      </pc:sldChg>
      <pc:sldChg chg="add del">
        <pc:chgData name="Julian Chow" userId="1c617f15-7cb4-4ac3-8adb-f59275d155e8" providerId="ADAL" clId="{D9BCAA69-F5FD-485C-8DC9-1699B4B8986C}" dt="2021-07-06T18:37:47.949" v="63"/>
        <pc:sldMkLst>
          <pc:docMk/>
          <pc:sldMk cId="3242131611" sldId="2914"/>
        </pc:sldMkLst>
      </pc:sldChg>
    </pc:docChg>
  </pc:docChgLst>
  <pc:docChgLst>
    <pc:chgData name="Julian Chow" userId="1c617f15-7cb4-4ac3-8adb-f59275d155e8" providerId="ADAL" clId="{E9033E99-EDE4-4C74-8F2D-77F00541EF89}"/>
    <pc:docChg chg="undo custSel addSld delSld modSld delMainMaster delSection modSection">
      <pc:chgData name="Julian Chow" userId="1c617f15-7cb4-4ac3-8adb-f59275d155e8" providerId="ADAL" clId="{E9033E99-EDE4-4C74-8F2D-77F00541EF89}" dt="2021-07-01T15:58:13.751" v="231" actId="47"/>
      <pc:docMkLst>
        <pc:docMk/>
      </pc:docMkLst>
      <pc:sldChg chg="del">
        <pc:chgData name="Julian Chow" userId="1c617f15-7cb4-4ac3-8adb-f59275d155e8" providerId="ADAL" clId="{E9033E99-EDE4-4C74-8F2D-77F00541EF89}" dt="2021-07-01T15:51:11.565" v="10" actId="47"/>
        <pc:sldMkLst>
          <pc:docMk/>
          <pc:sldMk cId="1925460759" sldId="256"/>
        </pc:sldMkLst>
      </pc:sldChg>
      <pc:sldChg chg="del">
        <pc:chgData name="Julian Chow" userId="1c617f15-7cb4-4ac3-8adb-f59275d155e8" providerId="ADAL" clId="{E9033E99-EDE4-4C74-8F2D-77F00541EF89}" dt="2021-07-01T15:51:28.879" v="16" actId="47"/>
        <pc:sldMkLst>
          <pc:docMk/>
          <pc:sldMk cId="1391131492" sldId="282"/>
        </pc:sldMkLst>
      </pc:sldChg>
      <pc:sldChg chg="del">
        <pc:chgData name="Julian Chow" userId="1c617f15-7cb4-4ac3-8adb-f59275d155e8" providerId="ADAL" clId="{E9033E99-EDE4-4C74-8F2D-77F00541EF89}" dt="2021-07-01T15:51:07.954" v="6" actId="47"/>
        <pc:sldMkLst>
          <pc:docMk/>
          <pc:sldMk cId="4136690679" sldId="299"/>
        </pc:sldMkLst>
      </pc:sldChg>
      <pc:sldChg chg="del">
        <pc:chgData name="Julian Chow" userId="1c617f15-7cb4-4ac3-8adb-f59275d155e8" providerId="ADAL" clId="{E9033E99-EDE4-4C74-8F2D-77F00541EF89}" dt="2021-07-01T15:51:06.806" v="2" actId="47"/>
        <pc:sldMkLst>
          <pc:docMk/>
          <pc:sldMk cId="90166467" sldId="347"/>
        </pc:sldMkLst>
      </pc:sldChg>
      <pc:sldChg chg="del">
        <pc:chgData name="Julian Chow" userId="1c617f15-7cb4-4ac3-8adb-f59275d155e8" providerId="ADAL" clId="{E9033E99-EDE4-4C74-8F2D-77F00541EF89}" dt="2021-07-01T15:51:05.089" v="0" actId="47"/>
        <pc:sldMkLst>
          <pc:docMk/>
          <pc:sldMk cId="2072782469" sldId="349"/>
        </pc:sldMkLst>
      </pc:sldChg>
      <pc:sldChg chg="del">
        <pc:chgData name="Julian Chow" userId="1c617f15-7cb4-4ac3-8adb-f59275d155e8" providerId="ADAL" clId="{E9033E99-EDE4-4C74-8F2D-77F00541EF89}" dt="2021-07-01T15:51:06.367" v="1" actId="47"/>
        <pc:sldMkLst>
          <pc:docMk/>
          <pc:sldMk cId="260140767" sldId="350"/>
        </pc:sldMkLst>
      </pc:sldChg>
      <pc:sldChg chg="del">
        <pc:chgData name="Julian Chow" userId="1c617f15-7cb4-4ac3-8adb-f59275d155e8" providerId="ADAL" clId="{E9033E99-EDE4-4C74-8F2D-77F00541EF89}" dt="2021-07-01T15:51:07.040" v="3" actId="47"/>
        <pc:sldMkLst>
          <pc:docMk/>
          <pc:sldMk cId="1990642177" sldId="359"/>
        </pc:sldMkLst>
      </pc:sldChg>
      <pc:sldChg chg="del">
        <pc:chgData name="Julian Chow" userId="1c617f15-7cb4-4ac3-8adb-f59275d155e8" providerId="ADAL" clId="{E9033E99-EDE4-4C74-8F2D-77F00541EF89}" dt="2021-07-01T15:51:07.331" v="4" actId="47"/>
        <pc:sldMkLst>
          <pc:docMk/>
          <pc:sldMk cId="2290604718" sldId="363"/>
        </pc:sldMkLst>
      </pc:sldChg>
      <pc:sldChg chg="del">
        <pc:chgData name="Julian Chow" userId="1c617f15-7cb4-4ac3-8adb-f59275d155e8" providerId="ADAL" clId="{E9033E99-EDE4-4C74-8F2D-77F00541EF89}" dt="2021-07-01T15:51:28.879" v="16" actId="47"/>
        <pc:sldMkLst>
          <pc:docMk/>
          <pc:sldMk cId="3956524635" sldId="370"/>
        </pc:sldMkLst>
      </pc:sldChg>
      <pc:sldChg chg="del">
        <pc:chgData name="Julian Chow" userId="1c617f15-7cb4-4ac3-8adb-f59275d155e8" providerId="ADAL" clId="{E9033E99-EDE4-4C74-8F2D-77F00541EF89}" dt="2021-07-01T15:51:28.879" v="16" actId="47"/>
        <pc:sldMkLst>
          <pc:docMk/>
          <pc:sldMk cId="649709458" sldId="372"/>
        </pc:sldMkLst>
      </pc:sldChg>
      <pc:sldChg chg="del">
        <pc:chgData name="Julian Chow" userId="1c617f15-7cb4-4ac3-8adb-f59275d155e8" providerId="ADAL" clId="{E9033E99-EDE4-4C74-8F2D-77F00541EF89}" dt="2021-07-01T15:51:28.879" v="16" actId="47"/>
        <pc:sldMkLst>
          <pc:docMk/>
          <pc:sldMk cId="3062548214" sldId="374"/>
        </pc:sldMkLst>
      </pc:sldChg>
      <pc:sldChg chg="del">
        <pc:chgData name="Julian Chow" userId="1c617f15-7cb4-4ac3-8adb-f59275d155e8" providerId="ADAL" clId="{E9033E99-EDE4-4C74-8F2D-77F00541EF89}" dt="2021-07-01T15:51:28.879" v="16" actId="47"/>
        <pc:sldMkLst>
          <pc:docMk/>
          <pc:sldMk cId="1204510066" sldId="408"/>
        </pc:sldMkLst>
      </pc:sldChg>
      <pc:sldChg chg="del">
        <pc:chgData name="Julian Chow" userId="1c617f15-7cb4-4ac3-8adb-f59275d155e8" providerId="ADAL" clId="{E9033E99-EDE4-4C74-8F2D-77F00541EF89}" dt="2021-07-01T15:51:28.879" v="16" actId="47"/>
        <pc:sldMkLst>
          <pc:docMk/>
          <pc:sldMk cId="1748639629" sldId="1165"/>
        </pc:sldMkLst>
      </pc:sldChg>
      <pc:sldChg chg="del">
        <pc:chgData name="Julian Chow" userId="1c617f15-7cb4-4ac3-8adb-f59275d155e8" providerId="ADAL" clId="{E9033E99-EDE4-4C74-8F2D-77F00541EF89}" dt="2021-07-01T15:51:28.879" v="16" actId="47"/>
        <pc:sldMkLst>
          <pc:docMk/>
          <pc:sldMk cId="106031701" sldId="1205"/>
        </pc:sldMkLst>
      </pc:sldChg>
      <pc:sldChg chg="del">
        <pc:chgData name="Julian Chow" userId="1c617f15-7cb4-4ac3-8adb-f59275d155e8" providerId="ADAL" clId="{E9033E99-EDE4-4C74-8F2D-77F00541EF89}" dt="2021-07-01T15:51:28.879" v="16" actId="47"/>
        <pc:sldMkLst>
          <pc:docMk/>
          <pc:sldMk cId="33845398" sldId="1817"/>
        </pc:sldMkLst>
      </pc:sldChg>
      <pc:sldChg chg="del">
        <pc:chgData name="Julian Chow" userId="1c617f15-7cb4-4ac3-8adb-f59275d155e8" providerId="ADAL" clId="{E9033E99-EDE4-4C74-8F2D-77F00541EF89}" dt="2021-07-01T15:51:28.879" v="16" actId="47"/>
        <pc:sldMkLst>
          <pc:docMk/>
          <pc:sldMk cId="2979270623" sldId="1818"/>
        </pc:sldMkLst>
      </pc:sldChg>
      <pc:sldChg chg="del">
        <pc:chgData name="Julian Chow" userId="1c617f15-7cb4-4ac3-8adb-f59275d155e8" providerId="ADAL" clId="{E9033E99-EDE4-4C74-8F2D-77F00541EF89}" dt="2021-07-01T15:51:28.879" v="16" actId="47"/>
        <pc:sldMkLst>
          <pc:docMk/>
          <pc:sldMk cId="1187799261" sldId="1819"/>
        </pc:sldMkLst>
      </pc:sldChg>
      <pc:sldChg chg="del">
        <pc:chgData name="Julian Chow" userId="1c617f15-7cb4-4ac3-8adb-f59275d155e8" providerId="ADAL" clId="{E9033E99-EDE4-4C74-8F2D-77F00541EF89}" dt="2021-07-01T15:51:28.879" v="16" actId="47"/>
        <pc:sldMkLst>
          <pc:docMk/>
          <pc:sldMk cId="4251508054" sldId="1820"/>
        </pc:sldMkLst>
      </pc:sldChg>
      <pc:sldChg chg="del">
        <pc:chgData name="Julian Chow" userId="1c617f15-7cb4-4ac3-8adb-f59275d155e8" providerId="ADAL" clId="{E9033E99-EDE4-4C74-8F2D-77F00541EF89}" dt="2021-07-01T15:51:28.879" v="16" actId="47"/>
        <pc:sldMkLst>
          <pc:docMk/>
          <pc:sldMk cId="1211348420" sldId="1821"/>
        </pc:sldMkLst>
      </pc:sldChg>
      <pc:sldChg chg="del">
        <pc:chgData name="Julian Chow" userId="1c617f15-7cb4-4ac3-8adb-f59275d155e8" providerId="ADAL" clId="{E9033E99-EDE4-4C74-8F2D-77F00541EF89}" dt="2021-07-01T15:51:28.879" v="16" actId="47"/>
        <pc:sldMkLst>
          <pc:docMk/>
          <pc:sldMk cId="3412120239" sldId="1824"/>
        </pc:sldMkLst>
      </pc:sldChg>
      <pc:sldChg chg="del">
        <pc:chgData name="Julian Chow" userId="1c617f15-7cb4-4ac3-8adb-f59275d155e8" providerId="ADAL" clId="{E9033E99-EDE4-4C74-8F2D-77F00541EF89}" dt="2021-07-01T15:51:28.879" v="16" actId="47"/>
        <pc:sldMkLst>
          <pc:docMk/>
          <pc:sldMk cId="3609255599" sldId="1825"/>
        </pc:sldMkLst>
      </pc:sldChg>
      <pc:sldChg chg="del">
        <pc:chgData name="Julian Chow" userId="1c617f15-7cb4-4ac3-8adb-f59275d155e8" providerId="ADAL" clId="{E9033E99-EDE4-4C74-8F2D-77F00541EF89}" dt="2021-07-01T15:51:28.879" v="16" actId="47"/>
        <pc:sldMkLst>
          <pc:docMk/>
          <pc:sldMk cId="4156811802" sldId="1827"/>
        </pc:sldMkLst>
      </pc:sldChg>
      <pc:sldChg chg="del">
        <pc:chgData name="Julian Chow" userId="1c617f15-7cb4-4ac3-8adb-f59275d155e8" providerId="ADAL" clId="{E9033E99-EDE4-4C74-8F2D-77F00541EF89}" dt="2021-07-01T15:51:28.879" v="16" actId="47"/>
        <pc:sldMkLst>
          <pc:docMk/>
          <pc:sldMk cId="3683265431" sldId="1828"/>
        </pc:sldMkLst>
      </pc:sldChg>
      <pc:sldChg chg="del">
        <pc:chgData name="Julian Chow" userId="1c617f15-7cb4-4ac3-8adb-f59275d155e8" providerId="ADAL" clId="{E9033E99-EDE4-4C74-8F2D-77F00541EF89}" dt="2021-07-01T15:51:28.879" v="16" actId="47"/>
        <pc:sldMkLst>
          <pc:docMk/>
          <pc:sldMk cId="3992384634" sldId="1829"/>
        </pc:sldMkLst>
      </pc:sldChg>
      <pc:sldChg chg="modSp add del mod">
        <pc:chgData name="Julian Chow" userId="1c617f15-7cb4-4ac3-8adb-f59275d155e8" providerId="ADAL" clId="{E9033E99-EDE4-4C74-8F2D-77F00541EF89}" dt="2021-07-01T15:58:13.751" v="231" actId="47"/>
        <pc:sldMkLst>
          <pc:docMk/>
          <pc:sldMk cId="3874935565" sldId="2768"/>
        </pc:sldMkLst>
        <pc:spChg chg="mod">
          <ac:chgData name="Julian Chow" userId="1c617f15-7cb4-4ac3-8adb-f59275d155e8" providerId="ADAL" clId="{E9033E99-EDE4-4C74-8F2D-77F00541EF89}" dt="2021-07-01T15:53:33.497" v="21" actId="14100"/>
          <ac:spMkLst>
            <pc:docMk/>
            <pc:sldMk cId="3874935565" sldId="2768"/>
            <ac:spMk id="15" creationId="{6412E7CC-3CCE-49A2-BE2D-85DAECA2077A}"/>
          </ac:spMkLst>
        </pc:spChg>
      </pc:sldChg>
      <pc:sldChg chg="addSp modSp mod">
        <pc:chgData name="Julian Chow" userId="1c617f15-7cb4-4ac3-8adb-f59275d155e8" providerId="ADAL" clId="{E9033E99-EDE4-4C74-8F2D-77F00541EF89}" dt="2021-07-01T15:57:55.906" v="230" actId="14100"/>
        <pc:sldMkLst>
          <pc:docMk/>
          <pc:sldMk cId="2602291046" sldId="2814"/>
        </pc:sldMkLst>
        <pc:spChg chg="mod">
          <ac:chgData name="Julian Chow" userId="1c617f15-7cb4-4ac3-8adb-f59275d155e8" providerId="ADAL" clId="{E9033E99-EDE4-4C74-8F2D-77F00541EF89}" dt="2021-07-01T15:56:39.762" v="48" actId="1035"/>
          <ac:spMkLst>
            <pc:docMk/>
            <pc:sldMk cId="2602291046" sldId="2814"/>
            <ac:spMk id="3" creationId="{7E886C57-67A9-456C-8697-5EB3404E8A1F}"/>
          </ac:spMkLst>
        </pc:spChg>
        <pc:spChg chg="add mod">
          <ac:chgData name="Julian Chow" userId="1c617f15-7cb4-4ac3-8adb-f59275d155e8" providerId="ADAL" clId="{E9033E99-EDE4-4C74-8F2D-77F00541EF89}" dt="2021-07-01T15:57:55.906" v="230" actId="14100"/>
          <ac:spMkLst>
            <pc:docMk/>
            <pc:sldMk cId="2602291046" sldId="2814"/>
            <ac:spMk id="4" creationId="{71488A1C-5365-4B4F-BB7F-350F2E40CA09}"/>
          </ac:spMkLst>
        </pc:spChg>
        <pc:spChg chg="mod">
          <ac:chgData name="Julian Chow" userId="1c617f15-7cb4-4ac3-8adb-f59275d155e8" providerId="ADAL" clId="{E9033E99-EDE4-4C74-8F2D-77F00541EF89}" dt="2021-07-01T15:56:48.816" v="110" actId="1036"/>
          <ac:spMkLst>
            <pc:docMk/>
            <pc:sldMk cId="2602291046" sldId="2814"/>
            <ac:spMk id="7" creationId="{2E621528-5453-466A-9AE7-7005D3827E19}"/>
          </ac:spMkLst>
        </pc:spChg>
        <pc:spChg chg="mod">
          <ac:chgData name="Julian Chow" userId="1c617f15-7cb4-4ac3-8adb-f59275d155e8" providerId="ADAL" clId="{E9033E99-EDE4-4C74-8F2D-77F00541EF89}" dt="2021-07-01T15:56:48.816" v="110" actId="1036"/>
          <ac:spMkLst>
            <pc:docMk/>
            <pc:sldMk cId="2602291046" sldId="2814"/>
            <ac:spMk id="8" creationId="{2E621528-5453-466A-9AE7-7005D3827E19}"/>
          </ac:spMkLst>
        </pc:spChg>
        <pc:spChg chg="mod">
          <ac:chgData name="Julian Chow" userId="1c617f15-7cb4-4ac3-8adb-f59275d155e8" providerId="ADAL" clId="{E9033E99-EDE4-4C74-8F2D-77F00541EF89}" dt="2021-07-01T15:56:48.816" v="110" actId="1036"/>
          <ac:spMkLst>
            <pc:docMk/>
            <pc:sldMk cId="2602291046" sldId="2814"/>
            <ac:spMk id="9" creationId="{2E621528-5453-466A-9AE7-7005D3827E19}"/>
          </ac:spMkLst>
        </pc:spChg>
        <pc:spChg chg="mod">
          <ac:chgData name="Julian Chow" userId="1c617f15-7cb4-4ac3-8adb-f59275d155e8" providerId="ADAL" clId="{E9033E99-EDE4-4C74-8F2D-77F00541EF89}" dt="2021-07-01T15:56:48.816" v="110" actId="1036"/>
          <ac:spMkLst>
            <pc:docMk/>
            <pc:sldMk cId="2602291046" sldId="2814"/>
            <ac:spMk id="10" creationId="{2E621528-5453-466A-9AE7-7005D3827E19}"/>
          </ac:spMkLst>
        </pc:spChg>
        <pc:spChg chg="mod">
          <ac:chgData name="Julian Chow" userId="1c617f15-7cb4-4ac3-8adb-f59275d155e8" providerId="ADAL" clId="{E9033E99-EDE4-4C74-8F2D-77F00541EF89}" dt="2021-07-01T15:56:48.816" v="110" actId="1036"/>
          <ac:spMkLst>
            <pc:docMk/>
            <pc:sldMk cId="2602291046" sldId="2814"/>
            <ac:spMk id="11" creationId="{2E621528-5453-466A-9AE7-7005D3827E19}"/>
          </ac:spMkLst>
        </pc:spChg>
        <pc:spChg chg="mod">
          <ac:chgData name="Julian Chow" userId="1c617f15-7cb4-4ac3-8adb-f59275d155e8" providerId="ADAL" clId="{E9033E99-EDE4-4C74-8F2D-77F00541EF89}" dt="2021-07-01T15:56:48.816" v="110" actId="1036"/>
          <ac:spMkLst>
            <pc:docMk/>
            <pc:sldMk cId="2602291046" sldId="2814"/>
            <ac:spMk id="12" creationId="{2E621528-5453-466A-9AE7-7005D3827E19}"/>
          </ac:spMkLst>
        </pc:spChg>
        <pc:spChg chg="mod">
          <ac:chgData name="Julian Chow" userId="1c617f15-7cb4-4ac3-8adb-f59275d155e8" providerId="ADAL" clId="{E9033E99-EDE4-4C74-8F2D-77F00541EF89}" dt="2021-07-01T15:56:48.816" v="110" actId="1036"/>
          <ac:spMkLst>
            <pc:docMk/>
            <pc:sldMk cId="2602291046" sldId="2814"/>
            <ac:spMk id="13" creationId="{2E621528-5453-466A-9AE7-7005D3827E19}"/>
          </ac:spMkLst>
        </pc:spChg>
        <pc:spChg chg="mod">
          <ac:chgData name="Julian Chow" userId="1c617f15-7cb4-4ac3-8adb-f59275d155e8" providerId="ADAL" clId="{E9033E99-EDE4-4C74-8F2D-77F00541EF89}" dt="2021-07-01T15:56:48.816" v="110" actId="1036"/>
          <ac:spMkLst>
            <pc:docMk/>
            <pc:sldMk cId="2602291046" sldId="2814"/>
            <ac:spMk id="14" creationId="{2E621528-5453-466A-9AE7-7005D3827E19}"/>
          </ac:spMkLst>
        </pc:spChg>
        <pc:spChg chg="mod">
          <ac:chgData name="Julian Chow" userId="1c617f15-7cb4-4ac3-8adb-f59275d155e8" providerId="ADAL" clId="{E9033E99-EDE4-4C74-8F2D-77F00541EF89}" dt="2021-07-01T15:56:48.816" v="110" actId="1036"/>
          <ac:spMkLst>
            <pc:docMk/>
            <pc:sldMk cId="2602291046" sldId="2814"/>
            <ac:spMk id="15" creationId="{2E621528-5453-466A-9AE7-7005D3827E19}"/>
          </ac:spMkLst>
        </pc:spChg>
        <pc:spChg chg="mod">
          <ac:chgData name="Julian Chow" userId="1c617f15-7cb4-4ac3-8adb-f59275d155e8" providerId="ADAL" clId="{E9033E99-EDE4-4C74-8F2D-77F00541EF89}" dt="2021-07-01T15:56:48.816" v="110" actId="1036"/>
          <ac:spMkLst>
            <pc:docMk/>
            <pc:sldMk cId="2602291046" sldId="2814"/>
            <ac:spMk id="16" creationId="{2E621528-5453-466A-9AE7-7005D3827E19}"/>
          </ac:spMkLst>
        </pc:spChg>
        <pc:picChg chg="mod">
          <ac:chgData name="Julian Chow" userId="1c617f15-7cb4-4ac3-8adb-f59275d155e8" providerId="ADAL" clId="{E9033E99-EDE4-4C74-8F2D-77F00541EF89}" dt="2021-07-01T15:56:48.816" v="110" actId="1036"/>
          <ac:picMkLst>
            <pc:docMk/>
            <pc:sldMk cId="2602291046" sldId="2814"/>
            <ac:picMk id="2" creationId="{00000000-0000-0000-0000-000000000000}"/>
          </ac:picMkLst>
        </pc:picChg>
        <pc:picChg chg="add mod">
          <ac:chgData name="Julian Chow" userId="1c617f15-7cb4-4ac3-8adb-f59275d155e8" providerId="ADAL" clId="{E9033E99-EDE4-4C74-8F2D-77F00541EF89}" dt="2021-07-01T15:57:50.531" v="229" actId="14100"/>
          <ac:picMkLst>
            <pc:docMk/>
            <pc:sldMk cId="2602291046" sldId="2814"/>
            <ac:picMk id="17" creationId="{415299CD-F942-4C64-9CCC-07B642D45CC9}"/>
          </ac:picMkLst>
        </pc:picChg>
      </pc:sldChg>
      <pc:sldChg chg="del">
        <pc:chgData name="Julian Chow" userId="1c617f15-7cb4-4ac3-8adb-f59275d155e8" providerId="ADAL" clId="{E9033E99-EDE4-4C74-8F2D-77F00541EF89}" dt="2021-07-01T15:51:32.165" v="17" actId="47"/>
        <pc:sldMkLst>
          <pc:docMk/>
          <pc:sldMk cId="984889790" sldId="2911"/>
        </pc:sldMkLst>
      </pc:sldChg>
      <pc:sldChg chg="del">
        <pc:chgData name="Julian Chow" userId="1c617f15-7cb4-4ac3-8adb-f59275d155e8" providerId="ADAL" clId="{E9033E99-EDE4-4C74-8F2D-77F00541EF89}" dt="2021-07-01T15:51:33.703" v="18" actId="47"/>
        <pc:sldMkLst>
          <pc:docMk/>
          <pc:sldMk cId="3996157375" sldId="2912"/>
        </pc:sldMkLst>
      </pc:sldChg>
      <pc:sldChg chg="del">
        <pc:chgData name="Julian Chow" userId="1c617f15-7cb4-4ac3-8adb-f59275d155e8" providerId="ADAL" clId="{E9033E99-EDE4-4C74-8F2D-77F00541EF89}" dt="2021-07-01T15:51:28.879" v="16" actId="47"/>
        <pc:sldMkLst>
          <pc:docMk/>
          <pc:sldMk cId="2822098208" sldId="2914"/>
        </pc:sldMkLst>
      </pc:sldChg>
      <pc:sldChg chg="del">
        <pc:chgData name="Julian Chow" userId="1c617f15-7cb4-4ac3-8adb-f59275d155e8" providerId="ADAL" clId="{E9033E99-EDE4-4C74-8F2D-77F00541EF89}" dt="2021-07-01T15:51:07.543" v="5" actId="47"/>
        <pc:sldMkLst>
          <pc:docMk/>
          <pc:sldMk cId="2267023900" sldId="2915"/>
        </pc:sldMkLst>
      </pc:sldChg>
      <pc:sldChg chg="del">
        <pc:chgData name="Julian Chow" userId="1c617f15-7cb4-4ac3-8adb-f59275d155e8" providerId="ADAL" clId="{E9033E99-EDE4-4C74-8F2D-77F00541EF89}" dt="2021-07-01T15:51:08.219" v="7" actId="47"/>
        <pc:sldMkLst>
          <pc:docMk/>
          <pc:sldMk cId="2374269438" sldId="2916"/>
        </pc:sldMkLst>
      </pc:sldChg>
      <pc:sldChg chg="del">
        <pc:chgData name="Julian Chow" userId="1c617f15-7cb4-4ac3-8adb-f59275d155e8" providerId="ADAL" clId="{E9033E99-EDE4-4C74-8F2D-77F00541EF89}" dt="2021-07-01T15:51:08.456" v="8" actId="47"/>
        <pc:sldMkLst>
          <pc:docMk/>
          <pc:sldMk cId="1841015116" sldId="2917"/>
        </pc:sldMkLst>
      </pc:sldChg>
      <pc:sldChg chg="del">
        <pc:chgData name="Julian Chow" userId="1c617f15-7cb4-4ac3-8adb-f59275d155e8" providerId="ADAL" clId="{E9033E99-EDE4-4C74-8F2D-77F00541EF89}" dt="2021-07-01T15:51:09.020" v="9" actId="47"/>
        <pc:sldMkLst>
          <pc:docMk/>
          <pc:sldMk cId="2896149487" sldId="2918"/>
        </pc:sldMkLst>
      </pc:sldChg>
      <pc:sldChg chg="del">
        <pc:chgData name="Julian Chow" userId="1c617f15-7cb4-4ac3-8adb-f59275d155e8" providerId="ADAL" clId="{E9033E99-EDE4-4C74-8F2D-77F00541EF89}" dt="2021-07-01T15:51:12.620" v="11" actId="47"/>
        <pc:sldMkLst>
          <pc:docMk/>
          <pc:sldMk cId="3871751578" sldId="2919"/>
        </pc:sldMkLst>
      </pc:sldChg>
      <pc:sldChg chg="del">
        <pc:chgData name="Julian Chow" userId="1c617f15-7cb4-4ac3-8adb-f59275d155e8" providerId="ADAL" clId="{E9033E99-EDE4-4C74-8F2D-77F00541EF89}" dt="2021-07-01T15:51:12.970" v="12" actId="47"/>
        <pc:sldMkLst>
          <pc:docMk/>
          <pc:sldMk cId="2644297632" sldId="2920"/>
        </pc:sldMkLst>
      </pc:sldChg>
      <pc:sldChg chg="del">
        <pc:chgData name="Julian Chow" userId="1c617f15-7cb4-4ac3-8adb-f59275d155e8" providerId="ADAL" clId="{E9033E99-EDE4-4C74-8F2D-77F00541EF89}" dt="2021-07-01T15:51:13.271" v="13" actId="47"/>
        <pc:sldMkLst>
          <pc:docMk/>
          <pc:sldMk cId="787152688" sldId="2921"/>
        </pc:sldMkLst>
      </pc:sldChg>
      <pc:sldChg chg="del">
        <pc:chgData name="Julian Chow" userId="1c617f15-7cb4-4ac3-8adb-f59275d155e8" providerId="ADAL" clId="{E9033E99-EDE4-4C74-8F2D-77F00541EF89}" dt="2021-07-01T15:51:13.522" v="14" actId="47"/>
        <pc:sldMkLst>
          <pc:docMk/>
          <pc:sldMk cId="1709890540" sldId="2922"/>
        </pc:sldMkLst>
      </pc:sldChg>
      <pc:sldChg chg="del">
        <pc:chgData name="Julian Chow" userId="1c617f15-7cb4-4ac3-8adb-f59275d155e8" providerId="ADAL" clId="{E9033E99-EDE4-4C74-8F2D-77F00541EF89}" dt="2021-07-01T15:51:14.583" v="15" actId="47"/>
        <pc:sldMkLst>
          <pc:docMk/>
          <pc:sldMk cId="3504165717" sldId="2923"/>
        </pc:sldMkLst>
      </pc:sldChg>
      <pc:sldMasterChg chg="del delSldLayout">
        <pc:chgData name="Julian Chow" userId="1c617f15-7cb4-4ac3-8adb-f59275d155e8" providerId="ADAL" clId="{E9033E99-EDE4-4C74-8F2D-77F00541EF89}" dt="2021-07-01T15:51:33.703" v="18" actId="47"/>
        <pc:sldMasterMkLst>
          <pc:docMk/>
          <pc:sldMasterMk cId="989286693" sldId="2147483648"/>
        </pc:sldMasterMkLst>
        <pc:sldLayoutChg chg="del">
          <pc:chgData name="Julian Chow" userId="1c617f15-7cb4-4ac3-8adb-f59275d155e8" providerId="ADAL" clId="{E9033E99-EDE4-4C74-8F2D-77F00541EF89}" dt="2021-07-01T15:51:33.703" v="18" actId="47"/>
          <pc:sldLayoutMkLst>
            <pc:docMk/>
            <pc:sldMasterMk cId="989286693" sldId="2147483648"/>
            <pc:sldLayoutMk cId="1212735029" sldId="2147483649"/>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1289157398" sldId="2147483650"/>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1878898093" sldId="2147483651"/>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1384271072" sldId="2147483652"/>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802610602" sldId="2147483653"/>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1400084407" sldId="2147483654"/>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2082634138" sldId="2147483655"/>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2116641530" sldId="2147483656"/>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3692584489" sldId="2147483657"/>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2574240241" sldId="2147483658"/>
          </pc:sldLayoutMkLst>
        </pc:sldLayoutChg>
        <pc:sldLayoutChg chg="del">
          <pc:chgData name="Julian Chow" userId="1c617f15-7cb4-4ac3-8adb-f59275d155e8" providerId="ADAL" clId="{E9033E99-EDE4-4C74-8F2D-77F00541EF89}" dt="2021-07-01T15:51:33.703" v="18" actId="47"/>
          <pc:sldLayoutMkLst>
            <pc:docMk/>
            <pc:sldMasterMk cId="989286693" sldId="2147483648"/>
            <pc:sldLayoutMk cId="675347192" sldId="2147483659"/>
          </pc:sldLayoutMkLst>
        </pc:sldLayoutChg>
      </pc:sldMasterChg>
      <pc:sldMasterChg chg="del delSldLayout">
        <pc:chgData name="Julian Chow" userId="1c617f15-7cb4-4ac3-8adb-f59275d155e8" providerId="ADAL" clId="{E9033E99-EDE4-4C74-8F2D-77F00541EF89}" dt="2021-07-01T15:51:07.331" v="4" actId="47"/>
        <pc:sldMasterMkLst>
          <pc:docMk/>
          <pc:sldMasterMk cId="3059751616" sldId="2147483660"/>
        </pc:sldMasterMkLst>
        <pc:sldLayoutChg chg="del">
          <pc:chgData name="Julian Chow" userId="1c617f15-7cb4-4ac3-8adb-f59275d155e8" providerId="ADAL" clId="{E9033E99-EDE4-4C74-8F2D-77F00541EF89}" dt="2021-07-01T15:51:07.331" v="4" actId="47"/>
          <pc:sldLayoutMkLst>
            <pc:docMk/>
            <pc:sldMasterMk cId="3059751616" sldId="2147483660"/>
            <pc:sldLayoutMk cId="1144514995" sldId="2147483661"/>
          </pc:sldLayoutMkLst>
        </pc:sldLayoutChg>
        <pc:sldLayoutChg chg="del">
          <pc:chgData name="Julian Chow" userId="1c617f15-7cb4-4ac3-8adb-f59275d155e8" providerId="ADAL" clId="{E9033E99-EDE4-4C74-8F2D-77F00541EF89}" dt="2021-07-01T15:51:07.331" v="4" actId="47"/>
          <pc:sldLayoutMkLst>
            <pc:docMk/>
            <pc:sldMasterMk cId="3059751616" sldId="2147483660"/>
            <pc:sldLayoutMk cId="3249852464" sldId="2147483662"/>
          </pc:sldLayoutMkLst>
        </pc:sldLayoutChg>
        <pc:sldLayoutChg chg="del">
          <pc:chgData name="Julian Chow" userId="1c617f15-7cb4-4ac3-8adb-f59275d155e8" providerId="ADAL" clId="{E9033E99-EDE4-4C74-8F2D-77F00541EF89}" dt="2021-07-01T15:51:07.331" v="4" actId="47"/>
          <pc:sldLayoutMkLst>
            <pc:docMk/>
            <pc:sldMasterMk cId="3059751616" sldId="2147483660"/>
            <pc:sldLayoutMk cId="2193529002" sldId="2147483663"/>
          </pc:sldLayoutMkLst>
        </pc:sldLayoutChg>
        <pc:sldLayoutChg chg="del">
          <pc:chgData name="Julian Chow" userId="1c617f15-7cb4-4ac3-8adb-f59275d155e8" providerId="ADAL" clId="{E9033E99-EDE4-4C74-8F2D-77F00541EF89}" dt="2021-07-01T15:51:07.331" v="4" actId="47"/>
          <pc:sldLayoutMkLst>
            <pc:docMk/>
            <pc:sldMasterMk cId="3059751616" sldId="2147483660"/>
            <pc:sldLayoutMk cId="2996721428" sldId="2147483664"/>
          </pc:sldLayoutMkLst>
        </pc:sldLayoutChg>
        <pc:sldLayoutChg chg="del">
          <pc:chgData name="Julian Chow" userId="1c617f15-7cb4-4ac3-8adb-f59275d155e8" providerId="ADAL" clId="{E9033E99-EDE4-4C74-8F2D-77F00541EF89}" dt="2021-07-01T15:51:07.331" v="4" actId="47"/>
          <pc:sldLayoutMkLst>
            <pc:docMk/>
            <pc:sldMasterMk cId="3059751616" sldId="2147483660"/>
            <pc:sldLayoutMk cId="1119655673" sldId="2147483665"/>
          </pc:sldLayoutMkLst>
        </pc:sldLayoutChg>
        <pc:sldLayoutChg chg="del">
          <pc:chgData name="Julian Chow" userId="1c617f15-7cb4-4ac3-8adb-f59275d155e8" providerId="ADAL" clId="{E9033E99-EDE4-4C74-8F2D-77F00541EF89}" dt="2021-07-01T15:51:07.331" v="4" actId="47"/>
          <pc:sldLayoutMkLst>
            <pc:docMk/>
            <pc:sldMasterMk cId="3059751616" sldId="2147483660"/>
            <pc:sldLayoutMk cId="2792930440" sldId="2147483666"/>
          </pc:sldLayoutMkLst>
        </pc:sldLayoutChg>
        <pc:sldLayoutChg chg="del">
          <pc:chgData name="Julian Chow" userId="1c617f15-7cb4-4ac3-8adb-f59275d155e8" providerId="ADAL" clId="{E9033E99-EDE4-4C74-8F2D-77F00541EF89}" dt="2021-07-01T15:51:07.331" v="4" actId="47"/>
          <pc:sldLayoutMkLst>
            <pc:docMk/>
            <pc:sldMasterMk cId="3059751616" sldId="2147483660"/>
            <pc:sldLayoutMk cId="704664618" sldId="2147483667"/>
          </pc:sldLayoutMkLst>
        </pc:sldLayoutChg>
      </pc:sldMasterChg>
      <pc:sldMasterChg chg="del delSldLayout">
        <pc:chgData name="Julian Chow" userId="1c617f15-7cb4-4ac3-8adb-f59275d155e8" providerId="ADAL" clId="{E9033E99-EDE4-4C74-8F2D-77F00541EF89}" dt="2021-07-01T15:51:14.583" v="15" actId="47"/>
        <pc:sldMasterMkLst>
          <pc:docMk/>
          <pc:sldMasterMk cId="413433688" sldId="2147483710"/>
        </pc:sldMasterMkLst>
        <pc:sldLayoutChg chg="del">
          <pc:chgData name="Julian Chow" userId="1c617f15-7cb4-4ac3-8adb-f59275d155e8" providerId="ADAL" clId="{E9033E99-EDE4-4C74-8F2D-77F00541EF89}" dt="2021-07-01T15:51:14.583" v="15" actId="47"/>
          <pc:sldLayoutMkLst>
            <pc:docMk/>
            <pc:sldMasterMk cId="413433688" sldId="2147483710"/>
            <pc:sldLayoutMk cId="1424367967" sldId="2147483711"/>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1036363829" sldId="2147483712"/>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62846843" sldId="2147483713"/>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1173922711" sldId="2147483714"/>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1633291584" sldId="2147483715"/>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3608453371" sldId="2147483716"/>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2723224930" sldId="2147483717"/>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3320905457" sldId="2147483718"/>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1634151011" sldId="2147483719"/>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1739599689" sldId="2147483720"/>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4163005942" sldId="2147483721"/>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3671963182" sldId="2147483722"/>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1219239872" sldId="2147483723"/>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376574138" sldId="2147483724"/>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448752038" sldId="2147483725"/>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3051320263" sldId="2147483726"/>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469054533" sldId="2147483727"/>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3983167440" sldId="2147483728"/>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1312091805" sldId="2147483729"/>
          </pc:sldLayoutMkLst>
        </pc:sldLayoutChg>
        <pc:sldLayoutChg chg="del">
          <pc:chgData name="Julian Chow" userId="1c617f15-7cb4-4ac3-8adb-f59275d155e8" providerId="ADAL" clId="{E9033E99-EDE4-4C74-8F2D-77F00541EF89}" dt="2021-07-01T15:51:14.583" v="15" actId="47"/>
          <pc:sldLayoutMkLst>
            <pc:docMk/>
            <pc:sldMasterMk cId="413433688" sldId="2147483710"/>
            <pc:sldLayoutMk cId="185590116" sldId="2147483730"/>
          </pc:sldLayoutMkLst>
        </pc:sldLayoutChg>
        <pc:sldLayoutChg chg="del">
          <pc:chgData name="Julian Chow" userId="1c617f15-7cb4-4ac3-8adb-f59275d155e8" providerId="ADAL" clId="{E9033E99-EDE4-4C74-8F2D-77F00541EF89}" dt="2021-07-01T15:51:09.020" v="9" actId="47"/>
          <pc:sldLayoutMkLst>
            <pc:docMk/>
            <pc:sldMasterMk cId="413433688" sldId="2147483710"/>
            <pc:sldLayoutMk cId="3501204748" sldId="2147483731"/>
          </pc:sldLayoutMkLst>
        </pc:sldLayoutChg>
      </pc:sldMasterChg>
      <pc:sldMasterChg chg="del delSldLayout">
        <pc:chgData name="Julian Chow" userId="1c617f15-7cb4-4ac3-8adb-f59275d155e8" providerId="ADAL" clId="{E9033E99-EDE4-4C74-8F2D-77F00541EF89}" dt="2021-07-01T15:51:28.879" v="16" actId="47"/>
        <pc:sldMasterMkLst>
          <pc:docMk/>
          <pc:sldMasterMk cId="1544916080" sldId="2147483732"/>
        </pc:sldMasterMkLst>
        <pc:sldLayoutChg chg="del">
          <pc:chgData name="Julian Chow" userId="1c617f15-7cb4-4ac3-8adb-f59275d155e8" providerId="ADAL" clId="{E9033E99-EDE4-4C74-8F2D-77F00541EF89}" dt="2021-07-01T15:51:28.879" v="16" actId="47"/>
          <pc:sldLayoutMkLst>
            <pc:docMk/>
            <pc:sldMasterMk cId="1544916080" sldId="2147483732"/>
            <pc:sldLayoutMk cId="2226473259" sldId="2147483733"/>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1806076077" sldId="2147483734"/>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306527812" sldId="2147483735"/>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4161348370" sldId="2147483736"/>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2107016870" sldId="2147483737"/>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774847364" sldId="2147483738"/>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982206586" sldId="2147483739"/>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67767390" sldId="2147483740"/>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1142982622" sldId="2147483741"/>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112123691" sldId="2147483742"/>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2612472313" sldId="2147483743"/>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867307822" sldId="2147483744"/>
          </pc:sldLayoutMkLst>
        </pc:sldLayoutChg>
        <pc:sldLayoutChg chg="del">
          <pc:chgData name="Julian Chow" userId="1c617f15-7cb4-4ac3-8adb-f59275d155e8" providerId="ADAL" clId="{E9033E99-EDE4-4C74-8F2D-77F00541EF89}" dt="2021-07-01T15:51:28.879" v="16" actId="47"/>
          <pc:sldLayoutMkLst>
            <pc:docMk/>
            <pc:sldMasterMk cId="1544916080" sldId="2147483732"/>
            <pc:sldLayoutMk cId="1551765656" sldId="2147483745"/>
          </pc:sldLayoutMkLst>
        </pc:sldLayoutChg>
      </pc:sldMasterChg>
      <pc:sldMasterChg chg="del delSldLayout">
        <pc:chgData name="Julian Chow" userId="1c617f15-7cb4-4ac3-8adb-f59275d155e8" providerId="ADAL" clId="{E9033E99-EDE4-4C74-8F2D-77F00541EF89}" dt="2021-07-01T15:51:28.879" v="16" actId="47"/>
        <pc:sldMasterMkLst>
          <pc:docMk/>
          <pc:sldMasterMk cId="3547916771" sldId="2147483746"/>
        </pc:sldMasterMkLst>
        <pc:sldLayoutChg chg="del">
          <pc:chgData name="Julian Chow" userId="1c617f15-7cb4-4ac3-8adb-f59275d155e8" providerId="ADAL" clId="{E9033E99-EDE4-4C74-8F2D-77F00541EF89}" dt="2021-07-01T15:51:28.879" v="16" actId="47"/>
          <pc:sldLayoutMkLst>
            <pc:docMk/>
            <pc:sldMasterMk cId="3547916771" sldId="2147483746"/>
            <pc:sldLayoutMk cId="873038204" sldId="2147483747"/>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2323885455" sldId="2147483748"/>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2678323258" sldId="2147483749"/>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3014290229" sldId="2147483750"/>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882186249" sldId="2147483751"/>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1054377235" sldId="2147483752"/>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3268783018" sldId="2147483753"/>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1295110528" sldId="2147483754"/>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1667790232" sldId="2147483755"/>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1682451588" sldId="2147483756"/>
          </pc:sldLayoutMkLst>
        </pc:sldLayoutChg>
        <pc:sldLayoutChg chg="del">
          <pc:chgData name="Julian Chow" userId="1c617f15-7cb4-4ac3-8adb-f59275d155e8" providerId="ADAL" clId="{E9033E99-EDE4-4C74-8F2D-77F00541EF89}" dt="2021-07-01T15:51:28.879" v="16" actId="47"/>
          <pc:sldLayoutMkLst>
            <pc:docMk/>
            <pc:sldMasterMk cId="3547916771" sldId="2147483746"/>
            <pc:sldLayoutMk cId="2492711787" sldId="2147483757"/>
          </pc:sldLayoutMkLst>
        </pc:sldLayoutChg>
      </pc:sldMasterChg>
      <pc:sldMasterChg chg="del delSldLayout">
        <pc:chgData name="Julian Chow" userId="1c617f15-7cb4-4ac3-8adb-f59275d155e8" providerId="ADAL" clId="{E9033E99-EDE4-4C74-8F2D-77F00541EF89}" dt="2021-07-01T15:51:28.879" v="16" actId="47"/>
        <pc:sldMasterMkLst>
          <pc:docMk/>
          <pc:sldMasterMk cId="1787993721" sldId="2147483758"/>
        </pc:sldMasterMkLst>
        <pc:sldLayoutChg chg="del">
          <pc:chgData name="Julian Chow" userId="1c617f15-7cb4-4ac3-8adb-f59275d155e8" providerId="ADAL" clId="{E9033E99-EDE4-4C74-8F2D-77F00541EF89}" dt="2021-07-01T15:51:28.879" v="16" actId="47"/>
          <pc:sldLayoutMkLst>
            <pc:docMk/>
            <pc:sldMasterMk cId="1787993721" sldId="2147483758"/>
            <pc:sldLayoutMk cId="409144898" sldId="2147483759"/>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560797809" sldId="2147483760"/>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974089727" sldId="2147483761"/>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1785705464" sldId="2147483762"/>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3871970144" sldId="2147483763"/>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3881483910" sldId="2147483764"/>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2604551650" sldId="2147483765"/>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464906437" sldId="2147483766"/>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3009736287" sldId="2147483767"/>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2349074168" sldId="2147483768"/>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1194247759" sldId="2147483769"/>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2630262400" sldId="2147483770"/>
          </pc:sldLayoutMkLst>
        </pc:sldLayoutChg>
        <pc:sldLayoutChg chg="del">
          <pc:chgData name="Julian Chow" userId="1c617f15-7cb4-4ac3-8adb-f59275d155e8" providerId="ADAL" clId="{E9033E99-EDE4-4C74-8F2D-77F00541EF89}" dt="2021-07-01T15:51:28.879" v="16" actId="47"/>
          <pc:sldLayoutMkLst>
            <pc:docMk/>
            <pc:sldMasterMk cId="1787993721" sldId="2147483758"/>
            <pc:sldLayoutMk cId="3102037539" sldId="2147483771"/>
          </pc:sldLayoutMkLst>
        </pc:sldLayoutChg>
      </pc:sldMasterChg>
      <pc:sldMasterChg chg="del delSldLayout">
        <pc:chgData name="Julian Chow" userId="1c617f15-7cb4-4ac3-8adb-f59275d155e8" providerId="ADAL" clId="{E9033E99-EDE4-4C74-8F2D-77F00541EF89}" dt="2021-07-01T15:51:28.879" v="16" actId="47"/>
        <pc:sldMasterMkLst>
          <pc:docMk/>
          <pc:sldMasterMk cId="3135579513" sldId="2147483772"/>
        </pc:sldMasterMkLst>
        <pc:sldLayoutChg chg="del">
          <pc:chgData name="Julian Chow" userId="1c617f15-7cb4-4ac3-8adb-f59275d155e8" providerId="ADAL" clId="{E9033E99-EDE4-4C74-8F2D-77F00541EF89}" dt="2021-07-01T15:51:28.879" v="16" actId="47"/>
          <pc:sldLayoutMkLst>
            <pc:docMk/>
            <pc:sldMasterMk cId="3135579513" sldId="2147483772"/>
            <pc:sldLayoutMk cId="304694748" sldId="2147483773"/>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1821182951" sldId="2147483774"/>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2021656122" sldId="2147483775"/>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3412062563" sldId="2147483776"/>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21317648" sldId="2147483777"/>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2251789909" sldId="2147483778"/>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2999777574" sldId="2147483779"/>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2618391385" sldId="2147483780"/>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779942524" sldId="2147483781"/>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4096080320" sldId="2147483782"/>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979211451" sldId="2147483783"/>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3792368605" sldId="2147483784"/>
          </pc:sldLayoutMkLst>
        </pc:sldLayoutChg>
        <pc:sldLayoutChg chg="del">
          <pc:chgData name="Julian Chow" userId="1c617f15-7cb4-4ac3-8adb-f59275d155e8" providerId="ADAL" clId="{E9033E99-EDE4-4C74-8F2D-77F00541EF89}" dt="2021-07-01T15:51:28.879" v="16" actId="47"/>
          <pc:sldLayoutMkLst>
            <pc:docMk/>
            <pc:sldMasterMk cId="3135579513" sldId="2147483772"/>
            <pc:sldLayoutMk cId="4290521313" sldId="2147483785"/>
          </pc:sldLayoutMkLst>
        </pc:sldLayoutChg>
      </pc:sldMasterChg>
      <pc:sldMasterChg chg="del delSldLayout">
        <pc:chgData name="Julian Chow" userId="1c617f15-7cb4-4ac3-8adb-f59275d155e8" providerId="ADAL" clId="{E9033E99-EDE4-4C74-8F2D-77F00541EF89}" dt="2021-07-01T15:51:28.879" v="16" actId="47"/>
        <pc:sldMasterMkLst>
          <pc:docMk/>
          <pc:sldMasterMk cId="3676706998" sldId="2147483786"/>
        </pc:sldMasterMkLst>
        <pc:sldLayoutChg chg="del">
          <pc:chgData name="Julian Chow" userId="1c617f15-7cb4-4ac3-8adb-f59275d155e8" providerId="ADAL" clId="{E9033E99-EDE4-4C74-8F2D-77F00541EF89}" dt="2021-07-01T15:51:28.879" v="16" actId="47"/>
          <pc:sldLayoutMkLst>
            <pc:docMk/>
            <pc:sldMasterMk cId="3676706998" sldId="2147483786"/>
            <pc:sldLayoutMk cId="2337732406" sldId="2147483787"/>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2931537528" sldId="2147483788"/>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1642727423" sldId="2147483789"/>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882776594" sldId="2147483790"/>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2737559435" sldId="2147483791"/>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2535986815" sldId="2147483792"/>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752721260" sldId="2147483793"/>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3795142377" sldId="2147483794"/>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507317164" sldId="2147483795"/>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734551587" sldId="2147483796"/>
          </pc:sldLayoutMkLst>
        </pc:sldLayoutChg>
        <pc:sldLayoutChg chg="del">
          <pc:chgData name="Julian Chow" userId="1c617f15-7cb4-4ac3-8adb-f59275d155e8" providerId="ADAL" clId="{E9033E99-EDE4-4C74-8F2D-77F00541EF89}" dt="2021-07-01T15:51:28.879" v="16" actId="47"/>
          <pc:sldLayoutMkLst>
            <pc:docMk/>
            <pc:sldMasterMk cId="3676706998" sldId="2147483786"/>
            <pc:sldLayoutMk cId="77972711" sldId="2147483797"/>
          </pc:sldLayoutMkLst>
        </pc:sldLayoutChg>
      </pc:sldMasterChg>
      <pc:sldMasterChg chg="del delSldLayout">
        <pc:chgData name="Julian Chow" userId="1c617f15-7cb4-4ac3-8adb-f59275d155e8" providerId="ADAL" clId="{E9033E99-EDE4-4C74-8F2D-77F00541EF89}" dt="2021-07-01T15:51:28.879" v="16" actId="47"/>
        <pc:sldMasterMkLst>
          <pc:docMk/>
          <pc:sldMasterMk cId="3744930819" sldId="2147483798"/>
        </pc:sldMasterMkLst>
        <pc:sldLayoutChg chg="del">
          <pc:chgData name="Julian Chow" userId="1c617f15-7cb4-4ac3-8adb-f59275d155e8" providerId="ADAL" clId="{E9033E99-EDE4-4C74-8F2D-77F00541EF89}" dt="2021-07-01T15:51:28.879" v="16" actId="47"/>
          <pc:sldLayoutMkLst>
            <pc:docMk/>
            <pc:sldMasterMk cId="3744930819" sldId="2147483798"/>
            <pc:sldLayoutMk cId="2269365665" sldId="2147483799"/>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2761662832" sldId="2147483800"/>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3847159945" sldId="2147483801"/>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712842659" sldId="2147483802"/>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310408178" sldId="2147483803"/>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2127963483" sldId="2147483804"/>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98133600" sldId="2147483805"/>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3600055423" sldId="2147483806"/>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2322674422" sldId="2147483807"/>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1725479993" sldId="2147483808"/>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337759684" sldId="2147483809"/>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46579024" sldId="2147483810"/>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3080307131" sldId="2147483811"/>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2543831888" sldId="2147483812"/>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571080288" sldId="2147483813"/>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1317056614" sldId="2147483814"/>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635055917" sldId="2147483815"/>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1299180833" sldId="2147483816"/>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1633676249" sldId="2147483817"/>
          </pc:sldLayoutMkLst>
        </pc:sldLayoutChg>
        <pc:sldLayoutChg chg="del">
          <pc:chgData name="Julian Chow" userId="1c617f15-7cb4-4ac3-8adb-f59275d155e8" providerId="ADAL" clId="{E9033E99-EDE4-4C74-8F2D-77F00541EF89}" dt="2021-07-01T15:51:28.879" v="16" actId="47"/>
          <pc:sldLayoutMkLst>
            <pc:docMk/>
            <pc:sldMasterMk cId="3744930819" sldId="2147483798"/>
            <pc:sldLayoutMk cId="3427696416" sldId="2147483818"/>
          </pc:sldLayoutMkLst>
        </pc:sldLayoutChg>
      </pc:sldMasterChg>
    </pc:docChg>
  </pc:docChgLst>
  <pc:docChgLst>
    <pc:chgData name="Julian Chow" userId="1c617f15-7cb4-4ac3-8adb-f59275d155e8" providerId="ADAL" clId="{9C5FA073-B807-4B35-B4ED-5334E1584325}"/>
    <pc:docChg chg="undo custSel addSld delSld modSld sldOrd delMainMaster addSection delSection modSection">
      <pc:chgData name="Julian Chow" userId="1c617f15-7cb4-4ac3-8adb-f59275d155e8" providerId="ADAL" clId="{9C5FA073-B807-4B35-B4ED-5334E1584325}" dt="2021-07-07T01:29:45.341" v="3220" actId="14100"/>
      <pc:docMkLst>
        <pc:docMk/>
      </pc:docMkLst>
      <pc:sldChg chg="addSp delSp add del setBg delDesignElem">
        <pc:chgData name="Julian Chow" userId="1c617f15-7cb4-4ac3-8adb-f59275d155e8" providerId="ADAL" clId="{9C5FA073-B807-4B35-B4ED-5334E1584325}" dt="2021-07-06T21:01:25.902" v="1705"/>
        <pc:sldMkLst>
          <pc:docMk/>
          <pc:sldMk cId="1925460759" sldId="256"/>
        </pc:sldMkLst>
        <pc:spChg chg="add del">
          <ac:chgData name="Julian Chow" userId="1c617f15-7cb4-4ac3-8adb-f59275d155e8" providerId="ADAL" clId="{9C5FA073-B807-4B35-B4ED-5334E1584325}" dt="2021-07-06T21:01:25.844" v="1704"/>
          <ac:spMkLst>
            <pc:docMk/>
            <pc:sldMk cId="1925460759" sldId="256"/>
            <ac:spMk id="92" creationId="{86FF76B9-219D-4469-AF87-0236D29032F1}"/>
          </ac:spMkLst>
        </pc:spChg>
        <pc:spChg chg="add del">
          <ac:chgData name="Julian Chow" userId="1c617f15-7cb4-4ac3-8adb-f59275d155e8" providerId="ADAL" clId="{9C5FA073-B807-4B35-B4ED-5334E1584325}" dt="2021-07-06T21:01:25.844" v="1704"/>
          <ac:spMkLst>
            <pc:docMk/>
            <pc:sldMk cId="1925460759" sldId="256"/>
            <ac:spMk id="98" creationId="{2E80C965-DB6D-4F81-9E9E-B027384D0BD6}"/>
          </ac:spMkLst>
        </pc:spChg>
        <pc:spChg chg="add del">
          <ac:chgData name="Julian Chow" userId="1c617f15-7cb4-4ac3-8adb-f59275d155e8" providerId="ADAL" clId="{9C5FA073-B807-4B35-B4ED-5334E1584325}" dt="2021-07-06T21:01:25.844" v="1704"/>
          <ac:spMkLst>
            <pc:docMk/>
            <pc:sldMk cId="1925460759" sldId="256"/>
            <ac:spMk id="100" creationId="{633C5E46-DAC5-4661-9C87-22B08E2A512F}"/>
          </ac:spMkLst>
        </pc:spChg>
        <pc:grpChg chg="add del">
          <ac:chgData name="Julian Chow" userId="1c617f15-7cb4-4ac3-8adb-f59275d155e8" providerId="ADAL" clId="{9C5FA073-B807-4B35-B4ED-5334E1584325}" dt="2021-07-06T21:01:25.844" v="1704"/>
          <ac:grpSpMkLst>
            <pc:docMk/>
            <pc:sldMk cId="1925460759" sldId="256"/>
            <ac:grpSpMk id="94" creationId="{DB88BD78-87E1-424D-B479-C37D8E41B12E}"/>
          </ac:grpSpMkLst>
        </pc:grpChg>
      </pc:sldChg>
      <pc:sldChg chg="add del">
        <pc:chgData name="Julian Chow" userId="1c617f15-7cb4-4ac3-8adb-f59275d155e8" providerId="ADAL" clId="{9C5FA073-B807-4B35-B4ED-5334E1584325}" dt="2021-07-07T00:52:07.001" v="2249" actId="47"/>
        <pc:sldMkLst>
          <pc:docMk/>
          <pc:sldMk cId="140820865" sldId="258"/>
        </pc:sldMkLst>
      </pc:sldChg>
      <pc:sldChg chg="add del">
        <pc:chgData name="Julian Chow" userId="1c617f15-7cb4-4ac3-8adb-f59275d155e8" providerId="ADAL" clId="{9C5FA073-B807-4B35-B4ED-5334E1584325}" dt="2021-07-07T00:51:41.988" v="2232"/>
        <pc:sldMkLst>
          <pc:docMk/>
          <pc:sldMk cId="3619628104" sldId="258"/>
        </pc:sldMkLst>
      </pc:sldChg>
      <pc:sldChg chg="add del">
        <pc:chgData name="Julian Chow" userId="1c617f15-7cb4-4ac3-8adb-f59275d155e8" providerId="ADAL" clId="{9C5FA073-B807-4B35-B4ED-5334E1584325}" dt="2021-07-07T00:51:37.514" v="2230" actId="2696"/>
        <pc:sldMkLst>
          <pc:docMk/>
          <pc:sldMk cId="3703292129" sldId="258"/>
        </pc:sldMkLst>
      </pc:sldChg>
      <pc:sldChg chg="add del">
        <pc:chgData name="Julian Chow" userId="1c617f15-7cb4-4ac3-8adb-f59275d155e8" providerId="ADAL" clId="{9C5FA073-B807-4B35-B4ED-5334E1584325}" dt="2021-07-07T01:07:09.890" v="2850" actId="47"/>
        <pc:sldMkLst>
          <pc:docMk/>
          <pc:sldMk cId="924846879" sldId="259"/>
        </pc:sldMkLst>
      </pc:sldChg>
      <pc:sldChg chg="modSp add del mod">
        <pc:chgData name="Julian Chow" userId="1c617f15-7cb4-4ac3-8adb-f59275d155e8" providerId="ADAL" clId="{9C5FA073-B807-4B35-B4ED-5334E1584325}" dt="2021-07-06T20:28:38.048" v="1137" actId="47"/>
        <pc:sldMkLst>
          <pc:docMk/>
          <pc:sldMk cId="1492745490" sldId="266"/>
        </pc:sldMkLst>
        <pc:spChg chg="mod">
          <ac:chgData name="Julian Chow" userId="1c617f15-7cb4-4ac3-8adb-f59275d155e8" providerId="ADAL" clId="{9C5FA073-B807-4B35-B4ED-5334E1584325}" dt="2021-07-06T19:52:59.470" v="6"/>
          <ac:spMkLst>
            <pc:docMk/>
            <pc:sldMk cId="1492745490" sldId="266"/>
            <ac:spMk id="13315" creationId="{7378494A-492D-445D-9DF4-37964053C6B9}"/>
          </ac:spMkLst>
        </pc:spChg>
      </pc:sldChg>
      <pc:sldChg chg="add del">
        <pc:chgData name="Julian Chow" userId="1c617f15-7cb4-4ac3-8adb-f59275d155e8" providerId="ADAL" clId="{9C5FA073-B807-4B35-B4ED-5334E1584325}" dt="2021-07-06T20:34:34.587" v="1239" actId="47"/>
        <pc:sldMkLst>
          <pc:docMk/>
          <pc:sldMk cId="1793768290" sldId="284"/>
        </pc:sldMkLst>
      </pc:sldChg>
      <pc:sldChg chg="add del">
        <pc:chgData name="Julian Chow" userId="1c617f15-7cb4-4ac3-8adb-f59275d155e8" providerId="ADAL" clId="{9C5FA073-B807-4B35-B4ED-5334E1584325}" dt="2021-07-06T20:30:42" v="1178" actId="47"/>
        <pc:sldMkLst>
          <pc:docMk/>
          <pc:sldMk cId="2051803591" sldId="290"/>
        </pc:sldMkLst>
      </pc:sldChg>
      <pc:sldChg chg="add del">
        <pc:chgData name="Julian Chow" userId="1c617f15-7cb4-4ac3-8adb-f59275d155e8" providerId="ADAL" clId="{9C5FA073-B807-4B35-B4ED-5334E1584325}" dt="2021-07-07T00:45:49.489" v="2129" actId="47"/>
        <pc:sldMkLst>
          <pc:docMk/>
          <pc:sldMk cId="90166467" sldId="347"/>
        </pc:sldMkLst>
      </pc:sldChg>
      <pc:sldChg chg="add del">
        <pc:chgData name="Julian Chow" userId="1c617f15-7cb4-4ac3-8adb-f59275d155e8" providerId="ADAL" clId="{9C5FA073-B807-4B35-B4ED-5334E1584325}" dt="2021-07-07T00:45:46.604" v="2128" actId="47"/>
        <pc:sldMkLst>
          <pc:docMk/>
          <pc:sldMk cId="260140767" sldId="350"/>
        </pc:sldMkLst>
      </pc:sldChg>
      <pc:sldChg chg="add del">
        <pc:chgData name="Julian Chow" userId="1c617f15-7cb4-4ac3-8adb-f59275d155e8" providerId="ADAL" clId="{9C5FA073-B807-4B35-B4ED-5334E1584325}" dt="2021-07-07T00:45:51.609" v="2130" actId="47"/>
        <pc:sldMkLst>
          <pc:docMk/>
          <pc:sldMk cId="1990642177" sldId="359"/>
        </pc:sldMkLst>
      </pc:sldChg>
      <pc:sldChg chg="add del">
        <pc:chgData name="Julian Chow" userId="1c617f15-7cb4-4ac3-8adb-f59275d155e8" providerId="ADAL" clId="{9C5FA073-B807-4B35-B4ED-5334E1584325}" dt="2021-07-07T00:45:53.136" v="2131" actId="47"/>
        <pc:sldMkLst>
          <pc:docMk/>
          <pc:sldMk cId="2290604718" sldId="363"/>
        </pc:sldMkLst>
      </pc:sldChg>
      <pc:sldChg chg="addSp delSp modSp add del mod">
        <pc:chgData name="Julian Chow" userId="1c617f15-7cb4-4ac3-8adb-f59275d155e8" providerId="ADAL" clId="{9C5FA073-B807-4B35-B4ED-5334E1584325}" dt="2021-07-06T20:13:59.899" v="528" actId="47"/>
        <pc:sldMkLst>
          <pc:docMk/>
          <pc:sldMk cId="166481264" sldId="1167"/>
        </pc:sldMkLst>
        <pc:spChg chg="add del mod">
          <ac:chgData name="Julian Chow" userId="1c617f15-7cb4-4ac3-8adb-f59275d155e8" providerId="ADAL" clId="{9C5FA073-B807-4B35-B4ED-5334E1584325}" dt="2021-07-06T20:09:16.135" v="393"/>
          <ac:spMkLst>
            <pc:docMk/>
            <pc:sldMk cId="166481264" sldId="1167"/>
            <ac:spMk id="7" creationId="{5685C24B-37FE-4DB0-86BF-4895DAB47706}"/>
          </ac:spMkLst>
        </pc:spChg>
        <pc:spChg chg="add del mod">
          <ac:chgData name="Julian Chow" userId="1c617f15-7cb4-4ac3-8adb-f59275d155e8" providerId="ADAL" clId="{9C5FA073-B807-4B35-B4ED-5334E1584325}" dt="2021-07-06T20:09:16.135" v="393"/>
          <ac:spMkLst>
            <pc:docMk/>
            <pc:sldMk cId="166481264" sldId="1167"/>
            <ac:spMk id="8" creationId="{207C2456-141C-46C9-84DF-4E439B3281CE}"/>
          </ac:spMkLst>
        </pc:spChg>
        <pc:spChg chg="del">
          <ac:chgData name="Julian Chow" userId="1c617f15-7cb4-4ac3-8adb-f59275d155e8" providerId="ADAL" clId="{9C5FA073-B807-4B35-B4ED-5334E1584325}" dt="2021-07-06T20:07:24.728" v="389" actId="478"/>
          <ac:spMkLst>
            <pc:docMk/>
            <pc:sldMk cId="166481264" sldId="1167"/>
            <ac:spMk id="9" creationId="{941D37A1-A26A-4BD4-B34C-5E846DEC6DE6}"/>
          </ac:spMkLst>
        </pc:spChg>
      </pc:sldChg>
      <pc:sldChg chg="add del">
        <pc:chgData name="Julian Chow" userId="1c617f15-7cb4-4ac3-8adb-f59275d155e8" providerId="ADAL" clId="{9C5FA073-B807-4B35-B4ED-5334E1584325}" dt="2021-07-06T20:08:33.068" v="391" actId="47"/>
        <pc:sldMkLst>
          <pc:docMk/>
          <pc:sldMk cId="3130165641" sldId="1177"/>
        </pc:sldMkLst>
      </pc:sldChg>
      <pc:sldChg chg="add del">
        <pc:chgData name="Julian Chow" userId="1c617f15-7cb4-4ac3-8adb-f59275d155e8" providerId="ADAL" clId="{9C5FA073-B807-4B35-B4ED-5334E1584325}" dt="2021-07-06T20:20:17.302" v="856" actId="47"/>
        <pc:sldMkLst>
          <pc:docMk/>
          <pc:sldMk cId="3249071753" sldId="1185"/>
        </pc:sldMkLst>
      </pc:sldChg>
      <pc:sldChg chg="delSp add del mod">
        <pc:chgData name="Julian Chow" userId="1c617f15-7cb4-4ac3-8adb-f59275d155e8" providerId="ADAL" clId="{9C5FA073-B807-4B35-B4ED-5334E1584325}" dt="2021-07-06T20:14:02.670" v="529" actId="47"/>
        <pc:sldMkLst>
          <pc:docMk/>
          <pc:sldMk cId="3673574445" sldId="1188"/>
        </pc:sldMkLst>
        <pc:spChg chg="del">
          <ac:chgData name="Julian Chow" userId="1c617f15-7cb4-4ac3-8adb-f59275d155e8" providerId="ADAL" clId="{9C5FA073-B807-4B35-B4ED-5334E1584325}" dt="2021-07-06T20:07:47.245" v="390" actId="478"/>
          <ac:spMkLst>
            <pc:docMk/>
            <pc:sldMk cId="3673574445" sldId="1188"/>
            <ac:spMk id="36" creationId="{B6C2679D-0CD3-42C3-A12E-DE6E5D98D74B}"/>
          </ac:spMkLst>
        </pc:spChg>
      </pc:sldChg>
      <pc:sldChg chg="add del">
        <pc:chgData name="Julian Chow" userId="1c617f15-7cb4-4ac3-8adb-f59275d155e8" providerId="ADAL" clId="{9C5FA073-B807-4B35-B4ED-5334E1584325}" dt="2021-07-06T20:22:57.010" v="1052" actId="47"/>
        <pc:sldMkLst>
          <pc:docMk/>
          <pc:sldMk cId="1842745563" sldId="1201"/>
        </pc:sldMkLst>
      </pc:sldChg>
      <pc:sldChg chg="modSp add del">
        <pc:chgData name="Julian Chow" userId="1c617f15-7cb4-4ac3-8adb-f59275d155e8" providerId="ADAL" clId="{9C5FA073-B807-4B35-B4ED-5334E1584325}" dt="2021-07-06T20:25:05.799" v="1061" actId="47"/>
        <pc:sldMkLst>
          <pc:docMk/>
          <pc:sldMk cId="1425026724" sldId="1326"/>
        </pc:sldMkLst>
        <pc:spChg chg="mod">
          <ac:chgData name="Julian Chow" userId="1c617f15-7cb4-4ac3-8adb-f59275d155e8" providerId="ADAL" clId="{9C5FA073-B807-4B35-B4ED-5334E1584325}" dt="2021-07-06T20:06:57.001" v="386"/>
          <ac:spMkLst>
            <pc:docMk/>
            <pc:sldMk cId="1425026724" sldId="1326"/>
            <ac:spMk id="2" creationId="{8380946C-85C3-451B-AFEE-DD2D5D2FE8D1}"/>
          </ac:spMkLst>
        </pc:spChg>
        <pc:spChg chg="mod">
          <ac:chgData name="Julian Chow" userId="1c617f15-7cb4-4ac3-8adb-f59275d155e8" providerId="ADAL" clId="{9C5FA073-B807-4B35-B4ED-5334E1584325}" dt="2021-07-06T20:06:57.001" v="386"/>
          <ac:spMkLst>
            <pc:docMk/>
            <pc:sldMk cId="1425026724" sldId="1326"/>
            <ac:spMk id="3" creationId="{13B6D16F-D052-459C-9EB0-3198C40FB469}"/>
          </ac:spMkLst>
        </pc:spChg>
      </pc:sldChg>
      <pc:sldChg chg="add del">
        <pc:chgData name="Julian Chow" userId="1c617f15-7cb4-4ac3-8adb-f59275d155e8" providerId="ADAL" clId="{9C5FA073-B807-4B35-B4ED-5334E1584325}" dt="2021-07-06T20:22:56.123" v="1051" actId="47"/>
        <pc:sldMkLst>
          <pc:docMk/>
          <pc:sldMk cId="1491509938" sldId="1332"/>
        </pc:sldMkLst>
      </pc:sldChg>
      <pc:sldChg chg="add del">
        <pc:chgData name="Julian Chow" userId="1c617f15-7cb4-4ac3-8adb-f59275d155e8" providerId="ADAL" clId="{9C5FA073-B807-4B35-B4ED-5334E1584325}" dt="2021-07-06T20:19:42.124" v="855" actId="47"/>
        <pc:sldMkLst>
          <pc:docMk/>
          <pc:sldMk cId="1141425981" sldId="1333"/>
        </pc:sldMkLst>
      </pc:sldChg>
      <pc:sldChg chg="add del">
        <pc:chgData name="Julian Chow" userId="1c617f15-7cb4-4ac3-8adb-f59275d155e8" providerId="ADAL" clId="{9C5FA073-B807-4B35-B4ED-5334E1584325}" dt="2021-07-06T20:36:36.041" v="1316" actId="47"/>
        <pc:sldMkLst>
          <pc:docMk/>
          <pc:sldMk cId="3706501172" sldId="1334"/>
        </pc:sldMkLst>
      </pc:sldChg>
      <pc:sldChg chg="modSp mod">
        <pc:chgData name="Julian Chow" userId="1c617f15-7cb4-4ac3-8adb-f59275d155e8" providerId="ADAL" clId="{9C5FA073-B807-4B35-B4ED-5334E1584325}" dt="2021-07-06T19:52:03.857" v="0" actId="6549"/>
        <pc:sldMkLst>
          <pc:docMk/>
          <pc:sldMk cId="848338969" sldId="2717"/>
        </pc:sldMkLst>
        <pc:spChg chg="mod">
          <ac:chgData name="Julian Chow" userId="1c617f15-7cb4-4ac3-8adb-f59275d155e8" providerId="ADAL" clId="{9C5FA073-B807-4B35-B4ED-5334E1584325}" dt="2021-07-06T19:52:03.857" v="0" actId="6549"/>
          <ac:spMkLst>
            <pc:docMk/>
            <pc:sldMk cId="848338969" sldId="2717"/>
            <ac:spMk id="4" creationId="{9062A6F4-33BB-4A15-B305-8EF7CFF48423}"/>
          </ac:spMkLst>
        </pc:spChg>
      </pc:sldChg>
      <pc:sldChg chg="del">
        <pc:chgData name="Julian Chow" userId="1c617f15-7cb4-4ac3-8adb-f59275d155e8" providerId="ADAL" clId="{9C5FA073-B807-4B35-B4ED-5334E1584325}" dt="2021-07-07T01:22:45.108" v="3190" actId="47"/>
        <pc:sldMkLst>
          <pc:docMk/>
          <pc:sldMk cId="3355480134" sldId="2719"/>
        </pc:sldMkLst>
      </pc:sldChg>
      <pc:sldChg chg="modSp mod">
        <pc:chgData name="Julian Chow" userId="1c617f15-7cb4-4ac3-8adb-f59275d155e8" providerId="ADAL" clId="{9C5FA073-B807-4B35-B4ED-5334E1584325}" dt="2021-07-07T01:23:51.889" v="3191" actId="20577"/>
        <pc:sldMkLst>
          <pc:docMk/>
          <pc:sldMk cId="4260478649" sldId="2860"/>
        </pc:sldMkLst>
        <pc:spChg chg="mod">
          <ac:chgData name="Julian Chow" userId="1c617f15-7cb4-4ac3-8adb-f59275d155e8" providerId="ADAL" clId="{9C5FA073-B807-4B35-B4ED-5334E1584325}" dt="2021-07-07T01:23:51.889" v="3191" actId="20577"/>
          <ac:spMkLst>
            <pc:docMk/>
            <pc:sldMk cId="4260478649" sldId="2860"/>
            <ac:spMk id="3" creationId="{00000000-0000-0000-0000-000000000000}"/>
          </ac:spMkLst>
        </pc:spChg>
      </pc:sldChg>
      <pc:sldChg chg="add del">
        <pc:chgData name="Julian Chow" userId="1c617f15-7cb4-4ac3-8adb-f59275d155e8" providerId="ADAL" clId="{9C5FA073-B807-4B35-B4ED-5334E1584325}" dt="2021-07-07T01:10:02.726" v="2911"/>
        <pc:sldMkLst>
          <pc:docMk/>
          <pc:sldMk cId="709124346" sldId="2867"/>
        </pc:sldMkLst>
      </pc:sldChg>
      <pc:sldChg chg="add del">
        <pc:chgData name="Julian Chow" userId="1c617f15-7cb4-4ac3-8adb-f59275d155e8" providerId="ADAL" clId="{9C5FA073-B807-4B35-B4ED-5334E1584325}" dt="2021-07-07T01:10:02.726" v="2911"/>
        <pc:sldMkLst>
          <pc:docMk/>
          <pc:sldMk cId="143520998" sldId="2868"/>
        </pc:sldMkLst>
      </pc:sldChg>
      <pc:sldChg chg="delSp modSp add mod">
        <pc:chgData name="Julian Chow" userId="1c617f15-7cb4-4ac3-8adb-f59275d155e8" providerId="ADAL" clId="{9C5FA073-B807-4B35-B4ED-5334E1584325}" dt="2021-07-07T01:13:14.292" v="2959" actId="6549"/>
        <pc:sldMkLst>
          <pc:docMk/>
          <pc:sldMk cId="1928918215" sldId="2869"/>
        </pc:sldMkLst>
        <pc:spChg chg="mod">
          <ac:chgData name="Julian Chow" userId="1c617f15-7cb4-4ac3-8adb-f59275d155e8" providerId="ADAL" clId="{9C5FA073-B807-4B35-B4ED-5334E1584325}" dt="2021-07-07T01:13:14.292" v="2959" actId="6549"/>
          <ac:spMkLst>
            <pc:docMk/>
            <pc:sldMk cId="1928918215" sldId="2869"/>
            <ac:spMk id="2" creationId="{E0E2F1DD-62AA-4E45-968A-F325E8570F3F}"/>
          </ac:spMkLst>
        </pc:spChg>
        <pc:spChg chg="del">
          <ac:chgData name="Julian Chow" userId="1c617f15-7cb4-4ac3-8adb-f59275d155e8" providerId="ADAL" clId="{9C5FA073-B807-4B35-B4ED-5334E1584325}" dt="2021-07-07T01:12:57.561" v="2939" actId="478"/>
          <ac:spMkLst>
            <pc:docMk/>
            <pc:sldMk cId="1928918215" sldId="2869"/>
            <ac:spMk id="3" creationId="{93866D2D-776E-4D9C-B55A-82CB2EDB4C80}"/>
          </ac:spMkLst>
        </pc:spChg>
        <pc:picChg chg="mod">
          <ac:chgData name="Julian Chow" userId="1c617f15-7cb4-4ac3-8adb-f59275d155e8" providerId="ADAL" clId="{9C5FA073-B807-4B35-B4ED-5334E1584325}" dt="2021-07-07T01:13:03.289" v="2941" actId="14100"/>
          <ac:picMkLst>
            <pc:docMk/>
            <pc:sldMk cId="1928918215" sldId="2869"/>
            <ac:picMk id="5" creationId="{291CC61D-7A47-4BD3-8C46-00B0C938B92B}"/>
          </ac:picMkLst>
        </pc:picChg>
      </pc:sldChg>
      <pc:sldChg chg="add del modNotes">
        <pc:chgData name="Julian Chow" userId="1c617f15-7cb4-4ac3-8adb-f59275d155e8" providerId="ADAL" clId="{9C5FA073-B807-4B35-B4ED-5334E1584325}" dt="2021-07-06T20:58:24.470" v="1682" actId="47"/>
        <pc:sldMkLst>
          <pc:docMk/>
          <pc:sldMk cId="3212802078" sldId="2879"/>
        </pc:sldMkLst>
      </pc:sldChg>
      <pc:sldChg chg="add del">
        <pc:chgData name="Julian Chow" userId="1c617f15-7cb4-4ac3-8adb-f59275d155e8" providerId="ADAL" clId="{9C5FA073-B807-4B35-B4ED-5334E1584325}" dt="2021-07-06T20:58:23.405" v="1681" actId="47"/>
        <pc:sldMkLst>
          <pc:docMk/>
          <pc:sldMk cId="3043167920" sldId="2881"/>
        </pc:sldMkLst>
      </pc:sldChg>
      <pc:sldChg chg="ord">
        <pc:chgData name="Julian Chow" userId="1c617f15-7cb4-4ac3-8adb-f59275d155e8" providerId="ADAL" clId="{9C5FA073-B807-4B35-B4ED-5334E1584325}" dt="2021-07-07T00:41:11.756" v="2005" actId="20578"/>
        <pc:sldMkLst>
          <pc:docMk/>
          <pc:sldMk cId="3008982075" sldId="2882"/>
        </pc:sldMkLst>
      </pc:sldChg>
      <pc:sldChg chg="del">
        <pc:chgData name="Julian Chow" userId="1c617f15-7cb4-4ac3-8adb-f59275d155e8" providerId="ADAL" clId="{9C5FA073-B807-4B35-B4ED-5334E1584325}" dt="2021-07-06T23:02:34.956" v="1884" actId="47"/>
        <pc:sldMkLst>
          <pc:docMk/>
          <pc:sldMk cId="3441802188" sldId="2885"/>
        </pc:sldMkLst>
      </pc:sldChg>
      <pc:sldChg chg="addSp delSp modSp add del mod setBg delDesignElem">
        <pc:chgData name="Julian Chow" userId="1c617f15-7cb4-4ac3-8adb-f59275d155e8" providerId="ADAL" clId="{9C5FA073-B807-4B35-B4ED-5334E1584325}" dt="2021-07-06T21:03:59.285" v="1747" actId="20577"/>
        <pc:sldMkLst>
          <pc:docMk/>
          <pc:sldMk cId="984889790" sldId="2911"/>
        </pc:sldMkLst>
        <pc:spChg chg="mod">
          <ac:chgData name="Julian Chow" userId="1c617f15-7cb4-4ac3-8adb-f59275d155e8" providerId="ADAL" clId="{9C5FA073-B807-4B35-B4ED-5334E1584325}" dt="2021-07-06T21:03:59.285" v="1747" actId="20577"/>
          <ac:spMkLst>
            <pc:docMk/>
            <pc:sldMk cId="984889790" sldId="2911"/>
            <ac:spMk id="7" creationId="{83BEDE15-94C3-4E89-978B-FE55226521A0}"/>
          </ac:spMkLst>
        </pc:spChg>
        <pc:spChg chg="add del">
          <ac:chgData name="Julian Chow" userId="1c617f15-7cb4-4ac3-8adb-f59275d155e8" providerId="ADAL" clId="{9C5FA073-B807-4B35-B4ED-5334E1584325}" dt="2021-07-06T21:03:28.185" v="1712"/>
          <ac:spMkLst>
            <pc:docMk/>
            <pc:sldMk cId="984889790" sldId="2911"/>
            <ac:spMk id="12" creationId="{2B566528-1B12-4246-9431-5C2D7D081168}"/>
          </ac:spMkLst>
        </pc:spChg>
        <pc:spChg chg="add del">
          <ac:chgData name="Julian Chow" userId="1c617f15-7cb4-4ac3-8adb-f59275d155e8" providerId="ADAL" clId="{9C5FA073-B807-4B35-B4ED-5334E1584325}" dt="2021-07-06T21:03:28.185" v="1712"/>
          <ac:spMkLst>
            <pc:docMk/>
            <pc:sldMk cId="984889790" sldId="2911"/>
            <ac:spMk id="14" creationId="{2E80C965-DB6D-4F81-9E9E-B027384D0BD6}"/>
          </ac:spMkLst>
        </pc:spChg>
        <pc:spChg chg="add del">
          <ac:chgData name="Julian Chow" userId="1c617f15-7cb4-4ac3-8adb-f59275d155e8" providerId="ADAL" clId="{9C5FA073-B807-4B35-B4ED-5334E1584325}" dt="2021-07-06T21:03:28.185" v="1712"/>
          <ac:spMkLst>
            <pc:docMk/>
            <pc:sldMk cId="984889790" sldId="2911"/>
            <ac:spMk id="16" creationId="{A580F890-B085-4E95-96AA-55AEBEC5CE6E}"/>
          </ac:spMkLst>
        </pc:spChg>
        <pc:spChg chg="add del">
          <ac:chgData name="Julian Chow" userId="1c617f15-7cb4-4ac3-8adb-f59275d155e8" providerId="ADAL" clId="{9C5FA073-B807-4B35-B4ED-5334E1584325}" dt="2021-07-06T21:03:28.185" v="1712"/>
          <ac:spMkLst>
            <pc:docMk/>
            <pc:sldMk cId="984889790" sldId="2911"/>
            <ac:spMk id="18" creationId="{D3F51FEB-38FB-4F6C-9F7B-2F2AFAB65463}"/>
          </ac:spMkLst>
        </pc:spChg>
        <pc:spChg chg="add del">
          <ac:chgData name="Julian Chow" userId="1c617f15-7cb4-4ac3-8adb-f59275d155e8" providerId="ADAL" clId="{9C5FA073-B807-4B35-B4ED-5334E1584325}" dt="2021-07-06T21:03:28.185" v="1712"/>
          <ac:spMkLst>
            <pc:docMk/>
            <pc:sldMk cId="984889790" sldId="2911"/>
            <ac:spMk id="20" creationId="{1E547BA6-BAE0-43BB-A7CA-60F69CE252F0}"/>
          </ac:spMkLst>
        </pc:spChg>
      </pc:sldChg>
      <pc:sldChg chg="modSp add del mod">
        <pc:chgData name="Julian Chow" userId="1c617f15-7cb4-4ac3-8adb-f59275d155e8" providerId="ADAL" clId="{9C5FA073-B807-4B35-B4ED-5334E1584325}" dt="2021-07-06T23:02:57.794" v="1889"/>
        <pc:sldMkLst>
          <pc:docMk/>
          <pc:sldMk cId="712136158" sldId="2913"/>
        </pc:sldMkLst>
        <pc:spChg chg="mod">
          <ac:chgData name="Julian Chow" userId="1c617f15-7cb4-4ac3-8adb-f59275d155e8" providerId="ADAL" clId="{9C5FA073-B807-4B35-B4ED-5334E1584325}" dt="2021-07-06T23:02:57.794" v="1889"/>
          <ac:spMkLst>
            <pc:docMk/>
            <pc:sldMk cId="712136158" sldId="2913"/>
            <ac:spMk id="3" creationId="{631DE20A-DF50-4806-87A3-24BB0077AC18}"/>
          </ac:spMkLst>
        </pc:spChg>
      </pc:sldChg>
      <pc:sldChg chg="del">
        <pc:chgData name="Julian Chow" userId="1c617f15-7cb4-4ac3-8adb-f59275d155e8" providerId="ADAL" clId="{9C5FA073-B807-4B35-B4ED-5334E1584325}" dt="2021-07-06T23:02:39.529" v="1885" actId="2696"/>
        <pc:sldMkLst>
          <pc:docMk/>
          <pc:sldMk cId="2139876947" sldId="2913"/>
        </pc:sldMkLst>
      </pc:sldChg>
      <pc:sldChg chg="add">
        <pc:chgData name="Julian Chow" userId="1c617f15-7cb4-4ac3-8adb-f59275d155e8" providerId="ADAL" clId="{9C5FA073-B807-4B35-B4ED-5334E1584325}" dt="2021-07-06T23:02:57.816" v="1890"/>
        <pc:sldMkLst>
          <pc:docMk/>
          <pc:sldMk cId="3181094160" sldId="2913"/>
        </pc:sldMkLst>
      </pc:sldChg>
      <pc:sldChg chg="del">
        <pc:chgData name="Julian Chow" userId="1c617f15-7cb4-4ac3-8adb-f59275d155e8" providerId="ADAL" clId="{9C5FA073-B807-4B35-B4ED-5334E1584325}" dt="2021-07-07T01:22:21.213" v="3189" actId="47"/>
        <pc:sldMkLst>
          <pc:docMk/>
          <pc:sldMk cId="2117725985" sldId="2914"/>
        </pc:sldMkLst>
      </pc:sldChg>
      <pc:sldChg chg="modSp new mod">
        <pc:chgData name="Julian Chow" userId="1c617f15-7cb4-4ac3-8adb-f59275d155e8" providerId="ADAL" clId="{9C5FA073-B807-4B35-B4ED-5334E1584325}" dt="2021-07-06T19:59:24.391" v="321" actId="20577"/>
        <pc:sldMkLst>
          <pc:docMk/>
          <pc:sldMk cId="378051004" sldId="2915"/>
        </pc:sldMkLst>
        <pc:spChg chg="mod">
          <ac:chgData name="Julian Chow" userId="1c617f15-7cb4-4ac3-8adb-f59275d155e8" providerId="ADAL" clId="{9C5FA073-B807-4B35-B4ED-5334E1584325}" dt="2021-07-06T19:59:24.391" v="321" actId="20577"/>
          <ac:spMkLst>
            <pc:docMk/>
            <pc:sldMk cId="378051004" sldId="2915"/>
            <ac:spMk id="2" creationId="{38735AB2-B59E-4E67-8977-B292DC96F2E7}"/>
          </ac:spMkLst>
        </pc:spChg>
      </pc:sldChg>
      <pc:sldChg chg="add del">
        <pc:chgData name="Julian Chow" userId="1c617f15-7cb4-4ac3-8adb-f59275d155e8" providerId="ADAL" clId="{9C5FA073-B807-4B35-B4ED-5334E1584325}" dt="2021-07-06T19:52:36.468" v="2"/>
        <pc:sldMkLst>
          <pc:docMk/>
          <pc:sldMk cId="3545918705" sldId="2915"/>
        </pc:sldMkLst>
      </pc:sldChg>
      <pc:sldChg chg="add del">
        <pc:chgData name="Julian Chow" userId="1c617f15-7cb4-4ac3-8adb-f59275d155e8" providerId="ADAL" clId="{9C5FA073-B807-4B35-B4ED-5334E1584325}" dt="2021-07-06T20:10:41.963" v="455" actId="47"/>
        <pc:sldMkLst>
          <pc:docMk/>
          <pc:sldMk cId="372025490" sldId="2916"/>
        </pc:sldMkLst>
      </pc:sldChg>
      <pc:sldChg chg="add del">
        <pc:chgData name="Julian Chow" userId="1c617f15-7cb4-4ac3-8adb-f59275d155e8" providerId="ADAL" clId="{9C5FA073-B807-4B35-B4ED-5334E1584325}" dt="2021-07-06T19:59:46.803" v="323"/>
        <pc:sldMkLst>
          <pc:docMk/>
          <pc:sldMk cId="1057459439" sldId="2916"/>
        </pc:sldMkLst>
      </pc:sldChg>
      <pc:sldChg chg="add del">
        <pc:chgData name="Julian Chow" userId="1c617f15-7cb4-4ac3-8adb-f59275d155e8" providerId="ADAL" clId="{9C5FA073-B807-4B35-B4ED-5334E1584325}" dt="2021-07-06T20:02:57.901" v="374"/>
        <pc:sldMkLst>
          <pc:docMk/>
          <pc:sldMk cId="75979946" sldId="2917"/>
        </pc:sldMkLst>
      </pc:sldChg>
      <pc:sldChg chg="addSp delSp modSp add del mod">
        <pc:chgData name="Julian Chow" userId="1c617f15-7cb4-4ac3-8adb-f59275d155e8" providerId="ADAL" clId="{9C5FA073-B807-4B35-B4ED-5334E1584325}" dt="2021-07-06T20:02:38.188" v="372" actId="47"/>
        <pc:sldMkLst>
          <pc:docMk/>
          <pc:sldMk cId="1732292209" sldId="2917"/>
        </pc:sldMkLst>
        <pc:spChg chg="add del">
          <ac:chgData name="Julian Chow" userId="1c617f15-7cb4-4ac3-8adb-f59275d155e8" providerId="ADAL" clId="{9C5FA073-B807-4B35-B4ED-5334E1584325}" dt="2021-07-06T20:02:35.781" v="371" actId="478"/>
          <ac:spMkLst>
            <pc:docMk/>
            <pc:sldMk cId="1732292209" sldId="2917"/>
            <ac:spMk id="3" creationId="{00000000-0000-0000-0000-000000000000}"/>
          </ac:spMkLst>
        </pc:spChg>
        <pc:spChg chg="add del mod">
          <ac:chgData name="Julian Chow" userId="1c617f15-7cb4-4ac3-8adb-f59275d155e8" providerId="ADAL" clId="{9C5FA073-B807-4B35-B4ED-5334E1584325}" dt="2021-07-06T20:02:35.781" v="371" actId="478"/>
          <ac:spMkLst>
            <pc:docMk/>
            <pc:sldMk cId="1732292209" sldId="2917"/>
            <ac:spMk id="6" creationId="{80500F7A-42E5-4C3C-861D-F799A540C4B4}"/>
          </ac:spMkLst>
        </pc:spChg>
        <pc:spChg chg="add del mod">
          <ac:chgData name="Julian Chow" userId="1c617f15-7cb4-4ac3-8adb-f59275d155e8" providerId="ADAL" clId="{9C5FA073-B807-4B35-B4ED-5334E1584325}" dt="2021-07-06T20:02:33.927" v="369"/>
          <ac:spMkLst>
            <pc:docMk/>
            <pc:sldMk cId="1732292209" sldId="2917"/>
            <ac:spMk id="7" creationId="{0E004CA9-76D7-4C8B-BCC4-718A376075ED}"/>
          </ac:spMkLst>
        </pc:spChg>
        <pc:spChg chg="add del mod">
          <ac:chgData name="Julian Chow" userId="1c617f15-7cb4-4ac3-8adb-f59275d155e8" providerId="ADAL" clId="{9C5FA073-B807-4B35-B4ED-5334E1584325}" dt="2021-07-06T20:02:33.927" v="369"/>
          <ac:spMkLst>
            <pc:docMk/>
            <pc:sldMk cId="1732292209" sldId="2917"/>
            <ac:spMk id="8" creationId="{A19F960F-B949-4573-9C45-FB5DB237AAAF}"/>
          </ac:spMkLst>
        </pc:spChg>
        <pc:spChg chg="add del mod">
          <ac:chgData name="Julian Chow" userId="1c617f15-7cb4-4ac3-8adb-f59275d155e8" providerId="ADAL" clId="{9C5FA073-B807-4B35-B4ED-5334E1584325}" dt="2021-07-06T20:02:33.927" v="369"/>
          <ac:spMkLst>
            <pc:docMk/>
            <pc:sldMk cId="1732292209" sldId="2917"/>
            <ac:spMk id="9" creationId="{107284EF-E9CF-4D7B-BC3A-51822F70B405}"/>
          </ac:spMkLst>
        </pc:spChg>
        <pc:spChg chg="add del mod">
          <ac:chgData name="Julian Chow" userId="1c617f15-7cb4-4ac3-8adb-f59275d155e8" providerId="ADAL" clId="{9C5FA073-B807-4B35-B4ED-5334E1584325}" dt="2021-07-06T20:02:33.927" v="369"/>
          <ac:spMkLst>
            <pc:docMk/>
            <pc:sldMk cId="1732292209" sldId="2917"/>
            <ac:spMk id="10" creationId="{F23552E2-590F-4423-8939-212F4C6CAE4F}"/>
          </ac:spMkLst>
        </pc:spChg>
        <pc:spChg chg="add del mod">
          <ac:chgData name="Julian Chow" userId="1c617f15-7cb4-4ac3-8adb-f59275d155e8" providerId="ADAL" clId="{9C5FA073-B807-4B35-B4ED-5334E1584325}" dt="2021-07-06T20:02:33.927" v="369"/>
          <ac:spMkLst>
            <pc:docMk/>
            <pc:sldMk cId="1732292209" sldId="2917"/>
            <ac:spMk id="11" creationId="{E48F6DE8-14A1-46F9-BF66-24E3ED31F952}"/>
          </ac:spMkLst>
        </pc:spChg>
        <pc:spChg chg="add del mod">
          <ac:chgData name="Julian Chow" userId="1c617f15-7cb4-4ac3-8adb-f59275d155e8" providerId="ADAL" clId="{9C5FA073-B807-4B35-B4ED-5334E1584325}" dt="2021-07-06T20:02:33.927" v="369"/>
          <ac:spMkLst>
            <pc:docMk/>
            <pc:sldMk cId="1732292209" sldId="2917"/>
            <ac:spMk id="12" creationId="{274A7BDD-60ED-4F8D-814B-94E202AD017B}"/>
          </ac:spMkLst>
        </pc:spChg>
        <pc:spChg chg="add del mod">
          <ac:chgData name="Julian Chow" userId="1c617f15-7cb4-4ac3-8adb-f59275d155e8" providerId="ADAL" clId="{9C5FA073-B807-4B35-B4ED-5334E1584325}" dt="2021-07-06T20:02:33.927" v="369"/>
          <ac:spMkLst>
            <pc:docMk/>
            <pc:sldMk cId="1732292209" sldId="2917"/>
            <ac:spMk id="13" creationId="{C4975158-903F-4AC9-A99C-348A13616B9C}"/>
          </ac:spMkLst>
        </pc:spChg>
        <pc:spChg chg="add del mod">
          <ac:chgData name="Julian Chow" userId="1c617f15-7cb4-4ac3-8adb-f59275d155e8" providerId="ADAL" clId="{9C5FA073-B807-4B35-B4ED-5334E1584325}" dt="2021-07-06T20:02:33.927" v="369"/>
          <ac:spMkLst>
            <pc:docMk/>
            <pc:sldMk cId="1732292209" sldId="2917"/>
            <ac:spMk id="14" creationId="{F37CD1AC-9284-4773-B175-932FF8687989}"/>
          </ac:spMkLst>
        </pc:spChg>
        <pc:spChg chg="add del mod">
          <ac:chgData name="Julian Chow" userId="1c617f15-7cb4-4ac3-8adb-f59275d155e8" providerId="ADAL" clId="{9C5FA073-B807-4B35-B4ED-5334E1584325}" dt="2021-07-06T20:02:33.927" v="369"/>
          <ac:spMkLst>
            <pc:docMk/>
            <pc:sldMk cId="1732292209" sldId="2917"/>
            <ac:spMk id="15" creationId="{8F01E97F-1D84-4F5A-9989-4E73E813A75B}"/>
          </ac:spMkLst>
        </pc:spChg>
        <pc:spChg chg="add del mod">
          <ac:chgData name="Julian Chow" userId="1c617f15-7cb4-4ac3-8adb-f59275d155e8" providerId="ADAL" clId="{9C5FA073-B807-4B35-B4ED-5334E1584325}" dt="2021-07-06T20:02:33.927" v="369"/>
          <ac:spMkLst>
            <pc:docMk/>
            <pc:sldMk cId="1732292209" sldId="2917"/>
            <ac:spMk id="19" creationId="{11EC09F9-CDFC-4871-BCB0-5FD7E4ABCB6D}"/>
          </ac:spMkLst>
        </pc:spChg>
        <pc:spChg chg="add del mod">
          <ac:chgData name="Julian Chow" userId="1c617f15-7cb4-4ac3-8adb-f59275d155e8" providerId="ADAL" clId="{9C5FA073-B807-4B35-B4ED-5334E1584325}" dt="2021-07-06T20:02:33.927" v="369"/>
          <ac:spMkLst>
            <pc:docMk/>
            <pc:sldMk cId="1732292209" sldId="2917"/>
            <ac:spMk id="20" creationId="{1012E581-A162-4F45-A96D-858E7E4486B7}"/>
          </ac:spMkLst>
        </pc:spChg>
        <pc:spChg chg="add del mod">
          <ac:chgData name="Julian Chow" userId="1c617f15-7cb4-4ac3-8adb-f59275d155e8" providerId="ADAL" clId="{9C5FA073-B807-4B35-B4ED-5334E1584325}" dt="2021-07-06T20:02:33.927" v="369"/>
          <ac:spMkLst>
            <pc:docMk/>
            <pc:sldMk cId="1732292209" sldId="2917"/>
            <ac:spMk id="21" creationId="{48A8CE00-F9B3-44FD-B0B8-96B2ADBF65F2}"/>
          </ac:spMkLst>
        </pc:spChg>
        <pc:spChg chg="add del mod">
          <ac:chgData name="Julian Chow" userId="1c617f15-7cb4-4ac3-8adb-f59275d155e8" providerId="ADAL" clId="{9C5FA073-B807-4B35-B4ED-5334E1584325}" dt="2021-07-06T20:02:33.927" v="369"/>
          <ac:spMkLst>
            <pc:docMk/>
            <pc:sldMk cId="1732292209" sldId="2917"/>
            <ac:spMk id="22" creationId="{319CB2A1-6A27-47C4-9B44-B8DE0D334A87}"/>
          </ac:spMkLst>
        </pc:spChg>
        <pc:spChg chg="add del mod">
          <ac:chgData name="Julian Chow" userId="1c617f15-7cb4-4ac3-8adb-f59275d155e8" providerId="ADAL" clId="{9C5FA073-B807-4B35-B4ED-5334E1584325}" dt="2021-07-06T20:02:33.927" v="369"/>
          <ac:spMkLst>
            <pc:docMk/>
            <pc:sldMk cId="1732292209" sldId="2917"/>
            <ac:spMk id="23" creationId="{1326E58A-60A7-4BAE-BB5F-406F9F70F248}"/>
          </ac:spMkLst>
        </pc:spChg>
        <pc:spChg chg="add del mod">
          <ac:chgData name="Julian Chow" userId="1c617f15-7cb4-4ac3-8adb-f59275d155e8" providerId="ADAL" clId="{9C5FA073-B807-4B35-B4ED-5334E1584325}" dt="2021-07-06T20:02:33.927" v="369"/>
          <ac:spMkLst>
            <pc:docMk/>
            <pc:sldMk cId="1732292209" sldId="2917"/>
            <ac:spMk id="24" creationId="{08EFDA0E-9BF9-4545-8753-A03BBD416387}"/>
          </ac:spMkLst>
        </pc:spChg>
        <pc:grpChg chg="add del mod">
          <ac:chgData name="Julian Chow" userId="1c617f15-7cb4-4ac3-8adb-f59275d155e8" providerId="ADAL" clId="{9C5FA073-B807-4B35-B4ED-5334E1584325}" dt="2021-07-06T20:02:33.927" v="369"/>
          <ac:grpSpMkLst>
            <pc:docMk/>
            <pc:sldMk cId="1732292209" sldId="2917"/>
            <ac:grpSpMk id="16" creationId="{2669242E-8413-4CB1-9A65-357BB85FAB4B}"/>
          </ac:grpSpMkLst>
        </pc:grpChg>
        <pc:cxnChg chg="mod">
          <ac:chgData name="Julian Chow" userId="1c617f15-7cb4-4ac3-8adb-f59275d155e8" providerId="ADAL" clId="{9C5FA073-B807-4B35-B4ED-5334E1584325}" dt="2021-07-06T20:02:28.465" v="331"/>
          <ac:cxnSpMkLst>
            <pc:docMk/>
            <pc:sldMk cId="1732292209" sldId="2917"/>
            <ac:cxnSpMk id="17" creationId="{9328D61A-9C22-4B52-877D-B5DF737A8B0D}"/>
          </ac:cxnSpMkLst>
        </pc:cxnChg>
        <pc:cxnChg chg="mod">
          <ac:chgData name="Julian Chow" userId="1c617f15-7cb4-4ac3-8adb-f59275d155e8" providerId="ADAL" clId="{9C5FA073-B807-4B35-B4ED-5334E1584325}" dt="2021-07-06T20:02:28.465" v="331"/>
          <ac:cxnSpMkLst>
            <pc:docMk/>
            <pc:sldMk cId="1732292209" sldId="2917"/>
            <ac:cxnSpMk id="18" creationId="{E1EEC4F6-CBC8-4CC0-A71A-8D75FE99DDF4}"/>
          </ac:cxnSpMkLst>
        </pc:cxnChg>
      </pc:sldChg>
      <pc:sldChg chg="add del">
        <pc:chgData name="Julian Chow" userId="1c617f15-7cb4-4ac3-8adb-f59275d155e8" providerId="ADAL" clId="{9C5FA073-B807-4B35-B4ED-5334E1584325}" dt="2021-07-06T20:04:08.481" v="383" actId="47"/>
        <pc:sldMkLst>
          <pc:docMk/>
          <pc:sldMk cId="3576767956" sldId="2917"/>
        </pc:sldMkLst>
      </pc:sldChg>
      <pc:sldChg chg="addSp delSp modSp add mod">
        <pc:chgData name="Julian Chow" userId="1c617f15-7cb4-4ac3-8adb-f59275d155e8" providerId="ADAL" clId="{9C5FA073-B807-4B35-B4ED-5334E1584325}" dt="2021-07-06T20:19:32.353" v="854" actId="12"/>
        <pc:sldMkLst>
          <pc:docMk/>
          <pc:sldMk cId="3621735944" sldId="2917"/>
        </pc:sldMkLst>
        <pc:spChg chg="mod">
          <ac:chgData name="Julian Chow" userId="1c617f15-7cb4-4ac3-8adb-f59275d155e8" providerId="ADAL" clId="{9C5FA073-B807-4B35-B4ED-5334E1584325}" dt="2021-07-06T20:15:02.940" v="545"/>
          <ac:spMkLst>
            <pc:docMk/>
            <pc:sldMk cId="3621735944" sldId="2917"/>
            <ac:spMk id="2" creationId="{00000000-0000-0000-0000-000000000000}"/>
          </ac:spMkLst>
        </pc:spChg>
        <pc:spChg chg="del mod">
          <ac:chgData name="Julian Chow" userId="1c617f15-7cb4-4ac3-8adb-f59275d155e8" providerId="ADAL" clId="{9C5FA073-B807-4B35-B4ED-5334E1584325}" dt="2021-07-06T20:11:44.883" v="503" actId="478"/>
          <ac:spMkLst>
            <pc:docMk/>
            <pc:sldMk cId="3621735944" sldId="2917"/>
            <ac:spMk id="3" creationId="{00000000-0000-0000-0000-000000000000}"/>
          </ac:spMkLst>
        </pc:spChg>
        <pc:spChg chg="del">
          <ac:chgData name="Julian Chow" userId="1c617f15-7cb4-4ac3-8adb-f59275d155e8" providerId="ADAL" clId="{9C5FA073-B807-4B35-B4ED-5334E1584325}" dt="2021-07-06T20:09:36.088" v="399" actId="478"/>
          <ac:spMkLst>
            <pc:docMk/>
            <pc:sldMk cId="3621735944" sldId="2917"/>
            <ac:spMk id="4" creationId="{98660DA4-8B0A-4B43-BEE4-A38714FEA75D}"/>
          </ac:spMkLst>
        </pc:spChg>
        <pc:spChg chg="add del mod">
          <ac:chgData name="Julian Chow" userId="1c617f15-7cb4-4ac3-8adb-f59275d155e8" providerId="ADAL" clId="{9C5FA073-B807-4B35-B4ED-5334E1584325}" dt="2021-07-06T20:11:58.869" v="506" actId="478"/>
          <ac:spMkLst>
            <pc:docMk/>
            <pc:sldMk cId="3621735944" sldId="2917"/>
            <ac:spMk id="6" creationId="{894BE93C-9840-4EF1-8186-C8CF66287BA9}"/>
          </ac:spMkLst>
        </pc:spChg>
        <pc:spChg chg="add del mod">
          <ac:chgData name="Julian Chow" userId="1c617f15-7cb4-4ac3-8adb-f59275d155e8" providerId="ADAL" clId="{9C5FA073-B807-4B35-B4ED-5334E1584325}" dt="2021-07-06T20:11:47.990" v="505"/>
          <ac:spMkLst>
            <pc:docMk/>
            <pc:sldMk cId="3621735944" sldId="2917"/>
            <ac:spMk id="7" creationId="{6C8D2BF4-E9C2-48E0-A4E4-91BFD87F226C}"/>
          </ac:spMkLst>
        </pc:spChg>
        <pc:spChg chg="add del mod">
          <ac:chgData name="Julian Chow" userId="1c617f15-7cb4-4ac3-8adb-f59275d155e8" providerId="ADAL" clId="{9C5FA073-B807-4B35-B4ED-5334E1584325}" dt="2021-07-06T20:12:13.062" v="509" actId="478"/>
          <ac:spMkLst>
            <pc:docMk/>
            <pc:sldMk cId="3621735944" sldId="2917"/>
            <ac:spMk id="8" creationId="{296B2BEA-4F5D-4E1B-8BAA-B06CA5930C86}"/>
          </ac:spMkLst>
        </pc:spChg>
        <pc:spChg chg="add del mod">
          <ac:chgData name="Julian Chow" userId="1c617f15-7cb4-4ac3-8adb-f59275d155e8" providerId="ADAL" clId="{9C5FA073-B807-4B35-B4ED-5334E1584325}" dt="2021-07-06T20:12:13.062" v="509" actId="478"/>
          <ac:spMkLst>
            <pc:docMk/>
            <pc:sldMk cId="3621735944" sldId="2917"/>
            <ac:spMk id="9" creationId="{F7DD121B-B5A6-4E27-A253-C96FEE084483}"/>
          </ac:spMkLst>
        </pc:spChg>
        <pc:spChg chg="add del mod">
          <ac:chgData name="Julian Chow" userId="1c617f15-7cb4-4ac3-8adb-f59275d155e8" providerId="ADAL" clId="{9C5FA073-B807-4B35-B4ED-5334E1584325}" dt="2021-07-06T20:12:13.062" v="509" actId="478"/>
          <ac:spMkLst>
            <pc:docMk/>
            <pc:sldMk cId="3621735944" sldId="2917"/>
            <ac:spMk id="10" creationId="{EAEDA8CB-8263-4D2B-AB16-28C00024069F}"/>
          </ac:spMkLst>
        </pc:spChg>
        <pc:spChg chg="add del mod">
          <ac:chgData name="Julian Chow" userId="1c617f15-7cb4-4ac3-8adb-f59275d155e8" providerId="ADAL" clId="{9C5FA073-B807-4B35-B4ED-5334E1584325}" dt="2021-07-06T20:12:13.062" v="509" actId="478"/>
          <ac:spMkLst>
            <pc:docMk/>
            <pc:sldMk cId="3621735944" sldId="2917"/>
            <ac:spMk id="11" creationId="{C24D8B1E-F586-41A4-8502-2D6FA429A936}"/>
          </ac:spMkLst>
        </pc:spChg>
        <pc:spChg chg="add del mod">
          <ac:chgData name="Julian Chow" userId="1c617f15-7cb4-4ac3-8adb-f59275d155e8" providerId="ADAL" clId="{9C5FA073-B807-4B35-B4ED-5334E1584325}" dt="2021-07-06T20:12:13.062" v="509" actId="478"/>
          <ac:spMkLst>
            <pc:docMk/>
            <pc:sldMk cId="3621735944" sldId="2917"/>
            <ac:spMk id="12" creationId="{33C8960B-FCD1-43D7-AB83-DF07B3C4A9DF}"/>
          </ac:spMkLst>
        </pc:spChg>
        <pc:spChg chg="add del mod">
          <ac:chgData name="Julian Chow" userId="1c617f15-7cb4-4ac3-8adb-f59275d155e8" providerId="ADAL" clId="{9C5FA073-B807-4B35-B4ED-5334E1584325}" dt="2021-07-06T20:12:13.062" v="509" actId="478"/>
          <ac:spMkLst>
            <pc:docMk/>
            <pc:sldMk cId="3621735944" sldId="2917"/>
            <ac:spMk id="13" creationId="{8CE237AA-F969-48D1-97E9-92C9C89EBB7D}"/>
          </ac:spMkLst>
        </pc:spChg>
        <pc:spChg chg="add del mod">
          <ac:chgData name="Julian Chow" userId="1c617f15-7cb4-4ac3-8adb-f59275d155e8" providerId="ADAL" clId="{9C5FA073-B807-4B35-B4ED-5334E1584325}" dt="2021-07-06T20:12:13.062" v="509" actId="478"/>
          <ac:spMkLst>
            <pc:docMk/>
            <pc:sldMk cId="3621735944" sldId="2917"/>
            <ac:spMk id="14" creationId="{72E154FC-E224-4FE7-8161-62F504B4294D}"/>
          </ac:spMkLst>
        </pc:spChg>
        <pc:spChg chg="add del mod">
          <ac:chgData name="Julian Chow" userId="1c617f15-7cb4-4ac3-8adb-f59275d155e8" providerId="ADAL" clId="{9C5FA073-B807-4B35-B4ED-5334E1584325}" dt="2021-07-06T20:12:13.062" v="509" actId="478"/>
          <ac:spMkLst>
            <pc:docMk/>
            <pc:sldMk cId="3621735944" sldId="2917"/>
            <ac:spMk id="15" creationId="{932BD19D-5CB9-465B-8E1E-F6E81230BBBC}"/>
          </ac:spMkLst>
        </pc:spChg>
        <pc:spChg chg="add del mod">
          <ac:chgData name="Julian Chow" userId="1c617f15-7cb4-4ac3-8adb-f59275d155e8" providerId="ADAL" clId="{9C5FA073-B807-4B35-B4ED-5334E1584325}" dt="2021-07-06T20:12:13.062" v="509" actId="478"/>
          <ac:spMkLst>
            <pc:docMk/>
            <pc:sldMk cId="3621735944" sldId="2917"/>
            <ac:spMk id="16" creationId="{CA2C2C84-73F4-4301-AEEA-1B598D205D7D}"/>
          </ac:spMkLst>
        </pc:spChg>
        <pc:spChg chg="add del mod">
          <ac:chgData name="Julian Chow" userId="1c617f15-7cb4-4ac3-8adb-f59275d155e8" providerId="ADAL" clId="{9C5FA073-B807-4B35-B4ED-5334E1584325}" dt="2021-07-06T20:12:13.062" v="509" actId="478"/>
          <ac:spMkLst>
            <pc:docMk/>
            <pc:sldMk cId="3621735944" sldId="2917"/>
            <ac:spMk id="17" creationId="{FB744D1F-88CB-405B-91D0-C3F757E8658C}"/>
          </ac:spMkLst>
        </pc:spChg>
        <pc:spChg chg="add del mod">
          <ac:chgData name="Julian Chow" userId="1c617f15-7cb4-4ac3-8adb-f59275d155e8" providerId="ADAL" clId="{9C5FA073-B807-4B35-B4ED-5334E1584325}" dt="2021-07-06T20:12:41.506" v="518" actId="478"/>
          <ac:spMkLst>
            <pc:docMk/>
            <pc:sldMk cId="3621735944" sldId="2917"/>
            <ac:spMk id="21" creationId="{3878B7CF-F5C4-44D7-BC7B-3AC1DEA02231}"/>
          </ac:spMkLst>
        </pc:spChg>
        <pc:spChg chg="add del mod">
          <ac:chgData name="Julian Chow" userId="1c617f15-7cb4-4ac3-8adb-f59275d155e8" providerId="ADAL" clId="{9C5FA073-B807-4B35-B4ED-5334E1584325}" dt="2021-07-06T20:12:22.943" v="514"/>
          <ac:spMkLst>
            <pc:docMk/>
            <pc:sldMk cId="3621735944" sldId="2917"/>
            <ac:spMk id="22" creationId="{7B9AA413-09FC-4DD7-B127-041DDB8CEC20}"/>
          </ac:spMkLst>
        </pc:spChg>
        <pc:spChg chg="add del mod">
          <ac:chgData name="Julian Chow" userId="1c617f15-7cb4-4ac3-8adb-f59275d155e8" providerId="ADAL" clId="{9C5FA073-B807-4B35-B4ED-5334E1584325}" dt="2021-07-06T20:12:32.616" v="516" actId="478"/>
          <ac:spMkLst>
            <pc:docMk/>
            <pc:sldMk cId="3621735944" sldId="2917"/>
            <ac:spMk id="23" creationId="{53B3A88B-BA9A-4788-88F9-E1DE43331E10}"/>
          </ac:spMkLst>
        </pc:spChg>
        <pc:spChg chg="mod">
          <ac:chgData name="Julian Chow" userId="1c617f15-7cb4-4ac3-8adb-f59275d155e8" providerId="ADAL" clId="{9C5FA073-B807-4B35-B4ED-5334E1584325}" dt="2021-07-06T20:11:59.417" v="507"/>
          <ac:spMkLst>
            <pc:docMk/>
            <pc:sldMk cId="3621735944" sldId="2917"/>
            <ac:spMk id="25" creationId="{38611AA1-5781-4FCD-B278-2D7594FAF394}"/>
          </ac:spMkLst>
        </pc:spChg>
        <pc:spChg chg="mod">
          <ac:chgData name="Julian Chow" userId="1c617f15-7cb4-4ac3-8adb-f59275d155e8" providerId="ADAL" clId="{9C5FA073-B807-4B35-B4ED-5334E1584325}" dt="2021-07-06T20:11:59.417" v="507"/>
          <ac:spMkLst>
            <pc:docMk/>
            <pc:sldMk cId="3621735944" sldId="2917"/>
            <ac:spMk id="26" creationId="{9B44E460-750D-4AE7-9EB7-3D4B0FD400D8}"/>
          </ac:spMkLst>
        </pc:spChg>
        <pc:spChg chg="mod">
          <ac:chgData name="Julian Chow" userId="1c617f15-7cb4-4ac3-8adb-f59275d155e8" providerId="ADAL" clId="{9C5FA073-B807-4B35-B4ED-5334E1584325}" dt="2021-07-06T20:11:59.417" v="507"/>
          <ac:spMkLst>
            <pc:docMk/>
            <pc:sldMk cId="3621735944" sldId="2917"/>
            <ac:spMk id="27" creationId="{1D57B6C9-E523-4212-9EF8-204A7AFBD0AC}"/>
          </ac:spMkLst>
        </pc:spChg>
        <pc:spChg chg="mod">
          <ac:chgData name="Julian Chow" userId="1c617f15-7cb4-4ac3-8adb-f59275d155e8" providerId="ADAL" clId="{9C5FA073-B807-4B35-B4ED-5334E1584325}" dt="2021-07-06T20:11:59.417" v="507"/>
          <ac:spMkLst>
            <pc:docMk/>
            <pc:sldMk cId="3621735944" sldId="2917"/>
            <ac:spMk id="29" creationId="{D12CAC61-9EF8-415C-A77A-E00CEACFE1DB}"/>
          </ac:spMkLst>
        </pc:spChg>
        <pc:spChg chg="mod">
          <ac:chgData name="Julian Chow" userId="1c617f15-7cb4-4ac3-8adb-f59275d155e8" providerId="ADAL" clId="{9C5FA073-B807-4B35-B4ED-5334E1584325}" dt="2021-07-06T20:11:59.417" v="507"/>
          <ac:spMkLst>
            <pc:docMk/>
            <pc:sldMk cId="3621735944" sldId="2917"/>
            <ac:spMk id="30" creationId="{FF9F1748-A592-4BD7-B6B6-34AA29E4C942}"/>
          </ac:spMkLst>
        </pc:spChg>
        <pc:spChg chg="mod">
          <ac:chgData name="Julian Chow" userId="1c617f15-7cb4-4ac3-8adb-f59275d155e8" providerId="ADAL" clId="{9C5FA073-B807-4B35-B4ED-5334E1584325}" dt="2021-07-06T20:11:59.417" v="507"/>
          <ac:spMkLst>
            <pc:docMk/>
            <pc:sldMk cId="3621735944" sldId="2917"/>
            <ac:spMk id="31" creationId="{654375A8-DC40-4C51-92D1-CE9FA25E3BAA}"/>
          </ac:spMkLst>
        </pc:spChg>
        <pc:spChg chg="mod">
          <ac:chgData name="Julian Chow" userId="1c617f15-7cb4-4ac3-8adb-f59275d155e8" providerId="ADAL" clId="{9C5FA073-B807-4B35-B4ED-5334E1584325}" dt="2021-07-06T20:11:59.417" v="507"/>
          <ac:spMkLst>
            <pc:docMk/>
            <pc:sldMk cId="3621735944" sldId="2917"/>
            <ac:spMk id="32" creationId="{13EC1AAD-F254-48CA-BA34-256B8D5E655B}"/>
          </ac:spMkLst>
        </pc:spChg>
        <pc:spChg chg="mod">
          <ac:chgData name="Julian Chow" userId="1c617f15-7cb4-4ac3-8adb-f59275d155e8" providerId="ADAL" clId="{9C5FA073-B807-4B35-B4ED-5334E1584325}" dt="2021-07-06T20:11:59.417" v="507"/>
          <ac:spMkLst>
            <pc:docMk/>
            <pc:sldMk cId="3621735944" sldId="2917"/>
            <ac:spMk id="33" creationId="{C9F07055-CCCA-40B1-A4B1-668B40C9E52C}"/>
          </ac:spMkLst>
        </pc:spChg>
        <pc:spChg chg="mod">
          <ac:chgData name="Julian Chow" userId="1c617f15-7cb4-4ac3-8adb-f59275d155e8" providerId="ADAL" clId="{9C5FA073-B807-4B35-B4ED-5334E1584325}" dt="2021-07-06T20:11:59.417" v="507"/>
          <ac:spMkLst>
            <pc:docMk/>
            <pc:sldMk cId="3621735944" sldId="2917"/>
            <ac:spMk id="34" creationId="{DE4625F7-D56D-48EB-9E66-E4DAE95E9993}"/>
          </ac:spMkLst>
        </pc:spChg>
        <pc:spChg chg="mod">
          <ac:chgData name="Julian Chow" userId="1c617f15-7cb4-4ac3-8adb-f59275d155e8" providerId="ADAL" clId="{9C5FA073-B807-4B35-B4ED-5334E1584325}" dt="2021-07-06T20:11:59.417" v="507"/>
          <ac:spMkLst>
            <pc:docMk/>
            <pc:sldMk cId="3621735944" sldId="2917"/>
            <ac:spMk id="35" creationId="{D5875B6B-0611-4D11-95B8-75AF88F6FC86}"/>
          </ac:spMkLst>
        </pc:spChg>
        <pc:spChg chg="mod">
          <ac:chgData name="Julian Chow" userId="1c617f15-7cb4-4ac3-8adb-f59275d155e8" providerId="ADAL" clId="{9C5FA073-B807-4B35-B4ED-5334E1584325}" dt="2021-07-06T20:11:59.417" v="507"/>
          <ac:spMkLst>
            <pc:docMk/>
            <pc:sldMk cId="3621735944" sldId="2917"/>
            <ac:spMk id="36" creationId="{541BB596-5C7A-447F-B868-BFA2CD0D49BD}"/>
          </ac:spMkLst>
        </pc:spChg>
        <pc:spChg chg="mod">
          <ac:chgData name="Julian Chow" userId="1c617f15-7cb4-4ac3-8adb-f59275d155e8" providerId="ADAL" clId="{9C5FA073-B807-4B35-B4ED-5334E1584325}" dt="2021-07-06T20:11:59.417" v="507"/>
          <ac:spMkLst>
            <pc:docMk/>
            <pc:sldMk cId="3621735944" sldId="2917"/>
            <ac:spMk id="37" creationId="{B91FB245-7C07-477A-A0C3-64AEC2CC1956}"/>
          </ac:spMkLst>
        </pc:spChg>
        <pc:spChg chg="add del mod">
          <ac:chgData name="Julian Chow" userId="1c617f15-7cb4-4ac3-8adb-f59275d155e8" providerId="ADAL" clId="{9C5FA073-B807-4B35-B4ED-5334E1584325}" dt="2021-07-06T20:12:06.584" v="508" actId="478"/>
          <ac:spMkLst>
            <pc:docMk/>
            <pc:sldMk cId="3621735944" sldId="2917"/>
            <ac:spMk id="38" creationId="{06CA8B5A-54A2-42C1-A24E-5EC6F4FAC7B7}"/>
          </ac:spMkLst>
        </pc:spChg>
        <pc:spChg chg="add mod">
          <ac:chgData name="Julian Chow" userId="1c617f15-7cb4-4ac3-8adb-f59275d155e8" providerId="ADAL" clId="{9C5FA073-B807-4B35-B4ED-5334E1584325}" dt="2021-07-06T20:14:48.118" v="542" actId="1035"/>
          <ac:spMkLst>
            <pc:docMk/>
            <pc:sldMk cId="3621735944" sldId="2917"/>
            <ac:spMk id="39" creationId="{E5D1A588-4FED-4F97-B4AA-3B425B3BB665}"/>
          </ac:spMkLst>
        </pc:spChg>
        <pc:spChg chg="add mod">
          <ac:chgData name="Julian Chow" userId="1c617f15-7cb4-4ac3-8adb-f59275d155e8" providerId="ADAL" clId="{9C5FA073-B807-4B35-B4ED-5334E1584325}" dt="2021-07-06T20:14:51.930" v="543" actId="14100"/>
          <ac:spMkLst>
            <pc:docMk/>
            <pc:sldMk cId="3621735944" sldId="2917"/>
            <ac:spMk id="40" creationId="{E9D4CE67-23B5-4303-843B-C35E349E1DE3}"/>
          </ac:spMkLst>
        </pc:spChg>
        <pc:spChg chg="add del mod">
          <ac:chgData name="Julian Chow" userId="1c617f15-7cb4-4ac3-8adb-f59275d155e8" providerId="ADAL" clId="{9C5FA073-B807-4B35-B4ED-5334E1584325}" dt="2021-07-06T20:15:02.940" v="545"/>
          <ac:spMkLst>
            <pc:docMk/>
            <pc:sldMk cId="3621735944" sldId="2917"/>
            <ac:spMk id="41" creationId="{E7FD2A23-720E-4D9E-8AEC-5236AEF700E2}"/>
          </ac:spMkLst>
        </pc:spChg>
        <pc:spChg chg="add mod">
          <ac:chgData name="Julian Chow" userId="1c617f15-7cb4-4ac3-8adb-f59275d155e8" providerId="ADAL" clId="{9C5FA073-B807-4B35-B4ED-5334E1584325}" dt="2021-07-06T20:19:32.353" v="854" actId="12"/>
          <ac:spMkLst>
            <pc:docMk/>
            <pc:sldMk cId="3621735944" sldId="2917"/>
            <ac:spMk id="42" creationId="{5C730E7B-E36C-4BCF-BDE4-4E4C57B34FF7}"/>
          </ac:spMkLst>
        </pc:spChg>
        <pc:grpChg chg="add del mod">
          <ac:chgData name="Julian Chow" userId="1c617f15-7cb4-4ac3-8adb-f59275d155e8" providerId="ADAL" clId="{9C5FA073-B807-4B35-B4ED-5334E1584325}" dt="2021-07-06T20:12:26.733" v="515" actId="478"/>
          <ac:grpSpMkLst>
            <pc:docMk/>
            <pc:sldMk cId="3621735944" sldId="2917"/>
            <ac:grpSpMk id="18" creationId="{9306507F-2189-45DF-A032-12D66382FE0D}"/>
          </ac:grpSpMkLst>
        </pc:grpChg>
        <pc:grpChg chg="add mod">
          <ac:chgData name="Julian Chow" userId="1c617f15-7cb4-4ac3-8adb-f59275d155e8" providerId="ADAL" clId="{9C5FA073-B807-4B35-B4ED-5334E1584325}" dt="2021-07-06T20:14:44.978" v="532" actId="14100"/>
          <ac:grpSpMkLst>
            <pc:docMk/>
            <pc:sldMk cId="3621735944" sldId="2917"/>
            <ac:grpSpMk id="24" creationId="{B9018A0F-D7A2-4BBA-8649-43C1508343D4}"/>
          </ac:grpSpMkLst>
        </pc:grpChg>
        <pc:grpChg chg="mod">
          <ac:chgData name="Julian Chow" userId="1c617f15-7cb4-4ac3-8adb-f59275d155e8" providerId="ADAL" clId="{9C5FA073-B807-4B35-B4ED-5334E1584325}" dt="2021-07-06T20:11:59.417" v="507"/>
          <ac:grpSpMkLst>
            <pc:docMk/>
            <pc:sldMk cId="3621735944" sldId="2917"/>
            <ac:grpSpMk id="28" creationId="{0B2CFD3F-EFEB-46EF-BFB6-4932B7B9635E}"/>
          </ac:grpSpMkLst>
        </pc:grpChg>
        <pc:cxnChg chg="mod">
          <ac:chgData name="Julian Chow" userId="1c617f15-7cb4-4ac3-8adb-f59275d155e8" providerId="ADAL" clId="{9C5FA073-B807-4B35-B4ED-5334E1584325}" dt="2021-07-06T20:11:59.417" v="507"/>
          <ac:cxnSpMkLst>
            <pc:docMk/>
            <pc:sldMk cId="3621735944" sldId="2917"/>
            <ac:cxnSpMk id="19" creationId="{EE19C871-C3E9-430F-80C1-A60CE9D7611B}"/>
          </ac:cxnSpMkLst>
        </pc:cxnChg>
        <pc:cxnChg chg="mod">
          <ac:chgData name="Julian Chow" userId="1c617f15-7cb4-4ac3-8adb-f59275d155e8" providerId="ADAL" clId="{9C5FA073-B807-4B35-B4ED-5334E1584325}" dt="2021-07-06T20:11:59.417" v="507"/>
          <ac:cxnSpMkLst>
            <pc:docMk/>
            <pc:sldMk cId="3621735944" sldId="2917"/>
            <ac:cxnSpMk id="20" creationId="{2BA804B8-B3B1-4825-A1FB-18D2A45877BE}"/>
          </ac:cxnSpMkLst>
        </pc:cxnChg>
      </pc:sldChg>
      <pc:sldChg chg="add del">
        <pc:chgData name="Julian Chow" userId="1c617f15-7cb4-4ac3-8adb-f59275d155e8" providerId="ADAL" clId="{9C5FA073-B807-4B35-B4ED-5334E1584325}" dt="2021-07-06T20:00:38.416" v="326" actId="47"/>
        <pc:sldMkLst>
          <pc:docMk/>
          <pc:sldMk cId="3766343260" sldId="2917"/>
        </pc:sldMkLst>
      </pc:sldChg>
      <pc:sldChg chg="new del">
        <pc:chgData name="Julian Chow" userId="1c617f15-7cb4-4ac3-8adb-f59275d155e8" providerId="ADAL" clId="{9C5FA073-B807-4B35-B4ED-5334E1584325}" dt="2021-07-06T20:03:35.818" v="377" actId="680"/>
        <pc:sldMkLst>
          <pc:docMk/>
          <pc:sldMk cId="1201825551" sldId="2918"/>
        </pc:sldMkLst>
      </pc:sldChg>
      <pc:sldChg chg="addSp modSp new del">
        <pc:chgData name="Julian Chow" userId="1c617f15-7cb4-4ac3-8adb-f59275d155e8" providerId="ADAL" clId="{9C5FA073-B807-4B35-B4ED-5334E1584325}" dt="2021-07-06T20:04:10.311" v="384" actId="47"/>
        <pc:sldMkLst>
          <pc:docMk/>
          <pc:sldMk cId="3160180889" sldId="2918"/>
        </pc:sldMkLst>
        <pc:spChg chg="add mod">
          <ac:chgData name="Julian Chow" userId="1c617f15-7cb4-4ac3-8adb-f59275d155e8" providerId="ADAL" clId="{9C5FA073-B807-4B35-B4ED-5334E1584325}" dt="2021-07-06T20:03:42.007" v="379"/>
          <ac:spMkLst>
            <pc:docMk/>
            <pc:sldMk cId="3160180889" sldId="2918"/>
            <ac:spMk id="2" creationId="{7F1FF2A3-7BB1-4D1C-A18A-54EAA046A932}"/>
          </ac:spMkLst>
        </pc:spChg>
        <pc:spChg chg="add mod">
          <ac:chgData name="Julian Chow" userId="1c617f15-7cb4-4ac3-8adb-f59275d155e8" providerId="ADAL" clId="{9C5FA073-B807-4B35-B4ED-5334E1584325}" dt="2021-07-06T20:03:42.007" v="379"/>
          <ac:spMkLst>
            <pc:docMk/>
            <pc:sldMk cId="3160180889" sldId="2918"/>
            <ac:spMk id="3" creationId="{079D3BEC-B146-4F35-8452-873DCCBE3A3A}"/>
          </ac:spMkLst>
        </pc:spChg>
        <pc:spChg chg="add mod">
          <ac:chgData name="Julian Chow" userId="1c617f15-7cb4-4ac3-8adb-f59275d155e8" providerId="ADAL" clId="{9C5FA073-B807-4B35-B4ED-5334E1584325}" dt="2021-07-06T20:03:42.007" v="379"/>
          <ac:spMkLst>
            <pc:docMk/>
            <pc:sldMk cId="3160180889" sldId="2918"/>
            <ac:spMk id="4" creationId="{8CF81C85-E127-44EE-A0CF-78581FA38C0A}"/>
          </ac:spMkLst>
        </pc:spChg>
        <pc:spChg chg="add mod">
          <ac:chgData name="Julian Chow" userId="1c617f15-7cb4-4ac3-8adb-f59275d155e8" providerId="ADAL" clId="{9C5FA073-B807-4B35-B4ED-5334E1584325}" dt="2021-07-06T20:03:42.007" v="379"/>
          <ac:spMkLst>
            <pc:docMk/>
            <pc:sldMk cId="3160180889" sldId="2918"/>
            <ac:spMk id="5" creationId="{4B528DF6-8306-4F0D-B47F-D48D84EBC340}"/>
          </ac:spMkLst>
        </pc:spChg>
        <pc:spChg chg="add mod">
          <ac:chgData name="Julian Chow" userId="1c617f15-7cb4-4ac3-8adb-f59275d155e8" providerId="ADAL" clId="{9C5FA073-B807-4B35-B4ED-5334E1584325}" dt="2021-07-06T20:03:42.007" v="379"/>
          <ac:spMkLst>
            <pc:docMk/>
            <pc:sldMk cId="3160180889" sldId="2918"/>
            <ac:spMk id="6" creationId="{6623D949-5683-4C16-B3D5-44F5D296E407}"/>
          </ac:spMkLst>
        </pc:spChg>
        <pc:spChg chg="add mod">
          <ac:chgData name="Julian Chow" userId="1c617f15-7cb4-4ac3-8adb-f59275d155e8" providerId="ADAL" clId="{9C5FA073-B807-4B35-B4ED-5334E1584325}" dt="2021-07-06T20:03:42.007" v="379"/>
          <ac:spMkLst>
            <pc:docMk/>
            <pc:sldMk cId="3160180889" sldId="2918"/>
            <ac:spMk id="7" creationId="{CA7A7045-BB5B-4AD6-9722-126FC4EA9D3B}"/>
          </ac:spMkLst>
        </pc:spChg>
        <pc:spChg chg="add mod">
          <ac:chgData name="Julian Chow" userId="1c617f15-7cb4-4ac3-8adb-f59275d155e8" providerId="ADAL" clId="{9C5FA073-B807-4B35-B4ED-5334E1584325}" dt="2021-07-06T20:03:42.007" v="379"/>
          <ac:spMkLst>
            <pc:docMk/>
            <pc:sldMk cId="3160180889" sldId="2918"/>
            <ac:spMk id="8" creationId="{893D2C36-D877-4CF1-AE9F-D4EB1F1CFB81}"/>
          </ac:spMkLst>
        </pc:spChg>
        <pc:spChg chg="add mod">
          <ac:chgData name="Julian Chow" userId="1c617f15-7cb4-4ac3-8adb-f59275d155e8" providerId="ADAL" clId="{9C5FA073-B807-4B35-B4ED-5334E1584325}" dt="2021-07-06T20:03:42.007" v="379"/>
          <ac:spMkLst>
            <pc:docMk/>
            <pc:sldMk cId="3160180889" sldId="2918"/>
            <ac:spMk id="9" creationId="{D3DD5F0D-A146-4B9E-8236-680526A52B45}"/>
          </ac:spMkLst>
        </pc:spChg>
        <pc:spChg chg="add mod">
          <ac:chgData name="Julian Chow" userId="1c617f15-7cb4-4ac3-8adb-f59275d155e8" providerId="ADAL" clId="{9C5FA073-B807-4B35-B4ED-5334E1584325}" dt="2021-07-06T20:03:42.007" v="379"/>
          <ac:spMkLst>
            <pc:docMk/>
            <pc:sldMk cId="3160180889" sldId="2918"/>
            <ac:spMk id="10" creationId="{9CAB3CEE-4B14-49C0-9577-EE8C12B79B43}"/>
          </ac:spMkLst>
        </pc:spChg>
        <pc:spChg chg="add mod">
          <ac:chgData name="Julian Chow" userId="1c617f15-7cb4-4ac3-8adb-f59275d155e8" providerId="ADAL" clId="{9C5FA073-B807-4B35-B4ED-5334E1584325}" dt="2021-07-06T20:03:42.007" v="379"/>
          <ac:spMkLst>
            <pc:docMk/>
            <pc:sldMk cId="3160180889" sldId="2918"/>
            <ac:spMk id="11" creationId="{5B005701-B935-41D0-A6E8-830F3E9FC61E}"/>
          </ac:spMkLst>
        </pc:spChg>
        <pc:spChg chg="add mod">
          <ac:chgData name="Julian Chow" userId="1c617f15-7cb4-4ac3-8adb-f59275d155e8" providerId="ADAL" clId="{9C5FA073-B807-4B35-B4ED-5334E1584325}" dt="2021-07-06T20:03:42.007" v="379"/>
          <ac:spMkLst>
            <pc:docMk/>
            <pc:sldMk cId="3160180889" sldId="2918"/>
            <ac:spMk id="15" creationId="{6C92E8CD-D371-4240-80E1-8458917175B0}"/>
          </ac:spMkLst>
        </pc:spChg>
        <pc:spChg chg="add mod">
          <ac:chgData name="Julian Chow" userId="1c617f15-7cb4-4ac3-8adb-f59275d155e8" providerId="ADAL" clId="{9C5FA073-B807-4B35-B4ED-5334E1584325}" dt="2021-07-06T20:03:42.007" v="379"/>
          <ac:spMkLst>
            <pc:docMk/>
            <pc:sldMk cId="3160180889" sldId="2918"/>
            <ac:spMk id="16" creationId="{5B53C43A-F650-40BF-8603-2560E493B66A}"/>
          </ac:spMkLst>
        </pc:spChg>
        <pc:spChg chg="add mod">
          <ac:chgData name="Julian Chow" userId="1c617f15-7cb4-4ac3-8adb-f59275d155e8" providerId="ADAL" clId="{9C5FA073-B807-4B35-B4ED-5334E1584325}" dt="2021-07-06T20:03:42.007" v="379"/>
          <ac:spMkLst>
            <pc:docMk/>
            <pc:sldMk cId="3160180889" sldId="2918"/>
            <ac:spMk id="17" creationId="{52873476-99EC-4F06-9E1C-3C9453289DAE}"/>
          </ac:spMkLst>
        </pc:spChg>
        <pc:spChg chg="mod">
          <ac:chgData name="Julian Chow" userId="1c617f15-7cb4-4ac3-8adb-f59275d155e8" providerId="ADAL" clId="{9C5FA073-B807-4B35-B4ED-5334E1584325}" dt="2021-07-06T20:03:42.007" v="379"/>
          <ac:spMkLst>
            <pc:docMk/>
            <pc:sldMk cId="3160180889" sldId="2918"/>
            <ac:spMk id="19" creationId="{92663047-00C7-45EB-AA02-53F0B6BC48CF}"/>
          </ac:spMkLst>
        </pc:spChg>
        <pc:spChg chg="mod">
          <ac:chgData name="Julian Chow" userId="1c617f15-7cb4-4ac3-8adb-f59275d155e8" providerId="ADAL" clId="{9C5FA073-B807-4B35-B4ED-5334E1584325}" dt="2021-07-06T20:03:42.007" v="379"/>
          <ac:spMkLst>
            <pc:docMk/>
            <pc:sldMk cId="3160180889" sldId="2918"/>
            <ac:spMk id="20" creationId="{DCD7173F-5CDF-47A7-8328-987B0C9A8944}"/>
          </ac:spMkLst>
        </pc:spChg>
        <pc:spChg chg="mod">
          <ac:chgData name="Julian Chow" userId="1c617f15-7cb4-4ac3-8adb-f59275d155e8" providerId="ADAL" clId="{9C5FA073-B807-4B35-B4ED-5334E1584325}" dt="2021-07-06T20:03:42.007" v="379"/>
          <ac:spMkLst>
            <pc:docMk/>
            <pc:sldMk cId="3160180889" sldId="2918"/>
            <ac:spMk id="21" creationId="{1B2F3F5F-3E3A-46D9-9234-825EDBB0768D}"/>
          </ac:spMkLst>
        </pc:spChg>
        <pc:spChg chg="mod">
          <ac:chgData name="Julian Chow" userId="1c617f15-7cb4-4ac3-8adb-f59275d155e8" providerId="ADAL" clId="{9C5FA073-B807-4B35-B4ED-5334E1584325}" dt="2021-07-06T20:03:42.007" v="379"/>
          <ac:spMkLst>
            <pc:docMk/>
            <pc:sldMk cId="3160180889" sldId="2918"/>
            <ac:spMk id="23" creationId="{46906809-A24C-4855-B150-407FEA79D5D3}"/>
          </ac:spMkLst>
        </pc:spChg>
        <pc:spChg chg="mod">
          <ac:chgData name="Julian Chow" userId="1c617f15-7cb4-4ac3-8adb-f59275d155e8" providerId="ADAL" clId="{9C5FA073-B807-4B35-B4ED-5334E1584325}" dt="2021-07-06T20:03:42.007" v="379"/>
          <ac:spMkLst>
            <pc:docMk/>
            <pc:sldMk cId="3160180889" sldId="2918"/>
            <ac:spMk id="24" creationId="{39184BF4-0493-4707-B221-977F6584C1D1}"/>
          </ac:spMkLst>
        </pc:spChg>
        <pc:spChg chg="mod">
          <ac:chgData name="Julian Chow" userId="1c617f15-7cb4-4ac3-8adb-f59275d155e8" providerId="ADAL" clId="{9C5FA073-B807-4B35-B4ED-5334E1584325}" dt="2021-07-06T20:03:42.007" v="379"/>
          <ac:spMkLst>
            <pc:docMk/>
            <pc:sldMk cId="3160180889" sldId="2918"/>
            <ac:spMk id="25" creationId="{21173E89-09E6-4A01-BAFF-DE8FF8548426}"/>
          </ac:spMkLst>
        </pc:spChg>
        <pc:spChg chg="mod">
          <ac:chgData name="Julian Chow" userId="1c617f15-7cb4-4ac3-8adb-f59275d155e8" providerId="ADAL" clId="{9C5FA073-B807-4B35-B4ED-5334E1584325}" dt="2021-07-06T20:03:42.007" v="379"/>
          <ac:spMkLst>
            <pc:docMk/>
            <pc:sldMk cId="3160180889" sldId="2918"/>
            <ac:spMk id="26" creationId="{BEEA39B0-0A8C-41F9-BFEB-94E39F99CB03}"/>
          </ac:spMkLst>
        </pc:spChg>
        <pc:spChg chg="mod">
          <ac:chgData name="Julian Chow" userId="1c617f15-7cb4-4ac3-8adb-f59275d155e8" providerId="ADAL" clId="{9C5FA073-B807-4B35-B4ED-5334E1584325}" dt="2021-07-06T20:03:42.007" v="379"/>
          <ac:spMkLst>
            <pc:docMk/>
            <pc:sldMk cId="3160180889" sldId="2918"/>
            <ac:spMk id="27" creationId="{B2B80E86-DD8C-45E5-BD3E-3C86EC55DBB5}"/>
          </ac:spMkLst>
        </pc:spChg>
        <pc:spChg chg="mod">
          <ac:chgData name="Julian Chow" userId="1c617f15-7cb4-4ac3-8adb-f59275d155e8" providerId="ADAL" clId="{9C5FA073-B807-4B35-B4ED-5334E1584325}" dt="2021-07-06T20:03:42.007" v="379"/>
          <ac:spMkLst>
            <pc:docMk/>
            <pc:sldMk cId="3160180889" sldId="2918"/>
            <ac:spMk id="28" creationId="{40393870-57C2-4AE7-B263-CB9FE89C140A}"/>
          </ac:spMkLst>
        </pc:spChg>
        <pc:spChg chg="mod">
          <ac:chgData name="Julian Chow" userId="1c617f15-7cb4-4ac3-8adb-f59275d155e8" providerId="ADAL" clId="{9C5FA073-B807-4B35-B4ED-5334E1584325}" dt="2021-07-06T20:03:42.007" v="379"/>
          <ac:spMkLst>
            <pc:docMk/>
            <pc:sldMk cId="3160180889" sldId="2918"/>
            <ac:spMk id="29" creationId="{C2F3993D-2F5A-458E-B589-7D18ABD4948F}"/>
          </ac:spMkLst>
        </pc:spChg>
        <pc:spChg chg="mod">
          <ac:chgData name="Julian Chow" userId="1c617f15-7cb4-4ac3-8adb-f59275d155e8" providerId="ADAL" clId="{9C5FA073-B807-4B35-B4ED-5334E1584325}" dt="2021-07-06T20:03:42.007" v="379"/>
          <ac:spMkLst>
            <pc:docMk/>
            <pc:sldMk cId="3160180889" sldId="2918"/>
            <ac:spMk id="30" creationId="{C97943E9-A33C-428D-9EDF-3A28B73043B3}"/>
          </ac:spMkLst>
        </pc:spChg>
        <pc:spChg chg="mod">
          <ac:chgData name="Julian Chow" userId="1c617f15-7cb4-4ac3-8adb-f59275d155e8" providerId="ADAL" clId="{9C5FA073-B807-4B35-B4ED-5334E1584325}" dt="2021-07-06T20:03:42.007" v="379"/>
          <ac:spMkLst>
            <pc:docMk/>
            <pc:sldMk cId="3160180889" sldId="2918"/>
            <ac:spMk id="31" creationId="{652FE417-0DBF-42E7-9B94-A0BE39F2928C}"/>
          </ac:spMkLst>
        </pc:spChg>
        <pc:spChg chg="add mod">
          <ac:chgData name="Julian Chow" userId="1c617f15-7cb4-4ac3-8adb-f59275d155e8" providerId="ADAL" clId="{9C5FA073-B807-4B35-B4ED-5334E1584325}" dt="2021-07-06T20:03:42.007" v="379"/>
          <ac:spMkLst>
            <pc:docMk/>
            <pc:sldMk cId="3160180889" sldId="2918"/>
            <ac:spMk id="32" creationId="{3EA0C12D-FDB9-42E2-A954-B675E73F8187}"/>
          </ac:spMkLst>
        </pc:spChg>
        <pc:spChg chg="add mod">
          <ac:chgData name="Julian Chow" userId="1c617f15-7cb4-4ac3-8adb-f59275d155e8" providerId="ADAL" clId="{9C5FA073-B807-4B35-B4ED-5334E1584325}" dt="2021-07-06T20:03:42.007" v="379"/>
          <ac:spMkLst>
            <pc:docMk/>
            <pc:sldMk cId="3160180889" sldId="2918"/>
            <ac:spMk id="33" creationId="{2755B448-5566-4229-939D-3E18BB66E730}"/>
          </ac:spMkLst>
        </pc:spChg>
        <pc:spChg chg="add mod">
          <ac:chgData name="Julian Chow" userId="1c617f15-7cb4-4ac3-8adb-f59275d155e8" providerId="ADAL" clId="{9C5FA073-B807-4B35-B4ED-5334E1584325}" dt="2021-07-06T20:03:42.007" v="379"/>
          <ac:spMkLst>
            <pc:docMk/>
            <pc:sldMk cId="3160180889" sldId="2918"/>
            <ac:spMk id="34" creationId="{ADF9C56E-1A3D-44FA-91EE-1C8974B87C84}"/>
          </ac:spMkLst>
        </pc:spChg>
        <pc:grpChg chg="add mod">
          <ac:chgData name="Julian Chow" userId="1c617f15-7cb4-4ac3-8adb-f59275d155e8" providerId="ADAL" clId="{9C5FA073-B807-4B35-B4ED-5334E1584325}" dt="2021-07-06T20:03:42.007" v="379"/>
          <ac:grpSpMkLst>
            <pc:docMk/>
            <pc:sldMk cId="3160180889" sldId="2918"/>
            <ac:grpSpMk id="12" creationId="{02225440-2994-4D99-AFFA-78881D3EED23}"/>
          </ac:grpSpMkLst>
        </pc:grpChg>
        <pc:grpChg chg="add mod">
          <ac:chgData name="Julian Chow" userId="1c617f15-7cb4-4ac3-8adb-f59275d155e8" providerId="ADAL" clId="{9C5FA073-B807-4B35-B4ED-5334E1584325}" dt="2021-07-06T20:03:42.007" v="379"/>
          <ac:grpSpMkLst>
            <pc:docMk/>
            <pc:sldMk cId="3160180889" sldId="2918"/>
            <ac:grpSpMk id="18" creationId="{7CAAF558-9B2A-4BDC-BA42-6001FEDFB177}"/>
          </ac:grpSpMkLst>
        </pc:grpChg>
        <pc:grpChg chg="mod">
          <ac:chgData name="Julian Chow" userId="1c617f15-7cb4-4ac3-8adb-f59275d155e8" providerId="ADAL" clId="{9C5FA073-B807-4B35-B4ED-5334E1584325}" dt="2021-07-06T20:03:42.007" v="379"/>
          <ac:grpSpMkLst>
            <pc:docMk/>
            <pc:sldMk cId="3160180889" sldId="2918"/>
            <ac:grpSpMk id="22" creationId="{CAC6F3E9-BF53-4F94-ADEA-A302F2AC46FE}"/>
          </ac:grpSpMkLst>
        </pc:grpChg>
        <pc:cxnChg chg="mod">
          <ac:chgData name="Julian Chow" userId="1c617f15-7cb4-4ac3-8adb-f59275d155e8" providerId="ADAL" clId="{9C5FA073-B807-4B35-B4ED-5334E1584325}" dt="2021-07-06T20:03:42.007" v="379"/>
          <ac:cxnSpMkLst>
            <pc:docMk/>
            <pc:sldMk cId="3160180889" sldId="2918"/>
            <ac:cxnSpMk id="13" creationId="{338685DC-B8D6-45FF-9E01-0A6CC58455D3}"/>
          </ac:cxnSpMkLst>
        </pc:cxnChg>
        <pc:cxnChg chg="mod">
          <ac:chgData name="Julian Chow" userId="1c617f15-7cb4-4ac3-8adb-f59275d155e8" providerId="ADAL" clId="{9C5FA073-B807-4B35-B4ED-5334E1584325}" dt="2021-07-06T20:03:42.007" v="379"/>
          <ac:cxnSpMkLst>
            <pc:docMk/>
            <pc:sldMk cId="3160180889" sldId="2918"/>
            <ac:cxnSpMk id="14" creationId="{F46E51DB-3008-451B-8B42-B25535730631}"/>
          </ac:cxnSpMkLst>
        </pc:cxnChg>
      </pc:sldChg>
      <pc:sldChg chg="addSp delSp modSp add mod">
        <pc:chgData name="Julian Chow" userId="1c617f15-7cb4-4ac3-8adb-f59275d155e8" providerId="ADAL" clId="{9C5FA073-B807-4B35-B4ED-5334E1584325}" dt="2021-07-06T20:25:00.573" v="1060" actId="14100"/>
        <pc:sldMkLst>
          <pc:docMk/>
          <pc:sldMk cId="4271202187" sldId="2918"/>
        </pc:sldMkLst>
        <pc:spChg chg="mod">
          <ac:chgData name="Julian Chow" userId="1c617f15-7cb4-4ac3-8adb-f59275d155e8" providerId="ADAL" clId="{9C5FA073-B807-4B35-B4ED-5334E1584325}" dt="2021-07-06T20:21:46.783" v="990" actId="20577"/>
          <ac:spMkLst>
            <pc:docMk/>
            <pc:sldMk cId="4271202187" sldId="2918"/>
            <ac:spMk id="2" creationId="{00000000-0000-0000-0000-000000000000}"/>
          </ac:spMkLst>
        </pc:spChg>
        <pc:spChg chg="mod">
          <ac:chgData name="Julian Chow" userId="1c617f15-7cb4-4ac3-8adb-f59275d155e8" providerId="ADAL" clId="{9C5FA073-B807-4B35-B4ED-5334E1584325}" dt="2021-07-06T20:25:00.573" v="1060" actId="14100"/>
          <ac:spMkLst>
            <pc:docMk/>
            <pc:sldMk cId="4271202187" sldId="2918"/>
            <ac:spMk id="3" creationId="{00000000-0000-0000-0000-000000000000}"/>
          </ac:spMkLst>
        </pc:spChg>
        <pc:spChg chg="del">
          <ac:chgData name="Julian Chow" userId="1c617f15-7cb4-4ac3-8adb-f59275d155e8" providerId="ADAL" clId="{9C5FA073-B807-4B35-B4ED-5334E1584325}" dt="2021-07-06T20:20:48.153" v="904" actId="478"/>
          <ac:spMkLst>
            <pc:docMk/>
            <pc:sldMk cId="4271202187" sldId="2918"/>
            <ac:spMk id="4" creationId="{98660DA4-8B0A-4B43-BEE4-A38714FEA75D}"/>
          </ac:spMkLst>
        </pc:spChg>
        <pc:graphicFrameChg chg="add mod">
          <ac:chgData name="Julian Chow" userId="1c617f15-7cb4-4ac3-8adb-f59275d155e8" providerId="ADAL" clId="{9C5FA073-B807-4B35-B4ED-5334E1584325}" dt="2021-07-06T20:23:53.619" v="1057" actId="14100"/>
          <ac:graphicFrameMkLst>
            <pc:docMk/>
            <pc:sldMk cId="4271202187" sldId="2918"/>
            <ac:graphicFrameMk id="5" creationId="{EC502AAB-91E5-44C1-AB78-CD553B6A7B5D}"/>
          </ac:graphicFrameMkLst>
        </pc:graphicFrameChg>
      </pc:sldChg>
      <pc:sldChg chg="addSp delSp modSp add mod">
        <pc:chgData name="Julian Chow" userId="1c617f15-7cb4-4ac3-8adb-f59275d155e8" providerId="ADAL" clId="{9C5FA073-B807-4B35-B4ED-5334E1584325}" dt="2021-07-06T20:29:48.914" v="1159" actId="6549"/>
        <pc:sldMkLst>
          <pc:docMk/>
          <pc:sldMk cId="84955901" sldId="2919"/>
        </pc:sldMkLst>
        <pc:spChg chg="mod">
          <ac:chgData name="Julian Chow" userId="1c617f15-7cb4-4ac3-8adb-f59275d155e8" providerId="ADAL" clId="{9C5FA073-B807-4B35-B4ED-5334E1584325}" dt="2021-07-06T20:26:06.344" v="1112" actId="14100"/>
          <ac:spMkLst>
            <pc:docMk/>
            <pc:sldMk cId="84955901" sldId="2919"/>
            <ac:spMk id="2" creationId="{00000000-0000-0000-0000-000000000000}"/>
          </ac:spMkLst>
        </pc:spChg>
        <pc:spChg chg="mod">
          <ac:chgData name="Julian Chow" userId="1c617f15-7cb4-4ac3-8adb-f59275d155e8" providerId="ADAL" clId="{9C5FA073-B807-4B35-B4ED-5334E1584325}" dt="2021-07-06T20:29:48.914" v="1159" actId="6549"/>
          <ac:spMkLst>
            <pc:docMk/>
            <pc:sldMk cId="84955901" sldId="2919"/>
            <ac:spMk id="3" creationId="{00000000-0000-0000-0000-000000000000}"/>
          </ac:spMkLst>
        </pc:spChg>
        <pc:spChg chg="del">
          <ac:chgData name="Julian Chow" userId="1c617f15-7cb4-4ac3-8adb-f59275d155e8" providerId="ADAL" clId="{9C5FA073-B807-4B35-B4ED-5334E1584325}" dt="2021-07-06T20:25:26.751" v="1063" actId="478"/>
          <ac:spMkLst>
            <pc:docMk/>
            <pc:sldMk cId="84955901" sldId="2919"/>
            <ac:spMk id="4" creationId="{98660DA4-8B0A-4B43-BEE4-A38714FEA75D}"/>
          </ac:spMkLst>
        </pc:spChg>
        <pc:spChg chg="add del mod">
          <ac:chgData name="Julian Chow" userId="1c617f15-7cb4-4ac3-8adb-f59275d155e8" providerId="ADAL" clId="{9C5FA073-B807-4B35-B4ED-5334E1584325}" dt="2021-07-06T20:28:53.194" v="1139"/>
          <ac:spMkLst>
            <pc:docMk/>
            <pc:sldMk cId="84955901" sldId="2919"/>
            <ac:spMk id="5" creationId="{584177BA-2810-44A3-BC74-AEF2ECAA9D46}"/>
          </ac:spMkLst>
        </pc:spChg>
      </pc:sldChg>
      <pc:sldChg chg="add del">
        <pc:chgData name="Julian Chow" userId="1c617f15-7cb4-4ac3-8adb-f59275d155e8" providerId="ADAL" clId="{9C5FA073-B807-4B35-B4ED-5334E1584325}" dt="2021-07-06T20:24:40.963" v="1058" actId="47"/>
        <pc:sldMkLst>
          <pc:docMk/>
          <pc:sldMk cId="2005989859" sldId="2919"/>
        </pc:sldMkLst>
      </pc:sldChg>
      <pc:sldChg chg="add del">
        <pc:chgData name="Julian Chow" userId="1c617f15-7cb4-4ac3-8adb-f59275d155e8" providerId="ADAL" clId="{9C5FA073-B807-4B35-B4ED-5334E1584325}" dt="2021-07-06T20:29:07.254" v="1141"/>
        <pc:sldMkLst>
          <pc:docMk/>
          <pc:sldMk cId="312243581" sldId="2920"/>
        </pc:sldMkLst>
      </pc:sldChg>
      <pc:sldChg chg="add del">
        <pc:chgData name="Julian Chow" userId="1c617f15-7cb4-4ac3-8adb-f59275d155e8" providerId="ADAL" clId="{9C5FA073-B807-4B35-B4ED-5334E1584325}" dt="2021-07-06T20:26:21.517" v="1116"/>
        <pc:sldMkLst>
          <pc:docMk/>
          <pc:sldMk cId="2775320174" sldId="2920"/>
        </pc:sldMkLst>
      </pc:sldChg>
      <pc:sldChg chg="modSp add mod">
        <pc:chgData name="Julian Chow" userId="1c617f15-7cb4-4ac3-8adb-f59275d155e8" providerId="ADAL" clId="{9C5FA073-B807-4B35-B4ED-5334E1584325}" dt="2021-07-06T20:30:35.303" v="1177" actId="6549"/>
        <pc:sldMkLst>
          <pc:docMk/>
          <pc:sldMk cId="3840286605" sldId="2920"/>
        </pc:sldMkLst>
        <pc:spChg chg="mod">
          <ac:chgData name="Julian Chow" userId="1c617f15-7cb4-4ac3-8adb-f59275d155e8" providerId="ADAL" clId="{9C5FA073-B807-4B35-B4ED-5334E1584325}" dt="2021-07-06T20:29:27.431" v="1154" actId="14100"/>
          <ac:spMkLst>
            <pc:docMk/>
            <pc:sldMk cId="3840286605" sldId="2920"/>
            <ac:spMk id="2" creationId="{00000000-0000-0000-0000-000000000000}"/>
          </ac:spMkLst>
        </pc:spChg>
        <pc:spChg chg="mod">
          <ac:chgData name="Julian Chow" userId="1c617f15-7cb4-4ac3-8adb-f59275d155e8" providerId="ADAL" clId="{9C5FA073-B807-4B35-B4ED-5334E1584325}" dt="2021-07-06T20:30:35.303" v="1177" actId="6549"/>
          <ac:spMkLst>
            <pc:docMk/>
            <pc:sldMk cId="3840286605" sldId="2920"/>
            <ac:spMk id="3" creationId="{00000000-0000-0000-0000-000000000000}"/>
          </ac:spMkLst>
        </pc:spChg>
      </pc:sldChg>
      <pc:sldChg chg="addSp delSp modSp add mod">
        <pc:chgData name="Julian Chow" userId="1c617f15-7cb4-4ac3-8adb-f59275d155e8" providerId="ADAL" clId="{9C5FA073-B807-4B35-B4ED-5334E1584325}" dt="2021-07-06T20:34:30.593" v="1238" actId="1076"/>
        <pc:sldMkLst>
          <pc:docMk/>
          <pc:sldMk cId="2262219279" sldId="2921"/>
        </pc:sldMkLst>
        <pc:spChg chg="mod">
          <ac:chgData name="Julian Chow" userId="1c617f15-7cb4-4ac3-8adb-f59275d155e8" providerId="ADAL" clId="{9C5FA073-B807-4B35-B4ED-5334E1584325}" dt="2021-07-06T20:34:18.914" v="1233" actId="1035"/>
          <ac:spMkLst>
            <pc:docMk/>
            <pc:sldMk cId="2262219279" sldId="2921"/>
            <ac:spMk id="2" creationId="{00000000-0000-0000-0000-000000000000}"/>
          </ac:spMkLst>
        </pc:spChg>
        <pc:spChg chg="del mod">
          <ac:chgData name="Julian Chow" userId="1c617f15-7cb4-4ac3-8adb-f59275d155e8" providerId="ADAL" clId="{9C5FA073-B807-4B35-B4ED-5334E1584325}" dt="2021-07-06T20:31:41.023" v="1188" actId="478"/>
          <ac:spMkLst>
            <pc:docMk/>
            <pc:sldMk cId="2262219279" sldId="2921"/>
            <ac:spMk id="3" creationId="{00000000-0000-0000-0000-000000000000}"/>
          </ac:spMkLst>
        </pc:spChg>
        <pc:spChg chg="add mod">
          <ac:chgData name="Julian Chow" userId="1c617f15-7cb4-4ac3-8adb-f59275d155e8" providerId="ADAL" clId="{9C5FA073-B807-4B35-B4ED-5334E1584325}" dt="2021-07-06T20:34:30.593" v="1238" actId="1076"/>
          <ac:spMkLst>
            <pc:docMk/>
            <pc:sldMk cId="2262219279" sldId="2921"/>
            <ac:spMk id="5" creationId="{F9405080-3E5E-4464-81B1-98A1A7F0803B}"/>
          </ac:spMkLst>
        </pc:spChg>
      </pc:sldChg>
      <pc:sldChg chg="modSp add mod">
        <pc:chgData name="Julian Chow" userId="1c617f15-7cb4-4ac3-8adb-f59275d155e8" providerId="ADAL" clId="{9C5FA073-B807-4B35-B4ED-5334E1584325}" dt="2021-07-06T20:40:41.474" v="1429" actId="20577"/>
        <pc:sldMkLst>
          <pc:docMk/>
          <pc:sldMk cId="458072468" sldId="2922"/>
        </pc:sldMkLst>
        <pc:spChg chg="mod">
          <ac:chgData name="Julian Chow" userId="1c617f15-7cb4-4ac3-8adb-f59275d155e8" providerId="ADAL" clId="{9C5FA073-B807-4B35-B4ED-5334E1584325}" dt="2021-07-06T20:35:32.861" v="1270" actId="20577"/>
          <ac:spMkLst>
            <pc:docMk/>
            <pc:sldMk cId="458072468" sldId="2922"/>
            <ac:spMk id="2" creationId="{00000000-0000-0000-0000-000000000000}"/>
          </ac:spMkLst>
        </pc:spChg>
        <pc:spChg chg="mod">
          <ac:chgData name="Julian Chow" userId="1c617f15-7cb4-4ac3-8adb-f59275d155e8" providerId="ADAL" clId="{9C5FA073-B807-4B35-B4ED-5334E1584325}" dt="2021-07-06T20:40:41.474" v="1429" actId="20577"/>
          <ac:spMkLst>
            <pc:docMk/>
            <pc:sldMk cId="458072468" sldId="2922"/>
            <ac:spMk id="5" creationId="{F9405080-3E5E-4464-81B1-98A1A7F0803B}"/>
          </ac:spMkLst>
        </pc:spChg>
      </pc:sldChg>
      <pc:sldChg chg="add del">
        <pc:chgData name="Julian Chow" userId="1c617f15-7cb4-4ac3-8adb-f59275d155e8" providerId="ADAL" clId="{9C5FA073-B807-4B35-B4ED-5334E1584325}" dt="2021-07-06T20:35:14.003" v="1241" actId="47"/>
        <pc:sldMkLst>
          <pc:docMk/>
          <pc:sldMk cId="3250794510" sldId="2922"/>
        </pc:sldMkLst>
      </pc:sldChg>
      <pc:sldChg chg="modSp add mod">
        <pc:chgData name="Julian Chow" userId="1c617f15-7cb4-4ac3-8adb-f59275d155e8" providerId="ADAL" clId="{9C5FA073-B807-4B35-B4ED-5334E1584325}" dt="2021-07-06T20:40:53.416" v="1431" actId="255"/>
        <pc:sldMkLst>
          <pc:docMk/>
          <pc:sldMk cId="2933411640" sldId="2923"/>
        </pc:sldMkLst>
        <pc:spChg chg="mod">
          <ac:chgData name="Julian Chow" userId="1c617f15-7cb4-4ac3-8adb-f59275d155e8" providerId="ADAL" clId="{9C5FA073-B807-4B35-B4ED-5334E1584325}" dt="2021-07-06T20:38:44.601" v="1373" actId="20577"/>
          <ac:spMkLst>
            <pc:docMk/>
            <pc:sldMk cId="2933411640" sldId="2923"/>
            <ac:spMk id="2" creationId="{00000000-0000-0000-0000-000000000000}"/>
          </ac:spMkLst>
        </pc:spChg>
        <pc:spChg chg="mod">
          <ac:chgData name="Julian Chow" userId="1c617f15-7cb4-4ac3-8adb-f59275d155e8" providerId="ADAL" clId="{9C5FA073-B807-4B35-B4ED-5334E1584325}" dt="2021-07-06T20:40:53.416" v="1431" actId="255"/>
          <ac:spMkLst>
            <pc:docMk/>
            <pc:sldMk cId="2933411640" sldId="2923"/>
            <ac:spMk id="5" creationId="{F9405080-3E5E-4464-81B1-98A1A7F0803B}"/>
          </ac:spMkLst>
        </pc:spChg>
      </pc:sldChg>
      <pc:sldChg chg="add del">
        <pc:chgData name="Julian Chow" userId="1c617f15-7cb4-4ac3-8adb-f59275d155e8" providerId="ADAL" clId="{9C5FA073-B807-4B35-B4ED-5334E1584325}" dt="2021-07-06T20:41:20.787" v="1433"/>
        <pc:sldMkLst>
          <pc:docMk/>
          <pc:sldMk cId="1461643764" sldId="2924"/>
        </pc:sldMkLst>
      </pc:sldChg>
      <pc:sldChg chg="modSp add mod">
        <pc:chgData name="Julian Chow" userId="1c617f15-7cb4-4ac3-8adb-f59275d155e8" providerId="ADAL" clId="{9C5FA073-B807-4B35-B4ED-5334E1584325}" dt="2021-07-07T01:29:45.341" v="3220" actId="14100"/>
        <pc:sldMkLst>
          <pc:docMk/>
          <pc:sldMk cId="2608935148" sldId="2924"/>
        </pc:sldMkLst>
        <pc:spChg chg="mod">
          <ac:chgData name="Julian Chow" userId="1c617f15-7cb4-4ac3-8adb-f59275d155e8" providerId="ADAL" clId="{9C5FA073-B807-4B35-B4ED-5334E1584325}" dt="2021-07-07T01:29:45.341" v="3220" actId="14100"/>
          <ac:spMkLst>
            <pc:docMk/>
            <pc:sldMk cId="2608935148" sldId="2924"/>
            <ac:spMk id="2" creationId="{38735AB2-B59E-4E67-8977-B292DC96F2E7}"/>
          </ac:spMkLst>
        </pc:spChg>
      </pc:sldChg>
      <pc:sldChg chg="modSp new mod">
        <pc:chgData name="Julian Chow" userId="1c617f15-7cb4-4ac3-8adb-f59275d155e8" providerId="ADAL" clId="{9C5FA073-B807-4B35-B4ED-5334E1584325}" dt="2021-07-06T21:04:46.816" v="1775" actId="20577"/>
        <pc:sldMkLst>
          <pc:docMk/>
          <pc:sldMk cId="1465184993" sldId="2925"/>
        </pc:sldMkLst>
        <pc:spChg chg="mod">
          <ac:chgData name="Julian Chow" userId="1c617f15-7cb4-4ac3-8adb-f59275d155e8" providerId="ADAL" clId="{9C5FA073-B807-4B35-B4ED-5334E1584325}" dt="2021-07-06T21:04:46.816" v="1775" actId="20577"/>
          <ac:spMkLst>
            <pc:docMk/>
            <pc:sldMk cId="1465184993" sldId="2925"/>
            <ac:spMk id="2" creationId="{75F6B776-4900-4924-BE42-CAC7E157EA13}"/>
          </ac:spMkLst>
        </pc:spChg>
      </pc:sldChg>
      <pc:sldChg chg="addSp delSp modSp add mod">
        <pc:chgData name="Julian Chow" userId="1c617f15-7cb4-4ac3-8adb-f59275d155e8" providerId="ADAL" clId="{9C5FA073-B807-4B35-B4ED-5334E1584325}" dt="2021-07-06T20:54:46.470" v="1603" actId="255"/>
        <pc:sldMkLst>
          <pc:docMk/>
          <pc:sldMk cId="720023502" sldId="2926"/>
        </pc:sldMkLst>
        <pc:spChg chg="mod">
          <ac:chgData name="Julian Chow" userId="1c617f15-7cb4-4ac3-8adb-f59275d155e8" providerId="ADAL" clId="{9C5FA073-B807-4B35-B4ED-5334E1584325}" dt="2021-07-06T20:50:31.315" v="1474" actId="20577"/>
          <ac:spMkLst>
            <pc:docMk/>
            <pc:sldMk cId="720023502" sldId="2926"/>
            <ac:spMk id="2" creationId="{00000000-0000-0000-0000-000000000000}"/>
          </ac:spMkLst>
        </pc:spChg>
        <pc:spChg chg="mod">
          <ac:chgData name="Julian Chow" userId="1c617f15-7cb4-4ac3-8adb-f59275d155e8" providerId="ADAL" clId="{9C5FA073-B807-4B35-B4ED-5334E1584325}" dt="2021-07-06T20:54:46.470" v="1603" actId="255"/>
          <ac:spMkLst>
            <pc:docMk/>
            <pc:sldMk cId="720023502" sldId="2926"/>
            <ac:spMk id="3" creationId="{00000000-0000-0000-0000-000000000000}"/>
          </ac:spMkLst>
        </pc:spChg>
        <pc:graphicFrameChg chg="del">
          <ac:chgData name="Julian Chow" userId="1c617f15-7cb4-4ac3-8adb-f59275d155e8" providerId="ADAL" clId="{9C5FA073-B807-4B35-B4ED-5334E1584325}" dt="2021-07-06T20:50:22.082" v="1463" actId="478"/>
          <ac:graphicFrameMkLst>
            <pc:docMk/>
            <pc:sldMk cId="720023502" sldId="2926"/>
            <ac:graphicFrameMk id="6" creationId="{E19B13D9-70A7-45F6-88C6-D935BC047B7A}"/>
          </ac:graphicFrameMkLst>
        </pc:graphicFrameChg>
        <pc:picChg chg="add mod">
          <ac:chgData name="Julian Chow" userId="1c617f15-7cb4-4ac3-8adb-f59275d155e8" providerId="ADAL" clId="{9C5FA073-B807-4B35-B4ED-5334E1584325}" dt="2021-07-06T20:50:27.137" v="1465" actId="14100"/>
          <ac:picMkLst>
            <pc:docMk/>
            <pc:sldMk cId="720023502" sldId="2926"/>
            <ac:picMk id="5" creationId="{9BC9156D-7579-45C2-B460-D6A6850A962C}"/>
          </ac:picMkLst>
        </pc:picChg>
      </pc:sldChg>
      <pc:sldChg chg="modSp add mod">
        <pc:chgData name="Julian Chow" userId="1c617f15-7cb4-4ac3-8adb-f59275d155e8" providerId="ADAL" clId="{9C5FA073-B807-4B35-B4ED-5334E1584325}" dt="2021-07-06T22:57:00.242" v="1785" actId="20577"/>
        <pc:sldMkLst>
          <pc:docMk/>
          <pc:sldMk cId="1906329512" sldId="2927"/>
        </pc:sldMkLst>
        <pc:spChg chg="mod">
          <ac:chgData name="Julian Chow" userId="1c617f15-7cb4-4ac3-8adb-f59275d155e8" providerId="ADAL" clId="{9C5FA073-B807-4B35-B4ED-5334E1584325}" dt="2021-07-06T22:57:00.242" v="1785" actId="20577"/>
          <ac:spMkLst>
            <pc:docMk/>
            <pc:sldMk cId="1906329512" sldId="2927"/>
            <ac:spMk id="2" creationId="{38735AB2-B59E-4E67-8977-B292DC96F2E7}"/>
          </ac:spMkLst>
        </pc:spChg>
      </pc:sldChg>
      <pc:sldChg chg="add del">
        <pc:chgData name="Julian Chow" userId="1c617f15-7cb4-4ac3-8adb-f59275d155e8" providerId="ADAL" clId="{9C5FA073-B807-4B35-B4ED-5334E1584325}" dt="2021-07-06T20:58:21.385" v="1680" actId="47"/>
        <pc:sldMkLst>
          <pc:docMk/>
          <pc:sldMk cId="369517552" sldId="2928"/>
        </pc:sldMkLst>
      </pc:sldChg>
      <pc:sldChg chg="modSp add del mod">
        <pc:chgData name="Julian Chow" userId="1c617f15-7cb4-4ac3-8adb-f59275d155e8" providerId="ADAL" clId="{9C5FA073-B807-4B35-B4ED-5334E1584325}" dt="2021-07-06T23:02:29.615" v="1883" actId="47"/>
        <pc:sldMkLst>
          <pc:docMk/>
          <pc:sldMk cId="1818173641" sldId="2928"/>
        </pc:sldMkLst>
        <pc:spChg chg="mod">
          <ac:chgData name="Julian Chow" userId="1c617f15-7cb4-4ac3-8adb-f59275d155e8" providerId="ADAL" clId="{9C5FA073-B807-4B35-B4ED-5334E1584325}" dt="2021-07-06T20:59:25.499" v="1692" actId="20577"/>
          <ac:spMkLst>
            <pc:docMk/>
            <pc:sldMk cId="1818173641" sldId="2928"/>
            <ac:spMk id="2" creationId="{D71D0785-67D7-4CB9-9CD1-F58CF7C20D6F}"/>
          </ac:spMkLst>
        </pc:spChg>
        <pc:spChg chg="mod">
          <ac:chgData name="Julian Chow" userId="1c617f15-7cb4-4ac3-8adb-f59275d155e8" providerId="ADAL" clId="{9C5FA073-B807-4B35-B4ED-5334E1584325}" dt="2021-07-06T21:00:08.624" v="1698" actId="14100"/>
          <ac:spMkLst>
            <pc:docMk/>
            <pc:sldMk cId="1818173641" sldId="2928"/>
            <ac:spMk id="3" creationId="{D082D7DA-424D-48D0-AAE9-2C2F4BF28D55}"/>
          </ac:spMkLst>
        </pc:spChg>
      </pc:sldChg>
      <pc:sldChg chg="add del">
        <pc:chgData name="Julian Chow" userId="1c617f15-7cb4-4ac3-8adb-f59275d155e8" providerId="ADAL" clId="{9C5FA073-B807-4B35-B4ED-5334E1584325}" dt="2021-07-06T22:57:31.106" v="1822"/>
        <pc:sldMkLst>
          <pc:docMk/>
          <pc:sldMk cId="1831805002" sldId="2929"/>
        </pc:sldMkLst>
      </pc:sldChg>
      <pc:sldChg chg="new del">
        <pc:chgData name="Julian Chow" userId="1c617f15-7cb4-4ac3-8adb-f59275d155e8" providerId="ADAL" clId="{9C5FA073-B807-4B35-B4ED-5334E1584325}" dt="2021-07-06T21:03:37.367" v="1714" actId="47"/>
        <pc:sldMkLst>
          <pc:docMk/>
          <pc:sldMk cId="2290420485" sldId="2929"/>
        </pc:sldMkLst>
      </pc:sldChg>
      <pc:sldChg chg="modSp add mod">
        <pc:chgData name="Julian Chow" userId="1c617f15-7cb4-4ac3-8adb-f59275d155e8" providerId="ADAL" clId="{9C5FA073-B807-4B35-B4ED-5334E1584325}" dt="2021-07-06T23:00:11.860" v="1853" actId="1076"/>
        <pc:sldMkLst>
          <pc:docMk/>
          <pc:sldMk cId="2767784538" sldId="2929"/>
        </pc:sldMkLst>
        <pc:spChg chg="mod">
          <ac:chgData name="Julian Chow" userId="1c617f15-7cb4-4ac3-8adb-f59275d155e8" providerId="ADAL" clId="{9C5FA073-B807-4B35-B4ED-5334E1584325}" dt="2021-07-06T23:00:11.860" v="1853" actId="1076"/>
          <ac:spMkLst>
            <pc:docMk/>
            <pc:sldMk cId="2767784538" sldId="2929"/>
            <ac:spMk id="5" creationId="{F9405080-3E5E-4464-81B1-98A1A7F0803B}"/>
          </ac:spMkLst>
        </pc:spChg>
      </pc:sldChg>
      <pc:sldChg chg="addSp delSp modSp add mod">
        <pc:chgData name="Julian Chow" userId="1c617f15-7cb4-4ac3-8adb-f59275d155e8" providerId="ADAL" clId="{9C5FA073-B807-4B35-B4ED-5334E1584325}" dt="2021-07-07T01:02:22.537" v="2671"/>
        <pc:sldMkLst>
          <pc:docMk/>
          <pc:sldMk cId="1540989591" sldId="2930"/>
        </pc:sldMkLst>
        <pc:spChg chg="mod">
          <ac:chgData name="Julian Chow" userId="1c617f15-7cb4-4ac3-8adb-f59275d155e8" providerId="ADAL" clId="{9C5FA073-B807-4B35-B4ED-5334E1584325}" dt="2021-07-07T00:54:49.742" v="2383" actId="20577"/>
          <ac:spMkLst>
            <pc:docMk/>
            <pc:sldMk cId="1540989591" sldId="2930"/>
            <ac:spMk id="2" creationId="{00000000-0000-0000-0000-000000000000}"/>
          </ac:spMkLst>
        </pc:spChg>
        <pc:spChg chg="add del mod">
          <ac:chgData name="Julian Chow" userId="1c617f15-7cb4-4ac3-8adb-f59275d155e8" providerId="ADAL" clId="{9C5FA073-B807-4B35-B4ED-5334E1584325}" dt="2021-07-07T01:02:22.537" v="2671"/>
          <ac:spMkLst>
            <pc:docMk/>
            <pc:sldMk cId="1540989591" sldId="2930"/>
            <ac:spMk id="3" creationId="{B210D828-7FBE-4CF2-8AB5-8256660B1E34}"/>
          </ac:spMkLst>
        </pc:spChg>
        <pc:spChg chg="mod">
          <ac:chgData name="Julian Chow" userId="1c617f15-7cb4-4ac3-8adb-f59275d155e8" providerId="ADAL" clId="{9C5FA073-B807-4B35-B4ED-5334E1584325}" dt="2021-07-07T01:01:52.358" v="2669" actId="20577"/>
          <ac:spMkLst>
            <pc:docMk/>
            <pc:sldMk cId="1540989591" sldId="2930"/>
            <ac:spMk id="5" creationId="{F9405080-3E5E-4464-81B1-98A1A7F0803B}"/>
          </ac:spMkLst>
        </pc:spChg>
      </pc:sldChg>
      <pc:sldChg chg="add">
        <pc:chgData name="Julian Chow" userId="1c617f15-7cb4-4ac3-8adb-f59275d155e8" providerId="ADAL" clId="{9C5FA073-B807-4B35-B4ED-5334E1584325}" dt="2021-07-06T23:02:22.639" v="1882"/>
        <pc:sldMkLst>
          <pc:docMk/>
          <pc:sldMk cId="413372378" sldId="2931"/>
        </pc:sldMkLst>
      </pc:sldChg>
      <pc:sldChg chg="add del">
        <pc:chgData name="Julian Chow" userId="1c617f15-7cb4-4ac3-8adb-f59275d155e8" providerId="ADAL" clId="{9C5FA073-B807-4B35-B4ED-5334E1584325}" dt="2021-07-06T23:03:20.926" v="1892"/>
        <pc:sldMkLst>
          <pc:docMk/>
          <pc:sldMk cId="3998474152" sldId="2932"/>
        </pc:sldMkLst>
      </pc:sldChg>
      <pc:sldChg chg="modSp add mod">
        <pc:chgData name="Julian Chow" userId="1c617f15-7cb4-4ac3-8adb-f59275d155e8" providerId="ADAL" clId="{9C5FA073-B807-4B35-B4ED-5334E1584325}" dt="2021-07-06T23:04:02.124" v="1953" actId="20577"/>
        <pc:sldMkLst>
          <pc:docMk/>
          <pc:sldMk cId="4251705712" sldId="2932"/>
        </pc:sldMkLst>
        <pc:spChg chg="mod">
          <ac:chgData name="Julian Chow" userId="1c617f15-7cb4-4ac3-8adb-f59275d155e8" providerId="ADAL" clId="{9C5FA073-B807-4B35-B4ED-5334E1584325}" dt="2021-07-06T23:04:02.124" v="1953" actId="20577"/>
          <ac:spMkLst>
            <pc:docMk/>
            <pc:sldMk cId="4251705712" sldId="2932"/>
            <ac:spMk id="2" creationId="{38735AB2-B59E-4E67-8977-B292DC96F2E7}"/>
          </ac:spMkLst>
        </pc:spChg>
      </pc:sldChg>
      <pc:sldChg chg="addSp modSp add mod">
        <pc:chgData name="Julian Chow" userId="1c617f15-7cb4-4ac3-8adb-f59275d155e8" providerId="ADAL" clId="{9C5FA073-B807-4B35-B4ED-5334E1584325}" dt="2021-07-07T00:47:32.508" v="2226" actId="20577"/>
        <pc:sldMkLst>
          <pc:docMk/>
          <pc:sldMk cId="441680432" sldId="2933"/>
        </pc:sldMkLst>
        <pc:spChg chg="mod">
          <ac:chgData name="Julian Chow" userId="1c617f15-7cb4-4ac3-8adb-f59275d155e8" providerId="ADAL" clId="{9C5FA073-B807-4B35-B4ED-5334E1584325}" dt="2021-07-07T00:42:19.209" v="2040" actId="20577"/>
          <ac:spMkLst>
            <pc:docMk/>
            <pc:sldMk cId="441680432" sldId="2933"/>
            <ac:spMk id="2" creationId="{00000000-0000-0000-0000-000000000000}"/>
          </ac:spMkLst>
        </pc:spChg>
        <pc:spChg chg="mod">
          <ac:chgData name="Julian Chow" userId="1c617f15-7cb4-4ac3-8adb-f59275d155e8" providerId="ADAL" clId="{9C5FA073-B807-4B35-B4ED-5334E1584325}" dt="2021-07-07T00:44:20.878" v="2114" actId="15"/>
          <ac:spMkLst>
            <pc:docMk/>
            <pc:sldMk cId="441680432" sldId="2933"/>
            <ac:spMk id="3" creationId="{00000000-0000-0000-0000-000000000000}"/>
          </ac:spMkLst>
        </pc:spChg>
        <pc:spChg chg="add mod">
          <ac:chgData name="Julian Chow" userId="1c617f15-7cb4-4ac3-8adb-f59275d155e8" providerId="ADAL" clId="{9C5FA073-B807-4B35-B4ED-5334E1584325}" dt="2021-07-07T00:47:32.508" v="2226" actId="20577"/>
          <ac:spMkLst>
            <pc:docMk/>
            <pc:sldMk cId="441680432" sldId="2933"/>
            <ac:spMk id="4" creationId="{C94A0857-A59A-4194-B73E-51F2B8714BBF}"/>
          </ac:spMkLst>
        </pc:spChg>
      </pc:sldChg>
      <pc:sldChg chg="modSp add del mod">
        <pc:chgData name="Julian Chow" userId="1c617f15-7cb4-4ac3-8adb-f59275d155e8" providerId="ADAL" clId="{9C5FA073-B807-4B35-B4ED-5334E1584325}" dt="2021-07-07T00:41:58.853" v="2009"/>
        <pc:sldMkLst>
          <pc:docMk/>
          <pc:sldMk cId="974154089" sldId="2933"/>
        </pc:sldMkLst>
        <pc:spChg chg="mod">
          <ac:chgData name="Julian Chow" userId="1c617f15-7cb4-4ac3-8adb-f59275d155e8" providerId="ADAL" clId="{9C5FA073-B807-4B35-B4ED-5334E1584325}" dt="2021-07-07T00:41:58.853" v="2009"/>
          <ac:spMkLst>
            <pc:docMk/>
            <pc:sldMk cId="974154089" sldId="2933"/>
            <ac:spMk id="2" creationId="{00000000-0000-0000-0000-000000000000}"/>
          </ac:spMkLst>
        </pc:spChg>
      </pc:sldChg>
      <pc:sldChg chg="modSp add del mod">
        <pc:chgData name="Julian Chow" userId="1c617f15-7cb4-4ac3-8adb-f59275d155e8" providerId="ADAL" clId="{9C5FA073-B807-4B35-B4ED-5334E1584325}" dt="2021-07-07T00:40:57.655" v="2002" actId="47"/>
        <pc:sldMkLst>
          <pc:docMk/>
          <pc:sldMk cId="2469850022" sldId="2933"/>
        </pc:sldMkLst>
        <pc:spChg chg="mod">
          <ac:chgData name="Julian Chow" userId="1c617f15-7cb4-4ac3-8adb-f59275d155e8" providerId="ADAL" clId="{9C5FA073-B807-4B35-B4ED-5334E1584325}" dt="2021-07-07T00:40:28.684" v="2001" actId="20577"/>
          <ac:spMkLst>
            <pc:docMk/>
            <pc:sldMk cId="2469850022" sldId="2933"/>
            <ac:spMk id="2" creationId="{00000000-0000-0000-0000-000000000000}"/>
          </ac:spMkLst>
        </pc:spChg>
      </pc:sldChg>
      <pc:sldChg chg="modSp add del mod">
        <pc:chgData name="Julian Chow" userId="1c617f15-7cb4-4ac3-8adb-f59275d155e8" providerId="ADAL" clId="{9C5FA073-B807-4B35-B4ED-5334E1584325}" dt="2021-07-07T00:40:05.573" v="1957"/>
        <pc:sldMkLst>
          <pc:docMk/>
          <pc:sldMk cId="4233632434" sldId="2933"/>
        </pc:sldMkLst>
        <pc:spChg chg="mod">
          <ac:chgData name="Julian Chow" userId="1c617f15-7cb4-4ac3-8adb-f59275d155e8" providerId="ADAL" clId="{9C5FA073-B807-4B35-B4ED-5334E1584325}" dt="2021-07-07T00:40:05.573" v="1957"/>
          <ac:spMkLst>
            <pc:docMk/>
            <pc:sldMk cId="4233632434" sldId="2933"/>
            <ac:spMk id="2" creationId="{00000000-0000-0000-0000-000000000000}"/>
          </ac:spMkLst>
        </pc:spChg>
      </pc:sldChg>
      <pc:sldChg chg="addSp modSp add mod">
        <pc:chgData name="Julian Chow" userId="1c617f15-7cb4-4ac3-8adb-f59275d155e8" providerId="ADAL" clId="{9C5FA073-B807-4B35-B4ED-5334E1584325}" dt="2021-07-07T00:47:39.422" v="2227"/>
        <pc:sldMkLst>
          <pc:docMk/>
          <pc:sldMk cId="1468005470" sldId="2934"/>
        </pc:sldMkLst>
        <pc:spChg chg="mod">
          <ac:chgData name="Julian Chow" userId="1c617f15-7cb4-4ac3-8adb-f59275d155e8" providerId="ADAL" clId="{9C5FA073-B807-4B35-B4ED-5334E1584325}" dt="2021-07-07T00:45:24.007" v="2127" actId="12"/>
          <ac:spMkLst>
            <pc:docMk/>
            <pc:sldMk cId="1468005470" sldId="2934"/>
            <ac:spMk id="3" creationId="{00000000-0000-0000-0000-000000000000}"/>
          </ac:spMkLst>
        </pc:spChg>
        <pc:spChg chg="add mod">
          <ac:chgData name="Julian Chow" userId="1c617f15-7cb4-4ac3-8adb-f59275d155e8" providerId="ADAL" clId="{9C5FA073-B807-4B35-B4ED-5334E1584325}" dt="2021-07-07T00:47:39.422" v="2227"/>
          <ac:spMkLst>
            <pc:docMk/>
            <pc:sldMk cId="1468005470" sldId="2934"/>
            <ac:spMk id="4" creationId="{CE072B29-4831-4F38-82EC-D68832EE359D}"/>
          </ac:spMkLst>
        </pc:spChg>
      </pc:sldChg>
      <pc:sldChg chg="addSp modSp add mod">
        <pc:chgData name="Julian Chow" userId="1c617f15-7cb4-4ac3-8adb-f59275d155e8" providerId="ADAL" clId="{9C5FA073-B807-4B35-B4ED-5334E1584325}" dt="2021-07-07T00:54:08.963" v="2357" actId="1076"/>
        <pc:sldMkLst>
          <pc:docMk/>
          <pc:sldMk cId="17561152" sldId="2935"/>
        </pc:sldMkLst>
        <pc:spChg chg="mod">
          <ac:chgData name="Julian Chow" userId="1c617f15-7cb4-4ac3-8adb-f59275d155e8" providerId="ADAL" clId="{9C5FA073-B807-4B35-B4ED-5334E1584325}" dt="2021-07-07T00:52:04.706" v="2248" actId="20577"/>
          <ac:spMkLst>
            <pc:docMk/>
            <pc:sldMk cId="17561152" sldId="2935"/>
            <ac:spMk id="2" creationId="{00000000-0000-0000-0000-000000000000}"/>
          </ac:spMkLst>
        </pc:spChg>
        <pc:spChg chg="mod">
          <ac:chgData name="Julian Chow" userId="1c617f15-7cb4-4ac3-8adb-f59275d155e8" providerId="ADAL" clId="{9C5FA073-B807-4B35-B4ED-5334E1584325}" dt="2021-07-07T00:53:54.815" v="2353" actId="15"/>
          <ac:spMkLst>
            <pc:docMk/>
            <pc:sldMk cId="17561152" sldId="2935"/>
            <ac:spMk id="5" creationId="{F9405080-3E5E-4464-81B1-98A1A7F0803B}"/>
          </ac:spMkLst>
        </pc:spChg>
        <pc:picChg chg="add mod">
          <ac:chgData name="Julian Chow" userId="1c617f15-7cb4-4ac3-8adb-f59275d155e8" providerId="ADAL" clId="{9C5FA073-B807-4B35-B4ED-5334E1584325}" dt="2021-07-07T00:54:08.963" v="2357" actId="1076"/>
          <ac:picMkLst>
            <pc:docMk/>
            <pc:sldMk cId="17561152" sldId="2935"/>
            <ac:picMk id="4" creationId="{5973DBD3-D42B-4E17-B572-3C3380864762}"/>
          </ac:picMkLst>
        </pc:picChg>
      </pc:sldChg>
      <pc:sldChg chg="modSp add mod">
        <pc:chgData name="Julian Chow" userId="1c617f15-7cb4-4ac3-8adb-f59275d155e8" providerId="ADAL" clId="{9C5FA073-B807-4B35-B4ED-5334E1584325}" dt="2021-07-07T01:08:05.696" v="2907" actId="20577"/>
        <pc:sldMkLst>
          <pc:docMk/>
          <pc:sldMk cId="2603657626" sldId="2936"/>
        </pc:sldMkLst>
        <pc:spChg chg="mod">
          <ac:chgData name="Julian Chow" userId="1c617f15-7cb4-4ac3-8adb-f59275d155e8" providerId="ADAL" clId="{9C5FA073-B807-4B35-B4ED-5334E1584325}" dt="2021-07-07T01:08:05.696" v="2907" actId="20577"/>
          <ac:spMkLst>
            <pc:docMk/>
            <pc:sldMk cId="2603657626" sldId="2936"/>
            <ac:spMk id="5" creationId="{F9405080-3E5E-4464-81B1-98A1A7F0803B}"/>
          </ac:spMkLst>
        </pc:spChg>
      </pc:sldChg>
      <pc:sldChg chg="delSp modSp add mod">
        <pc:chgData name="Julian Chow" userId="1c617f15-7cb4-4ac3-8adb-f59275d155e8" providerId="ADAL" clId="{9C5FA073-B807-4B35-B4ED-5334E1584325}" dt="2021-07-07T01:12:43.088" v="2937" actId="14100"/>
        <pc:sldMkLst>
          <pc:docMk/>
          <pc:sldMk cId="3569689154" sldId="2937"/>
        </pc:sldMkLst>
        <pc:spChg chg="mod">
          <ac:chgData name="Julian Chow" userId="1c617f15-7cb4-4ac3-8adb-f59275d155e8" providerId="ADAL" clId="{9C5FA073-B807-4B35-B4ED-5334E1584325}" dt="2021-07-07T01:12:43.088" v="2937" actId="14100"/>
          <ac:spMkLst>
            <pc:docMk/>
            <pc:sldMk cId="3569689154" sldId="2937"/>
            <ac:spMk id="3" creationId="{631DE20A-DF50-4806-87A3-24BB0077AC18}"/>
          </ac:spMkLst>
        </pc:spChg>
        <pc:picChg chg="del">
          <ac:chgData name="Julian Chow" userId="1c617f15-7cb4-4ac3-8adb-f59275d155e8" providerId="ADAL" clId="{9C5FA073-B807-4B35-B4ED-5334E1584325}" dt="2021-07-07T01:10:57.699" v="2915" actId="478"/>
          <ac:picMkLst>
            <pc:docMk/>
            <pc:sldMk cId="3569689154" sldId="2937"/>
            <ac:picMk id="5" creationId="{9096329E-207C-4B7B-A34A-B31A0EB506D2}"/>
          </ac:picMkLst>
        </pc:picChg>
        <pc:picChg chg="del">
          <ac:chgData name="Julian Chow" userId="1c617f15-7cb4-4ac3-8adb-f59275d155e8" providerId="ADAL" clId="{9C5FA073-B807-4B35-B4ED-5334E1584325}" dt="2021-07-07T01:10:56.148" v="2914" actId="478"/>
          <ac:picMkLst>
            <pc:docMk/>
            <pc:sldMk cId="3569689154" sldId="2937"/>
            <ac:picMk id="6" creationId="{3C20BF90-6411-46E9-9464-50C6A8F3BBB7}"/>
          </ac:picMkLst>
        </pc:picChg>
        <pc:picChg chg="del">
          <ac:chgData name="Julian Chow" userId="1c617f15-7cb4-4ac3-8adb-f59275d155e8" providerId="ADAL" clId="{9C5FA073-B807-4B35-B4ED-5334E1584325}" dt="2021-07-07T01:10:54.591" v="2913" actId="478"/>
          <ac:picMkLst>
            <pc:docMk/>
            <pc:sldMk cId="3569689154" sldId="2937"/>
            <ac:picMk id="7" creationId="{0B09D92A-A9E0-4B92-8BF7-77E12EA96336}"/>
          </ac:picMkLst>
        </pc:picChg>
      </pc:sldChg>
      <pc:sldChg chg="modSp add mod">
        <pc:chgData name="Julian Chow" userId="1c617f15-7cb4-4ac3-8adb-f59275d155e8" providerId="ADAL" clId="{9C5FA073-B807-4B35-B4ED-5334E1584325}" dt="2021-07-07T01:14:55.872" v="3014" actId="20577"/>
        <pc:sldMkLst>
          <pc:docMk/>
          <pc:sldMk cId="731361152" sldId="2938"/>
        </pc:sldMkLst>
        <pc:spChg chg="mod">
          <ac:chgData name="Julian Chow" userId="1c617f15-7cb4-4ac3-8adb-f59275d155e8" providerId="ADAL" clId="{9C5FA073-B807-4B35-B4ED-5334E1584325}" dt="2021-07-07T01:14:55.872" v="3014" actId="20577"/>
          <ac:spMkLst>
            <pc:docMk/>
            <pc:sldMk cId="731361152" sldId="2938"/>
            <ac:spMk id="2" creationId="{38735AB2-B59E-4E67-8977-B292DC96F2E7}"/>
          </ac:spMkLst>
        </pc:spChg>
      </pc:sldChg>
      <pc:sldChg chg="modSp add del mod">
        <pc:chgData name="Julian Chow" userId="1c617f15-7cb4-4ac3-8adb-f59275d155e8" providerId="ADAL" clId="{9C5FA073-B807-4B35-B4ED-5334E1584325}" dt="2021-07-07T01:14:25.522" v="2991" actId="47"/>
        <pc:sldMkLst>
          <pc:docMk/>
          <pc:sldMk cId="3961759659" sldId="2938"/>
        </pc:sldMkLst>
        <pc:spChg chg="mod">
          <ac:chgData name="Julian Chow" userId="1c617f15-7cb4-4ac3-8adb-f59275d155e8" providerId="ADAL" clId="{9C5FA073-B807-4B35-B4ED-5334E1584325}" dt="2021-07-07T01:14:10.482" v="2990" actId="20577"/>
          <ac:spMkLst>
            <pc:docMk/>
            <pc:sldMk cId="3961759659" sldId="2938"/>
            <ac:spMk id="2" creationId="{F1DF9E2E-B0CC-4082-828A-B947F23C6945}"/>
          </ac:spMkLst>
        </pc:spChg>
      </pc:sldChg>
      <pc:sldChg chg="add del">
        <pc:chgData name="Julian Chow" userId="1c617f15-7cb4-4ac3-8adb-f59275d155e8" providerId="ADAL" clId="{9C5FA073-B807-4B35-B4ED-5334E1584325}" dt="2021-07-07T01:14:49.680" v="2993"/>
        <pc:sldMkLst>
          <pc:docMk/>
          <pc:sldMk cId="4131578390" sldId="2938"/>
        </pc:sldMkLst>
      </pc:sldChg>
      <pc:sldChg chg="add del">
        <pc:chgData name="Julian Chow" userId="1c617f15-7cb4-4ac3-8adb-f59275d155e8" providerId="ADAL" clId="{9C5FA073-B807-4B35-B4ED-5334E1584325}" dt="2021-07-07T01:16:07.790" v="3016"/>
        <pc:sldMkLst>
          <pc:docMk/>
          <pc:sldMk cId="531609686" sldId="2939"/>
        </pc:sldMkLst>
      </pc:sldChg>
      <pc:sldChg chg="addSp modSp add mod">
        <pc:chgData name="Julian Chow" userId="1c617f15-7cb4-4ac3-8adb-f59275d155e8" providerId="ADAL" clId="{9C5FA073-B807-4B35-B4ED-5334E1584325}" dt="2021-07-07T01:20:33.689" v="3102" actId="1076"/>
        <pc:sldMkLst>
          <pc:docMk/>
          <pc:sldMk cId="4210222650" sldId="2939"/>
        </pc:sldMkLst>
        <pc:spChg chg="mod">
          <ac:chgData name="Julian Chow" userId="1c617f15-7cb4-4ac3-8adb-f59275d155e8" providerId="ADAL" clId="{9C5FA073-B807-4B35-B4ED-5334E1584325}" dt="2021-07-07T01:20:22.561" v="3086" actId="20577"/>
          <ac:spMkLst>
            <pc:docMk/>
            <pc:sldMk cId="4210222650" sldId="2939"/>
            <ac:spMk id="2" creationId="{F1DF9E2E-B0CC-4082-828A-B947F23C6945}"/>
          </ac:spMkLst>
        </pc:spChg>
        <pc:spChg chg="mod">
          <ac:chgData name="Julian Chow" userId="1c617f15-7cb4-4ac3-8adb-f59275d155e8" providerId="ADAL" clId="{9C5FA073-B807-4B35-B4ED-5334E1584325}" dt="2021-07-07T01:20:29.125" v="3101" actId="20577"/>
          <ac:spMkLst>
            <pc:docMk/>
            <pc:sldMk cId="4210222650" sldId="2939"/>
            <ac:spMk id="3" creationId="{631DE20A-DF50-4806-87A3-24BB0077AC18}"/>
          </ac:spMkLst>
        </pc:spChg>
        <pc:picChg chg="add mod">
          <ac:chgData name="Julian Chow" userId="1c617f15-7cb4-4ac3-8adb-f59275d155e8" providerId="ADAL" clId="{9C5FA073-B807-4B35-B4ED-5334E1584325}" dt="2021-07-07T01:20:33.689" v="3102" actId="1076"/>
          <ac:picMkLst>
            <pc:docMk/>
            <pc:sldMk cId="4210222650" sldId="2939"/>
            <ac:picMk id="4" creationId="{11F77B09-30C4-48FA-AA46-B9633516EB52}"/>
          </ac:picMkLst>
        </pc:picChg>
      </pc:sldChg>
      <pc:sldChg chg="delSp modSp add mod">
        <pc:chgData name="Julian Chow" userId="1c617f15-7cb4-4ac3-8adb-f59275d155e8" providerId="ADAL" clId="{9C5FA073-B807-4B35-B4ED-5334E1584325}" dt="2021-07-07T01:21:48.498" v="3188" actId="1035"/>
        <pc:sldMkLst>
          <pc:docMk/>
          <pc:sldMk cId="2537363043" sldId="2940"/>
        </pc:sldMkLst>
        <pc:spChg chg="mod">
          <ac:chgData name="Julian Chow" userId="1c617f15-7cb4-4ac3-8adb-f59275d155e8" providerId="ADAL" clId="{9C5FA073-B807-4B35-B4ED-5334E1584325}" dt="2021-07-07T01:21:44.524" v="3172" actId="1035"/>
          <ac:spMkLst>
            <pc:docMk/>
            <pc:sldMk cId="2537363043" sldId="2940"/>
            <ac:spMk id="2" creationId="{F1DF9E2E-B0CC-4082-828A-B947F23C6945}"/>
          </ac:spMkLst>
        </pc:spChg>
        <pc:spChg chg="mod">
          <ac:chgData name="Julian Chow" userId="1c617f15-7cb4-4ac3-8adb-f59275d155e8" providerId="ADAL" clId="{9C5FA073-B807-4B35-B4ED-5334E1584325}" dt="2021-07-07T01:21:48.498" v="3188" actId="1035"/>
          <ac:spMkLst>
            <pc:docMk/>
            <pc:sldMk cId="2537363043" sldId="2940"/>
            <ac:spMk id="3" creationId="{631DE20A-DF50-4806-87A3-24BB0077AC18}"/>
          </ac:spMkLst>
        </pc:spChg>
        <pc:picChg chg="del">
          <ac:chgData name="Julian Chow" userId="1c617f15-7cb4-4ac3-8adb-f59275d155e8" providerId="ADAL" clId="{9C5FA073-B807-4B35-B4ED-5334E1584325}" dt="2021-07-07T01:20:16.107" v="3074" actId="478"/>
          <ac:picMkLst>
            <pc:docMk/>
            <pc:sldMk cId="2537363043" sldId="2940"/>
            <ac:picMk id="4" creationId="{11F77B09-30C4-48FA-AA46-B9633516EB52}"/>
          </ac:picMkLst>
        </pc:picChg>
      </pc:sldChg>
      <pc:sldMasterChg chg="delSldLayout">
        <pc:chgData name="Julian Chow" userId="1c617f15-7cb4-4ac3-8adb-f59275d155e8" providerId="ADAL" clId="{9C5FA073-B807-4B35-B4ED-5334E1584325}" dt="2021-07-07T01:07:09.890" v="2850" actId="47"/>
        <pc:sldMasterMkLst>
          <pc:docMk/>
          <pc:sldMasterMk cId="1416000040" sldId="2147483674"/>
        </pc:sldMasterMkLst>
        <pc:sldLayoutChg chg="del">
          <pc:chgData name="Julian Chow" userId="1c617f15-7cb4-4ac3-8adb-f59275d155e8" providerId="ADAL" clId="{9C5FA073-B807-4B35-B4ED-5334E1584325}" dt="2021-07-06T20:05:55.294" v="385" actId="47"/>
          <pc:sldLayoutMkLst>
            <pc:docMk/>
            <pc:sldMasterMk cId="1416000040" sldId="2147483674"/>
            <pc:sldLayoutMk cId="2362967411" sldId="2147483731"/>
          </pc:sldLayoutMkLst>
        </pc:sldLayoutChg>
        <pc:sldLayoutChg chg="del">
          <pc:chgData name="Julian Chow" userId="1c617f15-7cb4-4ac3-8adb-f59275d155e8" providerId="ADAL" clId="{9C5FA073-B807-4B35-B4ED-5334E1584325}" dt="2021-07-07T01:07:09.890" v="2850" actId="47"/>
          <pc:sldLayoutMkLst>
            <pc:docMk/>
            <pc:sldMasterMk cId="1416000040" sldId="2147483674"/>
            <pc:sldLayoutMk cId="227449868" sldId="2147483762"/>
          </pc:sldLayoutMkLst>
        </pc:sldLayoutChg>
      </pc:sldMasterChg>
      <pc:sldMasterChg chg="delSldLayout">
        <pc:chgData name="Julian Chow" userId="1c617f15-7cb4-4ac3-8adb-f59275d155e8" providerId="ADAL" clId="{9C5FA073-B807-4B35-B4ED-5334E1584325}" dt="2021-07-06T20:04:08.481" v="383" actId="47"/>
        <pc:sldMasterMkLst>
          <pc:docMk/>
          <pc:sldMasterMk cId="3975389998" sldId="2147483710"/>
        </pc:sldMasterMkLst>
        <pc:sldLayoutChg chg="del">
          <pc:chgData name="Julian Chow" userId="1c617f15-7cb4-4ac3-8adb-f59275d155e8" providerId="ADAL" clId="{9C5FA073-B807-4B35-B4ED-5334E1584325}" dt="2021-07-06T20:04:08.481" v="383" actId="47"/>
          <pc:sldLayoutMkLst>
            <pc:docMk/>
            <pc:sldMasterMk cId="3975389998" sldId="2147483710"/>
            <pc:sldLayoutMk cId="581062053" sldId="2147483729"/>
          </pc:sldLayoutMkLst>
        </pc:sldLayoutChg>
      </pc:sldMasterChg>
      <pc:sldMasterChg chg="delSldLayout">
        <pc:chgData name="Julian Chow" userId="1c617f15-7cb4-4ac3-8adb-f59275d155e8" providerId="ADAL" clId="{9C5FA073-B807-4B35-B4ED-5334E1584325}" dt="2021-07-06T20:25:05.799" v="1061" actId="47"/>
        <pc:sldMasterMkLst>
          <pc:docMk/>
          <pc:sldMasterMk cId="4042119679" sldId="2147483731"/>
        </pc:sldMasterMkLst>
        <pc:sldLayoutChg chg="del">
          <pc:chgData name="Julian Chow" userId="1c617f15-7cb4-4ac3-8adb-f59275d155e8" providerId="ADAL" clId="{9C5FA073-B807-4B35-B4ED-5334E1584325}" dt="2021-07-06T20:22:57.010" v="1052" actId="47"/>
          <pc:sldLayoutMkLst>
            <pc:docMk/>
            <pc:sldMasterMk cId="4042119679" sldId="2147483731"/>
            <pc:sldLayoutMk cId="1063218687" sldId="2147483750"/>
          </pc:sldLayoutMkLst>
        </pc:sldLayoutChg>
        <pc:sldLayoutChg chg="del">
          <pc:chgData name="Julian Chow" userId="1c617f15-7cb4-4ac3-8adb-f59275d155e8" providerId="ADAL" clId="{9C5FA073-B807-4B35-B4ED-5334E1584325}" dt="2021-07-06T20:25:05.799" v="1061" actId="47"/>
          <pc:sldLayoutMkLst>
            <pc:docMk/>
            <pc:sldMasterMk cId="4042119679" sldId="2147483731"/>
            <pc:sldLayoutMk cId="3422448814" sldId="2147483751"/>
          </pc:sldLayoutMkLst>
        </pc:sldLayoutChg>
      </pc:sldMasterChg>
      <pc:sldMasterChg chg="del delSldLayout">
        <pc:chgData name="Julian Chow" userId="1c617f15-7cb4-4ac3-8adb-f59275d155e8" providerId="ADAL" clId="{9C5FA073-B807-4B35-B4ED-5334E1584325}" dt="2021-07-07T00:45:53.136" v="2131" actId="47"/>
        <pc:sldMasterMkLst>
          <pc:docMk/>
          <pc:sldMasterMk cId="2929372506" sldId="2147483762"/>
        </pc:sldMasterMkLst>
        <pc:sldLayoutChg chg="del">
          <pc:chgData name="Julian Chow" userId="1c617f15-7cb4-4ac3-8adb-f59275d155e8" providerId="ADAL" clId="{9C5FA073-B807-4B35-B4ED-5334E1584325}" dt="2021-07-07T00:45:53.136" v="2131" actId="47"/>
          <pc:sldLayoutMkLst>
            <pc:docMk/>
            <pc:sldMasterMk cId="2929372506" sldId="2147483762"/>
            <pc:sldLayoutMk cId="1062616444" sldId="2147483763"/>
          </pc:sldLayoutMkLst>
        </pc:sldLayoutChg>
        <pc:sldLayoutChg chg="del">
          <pc:chgData name="Julian Chow" userId="1c617f15-7cb4-4ac3-8adb-f59275d155e8" providerId="ADAL" clId="{9C5FA073-B807-4B35-B4ED-5334E1584325}" dt="2021-07-07T00:45:53.136" v="2131" actId="47"/>
          <pc:sldLayoutMkLst>
            <pc:docMk/>
            <pc:sldMasterMk cId="2929372506" sldId="2147483762"/>
            <pc:sldLayoutMk cId="2518714122" sldId="2147483764"/>
          </pc:sldLayoutMkLst>
        </pc:sldLayoutChg>
        <pc:sldLayoutChg chg="del">
          <pc:chgData name="Julian Chow" userId="1c617f15-7cb4-4ac3-8adb-f59275d155e8" providerId="ADAL" clId="{9C5FA073-B807-4B35-B4ED-5334E1584325}" dt="2021-07-07T00:45:53.136" v="2131" actId="47"/>
          <pc:sldLayoutMkLst>
            <pc:docMk/>
            <pc:sldMasterMk cId="2929372506" sldId="2147483762"/>
            <pc:sldLayoutMk cId="3351532374" sldId="2147483765"/>
          </pc:sldLayoutMkLst>
        </pc:sldLayoutChg>
        <pc:sldLayoutChg chg="del">
          <pc:chgData name="Julian Chow" userId="1c617f15-7cb4-4ac3-8adb-f59275d155e8" providerId="ADAL" clId="{9C5FA073-B807-4B35-B4ED-5334E1584325}" dt="2021-07-07T00:45:53.136" v="2131" actId="47"/>
          <pc:sldLayoutMkLst>
            <pc:docMk/>
            <pc:sldMasterMk cId="2929372506" sldId="2147483762"/>
            <pc:sldLayoutMk cId="3793612075" sldId="2147483766"/>
          </pc:sldLayoutMkLst>
        </pc:sldLayoutChg>
        <pc:sldLayoutChg chg="del">
          <pc:chgData name="Julian Chow" userId="1c617f15-7cb4-4ac3-8adb-f59275d155e8" providerId="ADAL" clId="{9C5FA073-B807-4B35-B4ED-5334E1584325}" dt="2021-07-07T00:45:53.136" v="2131" actId="47"/>
          <pc:sldLayoutMkLst>
            <pc:docMk/>
            <pc:sldMasterMk cId="2929372506" sldId="2147483762"/>
            <pc:sldLayoutMk cId="2195860018" sldId="2147483767"/>
          </pc:sldLayoutMkLst>
        </pc:sldLayoutChg>
        <pc:sldLayoutChg chg="del">
          <pc:chgData name="Julian Chow" userId="1c617f15-7cb4-4ac3-8adb-f59275d155e8" providerId="ADAL" clId="{9C5FA073-B807-4B35-B4ED-5334E1584325}" dt="2021-07-07T00:45:53.136" v="2131" actId="47"/>
          <pc:sldLayoutMkLst>
            <pc:docMk/>
            <pc:sldMasterMk cId="2929372506" sldId="2147483762"/>
            <pc:sldLayoutMk cId="1609696262" sldId="2147483768"/>
          </pc:sldLayoutMkLst>
        </pc:sldLayoutChg>
        <pc:sldLayoutChg chg="del">
          <pc:chgData name="Julian Chow" userId="1c617f15-7cb4-4ac3-8adb-f59275d155e8" providerId="ADAL" clId="{9C5FA073-B807-4B35-B4ED-5334E1584325}" dt="2021-07-07T00:45:53.136" v="2131" actId="47"/>
          <pc:sldLayoutMkLst>
            <pc:docMk/>
            <pc:sldMasterMk cId="2929372506" sldId="2147483762"/>
            <pc:sldLayoutMk cId="1089040051" sldId="214748376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c:ext xmlns:c16="http://schemas.microsoft.com/office/drawing/2014/chart" uri="{C3380CC4-5D6E-409C-BE32-E72D297353CC}">
              <c16:uniqueId val="{00000000-732B-433B-A295-174390514A4A}"/>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c:ext xmlns:c16="http://schemas.microsoft.com/office/drawing/2014/chart" uri="{C3380CC4-5D6E-409C-BE32-E72D297353CC}">
              <c16:uniqueId val="{00000001-732B-433B-A295-174390514A4A}"/>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c:ext xmlns:c16="http://schemas.microsoft.com/office/drawing/2014/chart" uri="{C3380CC4-5D6E-409C-BE32-E72D297353CC}">
              <c16:uniqueId val="{00000002-732B-433B-A295-174390514A4A}"/>
            </c:ext>
          </c:extLst>
        </c:ser>
        <c:dLbls>
          <c:showLegendKey val="0"/>
          <c:showVal val="0"/>
          <c:showCatName val="0"/>
          <c:showSerName val="0"/>
          <c:showPercent val="0"/>
          <c:showBubbleSize val="0"/>
        </c:dLbls>
        <c:smooth val="0"/>
        <c:axId val="41540224"/>
        <c:axId val="41546112"/>
      </c:lineChart>
      <c:catAx>
        <c:axId val="4154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6112"/>
        <c:crosses val="autoZero"/>
        <c:auto val="1"/>
        <c:lblAlgn val="ctr"/>
        <c:lblOffset val="100"/>
        <c:noMultiLvlLbl val="0"/>
      </c:catAx>
      <c:valAx>
        <c:axId val="41546112"/>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022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c:ext xmlns:c16="http://schemas.microsoft.com/office/drawing/2014/chart" uri="{C3380CC4-5D6E-409C-BE32-E72D297353CC}">
              <c16:uniqueId val="{00000000-695C-4ACC-BE03-632877C46B62}"/>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c:ext xmlns:c16="http://schemas.microsoft.com/office/drawing/2014/chart" uri="{C3380CC4-5D6E-409C-BE32-E72D297353CC}">
              <c16:uniqueId val="{00000001-695C-4ACC-BE03-632877C46B62}"/>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c:ext xmlns:c16="http://schemas.microsoft.com/office/drawing/2014/chart" uri="{C3380CC4-5D6E-409C-BE32-E72D297353CC}">
              <c16:uniqueId val="{00000002-695C-4ACC-BE03-632877C46B62}"/>
            </c:ext>
          </c:extLst>
        </c:ser>
        <c:dLbls>
          <c:showLegendKey val="0"/>
          <c:showVal val="0"/>
          <c:showCatName val="0"/>
          <c:showSerName val="0"/>
          <c:showPercent val="0"/>
          <c:showBubbleSize val="0"/>
        </c:dLbls>
        <c:smooth val="0"/>
        <c:axId val="193463424"/>
        <c:axId val="193464960"/>
      </c:lineChart>
      <c:catAx>
        <c:axId val="19346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464960"/>
        <c:crosses val="autoZero"/>
        <c:auto val="1"/>
        <c:lblAlgn val="ctr"/>
        <c:lblOffset val="100"/>
        <c:noMultiLvlLbl val="0"/>
      </c:catAx>
      <c:valAx>
        <c:axId val="193464960"/>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46342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Task Team Membership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Sheet3!$B$2</c:f>
              <c:strCache>
                <c:ptCount val="1"/>
                <c:pt idx="0">
                  <c:v>Members</c:v>
                </c:pt>
              </c:strCache>
            </c:strRef>
          </c:tx>
          <c:spPr>
            <a:solidFill>
              <a:schemeClr val="accent1"/>
            </a:solidFill>
            <a:ln>
              <a:noFill/>
            </a:ln>
            <a:effectLst/>
          </c:spPr>
          <c:invertIfNegative val="0"/>
          <c:cat>
            <c:strRef>
              <c:f>Sheet3!$A$3:$A$12</c:f>
              <c:strCache>
                <c:ptCount val="10"/>
                <c:pt idx="0">
                  <c:v>Balance of Payments</c:v>
                </c:pt>
                <c:pt idx="1">
                  <c:v>Communication</c:v>
                </c:pt>
                <c:pt idx="2">
                  <c:v>Current Account</c:v>
                </c:pt>
                <c:pt idx="3">
                  <c:v>Digitalization</c:v>
                </c:pt>
                <c:pt idx="4">
                  <c:v>Direct Investment</c:v>
                </c:pt>
                <c:pt idx="5">
                  <c:v>Financial and Payments Systems</c:v>
                </c:pt>
                <c:pt idx="6">
                  <c:v>Globalization</c:v>
                </c:pt>
                <c:pt idx="7">
                  <c:v>Informal Economy</c:v>
                </c:pt>
                <c:pt idx="8">
                  <c:v>Intellectual Property Products</c:v>
                </c:pt>
                <c:pt idx="9">
                  <c:v>Wellbeing</c:v>
                </c:pt>
              </c:strCache>
            </c:strRef>
          </c:cat>
          <c:val>
            <c:numRef>
              <c:f>Sheet3!$B$3:$B$12</c:f>
              <c:numCache>
                <c:formatCode>General</c:formatCode>
                <c:ptCount val="10"/>
                <c:pt idx="0">
                  <c:v>20</c:v>
                </c:pt>
                <c:pt idx="1">
                  <c:v>52</c:v>
                </c:pt>
                <c:pt idx="2">
                  <c:v>24</c:v>
                </c:pt>
                <c:pt idx="3">
                  <c:v>37</c:v>
                </c:pt>
                <c:pt idx="4">
                  <c:v>24</c:v>
                </c:pt>
                <c:pt idx="5">
                  <c:v>24</c:v>
                </c:pt>
                <c:pt idx="6">
                  <c:v>28</c:v>
                </c:pt>
                <c:pt idx="7">
                  <c:v>11</c:v>
                </c:pt>
                <c:pt idx="8">
                  <c:v>11</c:v>
                </c:pt>
                <c:pt idx="9">
                  <c:v>73</c:v>
                </c:pt>
              </c:numCache>
            </c:numRef>
          </c:val>
          <c:extLst>
            <c:ext xmlns:c16="http://schemas.microsoft.com/office/drawing/2014/chart" uri="{C3380CC4-5D6E-409C-BE32-E72D297353CC}">
              <c16:uniqueId val="{00000000-C5D3-4B4F-90DC-A441865A73ED}"/>
            </c:ext>
          </c:extLst>
        </c:ser>
        <c:dLbls>
          <c:showLegendKey val="0"/>
          <c:showVal val="0"/>
          <c:showCatName val="0"/>
          <c:showSerName val="0"/>
          <c:showPercent val="0"/>
          <c:showBubbleSize val="0"/>
        </c:dLbls>
        <c:gapWidth val="182"/>
        <c:axId val="2009806320"/>
        <c:axId val="1763591360"/>
      </c:barChart>
      <c:catAx>
        <c:axId val="2009806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63591360"/>
        <c:crosses val="autoZero"/>
        <c:auto val="1"/>
        <c:lblAlgn val="ctr"/>
        <c:lblOffset val="100"/>
        <c:noMultiLvlLbl val="0"/>
      </c:catAx>
      <c:valAx>
        <c:axId val="1763591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Members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80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0696A-994B-4F22-BF72-5ACD09F08E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42F382D-EDC9-41C6-9318-DDF379A1CB10}">
      <dgm:prSet phldrT="[Text]" custT="1"/>
      <dgm:spPr/>
      <dgm:t>
        <a:bodyPr anchor="t"/>
        <a:lstStyle/>
        <a:p>
          <a:endParaRPr lang="en-US" sz="1800" b="1" baseline="0" dirty="0"/>
        </a:p>
        <a:p>
          <a:r>
            <a:rPr lang="en-US" sz="1800" b="1" baseline="0" dirty="0"/>
            <a:t>1. Coordination and communication</a:t>
          </a:r>
        </a:p>
        <a:p>
          <a:endParaRPr lang="en-US" sz="1800" b="1" i="0" baseline="0" dirty="0">
            <a:solidFill>
              <a:srgbClr val="FFFF00"/>
            </a:solidFill>
          </a:endParaRPr>
        </a:p>
      </dgm:t>
    </dgm:pt>
    <dgm:pt modelId="{1C898932-EDDE-46AD-A20E-F1B58547AF15}" type="parTrans" cxnId="{F556F98F-47DF-4CE8-9F3B-610AF600CDB2}">
      <dgm:prSet/>
      <dgm:spPr/>
      <dgm:t>
        <a:bodyPr/>
        <a:lstStyle/>
        <a:p>
          <a:endParaRPr lang="en-GB" sz="1800"/>
        </a:p>
      </dgm:t>
    </dgm:pt>
    <dgm:pt modelId="{7C19512C-87AB-4750-A3EC-AF6E0CDAEDD4}" type="sibTrans" cxnId="{F556F98F-47DF-4CE8-9F3B-610AF600CDB2}">
      <dgm:prSet/>
      <dgm:spPr/>
      <dgm:t>
        <a:bodyPr/>
        <a:lstStyle/>
        <a:p>
          <a:endParaRPr lang="en-GB" sz="1800"/>
        </a:p>
      </dgm:t>
    </dgm:pt>
    <dgm:pt modelId="{F311C947-B57A-45AE-8DED-D781AEE93A0E}">
      <dgm:prSet phldrT="[Text]" custT="1"/>
      <dgm:spPr/>
      <dgm:t>
        <a:bodyPr anchor="t"/>
        <a:lstStyle/>
        <a:p>
          <a:endParaRPr lang="en-US" sz="1800" b="1" baseline="0" dirty="0"/>
        </a:p>
        <a:p>
          <a:r>
            <a:rPr lang="en-US" sz="1800" b="1" baseline="0" dirty="0"/>
            <a:t>2. Methodological </a:t>
          </a:r>
          <a:r>
            <a:rPr lang="en-US" sz="1800" b="1" baseline="0" dirty="0">
              <a:solidFill>
                <a:schemeClr val="bg1"/>
              </a:solidFill>
            </a:rPr>
            <a:t>development</a:t>
          </a:r>
          <a:endParaRPr lang="en-US" sz="1800" b="0" i="0" baseline="0" dirty="0">
            <a:solidFill>
              <a:schemeClr val="bg1"/>
            </a:solidFill>
          </a:endParaRPr>
        </a:p>
        <a:p>
          <a:endParaRPr lang="en-US" sz="1800" b="0" i="0" baseline="0" dirty="0">
            <a:solidFill>
              <a:schemeClr val="bg1"/>
            </a:solidFill>
          </a:endParaRPr>
        </a:p>
      </dgm:t>
    </dgm:pt>
    <dgm:pt modelId="{7FC204BB-BE08-40F4-9F01-C41BFCF37B16}" type="parTrans" cxnId="{93B8EB16-6C33-40C4-8144-D9F3DA11D5CA}">
      <dgm:prSet/>
      <dgm:spPr/>
      <dgm:t>
        <a:bodyPr/>
        <a:lstStyle/>
        <a:p>
          <a:endParaRPr lang="en-GB" sz="1800"/>
        </a:p>
      </dgm:t>
    </dgm:pt>
    <dgm:pt modelId="{9F4ADAB0-C86F-4D8F-A14A-486E1A22BF8C}" type="sibTrans" cxnId="{93B8EB16-6C33-40C4-8144-D9F3DA11D5CA}">
      <dgm:prSet/>
      <dgm:spPr/>
      <dgm:t>
        <a:bodyPr/>
        <a:lstStyle/>
        <a:p>
          <a:endParaRPr lang="en-GB" sz="1800"/>
        </a:p>
      </dgm:t>
    </dgm:pt>
    <dgm:pt modelId="{61204D4A-7FFA-4AC7-8502-B7025F248327}">
      <dgm:prSet phldrT="[Text]" custT="1"/>
      <dgm:spPr/>
      <dgm:t>
        <a:bodyPr anchor="t"/>
        <a:lstStyle/>
        <a:p>
          <a:endParaRPr lang="en-US" sz="1800" b="1" baseline="0" dirty="0"/>
        </a:p>
        <a:p>
          <a:r>
            <a:rPr lang="en-US" sz="1800" b="1" baseline="0" dirty="0"/>
            <a:t>3. </a:t>
          </a:r>
          <a:r>
            <a:rPr lang="en-US" sz="1800" b="1" baseline="0" dirty="0">
              <a:solidFill>
                <a:schemeClr val="bg1"/>
              </a:solidFill>
            </a:rPr>
            <a:t>Development of databases</a:t>
          </a:r>
        </a:p>
        <a:p>
          <a:endParaRPr lang="en-US" sz="1800" b="0" i="0" baseline="0" dirty="0">
            <a:solidFill>
              <a:schemeClr val="bg1"/>
            </a:solidFill>
          </a:endParaRPr>
        </a:p>
      </dgm:t>
    </dgm:pt>
    <dgm:pt modelId="{24B5EFCF-0558-4B91-A98E-6CD29C3732A0}" type="parTrans" cxnId="{A484AA75-FEB5-4E23-8BE8-706979FA3BE0}">
      <dgm:prSet/>
      <dgm:spPr/>
      <dgm:t>
        <a:bodyPr/>
        <a:lstStyle/>
        <a:p>
          <a:endParaRPr lang="en-GB" sz="1800"/>
        </a:p>
      </dgm:t>
    </dgm:pt>
    <dgm:pt modelId="{0119B81A-61F1-4390-AA89-B68464FD866E}" type="sibTrans" cxnId="{A484AA75-FEB5-4E23-8BE8-706979FA3BE0}">
      <dgm:prSet/>
      <dgm:spPr/>
      <dgm:t>
        <a:bodyPr/>
        <a:lstStyle/>
        <a:p>
          <a:endParaRPr lang="en-GB" sz="1800"/>
        </a:p>
      </dgm:t>
    </dgm:pt>
    <dgm:pt modelId="{11BD5E75-E692-4CF7-A6B8-442AE1931DA3}">
      <dgm:prSet phldrT="[Text]" custT="1"/>
      <dgm:spPr/>
      <dgm:t>
        <a:bodyPr anchor="t"/>
        <a:lstStyle/>
        <a:p>
          <a:endParaRPr lang="en-US" sz="1800" b="1" baseline="0" dirty="0"/>
        </a:p>
        <a:p>
          <a:r>
            <a:rPr lang="en-US" sz="1800" b="1" baseline="0" dirty="0"/>
            <a:t>4</a:t>
          </a:r>
          <a:r>
            <a:rPr lang="en-US" sz="1800" b="1" baseline="0" dirty="0">
              <a:solidFill>
                <a:schemeClr val="bg1"/>
              </a:solidFill>
            </a:rPr>
            <a:t>. Implementation and statistical capacity building</a:t>
          </a:r>
        </a:p>
        <a:p>
          <a:endParaRPr lang="en-US" sz="1800" b="1" baseline="0" dirty="0">
            <a:solidFill>
              <a:schemeClr val="bg1"/>
            </a:solidFill>
          </a:endParaRPr>
        </a:p>
      </dgm:t>
    </dgm:pt>
    <dgm:pt modelId="{B0308272-3E26-472B-AFC2-F1B727E06AA6}" type="parTrans" cxnId="{DAC42017-F813-4D1A-A9BC-D1848BC3F456}">
      <dgm:prSet/>
      <dgm:spPr/>
      <dgm:t>
        <a:bodyPr/>
        <a:lstStyle/>
        <a:p>
          <a:endParaRPr lang="en-GB" sz="1800"/>
        </a:p>
      </dgm:t>
    </dgm:pt>
    <dgm:pt modelId="{F543DCA9-D703-4247-BAFF-0D676A6ED312}" type="sibTrans" cxnId="{DAC42017-F813-4D1A-A9BC-D1848BC3F456}">
      <dgm:prSet/>
      <dgm:spPr/>
      <dgm:t>
        <a:bodyPr/>
        <a:lstStyle/>
        <a:p>
          <a:endParaRPr lang="en-GB" sz="1800"/>
        </a:p>
      </dgm:t>
    </dgm:pt>
    <dgm:pt modelId="{8D718208-B43A-40DD-AE3A-9BE2840F25B7}" type="pres">
      <dgm:prSet presAssocID="{FE50696A-994B-4F22-BF72-5ACD09F08E91}" presName="diagram" presStyleCnt="0">
        <dgm:presLayoutVars>
          <dgm:dir/>
          <dgm:resizeHandles val="exact"/>
        </dgm:presLayoutVars>
      </dgm:prSet>
      <dgm:spPr/>
    </dgm:pt>
    <dgm:pt modelId="{061A5E98-66F2-4755-99F6-DB1BF853AF72}" type="pres">
      <dgm:prSet presAssocID="{F42F382D-EDC9-41C6-9318-DDF379A1CB10}" presName="node" presStyleLbl="node1" presStyleIdx="0" presStyleCnt="4" custScaleY="120006" custLinFactNeighborX="-185">
        <dgm:presLayoutVars>
          <dgm:bulletEnabled val="1"/>
        </dgm:presLayoutVars>
      </dgm:prSet>
      <dgm:spPr/>
    </dgm:pt>
    <dgm:pt modelId="{01774DEB-A094-4DDF-99A0-70326402A806}" type="pres">
      <dgm:prSet presAssocID="{7C19512C-87AB-4750-A3EC-AF6E0CDAEDD4}" presName="sibTrans" presStyleCnt="0"/>
      <dgm:spPr/>
    </dgm:pt>
    <dgm:pt modelId="{50988C6E-2827-45EA-9A75-7B284DE9F709}" type="pres">
      <dgm:prSet presAssocID="{F311C947-B57A-45AE-8DED-D781AEE93A0E}" presName="node" presStyleLbl="node1" presStyleIdx="1" presStyleCnt="4" custScaleY="120006">
        <dgm:presLayoutVars>
          <dgm:bulletEnabled val="1"/>
        </dgm:presLayoutVars>
      </dgm:prSet>
      <dgm:spPr/>
    </dgm:pt>
    <dgm:pt modelId="{B57FA05E-A155-4ADB-B991-394019A5FB6B}" type="pres">
      <dgm:prSet presAssocID="{9F4ADAB0-C86F-4D8F-A14A-486E1A22BF8C}" presName="sibTrans" presStyleCnt="0"/>
      <dgm:spPr/>
    </dgm:pt>
    <dgm:pt modelId="{EB14F489-9896-47B2-B430-F30D7CAFD159}" type="pres">
      <dgm:prSet presAssocID="{61204D4A-7FFA-4AC7-8502-B7025F248327}" presName="node" presStyleLbl="node1" presStyleIdx="2" presStyleCnt="4" custScaleY="120006">
        <dgm:presLayoutVars>
          <dgm:bulletEnabled val="1"/>
        </dgm:presLayoutVars>
      </dgm:prSet>
      <dgm:spPr/>
    </dgm:pt>
    <dgm:pt modelId="{4E7369B2-2D55-40AC-96FA-37D96243F598}" type="pres">
      <dgm:prSet presAssocID="{0119B81A-61F1-4390-AA89-B68464FD866E}" presName="sibTrans" presStyleCnt="0"/>
      <dgm:spPr/>
    </dgm:pt>
    <dgm:pt modelId="{7C5B1EEB-FBE0-4053-A8C5-2CB4FA8C3DB0}" type="pres">
      <dgm:prSet presAssocID="{11BD5E75-E692-4CF7-A6B8-442AE1931DA3}" presName="node" presStyleLbl="node1" presStyleIdx="3" presStyleCnt="4" custScaleY="116458">
        <dgm:presLayoutVars>
          <dgm:bulletEnabled val="1"/>
        </dgm:presLayoutVars>
      </dgm:prSet>
      <dgm:spPr/>
    </dgm:pt>
  </dgm:ptLst>
  <dgm:cxnLst>
    <dgm:cxn modelId="{DF83030F-388A-45BB-A3D2-A39551C3CB41}" type="presOf" srcId="{FE50696A-994B-4F22-BF72-5ACD09F08E91}" destId="{8D718208-B43A-40DD-AE3A-9BE2840F25B7}" srcOrd="0" destOrd="0" presId="urn:microsoft.com/office/officeart/2005/8/layout/default"/>
    <dgm:cxn modelId="{93B8EB16-6C33-40C4-8144-D9F3DA11D5CA}" srcId="{FE50696A-994B-4F22-BF72-5ACD09F08E91}" destId="{F311C947-B57A-45AE-8DED-D781AEE93A0E}" srcOrd="1" destOrd="0" parTransId="{7FC204BB-BE08-40F4-9F01-C41BFCF37B16}" sibTransId="{9F4ADAB0-C86F-4D8F-A14A-486E1A22BF8C}"/>
    <dgm:cxn modelId="{DAC42017-F813-4D1A-A9BC-D1848BC3F456}" srcId="{FE50696A-994B-4F22-BF72-5ACD09F08E91}" destId="{11BD5E75-E692-4CF7-A6B8-442AE1931DA3}" srcOrd="3" destOrd="0" parTransId="{B0308272-3E26-472B-AFC2-F1B727E06AA6}" sibTransId="{F543DCA9-D703-4247-BAFF-0D676A6ED312}"/>
    <dgm:cxn modelId="{96765C27-D88C-48BF-A1A9-46B1117BC26D}" type="presOf" srcId="{61204D4A-7FFA-4AC7-8502-B7025F248327}" destId="{EB14F489-9896-47B2-B430-F30D7CAFD159}" srcOrd="0" destOrd="0" presId="urn:microsoft.com/office/officeart/2005/8/layout/default"/>
    <dgm:cxn modelId="{A484AA75-FEB5-4E23-8BE8-706979FA3BE0}" srcId="{FE50696A-994B-4F22-BF72-5ACD09F08E91}" destId="{61204D4A-7FFA-4AC7-8502-B7025F248327}" srcOrd="2" destOrd="0" parTransId="{24B5EFCF-0558-4B91-A98E-6CD29C3732A0}" sibTransId="{0119B81A-61F1-4390-AA89-B68464FD866E}"/>
    <dgm:cxn modelId="{99185C7A-2FD1-4032-A737-09EB2031C1BD}" type="presOf" srcId="{11BD5E75-E692-4CF7-A6B8-442AE1931DA3}" destId="{7C5B1EEB-FBE0-4053-A8C5-2CB4FA8C3DB0}" srcOrd="0" destOrd="0" presId="urn:microsoft.com/office/officeart/2005/8/layout/default"/>
    <dgm:cxn modelId="{F556F98F-47DF-4CE8-9F3B-610AF600CDB2}" srcId="{FE50696A-994B-4F22-BF72-5ACD09F08E91}" destId="{F42F382D-EDC9-41C6-9318-DDF379A1CB10}" srcOrd="0" destOrd="0" parTransId="{1C898932-EDDE-46AD-A20E-F1B58547AF15}" sibTransId="{7C19512C-87AB-4750-A3EC-AF6E0CDAEDD4}"/>
    <dgm:cxn modelId="{B9D4C1D4-DE1A-419C-9319-593E6F5E4291}" type="presOf" srcId="{F42F382D-EDC9-41C6-9318-DDF379A1CB10}" destId="{061A5E98-66F2-4755-99F6-DB1BF853AF72}" srcOrd="0" destOrd="0" presId="urn:microsoft.com/office/officeart/2005/8/layout/default"/>
    <dgm:cxn modelId="{5F1671D7-BCD6-429E-84F3-A73816015A68}" type="presOf" srcId="{F311C947-B57A-45AE-8DED-D781AEE93A0E}" destId="{50988C6E-2827-45EA-9A75-7B284DE9F709}" srcOrd="0" destOrd="0" presId="urn:microsoft.com/office/officeart/2005/8/layout/default"/>
    <dgm:cxn modelId="{3AC5202B-612E-4E32-89B5-792EF3D04AEF}" type="presParOf" srcId="{8D718208-B43A-40DD-AE3A-9BE2840F25B7}" destId="{061A5E98-66F2-4755-99F6-DB1BF853AF72}" srcOrd="0" destOrd="0" presId="urn:microsoft.com/office/officeart/2005/8/layout/default"/>
    <dgm:cxn modelId="{28B8C658-B125-4AFC-A3E5-3381CA073615}" type="presParOf" srcId="{8D718208-B43A-40DD-AE3A-9BE2840F25B7}" destId="{01774DEB-A094-4DDF-99A0-70326402A806}" srcOrd="1" destOrd="0" presId="urn:microsoft.com/office/officeart/2005/8/layout/default"/>
    <dgm:cxn modelId="{EF8DABEB-CC11-4DB8-BE75-1F68BD87B424}" type="presParOf" srcId="{8D718208-B43A-40DD-AE3A-9BE2840F25B7}" destId="{50988C6E-2827-45EA-9A75-7B284DE9F709}" srcOrd="2" destOrd="0" presId="urn:microsoft.com/office/officeart/2005/8/layout/default"/>
    <dgm:cxn modelId="{67C75523-6CBF-4717-80EF-137D8C834B11}" type="presParOf" srcId="{8D718208-B43A-40DD-AE3A-9BE2840F25B7}" destId="{B57FA05E-A155-4ADB-B991-394019A5FB6B}" srcOrd="3" destOrd="0" presId="urn:microsoft.com/office/officeart/2005/8/layout/default"/>
    <dgm:cxn modelId="{2CAF82B9-BA45-4905-8CD8-7B3C68938720}" type="presParOf" srcId="{8D718208-B43A-40DD-AE3A-9BE2840F25B7}" destId="{EB14F489-9896-47B2-B430-F30D7CAFD159}" srcOrd="4" destOrd="0" presId="urn:microsoft.com/office/officeart/2005/8/layout/default"/>
    <dgm:cxn modelId="{9DCD7236-A435-4AEF-B96E-535027EFBF4B}" type="presParOf" srcId="{8D718208-B43A-40DD-AE3A-9BE2840F25B7}" destId="{4E7369B2-2D55-40AC-96FA-37D96243F598}" srcOrd="5" destOrd="0" presId="urn:microsoft.com/office/officeart/2005/8/layout/default"/>
    <dgm:cxn modelId="{FE1E0E43-41E0-4E8A-A340-457F40ED001F}" type="presParOf" srcId="{8D718208-B43A-40DD-AE3A-9BE2840F25B7}" destId="{7C5B1EEB-FBE0-4053-A8C5-2CB4FA8C3DB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AA6ECE-53CE-46ED-9D32-A93DD02936B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9A8D026-3C35-4921-BA61-146D7ED9BCAC}">
      <dgm:prSet/>
      <dgm:spPr/>
      <dgm:t>
        <a:bodyPr/>
        <a:lstStyle/>
        <a:p>
          <a:r>
            <a:rPr lang="en-US" dirty="0"/>
            <a:t>Section: A </a:t>
          </a:r>
        </a:p>
        <a:p>
          <a:r>
            <a:rPr lang="en-US" dirty="0"/>
            <a:t>Introduction and overview</a:t>
          </a:r>
        </a:p>
      </dgm:t>
    </dgm:pt>
    <dgm:pt modelId="{EB891B5B-14A9-4DB1-A6D8-905E6B58C688}" type="parTrans" cxnId="{70F09567-822C-430B-AFE5-C08FAA461FC8}">
      <dgm:prSet/>
      <dgm:spPr/>
      <dgm:t>
        <a:bodyPr/>
        <a:lstStyle/>
        <a:p>
          <a:endParaRPr lang="en-US"/>
        </a:p>
      </dgm:t>
    </dgm:pt>
    <dgm:pt modelId="{A2E5274D-E5E2-433F-A2D1-A26DCAC6AC92}" type="sibTrans" cxnId="{70F09567-822C-430B-AFE5-C08FAA461FC8}">
      <dgm:prSet/>
      <dgm:spPr/>
      <dgm:t>
        <a:bodyPr/>
        <a:lstStyle/>
        <a:p>
          <a:endParaRPr lang="en-US"/>
        </a:p>
      </dgm:t>
    </dgm:pt>
    <dgm:pt modelId="{D51874A3-7E6F-4EC0-A64B-7F4B9C2CE0C0}">
      <dgm:prSet/>
      <dgm:spPr/>
      <dgm:t>
        <a:bodyPr/>
        <a:lstStyle/>
        <a:p>
          <a:endParaRPr lang="en-US" dirty="0"/>
        </a:p>
      </dgm:t>
    </dgm:pt>
    <dgm:pt modelId="{6719D880-138E-4644-A5C2-1DCFB2EEB1F5}" type="parTrans" cxnId="{764C6F0E-C63D-4844-A2A2-538C000EEF38}">
      <dgm:prSet/>
      <dgm:spPr/>
      <dgm:t>
        <a:bodyPr/>
        <a:lstStyle/>
        <a:p>
          <a:endParaRPr lang="en-US"/>
        </a:p>
      </dgm:t>
    </dgm:pt>
    <dgm:pt modelId="{8DD55751-0775-4D38-8BC0-169766432FD1}" type="sibTrans" cxnId="{764C6F0E-C63D-4844-A2A2-538C000EEF38}">
      <dgm:prSet/>
      <dgm:spPr/>
      <dgm:t>
        <a:bodyPr/>
        <a:lstStyle/>
        <a:p>
          <a:endParaRPr lang="en-US"/>
        </a:p>
      </dgm:t>
    </dgm:pt>
    <dgm:pt modelId="{804F135D-1E08-44CE-8B7D-ADC707C1836D}">
      <dgm:prSet/>
      <dgm:spPr/>
      <dgm:t>
        <a:bodyPr/>
        <a:lstStyle/>
        <a:p>
          <a:r>
            <a:rPr lang="en-US"/>
            <a:t>Ch.1: Introduction</a:t>
          </a:r>
        </a:p>
      </dgm:t>
    </dgm:pt>
    <dgm:pt modelId="{240704B9-F198-4791-9717-247EDFAAD841}" type="parTrans" cxnId="{8198BD86-D938-4D13-855D-0ACE5ECEA982}">
      <dgm:prSet/>
      <dgm:spPr/>
      <dgm:t>
        <a:bodyPr/>
        <a:lstStyle/>
        <a:p>
          <a:endParaRPr lang="en-US"/>
        </a:p>
      </dgm:t>
    </dgm:pt>
    <dgm:pt modelId="{CCF1C768-AD76-4CFA-A7A5-A7C85A0868C4}" type="sibTrans" cxnId="{8198BD86-D938-4D13-855D-0ACE5ECEA982}">
      <dgm:prSet/>
      <dgm:spPr/>
      <dgm:t>
        <a:bodyPr/>
        <a:lstStyle/>
        <a:p>
          <a:endParaRPr lang="en-US"/>
        </a:p>
      </dgm:t>
    </dgm:pt>
    <dgm:pt modelId="{35B6FA04-383E-4AA8-B3E7-DCD70339527E}">
      <dgm:prSet/>
      <dgm:spPr/>
      <dgm:t>
        <a:bodyPr/>
        <a:lstStyle/>
        <a:p>
          <a:r>
            <a:rPr lang="en-US"/>
            <a:t>Ch.2: Principles of ecosystem accounting</a:t>
          </a:r>
        </a:p>
      </dgm:t>
    </dgm:pt>
    <dgm:pt modelId="{543ECCAA-5D9B-41A5-B63F-B744B2D81F8C}" type="parTrans" cxnId="{477E7684-F191-4A88-BE43-E299CEF985CD}">
      <dgm:prSet/>
      <dgm:spPr/>
      <dgm:t>
        <a:bodyPr/>
        <a:lstStyle/>
        <a:p>
          <a:endParaRPr lang="en-US"/>
        </a:p>
      </dgm:t>
    </dgm:pt>
    <dgm:pt modelId="{D9FBD872-21D1-4DE8-919C-7A5E628C96F1}" type="sibTrans" cxnId="{477E7684-F191-4A88-BE43-E299CEF985CD}">
      <dgm:prSet/>
      <dgm:spPr/>
      <dgm:t>
        <a:bodyPr/>
        <a:lstStyle/>
        <a:p>
          <a:endParaRPr lang="en-US"/>
        </a:p>
      </dgm:t>
    </dgm:pt>
    <dgm:pt modelId="{889E9272-46F6-442E-BE7C-D39D38C5113D}">
      <dgm:prSet/>
      <dgm:spPr/>
      <dgm:t>
        <a:bodyPr/>
        <a:lstStyle/>
        <a:p>
          <a:r>
            <a:rPr lang="en-US" dirty="0"/>
            <a:t>Section B</a:t>
          </a:r>
        </a:p>
        <a:p>
          <a:r>
            <a:rPr lang="en-US" dirty="0"/>
            <a:t>Accounting for ecosystem extent and condition</a:t>
          </a:r>
        </a:p>
      </dgm:t>
    </dgm:pt>
    <dgm:pt modelId="{3573CE6A-8190-42C3-AE1B-6A92C3BF72BD}" type="parTrans" cxnId="{7150A9E8-6D74-42CD-9703-C1F3F1007542}">
      <dgm:prSet/>
      <dgm:spPr/>
      <dgm:t>
        <a:bodyPr/>
        <a:lstStyle/>
        <a:p>
          <a:endParaRPr lang="en-US"/>
        </a:p>
      </dgm:t>
    </dgm:pt>
    <dgm:pt modelId="{B0F97821-F8CF-4DE3-9B93-826504031FFD}" type="sibTrans" cxnId="{7150A9E8-6D74-42CD-9703-C1F3F1007542}">
      <dgm:prSet/>
      <dgm:spPr/>
      <dgm:t>
        <a:bodyPr/>
        <a:lstStyle/>
        <a:p>
          <a:endParaRPr lang="en-US"/>
        </a:p>
      </dgm:t>
    </dgm:pt>
    <dgm:pt modelId="{0F72A2F4-61B6-4B17-A3E6-2CC3C0678692}">
      <dgm:prSet/>
      <dgm:spPr/>
      <dgm:t>
        <a:bodyPr/>
        <a:lstStyle/>
        <a:p>
          <a:endParaRPr lang="en-US"/>
        </a:p>
      </dgm:t>
    </dgm:pt>
    <dgm:pt modelId="{8F1A8670-061A-421E-97CA-05C5C90EEFB2}" type="parTrans" cxnId="{67AA79A9-117F-4856-B89F-811049431C47}">
      <dgm:prSet/>
      <dgm:spPr/>
      <dgm:t>
        <a:bodyPr/>
        <a:lstStyle/>
        <a:p>
          <a:endParaRPr lang="en-US"/>
        </a:p>
      </dgm:t>
    </dgm:pt>
    <dgm:pt modelId="{9EFE41EC-8C87-4BE0-864D-5076DC8D1270}" type="sibTrans" cxnId="{67AA79A9-117F-4856-B89F-811049431C47}">
      <dgm:prSet/>
      <dgm:spPr/>
      <dgm:t>
        <a:bodyPr/>
        <a:lstStyle/>
        <a:p>
          <a:endParaRPr lang="en-US"/>
        </a:p>
      </dgm:t>
    </dgm:pt>
    <dgm:pt modelId="{2934FF11-7309-4F1A-A821-F7390C506F3D}">
      <dgm:prSet/>
      <dgm:spPr/>
      <dgm:t>
        <a:bodyPr/>
        <a:lstStyle/>
        <a:p>
          <a:r>
            <a:rPr lang="en-US"/>
            <a:t>Ch.3: Spatial units for ecosystem accounting</a:t>
          </a:r>
        </a:p>
      </dgm:t>
    </dgm:pt>
    <dgm:pt modelId="{7CFF1734-0BA0-4E90-AEDC-355716032F3D}" type="parTrans" cxnId="{607BDB7B-5294-42B5-9305-22BDB68D0952}">
      <dgm:prSet/>
      <dgm:spPr/>
      <dgm:t>
        <a:bodyPr/>
        <a:lstStyle/>
        <a:p>
          <a:endParaRPr lang="en-US"/>
        </a:p>
      </dgm:t>
    </dgm:pt>
    <dgm:pt modelId="{1178FCE5-D2AC-43AC-8A1C-CA814F47A693}" type="sibTrans" cxnId="{607BDB7B-5294-42B5-9305-22BDB68D0952}">
      <dgm:prSet/>
      <dgm:spPr/>
      <dgm:t>
        <a:bodyPr/>
        <a:lstStyle/>
        <a:p>
          <a:endParaRPr lang="en-US"/>
        </a:p>
      </dgm:t>
    </dgm:pt>
    <dgm:pt modelId="{87DF9DEA-44AC-4740-B2C4-F72C69D46DC2}">
      <dgm:prSet/>
      <dgm:spPr/>
      <dgm:t>
        <a:bodyPr/>
        <a:lstStyle/>
        <a:p>
          <a:r>
            <a:rPr lang="en-US"/>
            <a:t>Ch.4: Accounting for ecosystem extent</a:t>
          </a:r>
        </a:p>
      </dgm:t>
    </dgm:pt>
    <dgm:pt modelId="{C52BFA7C-462E-4808-897B-6B4E67076BF9}" type="parTrans" cxnId="{5221A42F-03F1-4B08-A488-F5AFA0DDA802}">
      <dgm:prSet/>
      <dgm:spPr/>
      <dgm:t>
        <a:bodyPr/>
        <a:lstStyle/>
        <a:p>
          <a:endParaRPr lang="en-US"/>
        </a:p>
      </dgm:t>
    </dgm:pt>
    <dgm:pt modelId="{457CBA8D-96B9-4A1F-9D58-08A7BF23D051}" type="sibTrans" cxnId="{5221A42F-03F1-4B08-A488-F5AFA0DDA802}">
      <dgm:prSet/>
      <dgm:spPr/>
      <dgm:t>
        <a:bodyPr/>
        <a:lstStyle/>
        <a:p>
          <a:endParaRPr lang="en-US"/>
        </a:p>
      </dgm:t>
    </dgm:pt>
    <dgm:pt modelId="{DC1D8DB5-0D83-4181-A59F-317D79E76131}">
      <dgm:prSet/>
      <dgm:spPr/>
      <dgm:t>
        <a:bodyPr/>
        <a:lstStyle/>
        <a:p>
          <a:r>
            <a:rPr lang="en-US"/>
            <a:t>Ch.5. Accounting for ecosystem condition</a:t>
          </a:r>
        </a:p>
      </dgm:t>
    </dgm:pt>
    <dgm:pt modelId="{E97A33F0-635F-40C0-98C2-97036AE6B3F4}" type="parTrans" cxnId="{C6B278B5-8949-45D4-8E87-2EE5994BCBE1}">
      <dgm:prSet/>
      <dgm:spPr/>
      <dgm:t>
        <a:bodyPr/>
        <a:lstStyle/>
        <a:p>
          <a:endParaRPr lang="en-US"/>
        </a:p>
      </dgm:t>
    </dgm:pt>
    <dgm:pt modelId="{21A3BF36-A7CD-43B4-BF69-A52DB5AACDED}" type="sibTrans" cxnId="{C6B278B5-8949-45D4-8E87-2EE5994BCBE1}">
      <dgm:prSet/>
      <dgm:spPr/>
      <dgm:t>
        <a:bodyPr/>
        <a:lstStyle/>
        <a:p>
          <a:endParaRPr lang="en-US"/>
        </a:p>
      </dgm:t>
    </dgm:pt>
    <dgm:pt modelId="{2FCE190D-FBFE-4FA5-A5C9-2010DBD8B02A}">
      <dgm:prSet/>
      <dgm:spPr/>
      <dgm:t>
        <a:bodyPr/>
        <a:lstStyle/>
        <a:p>
          <a:r>
            <a:rPr lang="en-US"/>
            <a:t>Section C: Accounting for ecosystem services</a:t>
          </a:r>
        </a:p>
      </dgm:t>
    </dgm:pt>
    <dgm:pt modelId="{DE94A476-23BF-4845-A27B-3CC45F8296A5}" type="parTrans" cxnId="{21F7A82E-C7EF-4987-98EF-FC0E50B2BF2D}">
      <dgm:prSet/>
      <dgm:spPr/>
      <dgm:t>
        <a:bodyPr/>
        <a:lstStyle/>
        <a:p>
          <a:endParaRPr lang="en-US"/>
        </a:p>
      </dgm:t>
    </dgm:pt>
    <dgm:pt modelId="{70DF9DF1-78C0-4219-82FB-4A633BB17FE0}" type="sibTrans" cxnId="{21F7A82E-C7EF-4987-98EF-FC0E50B2BF2D}">
      <dgm:prSet/>
      <dgm:spPr/>
      <dgm:t>
        <a:bodyPr/>
        <a:lstStyle/>
        <a:p>
          <a:endParaRPr lang="en-US"/>
        </a:p>
      </dgm:t>
    </dgm:pt>
    <dgm:pt modelId="{748D818F-1422-46F0-A9F6-AC8839B9631A}">
      <dgm:prSet/>
      <dgm:spPr/>
      <dgm:t>
        <a:bodyPr/>
        <a:lstStyle/>
        <a:p>
          <a:endParaRPr lang="en-US"/>
        </a:p>
      </dgm:t>
    </dgm:pt>
    <dgm:pt modelId="{34C21D00-4940-42E6-BBB5-D2CAC1316938}" type="parTrans" cxnId="{F58CC68D-9208-4EDA-AA5E-05E89FF7407F}">
      <dgm:prSet/>
      <dgm:spPr/>
      <dgm:t>
        <a:bodyPr/>
        <a:lstStyle/>
        <a:p>
          <a:endParaRPr lang="en-US"/>
        </a:p>
      </dgm:t>
    </dgm:pt>
    <dgm:pt modelId="{AE81E19A-C496-4487-B6AD-E1854C155BE2}" type="sibTrans" cxnId="{F58CC68D-9208-4EDA-AA5E-05E89FF7407F}">
      <dgm:prSet/>
      <dgm:spPr/>
      <dgm:t>
        <a:bodyPr/>
        <a:lstStyle/>
        <a:p>
          <a:endParaRPr lang="en-US"/>
        </a:p>
      </dgm:t>
    </dgm:pt>
    <dgm:pt modelId="{B2C552F5-E7E2-4F13-9F2C-2CB9D40DFEC4}">
      <dgm:prSet/>
      <dgm:spPr/>
      <dgm:t>
        <a:bodyPr/>
        <a:lstStyle/>
        <a:p>
          <a:r>
            <a:rPr lang="en-US"/>
            <a:t>Ch.6. Ecosystem services concepts for accounting</a:t>
          </a:r>
        </a:p>
      </dgm:t>
    </dgm:pt>
    <dgm:pt modelId="{2FE3A212-1520-4831-8E9C-1F830334F792}" type="parTrans" cxnId="{6F3976A9-234D-4D2E-A0A5-A14C8B81242D}">
      <dgm:prSet/>
      <dgm:spPr/>
      <dgm:t>
        <a:bodyPr/>
        <a:lstStyle/>
        <a:p>
          <a:endParaRPr lang="en-US"/>
        </a:p>
      </dgm:t>
    </dgm:pt>
    <dgm:pt modelId="{0A3538B7-CCB8-49CF-98CD-8E136CB96930}" type="sibTrans" cxnId="{6F3976A9-234D-4D2E-A0A5-A14C8B81242D}">
      <dgm:prSet/>
      <dgm:spPr/>
      <dgm:t>
        <a:bodyPr/>
        <a:lstStyle/>
        <a:p>
          <a:endParaRPr lang="en-US"/>
        </a:p>
      </dgm:t>
    </dgm:pt>
    <dgm:pt modelId="{D578BEAF-BE87-444F-858C-7ACE8C530186}">
      <dgm:prSet/>
      <dgm:spPr/>
      <dgm:t>
        <a:bodyPr/>
        <a:lstStyle/>
        <a:p>
          <a:r>
            <a:rPr lang="en-US"/>
            <a:t>Ch.7. Accounting for ecosystem services in physical terms</a:t>
          </a:r>
        </a:p>
      </dgm:t>
    </dgm:pt>
    <dgm:pt modelId="{58D7F3FE-8AE1-41E8-B136-417985A4F949}" type="parTrans" cxnId="{E1EAF60D-90F1-44C6-BE08-9FC5D7E28132}">
      <dgm:prSet/>
      <dgm:spPr/>
      <dgm:t>
        <a:bodyPr/>
        <a:lstStyle/>
        <a:p>
          <a:endParaRPr lang="en-US"/>
        </a:p>
      </dgm:t>
    </dgm:pt>
    <dgm:pt modelId="{C8E24610-2FAC-456D-849A-65C2AC9CC790}" type="sibTrans" cxnId="{E1EAF60D-90F1-44C6-BE08-9FC5D7E28132}">
      <dgm:prSet/>
      <dgm:spPr/>
      <dgm:t>
        <a:bodyPr/>
        <a:lstStyle/>
        <a:p>
          <a:endParaRPr lang="en-US"/>
        </a:p>
      </dgm:t>
    </dgm:pt>
    <dgm:pt modelId="{356A1987-D02E-4F2B-9E41-965A741202C5}">
      <dgm:prSet/>
      <dgm:spPr/>
      <dgm:t>
        <a:bodyPr/>
        <a:lstStyle/>
        <a:p>
          <a:r>
            <a:rPr lang="en-US"/>
            <a:t>Section D: Monetary valuation and integrated accounting of ecosystem services and assets</a:t>
          </a:r>
        </a:p>
      </dgm:t>
    </dgm:pt>
    <dgm:pt modelId="{11ADDF1F-AA14-45AA-98BA-EA680997C103}" type="parTrans" cxnId="{AC892E14-7FE5-4A8C-8AD9-0F6EB237438F}">
      <dgm:prSet/>
      <dgm:spPr/>
      <dgm:t>
        <a:bodyPr/>
        <a:lstStyle/>
        <a:p>
          <a:endParaRPr lang="en-US"/>
        </a:p>
      </dgm:t>
    </dgm:pt>
    <dgm:pt modelId="{086EBDDF-DA30-4178-9FFD-60166B9A1D0A}" type="sibTrans" cxnId="{AC892E14-7FE5-4A8C-8AD9-0F6EB237438F}">
      <dgm:prSet/>
      <dgm:spPr/>
      <dgm:t>
        <a:bodyPr/>
        <a:lstStyle/>
        <a:p>
          <a:endParaRPr lang="en-US"/>
        </a:p>
      </dgm:t>
    </dgm:pt>
    <dgm:pt modelId="{CCF3D8D2-1029-4864-A52C-00264777F429}">
      <dgm:prSet/>
      <dgm:spPr/>
      <dgm:t>
        <a:bodyPr/>
        <a:lstStyle/>
        <a:p>
          <a:endParaRPr lang="en-US"/>
        </a:p>
      </dgm:t>
    </dgm:pt>
    <dgm:pt modelId="{25B74913-4E2E-47F0-8639-89427D2C6CE1}" type="parTrans" cxnId="{EEF55553-100B-4F40-AA10-5E5C4E8F27C9}">
      <dgm:prSet/>
      <dgm:spPr/>
      <dgm:t>
        <a:bodyPr/>
        <a:lstStyle/>
        <a:p>
          <a:endParaRPr lang="en-US"/>
        </a:p>
      </dgm:t>
    </dgm:pt>
    <dgm:pt modelId="{C7F821CE-077F-4E0F-A30C-8A53BC110BFC}" type="sibTrans" cxnId="{EEF55553-100B-4F40-AA10-5E5C4E8F27C9}">
      <dgm:prSet/>
      <dgm:spPr/>
      <dgm:t>
        <a:bodyPr/>
        <a:lstStyle/>
        <a:p>
          <a:endParaRPr lang="en-US"/>
        </a:p>
      </dgm:t>
    </dgm:pt>
    <dgm:pt modelId="{C32CC795-CB56-437D-8351-E4EA16248B25}">
      <dgm:prSet/>
      <dgm:spPr/>
      <dgm:t>
        <a:bodyPr/>
        <a:lstStyle/>
        <a:p>
          <a:r>
            <a:rPr lang="en-US"/>
            <a:t>Section E: Complementary valuations, thematic accounting and indicators</a:t>
          </a:r>
        </a:p>
      </dgm:t>
    </dgm:pt>
    <dgm:pt modelId="{30810C39-7AF5-4A2A-BC6A-E4C3D51E9E08}" type="parTrans" cxnId="{64BE7AB5-04DF-4767-A7FC-613C8A97345E}">
      <dgm:prSet/>
      <dgm:spPr/>
      <dgm:t>
        <a:bodyPr/>
        <a:lstStyle/>
        <a:p>
          <a:endParaRPr lang="en-US"/>
        </a:p>
      </dgm:t>
    </dgm:pt>
    <dgm:pt modelId="{91EF4839-5320-417D-BC7D-26426B72434D}" type="sibTrans" cxnId="{64BE7AB5-04DF-4767-A7FC-613C8A97345E}">
      <dgm:prSet/>
      <dgm:spPr/>
      <dgm:t>
        <a:bodyPr/>
        <a:lstStyle/>
        <a:p>
          <a:endParaRPr lang="en-US"/>
        </a:p>
      </dgm:t>
    </dgm:pt>
    <dgm:pt modelId="{09D1B717-D73E-4300-BEBB-762808E70BA9}">
      <dgm:prSet/>
      <dgm:spPr/>
      <dgm:t>
        <a:bodyPr/>
        <a:lstStyle/>
        <a:p>
          <a:endParaRPr lang="en-US"/>
        </a:p>
      </dgm:t>
    </dgm:pt>
    <dgm:pt modelId="{01FBE732-1613-46F4-AD17-13345D72C804}" type="parTrans" cxnId="{3238FD5E-716A-4AC7-8610-40A6A8BB2FDC}">
      <dgm:prSet/>
      <dgm:spPr/>
      <dgm:t>
        <a:bodyPr/>
        <a:lstStyle/>
        <a:p>
          <a:endParaRPr lang="en-US"/>
        </a:p>
      </dgm:t>
    </dgm:pt>
    <dgm:pt modelId="{183DC637-83EE-4487-B75F-C267F0374076}" type="sibTrans" cxnId="{3238FD5E-716A-4AC7-8610-40A6A8BB2FDC}">
      <dgm:prSet/>
      <dgm:spPr/>
      <dgm:t>
        <a:bodyPr/>
        <a:lstStyle/>
        <a:p>
          <a:endParaRPr lang="en-US"/>
        </a:p>
      </dgm:t>
    </dgm:pt>
    <dgm:pt modelId="{33825833-93C0-453C-8408-3158CE2FB82D}">
      <dgm:prSet/>
      <dgm:spPr/>
      <dgm:t>
        <a:bodyPr/>
        <a:lstStyle/>
        <a:p>
          <a:r>
            <a:rPr lang="en-US"/>
            <a:t>Ch.13: Accounting for specific environmental themes</a:t>
          </a:r>
        </a:p>
      </dgm:t>
    </dgm:pt>
    <dgm:pt modelId="{7275FBD4-D997-47AB-89AD-C93D6AFD0FB9}" type="parTrans" cxnId="{EA5BED2C-3ADF-49EB-ADC7-A41589B80430}">
      <dgm:prSet/>
      <dgm:spPr/>
      <dgm:t>
        <a:bodyPr/>
        <a:lstStyle/>
        <a:p>
          <a:endParaRPr lang="en-US"/>
        </a:p>
      </dgm:t>
    </dgm:pt>
    <dgm:pt modelId="{EC14F1C9-CEF3-4834-9931-AC963914C7EF}" type="sibTrans" cxnId="{EA5BED2C-3ADF-49EB-ADC7-A41589B80430}">
      <dgm:prSet/>
      <dgm:spPr/>
      <dgm:t>
        <a:bodyPr/>
        <a:lstStyle/>
        <a:p>
          <a:endParaRPr lang="en-US"/>
        </a:p>
      </dgm:t>
    </dgm:pt>
    <dgm:pt modelId="{0AFDA4C3-2832-43D1-A667-8FA6A1A93A79}">
      <dgm:prSet/>
      <dgm:spPr/>
      <dgm:t>
        <a:bodyPr/>
        <a:lstStyle/>
        <a:p>
          <a:r>
            <a:rPr lang="en-US"/>
            <a:t>Ch.14: Indicators and combined presentations</a:t>
          </a:r>
        </a:p>
      </dgm:t>
    </dgm:pt>
    <dgm:pt modelId="{B733668F-EFB9-41FD-B902-737B259A2F63}" type="parTrans" cxnId="{34F5664C-5797-4CD5-82E7-5CF616CE4A9B}">
      <dgm:prSet/>
      <dgm:spPr/>
      <dgm:t>
        <a:bodyPr/>
        <a:lstStyle/>
        <a:p>
          <a:endParaRPr lang="en-US"/>
        </a:p>
      </dgm:t>
    </dgm:pt>
    <dgm:pt modelId="{58BDBDFD-86B2-47EF-B663-DB566DB27652}" type="sibTrans" cxnId="{34F5664C-5797-4CD5-82E7-5CF616CE4A9B}">
      <dgm:prSet/>
      <dgm:spPr/>
      <dgm:t>
        <a:bodyPr/>
        <a:lstStyle/>
        <a:p>
          <a:endParaRPr lang="en-US"/>
        </a:p>
      </dgm:t>
    </dgm:pt>
    <dgm:pt modelId="{B367D50D-ED39-4610-BDB9-31E56E8C94D2}">
      <dgm:prSet/>
      <dgm:spPr/>
      <dgm:t>
        <a:bodyPr/>
        <a:lstStyle/>
        <a:p>
          <a:r>
            <a:rPr lang="en-US"/>
            <a:t>Ch. 9 Accounting for ecosystem services in monetary terms</a:t>
          </a:r>
        </a:p>
      </dgm:t>
    </dgm:pt>
    <dgm:pt modelId="{533B36ED-180A-4894-A4FF-B1C870674009}" type="parTrans" cxnId="{8F80A6A9-04D2-47C4-84EE-667D3EF136E0}">
      <dgm:prSet/>
      <dgm:spPr/>
      <dgm:t>
        <a:bodyPr/>
        <a:lstStyle/>
        <a:p>
          <a:endParaRPr lang="en-US"/>
        </a:p>
      </dgm:t>
    </dgm:pt>
    <dgm:pt modelId="{CEA1DFAF-B372-43A6-B3DB-BCDDD8B16C53}" type="sibTrans" cxnId="{8F80A6A9-04D2-47C4-84EE-667D3EF136E0}">
      <dgm:prSet/>
      <dgm:spPr/>
      <dgm:t>
        <a:bodyPr/>
        <a:lstStyle/>
        <a:p>
          <a:endParaRPr lang="en-US"/>
        </a:p>
      </dgm:t>
    </dgm:pt>
    <dgm:pt modelId="{51CFC1AA-FC43-48A0-859C-650B426FA3E2}">
      <dgm:prSet/>
      <dgm:spPr/>
      <dgm:t>
        <a:bodyPr/>
        <a:lstStyle/>
        <a:p>
          <a:r>
            <a:rPr lang="en-US"/>
            <a:t>Ch. 10 Accounting for ecosystem assets in monetary terms</a:t>
          </a:r>
        </a:p>
      </dgm:t>
    </dgm:pt>
    <dgm:pt modelId="{D239C6B7-6380-419D-9D53-CD5909566FDF}" type="parTrans" cxnId="{E959BD92-DC22-457A-B92E-098EF2D38DCA}">
      <dgm:prSet/>
      <dgm:spPr/>
      <dgm:t>
        <a:bodyPr/>
        <a:lstStyle/>
        <a:p>
          <a:endParaRPr lang="en-US"/>
        </a:p>
      </dgm:t>
    </dgm:pt>
    <dgm:pt modelId="{94BC9FF9-AA30-4F75-B8DE-690FDFA5EBF6}" type="sibTrans" cxnId="{E959BD92-DC22-457A-B92E-098EF2D38DCA}">
      <dgm:prSet/>
      <dgm:spPr/>
      <dgm:t>
        <a:bodyPr/>
        <a:lstStyle/>
        <a:p>
          <a:endParaRPr lang="en-US"/>
        </a:p>
      </dgm:t>
    </dgm:pt>
    <dgm:pt modelId="{D708DD01-8E75-44CF-A90D-847D90699474}">
      <dgm:prSet/>
      <dgm:spPr/>
      <dgm:t>
        <a:bodyPr/>
        <a:lstStyle/>
        <a:p>
          <a:r>
            <a:rPr lang="en-US" dirty="0"/>
            <a:t>Ch. 11. Integrated and extended accounting for ecosystem services an assets </a:t>
          </a:r>
        </a:p>
      </dgm:t>
    </dgm:pt>
    <dgm:pt modelId="{690E1267-D6B1-4F29-B3B7-2C228913CBAA}" type="parTrans" cxnId="{5794F078-633E-4D11-8330-AD20CE7F4499}">
      <dgm:prSet/>
      <dgm:spPr/>
      <dgm:t>
        <a:bodyPr/>
        <a:lstStyle/>
        <a:p>
          <a:endParaRPr lang="en-US"/>
        </a:p>
      </dgm:t>
    </dgm:pt>
    <dgm:pt modelId="{E00961D2-042D-4D9F-923F-2622F2D229FC}" type="sibTrans" cxnId="{5794F078-633E-4D11-8330-AD20CE7F4499}">
      <dgm:prSet/>
      <dgm:spPr/>
      <dgm:t>
        <a:bodyPr/>
        <a:lstStyle/>
        <a:p>
          <a:endParaRPr lang="en-US"/>
        </a:p>
      </dgm:t>
    </dgm:pt>
    <dgm:pt modelId="{7D0C0E93-B1DA-49BC-B4C6-D447B52E9591}">
      <dgm:prSet/>
      <dgm:spPr/>
      <dgm:t>
        <a:bodyPr/>
        <a:lstStyle/>
        <a:p>
          <a:r>
            <a:rPr lang="en-US"/>
            <a:t>Ch. 8 Principles of monetary valuation for ecosystem accounting</a:t>
          </a:r>
        </a:p>
      </dgm:t>
    </dgm:pt>
    <dgm:pt modelId="{AA2F57B3-8F66-4A88-8643-A145B1AB2BB4}" type="sibTrans" cxnId="{560BCBD2-8E04-4823-9F8F-D6F2E951859A}">
      <dgm:prSet/>
      <dgm:spPr/>
      <dgm:t>
        <a:bodyPr/>
        <a:lstStyle/>
        <a:p>
          <a:endParaRPr lang="en-US"/>
        </a:p>
      </dgm:t>
    </dgm:pt>
    <dgm:pt modelId="{AE46452E-DA58-430E-A287-080D4A481A29}" type="parTrans" cxnId="{560BCBD2-8E04-4823-9F8F-D6F2E951859A}">
      <dgm:prSet/>
      <dgm:spPr/>
      <dgm:t>
        <a:bodyPr/>
        <a:lstStyle/>
        <a:p>
          <a:endParaRPr lang="en-US"/>
        </a:p>
      </dgm:t>
    </dgm:pt>
    <dgm:pt modelId="{F4A1048E-7374-4028-9C01-8AD4CB10814E}">
      <dgm:prSet/>
      <dgm:spPr/>
      <dgm:t>
        <a:bodyPr/>
        <a:lstStyle/>
        <a:p>
          <a:r>
            <a:rPr lang="en-US"/>
            <a:t>Ch.12: Complementary approaches to valuation</a:t>
          </a:r>
        </a:p>
      </dgm:t>
    </dgm:pt>
    <dgm:pt modelId="{ADA0600C-A85E-4B0B-BC70-D2BC247642E7}" type="sibTrans" cxnId="{AB62E5C8-7B29-45C3-854E-6D42455499B2}">
      <dgm:prSet/>
      <dgm:spPr/>
      <dgm:t>
        <a:bodyPr/>
        <a:lstStyle/>
        <a:p>
          <a:endParaRPr lang="en-US"/>
        </a:p>
      </dgm:t>
    </dgm:pt>
    <dgm:pt modelId="{1D674D45-3264-4784-9EE3-CECD1D74F260}" type="parTrans" cxnId="{AB62E5C8-7B29-45C3-854E-6D42455499B2}">
      <dgm:prSet/>
      <dgm:spPr/>
      <dgm:t>
        <a:bodyPr/>
        <a:lstStyle/>
        <a:p>
          <a:endParaRPr lang="en-US"/>
        </a:p>
      </dgm:t>
    </dgm:pt>
    <dgm:pt modelId="{34AB0D53-9727-484E-AB35-8757CB0F4F14}" type="pres">
      <dgm:prSet presAssocID="{D6AA6ECE-53CE-46ED-9D32-A93DD02936B2}" presName="linear" presStyleCnt="0">
        <dgm:presLayoutVars>
          <dgm:dir/>
          <dgm:animLvl val="lvl"/>
          <dgm:resizeHandles val="exact"/>
        </dgm:presLayoutVars>
      </dgm:prSet>
      <dgm:spPr/>
    </dgm:pt>
    <dgm:pt modelId="{A96E8C46-43A5-465C-8E9C-A81374D53A97}" type="pres">
      <dgm:prSet presAssocID="{C9A8D026-3C35-4921-BA61-146D7ED9BCAC}" presName="parentLin" presStyleCnt="0"/>
      <dgm:spPr/>
    </dgm:pt>
    <dgm:pt modelId="{9F042A3E-41ED-4A86-8CEF-C02DC8364382}" type="pres">
      <dgm:prSet presAssocID="{C9A8D026-3C35-4921-BA61-146D7ED9BCAC}" presName="parentLeftMargin" presStyleLbl="node1" presStyleIdx="0" presStyleCnt="5"/>
      <dgm:spPr/>
    </dgm:pt>
    <dgm:pt modelId="{B4F6D53D-1ED2-4AB8-A76E-6136C720A1C0}" type="pres">
      <dgm:prSet presAssocID="{C9A8D026-3C35-4921-BA61-146D7ED9BCAC}" presName="parentText" presStyleLbl="node1" presStyleIdx="0" presStyleCnt="5">
        <dgm:presLayoutVars>
          <dgm:chMax val="0"/>
          <dgm:bulletEnabled val="1"/>
        </dgm:presLayoutVars>
      </dgm:prSet>
      <dgm:spPr/>
    </dgm:pt>
    <dgm:pt modelId="{B053D5A2-E068-4EAB-9273-AE6FB5D66623}" type="pres">
      <dgm:prSet presAssocID="{C9A8D026-3C35-4921-BA61-146D7ED9BCAC}" presName="negativeSpace" presStyleCnt="0"/>
      <dgm:spPr/>
    </dgm:pt>
    <dgm:pt modelId="{F7C6373F-5949-4A28-A493-AD958800945E}" type="pres">
      <dgm:prSet presAssocID="{C9A8D026-3C35-4921-BA61-146D7ED9BCAC}" presName="childText" presStyleLbl="conFgAcc1" presStyleIdx="0" presStyleCnt="5">
        <dgm:presLayoutVars>
          <dgm:bulletEnabled val="1"/>
        </dgm:presLayoutVars>
      </dgm:prSet>
      <dgm:spPr/>
    </dgm:pt>
    <dgm:pt modelId="{E3B61E18-A42A-4AF0-9C16-5A00A828924F}" type="pres">
      <dgm:prSet presAssocID="{A2E5274D-E5E2-433F-A2D1-A26DCAC6AC92}" presName="spaceBetweenRectangles" presStyleCnt="0"/>
      <dgm:spPr/>
    </dgm:pt>
    <dgm:pt modelId="{73491366-D01F-46E3-A489-75E1B4C9A7DD}" type="pres">
      <dgm:prSet presAssocID="{889E9272-46F6-442E-BE7C-D39D38C5113D}" presName="parentLin" presStyleCnt="0"/>
      <dgm:spPr/>
    </dgm:pt>
    <dgm:pt modelId="{93F604F5-91C6-416C-9E01-906E7E17003A}" type="pres">
      <dgm:prSet presAssocID="{889E9272-46F6-442E-BE7C-D39D38C5113D}" presName="parentLeftMargin" presStyleLbl="node1" presStyleIdx="0" presStyleCnt="5"/>
      <dgm:spPr/>
    </dgm:pt>
    <dgm:pt modelId="{84A9CB3A-D46A-4EE3-B0DE-931641DB9E5B}" type="pres">
      <dgm:prSet presAssocID="{889E9272-46F6-442E-BE7C-D39D38C5113D}" presName="parentText" presStyleLbl="node1" presStyleIdx="1" presStyleCnt="5">
        <dgm:presLayoutVars>
          <dgm:chMax val="0"/>
          <dgm:bulletEnabled val="1"/>
        </dgm:presLayoutVars>
      </dgm:prSet>
      <dgm:spPr/>
    </dgm:pt>
    <dgm:pt modelId="{2149F02A-68A4-4082-94E4-806E768D0EA0}" type="pres">
      <dgm:prSet presAssocID="{889E9272-46F6-442E-BE7C-D39D38C5113D}" presName="negativeSpace" presStyleCnt="0"/>
      <dgm:spPr/>
    </dgm:pt>
    <dgm:pt modelId="{4326293F-799F-44C2-B531-011B82E05692}" type="pres">
      <dgm:prSet presAssocID="{889E9272-46F6-442E-BE7C-D39D38C5113D}" presName="childText" presStyleLbl="conFgAcc1" presStyleIdx="1" presStyleCnt="5">
        <dgm:presLayoutVars>
          <dgm:bulletEnabled val="1"/>
        </dgm:presLayoutVars>
      </dgm:prSet>
      <dgm:spPr/>
    </dgm:pt>
    <dgm:pt modelId="{6BC8A04C-9DEA-48CA-978F-1E0D7958242F}" type="pres">
      <dgm:prSet presAssocID="{B0F97821-F8CF-4DE3-9B93-826504031FFD}" presName="spaceBetweenRectangles" presStyleCnt="0"/>
      <dgm:spPr/>
    </dgm:pt>
    <dgm:pt modelId="{70608CF2-1E22-4718-A4FC-0B7BE41C8B9D}" type="pres">
      <dgm:prSet presAssocID="{2FCE190D-FBFE-4FA5-A5C9-2010DBD8B02A}" presName="parentLin" presStyleCnt="0"/>
      <dgm:spPr/>
    </dgm:pt>
    <dgm:pt modelId="{913A0753-3CEB-4E28-AD9B-5BCA185DB919}" type="pres">
      <dgm:prSet presAssocID="{2FCE190D-FBFE-4FA5-A5C9-2010DBD8B02A}" presName="parentLeftMargin" presStyleLbl="node1" presStyleIdx="1" presStyleCnt="5"/>
      <dgm:spPr/>
    </dgm:pt>
    <dgm:pt modelId="{499E0EDA-9059-45E4-B5B9-40F74C76079A}" type="pres">
      <dgm:prSet presAssocID="{2FCE190D-FBFE-4FA5-A5C9-2010DBD8B02A}" presName="parentText" presStyleLbl="node1" presStyleIdx="2" presStyleCnt="5">
        <dgm:presLayoutVars>
          <dgm:chMax val="0"/>
          <dgm:bulletEnabled val="1"/>
        </dgm:presLayoutVars>
      </dgm:prSet>
      <dgm:spPr/>
    </dgm:pt>
    <dgm:pt modelId="{066D9E1A-5161-492D-972C-32F53848523A}" type="pres">
      <dgm:prSet presAssocID="{2FCE190D-FBFE-4FA5-A5C9-2010DBD8B02A}" presName="negativeSpace" presStyleCnt="0"/>
      <dgm:spPr/>
    </dgm:pt>
    <dgm:pt modelId="{CAE00169-F692-4CFE-9A08-53675CBA588E}" type="pres">
      <dgm:prSet presAssocID="{2FCE190D-FBFE-4FA5-A5C9-2010DBD8B02A}" presName="childText" presStyleLbl="conFgAcc1" presStyleIdx="2" presStyleCnt="5">
        <dgm:presLayoutVars>
          <dgm:bulletEnabled val="1"/>
        </dgm:presLayoutVars>
      </dgm:prSet>
      <dgm:spPr/>
    </dgm:pt>
    <dgm:pt modelId="{983BD4E1-CA79-464B-AF2D-88258E654399}" type="pres">
      <dgm:prSet presAssocID="{70DF9DF1-78C0-4219-82FB-4A633BB17FE0}" presName="spaceBetweenRectangles" presStyleCnt="0"/>
      <dgm:spPr/>
    </dgm:pt>
    <dgm:pt modelId="{2DE3B5FC-4A64-44E6-AA25-1D6A892B4BCB}" type="pres">
      <dgm:prSet presAssocID="{356A1987-D02E-4F2B-9E41-965A741202C5}" presName="parentLin" presStyleCnt="0"/>
      <dgm:spPr/>
    </dgm:pt>
    <dgm:pt modelId="{2D4AD732-81BE-4AC0-B8FB-1C59A8D9932E}" type="pres">
      <dgm:prSet presAssocID="{356A1987-D02E-4F2B-9E41-965A741202C5}" presName="parentLeftMargin" presStyleLbl="node1" presStyleIdx="2" presStyleCnt="5"/>
      <dgm:spPr/>
    </dgm:pt>
    <dgm:pt modelId="{8775BE35-D345-41AF-A9FB-E89BE79FD9A3}" type="pres">
      <dgm:prSet presAssocID="{356A1987-D02E-4F2B-9E41-965A741202C5}" presName="parentText" presStyleLbl="node1" presStyleIdx="3" presStyleCnt="5">
        <dgm:presLayoutVars>
          <dgm:chMax val="0"/>
          <dgm:bulletEnabled val="1"/>
        </dgm:presLayoutVars>
      </dgm:prSet>
      <dgm:spPr/>
    </dgm:pt>
    <dgm:pt modelId="{9E00980C-068D-43B0-ACD9-0209558468B0}" type="pres">
      <dgm:prSet presAssocID="{356A1987-D02E-4F2B-9E41-965A741202C5}" presName="negativeSpace" presStyleCnt="0"/>
      <dgm:spPr/>
    </dgm:pt>
    <dgm:pt modelId="{E75AD0DB-6ED5-4DE8-BC66-54402BB92E14}" type="pres">
      <dgm:prSet presAssocID="{356A1987-D02E-4F2B-9E41-965A741202C5}" presName="childText" presStyleLbl="conFgAcc1" presStyleIdx="3" presStyleCnt="5">
        <dgm:presLayoutVars>
          <dgm:bulletEnabled val="1"/>
        </dgm:presLayoutVars>
      </dgm:prSet>
      <dgm:spPr/>
    </dgm:pt>
    <dgm:pt modelId="{966D8477-0F94-457F-BF1C-A4730616D691}" type="pres">
      <dgm:prSet presAssocID="{086EBDDF-DA30-4178-9FFD-60166B9A1D0A}" presName="spaceBetweenRectangles" presStyleCnt="0"/>
      <dgm:spPr/>
    </dgm:pt>
    <dgm:pt modelId="{B5C40440-7A40-48B3-BE1F-26DACB1F593D}" type="pres">
      <dgm:prSet presAssocID="{C32CC795-CB56-437D-8351-E4EA16248B25}" presName="parentLin" presStyleCnt="0"/>
      <dgm:spPr/>
    </dgm:pt>
    <dgm:pt modelId="{EF28E07E-2647-44C9-8BF3-40A716253FBF}" type="pres">
      <dgm:prSet presAssocID="{C32CC795-CB56-437D-8351-E4EA16248B25}" presName="parentLeftMargin" presStyleLbl="node1" presStyleIdx="3" presStyleCnt="5"/>
      <dgm:spPr/>
    </dgm:pt>
    <dgm:pt modelId="{6ECE4F25-4FC0-4202-9BB7-0178F9D91661}" type="pres">
      <dgm:prSet presAssocID="{C32CC795-CB56-437D-8351-E4EA16248B25}" presName="parentText" presStyleLbl="node1" presStyleIdx="4" presStyleCnt="5">
        <dgm:presLayoutVars>
          <dgm:chMax val="0"/>
          <dgm:bulletEnabled val="1"/>
        </dgm:presLayoutVars>
      </dgm:prSet>
      <dgm:spPr/>
    </dgm:pt>
    <dgm:pt modelId="{6CC356C1-FE93-4687-AE28-BE06A4C81869}" type="pres">
      <dgm:prSet presAssocID="{C32CC795-CB56-437D-8351-E4EA16248B25}" presName="negativeSpace" presStyleCnt="0"/>
      <dgm:spPr/>
    </dgm:pt>
    <dgm:pt modelId="{C4E6C376-1E9A-4B44-AD89-DFE12303B22C}" type="pres">
      <dgm:prSet presAssocID="{C32CC795-CB56-437D-8351-E4EA16248B25}" presName="childText" presStyleLbl="conFgAcc1" presStyleIdx="4" presStyleCnt="5">
        <dgm:presLayoutVars>
          <dgm:bulletEnabled val="1"/>
        </dgm:presLayoutVars>
      </dgm:prSet>
      <dgm:spPr/>
    </dgm:pt>
  </dgm:ptLst>
  <dgm:cxnLst>
    <dgm:cxn modelId="{701DBD07-2E73-46DD-8120-6B557F4D4201}" type="presOf" srcId="{D708DD01-8E75-44CF-A90D-847D90699474}" destId="{E75AD0DB-6ED5-4DE8-BC66-54402BB92E14}" srcOrd="0" destOrd="4" presId="urn:microsoft.com/office/officeart/2005/8/layout/list1"/>
    <dgm:cxn modelId="{2088E00B-6534-41BA-9807-CD8A69E4DCE5}" type="presOf" srcId="{F4A1048E-7374-4028-9C01-8AD4CB10814E}" destId="{C4E6C376-1E9A-4B44-AD89-DFE12303B22C}" srcOrd="0" destOrd="1" presId="urn:microsoft.com/office/officeart/2005/8/layout/list1"/>
    <dgm:cxn modelId="{E1EAF60D-90F1-44C6-BE08-9FC5D7E28132}" srcId="{748D818F-1422-46F0-A9F6-AC8839B9631A}" destId="{D578BEAF-BE87-444F-858C-7ACE8C530186}" srcOrd="1" destOrd="0" parTransId="{58D7F3FE-8AE1-41E8-B136-417985A4F949}" sibTransId="{C8E24610-2FAC-456D-849A-65C2AC9CC790}"/>
    <dgm:cxn modelId="{764C6F0E-C63D-4844-A2A2-538C000EEF38}" srcId="{C9A8D026-3C35-4921-BA61-146D7ED9BCAC}" destId="{D51874A3-7E6F-4EC0-A64B-7F4B9C2CE0C0}" srcOrd="0" destOrd="0" parTransId="{6719D880-138E-4644-A5C2-1DCFB2EEB1F5}" sibTransId="{8DD55751-0775-4D38-8BC0-169766432FD1}"/>
    <dgm:cxn modelId="{AC892E14-7FE5-4A8C-8AD9-0F6EB237438F}" srcId="{D6AA6ECE-53CE-46ED-9D32-A93DD02936B2}" destId="{356A1987-D02E-4F2B-9E41-965A741202C5}" srcOrd="3" destOrd="0" parTransId="{11ADDF1F-AA14-45AA-98BA-EA680997C103}" sibTransId="{086EBDDF-DA30-4178-9FFD-60166B9A1D0A}"/>
    <dgm:cxn modelId="{2CFF1322-A6E8-4F41-BB12-270FE5EBE0BA}" type="presOf" srcId="{356A1987-D02E-4F2B-9E41-965A741202C5}" destId="{8775BE35-D345-41AF-A9FB-E89BE79FD9A3}" srcOrd="1" destOrd="0" presId="urn:microsoft.com/office/officeart/2005/8/layout/list1"/>
    <dgm:cxn modelId="{EA5BED2C-3ADF-49EB-ADC7-A41589B80430}" srcId="{09D1B717-D73E-4300-BEBB-762808E70BA9}" destId="{33825833-93C0-453C-8408-3158CE2FB82D}" srcOrd="1" destOrd="0" parTransId="{7275FBD4-D997-47AB-89AD-C93D6AFD0FB9}" sibTransId="{EC14F1C9-CEF3-4834-9931-AC963914C7EF}"/>
    <dgm:cxn modelId="{21F7A82E-C7EF-4987-98EF-FC0E50B2BF2D}" srcId="{D6AA6ECE-53CE-46ED-9D32-A93DD02936B2}" destId="{2FCE190D-FBFE-4FA5-A5C9-2010DBD8B02A}" srcOrd="2" destOrd="0" parTransId="{DE94A476-23BF-4845-A27B-3CC45F8296A5}" sibTransId="{70DF9DF1-78C0-4219-82FB-4A633BB17FE0}"/>
    <dgm:cxn modelId="{5221A42F-03F1-4B08-A488-F5AFA0DDA802}" srcId="{0F72A2F4-61B6-4B17-A3E6-2CC3C0678692}" destId="{87DF9DEA-44AC-4740-B2C4-F72C69D46DC2}" srcOrd="1" destOrd="0" parTransId="{C52BFA7C-462E-4808-897B-6B4E67076BF9}" sibTransId="{457CBA8D-96B9-4A1F-9D58-08A7BF23D051}"/>
    <dgm:cxn modelId="{A23F873B-F189-4C55-9989-26698B1FE22B}" type="presOf" srcId="{B2C552F5-E7E2-4F13-9F2C-2CB9D40DFEC4}" destId="{CAE00169-F692-4CFE-9A08-53675CBA588E}" srcOrd="0" destOrd="1" presId="urn:microsoft.com/office/officeart/2005/8/layout/list1"/>
    <dgm:cxn modelId="{65BA6B5B-DE25-4111-94DD-954AD096D04A}" type="presOf" srcId="{33825833-93C0-453C-8408-3158CE2FB82D}" destId="{C4E6C376-1E9A-4B44-AD89-DFE12303B22C}" srcOrd="0" destOrd="2" presId="urn:microsoft.com/office/officeart/2005/8/layout/list1"/>
    <dgm:cxn modelId="{6A297E5E-1A4F-49B6-8EAD-6DE68971F681}" type="presOf" srcId="{35B6FA04-383E-4AA8-B3E7-DCD70339527E}" destId="{F7C6373F-5949-4A28-A493-AD958800945E}" srcOrd="0" destOrd="2" presId="urn:microsoft.com/office/officeart/2005/8/layout/list1"/>
    <dgm:cxn modelId="{3238FD5E-716A-4AC7-8610-40A6A8BB2FDC}" srcId="{C32CC795-CB56-437D-8351-E4EA16248B25}" destId="{09D1B717-D73E-4300-BEBB-762808E70BA9}" srcOrd="0" destOrd="0" parTransId="{01FBE732-1613-46F4-AD17-13345D72C804}" sibTransId="{183DC637-83EE-4487-B75F-C267F0374076}"/>
    <dgm:cxn modelId="{1EFDC541-F740-4A14-92E5-FF098AC7B9D0}" type="presOf" srcId="{D578BEAF-BE87-444F-858C-7ACE8C530186}" destId="{CAE00169-F692-4CFE-9A08-53675CBA588E}" srcOrd="0" destOrd="2" presId="urn:microsoft.com/office/officeart/2005/8/layout/list1"/>
    <dgm:cxn modelId="{6B918844-03CF-4D5D-A73A-985FF8335809}" type="presOf" srcId="{51CFC1AA-FC43-48A0-859C-650B426FA3E2}" destId="{E75AD0DB-6ED5-4DE8-BC66-54402BB92E14}" srcOrd="0" destOrd="3" presId="urn:microsoft.com/office/officeart/2005/8/layout/list1"/>
    <dgm:cxn modelId="{34B8A466-785D-468D-8C72-1D098EC23613}" type="presOf" srcId="{2934FF11-7309-4F1A-A821-F7390C506F3D}" destId="{4326293F-799F-44C2-B531-011B82E05692}" srcOrd="0" destOrd="1" presId="urn:microsoft.com/office/officeart/2005/8/layout/list1"/>
    <dgm:cxn modelId="{70F09567-822C-430B-AFE5-C08FAA461FC8}" srcId="{D6AA6ECE-53CE-46ED-9D32-A93DD02936B2}" destId="{C9A8D026-3C35-4921-BA61-146D7ED9BCAC}" srcOrd="0" destOrd="0" parTransId="{EB891B5B-14A9-4DB1-A6D8-905E6B58C688}" sibTransId="{A2E5274D-E5E2-433F-A2D1-A26DCAC6AC92}"/>
    <dgm:cxn modelId="{AE6F186B-3C15-457D-9367-8A92F070C086}" type="presOf" srcId="{0F72A2F4-61B6-4B17-A3E6-2CC3C0678692}" destId="{4326293F-799F-44C2-B531-011B82E05692}" srcOrd="0" destOrd="0" presId="urn:microsoft.com/office/officeart/2005/8/layout/list1"/>
    <dgm:cxn modelId="{34F5664C-5797-4CD5-82E7-5CF616CE4A9B}" srcId="{09D1B717-D73E-4300-BEBB-762808E70BA9}" destId="{0AFDA4C3-2832-43D1-A667-8FA6A1A93A79}" srcOrd="2" destOrd="0" parTransId="{B733668F-EFB9-41FD-B902-737B259A2F63}" sibTransId="{58BDBDFD-86B2-47EF-B663-DB566DB27652}"/>
    <dgm:cxn modelId="{B050DF4D-5BB8-4AF4-B176-4A62DE6C354F}" type="presOf" srcId="{889E9272-46F6-442E-BE7C-D39D38C5113D}" destId="{93F604F5-91C6-416C-9E01-906E7E17003A}" srcOrd="0" destOrd="0" presId="urn:microsoft.com/office/officeart/2005/8/layout/list1"/>
    <dgm:cxn modelId="{EEF55553-100B-4F40-AA10-5E5C4E8F27C9}" srcId="{356A1987-D02E-4F2B-9E41-965A741202C5}" destId="{CCF3D8D2-1029-4864-A52C-00264777F429}" srcOrd="0" destOrd="0" parTransId="{25B74913-4E2E-47F0-8639-89427D2C6CE1}" sibTransId="{C7F821CE-077F-4E0F-A30C-8A53BC110BFC}"/>
    <dgm:cxn modelId="{F66C8873-1709-4353-B9A8-D5061FCA7D92}" type="presOf" srcId="{C32CC795-CB56-437D-8351-E4EA16248B25}" destId="{6ECE4F25-4FC0-4202-9BB7-0178F9D91661}" srcOrd="1" destOrd="0" presId="urn:microsoft.com/office/officeart/2005/8/layout/list1"/>
    <dgm:cxn modelId="{65CDFE75-2E88-42A4-962D-65DCEFC0B522}" type="presOf" srcId="{87DF9DEA-44AC-4740-B2C4-F72C69D46DC2}" destId="{4326293F-799F-44C2-B531-011B82E05692}" srcOrd="0" destOrd="2" presId="urn:microsoft.com/office/officeart/2005/8/layout/list1"/>
    <dgm:cxn modelId="{5794F078-633E-4D11-8330-AD20CE7F4499}" srcId="{CCF3D8D2-1029-4864-A52C-00264777F429}" destId="{D708DD01-8E75-44CF-A90D-847D90699474}" srcOrd="3" destOrd="0" parTransId="{690E1267-D6B1-4F29-B3B7-2C228913CBAA}" sibTransId="{E00961D2-042D-4D9F-923F-2622F2D229FC}"/>
    <dgm:cxn modelId="{5ADD7E5A-2BF1-4943-961F-953ED6925368}" type="presOf" srcId="{0AFDA4C3-2832-43D1-A667-8FA6A1A93A79}" destId="{C4E6C376-1E9A-4B44-AD89-DFE12303B22C}" srcOrd="0" destOrd="3" presId="urn:microsoft.com/office/officeart/2005/8/layout/list1"/>
    <dgm:cxn modelId="{607BDB7B-5294-42B5-9305-22BDB68D0952}" srcId="{0F72A2F4-61B6-4B17-A3E6-2CC3C0678692}" destId="{2934FF11-7309-4F1A-A821-F7390C506F3D}" srcOrd="0" destOrd="0" parTransId="{7CFF1734-0BA0-4E90-AEDC-355716032F3D}" sibTransId="{1178FCE5-D2AC-43AC-8A1C-CA814F47A693}"/>
    <dgm:cxn modelId="{6D532281-E6F2-4E5F-B361-E1E370666BBE}" type="presOf" srcId="{804F135D-1E08-44CE-8B7D-ADC707C1836D}" destId="{F7C6373F-5949-4A28-A493-AD958800945E}" srcOrd="0" destOrd="1" presId="urn:microsoft.com/office/officeart/2005/8/layout/list1"/>
    <dgm:cxn modelId="{477E7684-F191-4A88-BE43-E299CEF985CD}" srcId="{D51874A3-7E6F-4EC0-A64B-7F4B9C2CE0C0}" destId="{35B6FA04-383E-4AA8-B3E7-DCD70339527E}" srcOrd="1" destOrd="0" parTransId="{543ECCAA-5D9B-41A5-B63F-B744B2D81F8C}" sibTransId="{D9FBD872-21D1-4DE8-919C-7A5E628C96F1}"/>
    <dgm:cxn modelId="{8198BD86-D938-4D13-855D-0ACE5ECEA982}" srcId="{D51874A3-7E6F-4EC0-A64B-7F4B9C2CE0C0}" destId="{804F135D-1E08-44CE-8B7D-ADC707C1836D}" srcOrd="0" destOrd="0" parTransId="{240704B9-F198-4791-9717-247EDFAAD841}" sibTransId="{CCF1C768-AD76-4CFA-A7A5-A7C85A0868C4}"/>
    <dgm:cxn modelId="{8BC72C8C-4221-42BB-9181-A7EC269C5D78}" type="presOf" srcId="{7D0C0E93-B1DA-49BC-B4C6-D447B52E9591}" destId="{E75AD0DB-6ED5-4DE8-BC66-54402BB92E14}" srcOrd="0" destOrd="1" presId="urn:microsoft.com/office/officeart/2005/8/layout/list1"/>
    <dgm:cxn modelId="{77B8CF8C-B1D7-4327-A82E-0C1DE4E6FF04}" type="presOf" srcId="{748D818F-1422-46F0-A9F6-AC8839B9631A}" destId="{CAE00169-F692-4CFE-9A08-53675CBA588E}" srcOrd="0" destOrd="0" presId="urn:microsoft.com/office/officeart/2005/8/layout/list1"/>
    <dgm:cxn modelId="{F58CC68D-9208-4EDA-AA5E-05E89FF7407F}" srcId="{2FCE190D-FBFE-4FA5-A5C9-2010DBD8B02A}" destId="{748D818F-1422-46F0-A9F6-AC8839B9631A}" srcOrd="0" destOrd="0" parTransId="{34C21D00-4940-42E6-BBB5-D2CAC1316938}" sibTransId="{AE81E19A-C496-4487-B6AD-E1854C155BE2}"/>
    <dgm:cxn modelId="{38FA3192-2598-4CF2-84B0-434CA3B5C535}" type="presOf" srcId="{889E9272-46F6-442E-BE7C-D39D38C5113D}" destId="{84A9CB3A-D46A-4EE3-B0DE-931641DB9E5B}" srcOrd="1" destOrd="0" presId="urn:microsoft.com/office/officeart/2005/8/layout/list1"/>
    <dgm:cxn modelId="{E959BD92-DC22-457A-B92E-098EF2D38DCA}" srcId="{CCF3D8D2-1029-4864-A52C-00264777F429}" destId="{51CFC1AA-FC43-48A0-859C-650B426FA3E2}" srcOrd="2" destOrd="0" parTransId="{D239C6B7-6380-419D-9D53-CD5909566FDF}" sibTransId="{94BC9FF9-AA30-4F75-B8DE-690FDFA5EBF6}"/>
    <dgm:cxn modelId="{8E98D3A6-82D4-4E8F-A201-0125F5239728}" type="presOf" srcId="{DC1D8DB5-0D83-4181-A59F-317D79E76131}" destId="{4326293F-799F-44C2-B531-011B82E05692}" srcOrd="0" destOrd="3" presId="urn:microsoft.com/office/officeart/2005/8/layout/list1"/>
    <dgm:cxn modelId="{6F3976A9-234D-4D2E-A0A5-A14C8B81242D}" srcId="{748D818F-1422-46F0-A9F6-AC8839B9631A}" destId="{B2C552F5-E7E2-4F13-9F2C-2CB9D40DFEC4}" srcOrd="0" destOrd="0" parTransId="{2FE3A212-1520-4831-8E9C-1F830334F792}" sibTransId="{0A3538B7-CCB8-49CF-98CD-8E136CB96930}"/>
    <dgm:cxn modelId="{67AA79A9-117F-4856-B89F-811049431C47}" srcId="{889E9272-46F6-442E-BE7C-D39D38C5113D}" destId="{0F72A2F4-61B6-4B17-A3E6-2CC3C0678692}" srcOrd="0" destOrd="0" parTransId="{8F1A8670-061A-421E-97CA-05C5C90EEFB2}" sibTransId="{9EFE41EC-8C87-4BE0-864D-5076DC8D1270}"/>
    <dgm:cxn modelId="{8F80A6A9-04D2-47C4-84EE-667D3EF136E0}" srcId="{CCF3D8D2-1029-4864-A52C-00264777F429}" destId="{B367D50D-ED39-4610-BDB9-31E56E8C94D2}" srcOrd="1" destOrd="0" parTransId="{533B36ED-180A-4894-A4FF-B1C870674009}" sibTransId="{CEA1DFAF-B372-43A6-B3DB-BCDDD8B16C53}"/>
    <dgm:cxn modelId="{33470AAA-D199-4FE5-9A8F-F3C422383371}" type="presOf" srcId="{C32CC795-CB56-437D-8351-E4EA16248B25}" destId="{EF28E07E-2647-44C9-8BF3-40A716253FBF}" srcOrd="0" destOrd="0" presId="urn:microsoft.com/office/officeart/2005/8/layout/list1"/>
    <dgm:cxn modelId="{4ED8EFB3-CB40-45A5-AD76-07201E7D5A09}" type="presOf" srcId="{356A1987-D02E-4F2B-9E41-965A741202C5}" destId="{2D4AD732-81BE-4AC0-B8FB-1C59A8D9932E}" srcOrd="0" destOrd="0" presId="urn:microsoft.com/office/officeart/2005/8/layout/list1"/>
    <dgm:cxn modelId="{C6B278B5-8949-45D4-8E87-2EE5994BCBE1}" srcId="{0F72A2F4-61B6-4B17-A3E6-2CC3C0678692}" destId="{DC1D8DB5-0D83-4181-A59F-317D79E76131}" srcOrd="2" destOrd="0" parTransId="{E97A33F0-635F-40C0-98C2-97036AE6B3F4}" sibTransId="{21A3BF36-A7CD-43B4-BF69-A52DB5AACDED}"/>
    <dgm:cxn modelId="{64BE7AB5-04DF-4767-A7FC-613C8A97345E}" srcId="{D6AA6ECE-53CE-46ED-9D32-A93DD02936B2}" destId="{C32CC795-CB56-437D-8351-E4EA16248B25}" srcOrd="4" destOrd="0" parTransId="{30810C39-7AF5-4A2A-BC6A-E4C3D51E9E08}" sibTransId="{91EF4839-5320-417D-BC7D-26426B72434D}"/>
    <dgm:cxn modelId="{A68131B6-ABC3-4AC1-AE13-39E035FE8987}" type="presOf" srcId="{2FCE190D-FBFE-4FA5-A5C9-2010DBD8B02A}" destId="{499E0EDA-9059-45E4-B5B9-40F74C76079A}" srcOrd="1" destOrd="0" presId="urn:microsoft.com/office/officeart/2005/8/layout/list1"/>
    <dgm:cxn modelId="{27340BBE-09D2-4719-BE26-B8BD262470EC}" type="presOf" srcId="{D6AA6ECE-53CE-46ED-9D32-A93DD02936B2}" destId="{34AB0D53-9727-484E-AB35-8757CB0F4F14}" srcOrd="0" destOrd="0" presId="urn:microsoft.com/office/officeart/2005/8/layout/list1"/>
    <dgm:cxn modelId="{14EA6CBF-0024-4D8B-8C52-F7F379D096AA}" type="presOf" srcId="{B367D50D-ED39-4610-BDB9-31E56E8C94D2}" destId="{E75AD0DB-6ED5-4DE8-BC66-54402BB92E14}" srcOrd="0" destOrd="2" presId="urn:microsoft.com/office/officeart/2005/8/layout/list1"/>
    <dgm:cxn modelId="{AB62E5C8-7B29-45C3-854E-6D42455499B2}" srcId="{09D1B717-D73E-4300-BEBB-762808E70BA9}" destId="{F4A1048E-7374-4028-9C01-8AD4CB10814E}" srcOrd="0" destOrd="0" parTransId="{1D674D45-3264-4784-9EE3-CECD1D74F260}" sibTransId="{ADA0600C-A85E-4B0B-BC70-D2BC247642E7}"/>
    <dgm:cxn modelId="{AD69CCD1-3838-4C44-A8C8-7D4210209460}" type="presOf" srcId="{C9A8D026-3C35-4921-BA61-146D7ED9BCAC}" destId="{B4F6D53D-1ED2-4AB8-A76E-6136C720A1C0}" srcOrd="1" destOrd="0" presId="urn:microsoft.com/office/officeart/2005/8/layout/list1"/>
    <dgm:cxn modelId="{1E6B4BD2-3D43-40AA-B308-C5B1011F5B22}" type="presOf" srcId="{CCF3D8D2-1029-4864-A52C-00264777F429}" destId="{E75AD0DB-6ED5-4DE8-BC66-54402BB92E14}" srcOrd="0" destOrd="0" presId="urn:microsoft.com/office/officeart/2005/8/layout/list1"/>
    <dgm:cxn modelId="{560BCBD2-8E04-4823-9F8F-D6F2E951859A}" srcId="{CCF3D8D2-1029-4864-A52C-00264777F429}" destId="{7D0C0E93-B1DA-49BC-B4C6-D447B52E9591}" srcOrd="0" destOrd="0" parTransId="{AE46452E-DA58-430E-A287-080D4A481A29}" sibTransId="{AA2F57B3-8F66-4A88-8643-A145B1AB2BB4}"/>
    <dgm:cxn modelId="{D14F09E1-018F-4531-B11F-7E8CD6BA45D3}" type="presOf" srcId="{D51874A3-7E6F-4EC0-A64B-7F4B9C2CE0C0}" destId="{F7C6373F-5949-4A28-A493-AD958800945E}" srcOrd="0" destOrd="0" presId="urn:microsoft.com/office/officeart/2005/8/layout/list1"/>
    <dgm:cxn modelId="{AF79CEE1-94C2-4A32-B1E5-1AB7FE1783BC}" type="presOf" srcId="{C9A8D026-3C35-4921-BA61-146D7ED9BCAC}" destId="{9F042A3E-41ED-4A86-8CEF-C02DC8364382}" srcOrd="0" destOrd="0" presId="urn:microsoft.com/office/officeart/2005/8/layout/list1"/>
    <dgm:cxn modelId="{7150A9E8-6D74-42CD-9703-C1F3F1007542}" srcId="{D6AA6ECE-53CE-46ED-9D32-A93DD02936B2}" destId="{889E9272-46F6-442E-BE7C-D39D38C5113D}" srcOrd="1" destOrd="0" parTransId="{3573CE6A-8190-42C3-AE1B-6A92C3BF72BD}" sibTransId="{B0F97821-F8CF-4DE3-9B93-826504031FFD}"/>
    <dgm:cxn modelId="{20152BED-BF93-40E2-A5C9-BB9AAE529105}" type="presOf" srcId="{2FCE190D-FBFE-4FA5-A5C9-2010DBD8B02A}" destId="{913A0753-3CEB-4E28-AD9B-5BCA185DB919}" srcOrd="0" destOrd="0" presId="urn:microsoft.com/office/officeart/2005/8/layout/list1"/>
    <dgm:cxn modelId="{21589FED-E298-4334-97BF-AE4C7AC9951A}" type="presOf" srcId="{09D1B717-D73E-4300-BEBB-762808E70BA9}" destId="{C4E6C376-1E9A-4B44-AD89-DFE12303B22C}" srcOrd="0" destOrd="0" presId="urn:microsoft.com/office/officeart/2005/8/layout/list1"/>
    <dgm:cxn modelId="{8097851C-9293-41E7-BB3F-F6030CA4A9B2}" type="presParOf" srcId="{34AB0D53-9727-484E-AB35-8757CB0F4F14}" destId="{A96E8C46-43A5-465C-8E9C-A81374D53A97}" srcOrd="0" destOrd="0" presId="urn:microsoft.com/office/officeart/2005/8/layout/list1"/>
    <dgm:cxn modelId="{111D96AB-036D-4A23-A849-C5BECD65451D}" type="presParOf" srcId="{A96E8C46-43A5-465C-8E9C-A81374D53A97}" destId="{9F042A3E-41ED-4A86-8CEF-C02DC8364382}" srcOrd="0" destOrd="0" presId="urn:microsoft.com/office/officeart/2005/8/layout/list1"/>
    <dgm:cxn modelId="{B9689CB1-A277-401B-8246-106405271357}" type="presParOf" srcId="{A96E8C46-43A5-465C-8E9C-A81374D53A97}" destId="{B4F6D53D-1ED2-4AB8-A76E-6136C720A1C0}" srcOrd="1" destOrd="0" presId="urn:microsoft.com/office/officeart/2005/8/layout/list1"/>
    <dgm:cxn modelId="{858BD40D-B628-4BC9-BA2F-9172DF476E16}" type="presParOf" srcId="{34AB0D53-9727-484E-AB35-8757CB0F4F14}" destId="{B053D5A2-E068-4EAB-9273-AE6FB5D66623}" srcOrd="1" destOrd="0" presId="urn:microsoft.com/office/officeart/2005/8/layout/list1"/>
    <dgm:cxn modelId="{1092CFD0-5403-4EF6-840A-B0B798ADC90F}" type="presParOf" srcId="{34AB0D53-9727-484E-AB35-8757CB0F4F14}" destId="{F7C6373F-5949-4A28-A493-AD958800945E}" srcOrd="2" destOrd="0" presId="urn:microsoft.com/office/officeart/2005/8/layout/list1"/>
    <dgm:cxn modelId="{4325C9D9-31A6-4B0C-9085-157CA2F73E80}" type="presParOf" srcId="{34AB0D53-9727-484E-AB35-8757CB0F4F14}" destId="{E3B61E18-A42A-4AF0-9C16-5A00A828924F}" srcOrd="3" destOrd="0" presId="urn:microsoft.com/office/officeart/2005/8/layout/list1"/>
    <dgm:cxn modelId="{12726FC7-98FB-4DB3-8D01-971A90B99AAD}" type="presParOf" srcId="{34AB0D53-9727-484E-AB35-8757CB0F4F14}" destId="{73491366-D01F-46E3-A489-75E1B4C9A7DD}" srcOrd="4" destOrd="0" presId="urn:microsoft.com/office/officeart/2005/8/layout/list1"/>
    <dgm:cxn modelId="{20CB2C60-B05D-42A8-AA7B-395B4B7C97AA}" type="presParOf" srcId="{73491366-D01F-46E3-A489-75E1B4C9A7DD}" destId="{93F604F5-91C6-416C-9E01-906E7E17003A}" srcOrd="0" destOrd="0" presId="urn:microsoft.com/office/officeart/2005/8/layout/list1"/>
    <dgm:cxn modelId="{C75A9E26-B863-4F04-B8F4-5BBFF2ACAC14}" type="presParOf" srcId="{73491366-D01F-46E3-A489-75E1B4C9A7DD}" destId="{84A9CB3A-D46A-4EE3-B0DE-931641DB9E5B}" srcOrd="1" destOrd="0" presId="urn:microsoft.com/office/officeart/2005/8/layout/list1"/>
    <dgm:cxn modelId="{80B35088-34A3-400C-8F45-AF95E6B3BC60}" type="presParOf" srcId="{34AB0D53-9727-484E-AB35-8757CB0F4F14}" destId="{2149F02A-68A4-4082-94E4-806E768D0EA0}" srcOrd="5" destOrd="0" presId="urn:microsoft.com/office/officeart/2005/8/layout/list1"/>
    <dgm:cxn modelId="{15C8E7AD-6A80-43C5-B99F-0680F653F44E}" type="presParOf" srcId="{34AB0D53-9727-484E-AB35-8757CB0F4F14}" destId="{4326293F-799F-44C2-B531-011B82E05692}" srcOrd="6" destOrd="0" presId="urn:microsoft.com/office/officeart/2005/8/layout/list1"/>
    <dgm:cxn modelId="{1ED906DE-7D3F-465B-BE89-E3DF8FD61728}" type="presParOf" srcId="{34AB0D53-9727-484E-AB35-8757CB0F4F14}" destId="{6BC8A04C-9DEA-48CA-978F-1E0D7958242F}" srcOrd="7" destOrd="0" presId="urn:microsoft.com/office/officeart/2005/8/layout/list1"/>
    <dgm:cxn modelId="{96891CBD-51A4-42F1-B232-43968617954D}" type="presParOf" srcId="{34AB0D53-9727-484E-AB35-8757CB0F4F14}" destId="{70608CF2-1E22-4718-A4FC-0B7BE41C8B9D}" srcOrd="8" destOrd="0" presId="urn:microsoft.com/office/officeart/2005/8/layout/list1"/>
    <dgm:cxn modelId="{D21F3026-D072-4302-B5D0-C2C10F4130F7}" type="presParOf" srcId="{70608CF2-1E22-4718-A4FC-0B7BE41C8B9D}" destId="{913A0753-3CEB-4E28-AD9B-5BCA185DB919}" srcOrd="0" destOrd="0" presId="urn:microsoft.com/office/officeart/2005/8/layout/list1"/>
    <dgm:cxn modelId="{CBFC186A-3B4E-4A33-B005-D56428512B80}" type="presParOf" srcId="{70608CF2-1E22-4718-A4FC-0B7BE41C8B9D}" destId="{499E0EDA-9059-45E4-B5B9-40F74C76079A}" srcOrd="1" destOrd="0" presId="urn:microsoft.com/office/officeart/2005/8/layout/list1"/>
    <dgm:cxn modelId="{C848BDAC-6407-4304-A6D9-AF07F8155FBA}" type="presParOf" srcId="{34AB0D53-9727-484E-AB35-8757CB0F4F14}" destId="{066D9E1A-5161-492D-972C-32F53848523A}" srcOrd="9" destOrd="0" presId="urn:microsoft.com/office/officeart/2005/8/layout/list1"/>
    <dgm:cxn modelId="{31B575FE-30B6-4223-8D8B-FE8488B5FD7B}" type="presParOf" srcId="{34AB0D53-9727-484E-AB35-8757CB0F4F14}" destId="{CAE00169-F692-4CFE-9A08-53675CBA588E}" srcOrd="10" destOrd="0" presId="urn:microsoft.com/office/officeart/2005/8/layout/list1"/>
    <dgm:cxn modelId="{AB2D774B-47AD-4FF9-86B5-099D81BCD0E3}" type="presParOf" srcId="{34AB0D53-9727-484E-AB35-8757CB0F4F14}" destId="{983BD4E1-CA79-464B-AF2D-88258E654399}" srcOrd="11" destOrd="0" presId="urn:microsoft.com/office/officeart/2005/8/layout/list1"/>
    <dgm:cxn modelId="{68105B0B-81C3-4896-ABBD-0EA551EF68A5}" type="presParOf" srcId="{34AB0D53-9727-484E-AB35-8757CB0F4F14}" destId="{2DE3B5FC-4A64-44E6-AA25-1D6A892B4BCB}" srcOrd="12" destOrd="0" presId="urn:microsoft.com/office/officeart/2005/8/layout/list1"/>
    <dgm:cxn modelId="{C3A9D46D-0EF3-4484-9625-6F29A52A53BF}" type="presParOf" srcId="{2DE3B5FC-4A64-44E6-AA25-1D6A892B4BCB}" destId="{2D4AD732-81BE-4AC0-B8FB-1C59A8D9932E}" srcOrd="0" destOrd="0" presId="urn:microsoft.com/office/officeart/2005/8/layout/list1"/>
    <dgm:cxn modelId="{CCED9F55-FD20-44E0-9F4D-C393A113F978}" type="presParOf" srcId="{2DE3B5FC-4A64-44E6-AA25-1D6A892B4BCB}" destId="{8775BE35-D345-41AF-A9FB-E89BE79FD9A3}" srcOrd="1" destOrd="0" presId="urn:microsoft.com/office/officeart/2005/8/layout/list1"/>
    <dgm:cxn modelId="{0C5B7BC5-C50D-46AC-99A0-2AAF6C4748D0}" type="presParOf" srcId="{34AB0D53-9727-484E-AB35-8757CB0F4F14}" destId="{9E00980C-068D-43B0-ACD9-0209558468B0}" srcOrd="13" destOrd="0" presId="urn:microsoft.com/office/officeart/2005/8/layout/list1"/>
    <dgm:cxn modelId="{77ACC1B0-3BAB-42F0-A5D6-4CB40678C2F2}" type="presParOf" srcId="{34AB0D53-9727-484E-AB35-8757CB0F4F14}" destId="{E75AD0DB-6ED5-4DE8-BC66-54402BB92E14}" srcOrd="14" destOrd="0" presId="urn:microsoft.com/office/officeart/2005/8/layout/list1"/>
    <dgm:cxn modelId="{C43E1A09-EFB7-4683-8F0F-CD8F1446FB82}" type="presParOf" srcId="{34AB0D53-9727-484E-AB35-8757CB0F4F14}" destId="{966D8477-0F94-457F-BF1C-A4730616D691}" srcOrd="15" destOrd="0" presId="urn:microsoft.com/office/officeart/2005/8/layout/list1"/>
    <dgm:cxn modelId="{3AA1EC4C-58F4-43D7-9BBA-4CDD66CA7260}" type="presParOf" srcId="{34AB0D53-9727-484E-AB35-8757CB0F4F14}" destId="{B5C40440-7A40-48B3-BE1F-26DACB1F593D}" srcOrd="16" destOrd="0" presId="urn:microsoft.com/office/officeart/2005/8/layout/list1"/>
    <dgm:cxn modelId="{20583365-5903-43C6-BEBE-B5C8BBFCCD81}" type="presParOf" srcId="{B5C40440-7A40-48B3-BE1F-26DACB1F593D}" destId="{EF28E07E-2647-44C9-8BF3-40A716253FBF}" srcOrd="0" destOrd="0" presId="urn:microsoft.com/office/officeart/2005/8/layout/list1"/>
    <dgm:cxn modelId="{62111A6B-7421-4CDF-9255-BB07CF8B38AC}" type="presParOf" srcId="{B5C40440-7A40-48B3-BE1F-26DACB1F593D}" destId="{6ECE4F25-4FC0-4202-9BB7-0178F9D91661}" srcOrd="1" destOrd="0" presId="urn:microsoft.com/office/officeart/2005/8/layout/list1"/>
    <dgm:cxn modelId="{D2C69542-4122-4A81-BF66-46A39695AB33}" type="presParOf" srcId="{34AB0D53-9727-484E-AB35-8757CB0F4F14}" destId="{6CC356C1-FE93-4687-AE28-BE06A4C81869}" srcOrd="17" destOrd="0" presId="urn:microsoft.com/office/officeart/2005/8/layout/list1"/>
    <dgm:cxn modelId="{1C63376D-2FF4-4FDF-AE41-A0EC625DF659}" type="presParOf" srcId="{34AB0D53-9727-484E-AB35-8757CB0F4F14}" destId="{C4E6C376-1E9A-4B44-AD89-DFE12303B22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A5E98-66F2-4755-99F6-DB1BF853AF72}">
      <dsp:nvSpPr>
        <dsp:cNvPr id="0" name=""/>
        <dsp:cNvSpPr/>
      </dsp:nvSpPr>
      <dsp:spPr>
        <a:xfrm>
          <a:off x="0" y="180533"/>
          <a:ext cx="2171083" cy="15632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b="1" kern="1200" baseline="0" dirty="0"/>
        </a:p>
        <a:p>
          <a:pPr marL="0" lvl="0" indent="0" algn="ctr" defTabSz="800100">
            <a:lnSpc>
              <a:spcPct val="90000"/>
            </a:lnSpc>
            <a:spcBef>
              <a:spcPct val="0"/>
            </a:spcBef>
            <a:spcAft>
              <a:spcPct val="35000"/>
            </a:spcAft>
            <a:buNone/>
          </a:pPr>
          <a:r>
            <a:rPr lang="en-US" sz="1800" b="1" kern="1200" baseline="0" dirty="0"/>
            <a:t>1. Coordination and communication</a:t>
          </a:r>
        </a:p>
        <a:p>
          <a:pPr marL="0" lvl="0" indent="0" algn="ctr" defTabSz="800100">
            <a:lnSpc>
              <a:spcPct val="90000"/>
            </a:lnSpc>
            <a:spcBef>
              <a:spcPct val="0"/>
            </a:spcBef>
            <a:spcAft>
              <a:spcPct val="35000"/>
            </a:spcAft>
            <a:buNone/>
          </a:pPr>
          <a:endParaRPr lang="en-US" sz="1800" b="1" i="0" kern="1200" baseline="0" dirty="0">
            <a:solidFill>
              <a:srgbClr val="FFFF00"/>
            </a:solidFill>
          </a:endParaRPr>
        </a:p>
      </dsp:txBody>
      <dsp:txXfrm>
        <a:off x="0" y="180533"/>
        <a:ext cx="2171083" cy="1563258"/>
      </dsp:txXfrm>
    </dsp:sp>
    <dsp:sp modelId="{50988C6E-2827-45EA-9A75-7B284DE9F709}">
      <dsp:nvSpPr>
        <dsp:cNvPr id="0" name=""/>
        <dsp:cNvSpPr/>
      </dsp:nvSpPr>
      <dsp:spPr>
        <a:xfrm>
          <a:off x="2390928" y="180533"/>
          <a:ext cx="2171083" cy="15632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b="1" kern="1200" baseline="0" dirty="0"/>
        </a:p>
        <a:p>
          <a:pPr marL="0" lvl="0" indent="0" algn="ctr" defTabSz="800100">
            <a:lnSpc>
              <a:spcPct val="90000"/>
            </a:lnSpc>
            <a:spcBef>
              <a:spcPct val="0"/>
            </a:spcBef>
            <a:spcAft>
              <a:spcPct val="35000"/>
            </a:spcAft>
            <a:buNone/>
          </a:pPr>
          <a:r>
            <a:rPr lang="en-US" sz="1800" b="1" kern="1200" baseline="0" dirty="0"/>
            <a:t>2. Methodological </a:t>
          </a:r>
          <a:r>
            <a:rPr lang="en-US" sz="1800" b="1" kern="1200" baseline="0" dirty="0">
              <a:solidFill>
                <a:schemeClr val="bg1"/>
              </a:solidFill>
            </a:rPr>
            <a:t>development</a:t>
          </a:r>
          <a:endParaRPr lang="en-US" sz="1800" b="0" i="0" kern="1200" baseline="0" dirty="0">
            <a:solidFill>
              <a:schemeClr val="bg1"/>
            </a:solidFill>
          </a:endParaRPr>
        </a:p>
        <a:p>
          <a:pPr marL="0" lvl="0" indent="0" algn="ctr" defTabSz="800100">
            <a:lnSpc>
              <a:spcPct val="90000"/>
            </a:lnSpc>
            <a:spcBef>
              <a:spcPct val="0"/>
            </a:spcBef>
            <a:spcAft>
              <a:spcPct val="35000"/>
            </a:spcAft>
            <a:buNone/>
          </a:pPr>
          <a:endParaRPr lang="en-US" sz="1800" b="0" i="0" kern="1200" baseline="0" dirty="0">
            <a:solidFill>
              <a:schemeClr val="bg1"/>
            </a:solidFill>
          </a:endParaRPr>
        </a:p>
      </dsp:txBody>
      <dsp:txXfrm>
        <a:off x="2390928" y="180533"/>
        <a:ext cx="2171083" cy="1563258"/>
      </dsp:txXfrm>
    </dsp:sp>
    <dsp:sp modelId="{EB14F489-9896-47B2-B430-F30D7CAFD159}">
      <dsp:nvSpPr>
        <dsp:cNvPr id="0" name=""/>
        <dsp:cNvSpPr/>
      </dsp:nvSpPr>
      <dsp:spPr>
        <a:xfrm>
          <a:off x="4779121" y="180533"/>
          <a:ext cx="2171083" cy="15632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b="1" kern="1200" baseline="0" dirty="0"/>
        </a:p>
        <a:p>
          <a:pPr marL="0" lvl="0" indent="0" algn="ctr" defTabSz="800100">
            <a:lnSpc>
              <a:spcPct val="90000"/>
            </a:lnSpc>
            <a:spcBef>
              <a:spcPct val="0"/>
            </a:spcBef>
            <a:spcAft>
              <a:spcPct val="35000"/>
            </a:spcAft>
            <a:buNone/>
          </a:pPr>
          <a:r>
            <a:rPr lang="en-US" sz="1800" b="1" kern="1200" baseline="0" dirty="0"/>
            <a:t>3. </a:t>
          </a:r>
          <a:r>
            <a:rPr lang="en-US" sz="1800" b="1" kern="1200" baseline="0" dirty="0">
              <a:solidFill>
                <a:schemeClr val="bg1"/>
              </a:solidFill>
            </a:rPr>
            <a:t>Development of databases</a:t>
          </a:r>
        </a:p>
        <a:p>
          <a:pPr marL="0" lvl="0" indent="0" algn="ctr" defTabSz="800100">
            <a:lnSpc>
              <a:spcPct val="90000"/>
            </a:lnSpc>
            <a:spcBef>
              <a:spcPct val="0"/>
            </a:spcBef>
            <a:spcAft>
              <a:spcPct val="35000"/>
            </a:spcAft>
            <a:buNone/>
          </a:pPr>
          <a:endParaRPr lang="en-US" sz="1800" b="0" i="0" kern="1200" baseline="0" dirty="0">
            <a:solidFill>
              <a:schemeClr val="bg1"/>
            </a:solidFill>
          </a:endParaRPr>
        </a:p>
      </dsp:txBody>
      <dsp:txXfrm>
        <a:off x="4779121" y="180533"/>
        <a:ext cx="2171083" cy="1563258"/>
      </dsp:txXfrm>
    </dsp:sp>
    <dsp:sp modelId="{7C5B1EEB-FBE0-4053-A8C5-2CB4FA8C3DB0}">
      <dsp:nvSpPr>
        <dsp:cNvPr id="0" name=""/>
        <dsp:cNvSpPr/>
      </dsp:nvSpPr>
      <dsp:spPr>
        <a:xfrm>
          <a:off x="7167313" y="203642"/>
          <a:ext cx="2171083" cy="1517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b="1" kern="1200" baseline="0" dirty="0"/>
        </a:p>
        <a:p>
          <a:pPr marL="0" lvl="0" indent="0" algn="ctr" defTabSz="800100">
            <a:lnSpc>
              <a:spcPct val="90000"/>
            </a:lnSpc>
            <a:spcBef>
              <a:spcPct val="0"/>
            </a:spcBef>
            <a:spcAft>
              <a:spcPct val="35000"/>
            </a:spcAft>
            <a:buNone/>
          </a:pPr>
          <a:r>
            <a:rPr lang="en-US" sz="1800" b="1" kern="1200" baseline="0" dirty="0"/>
            <a:t>4</a:t>
          </a:r>
          <a:r>
            <a:rPr lang="en-US" sz="1800" b="1" kern="1200" baseline="0" dirty="0">
              <a:solidFill>
                <a:schemeClr val="bg1"/>
              </a:solidFill>
            </a:rPr>
            <a:t>. Implementation and statistical capacity building</a:t>
          </a:r>
        </a:p>
        <a:p>
          <a:pPr marL="0" lvl="0" indent="0" algn="ctr" defTabSz="800100">
            <a:lnSpc>
              <a:spcPct val="90000"/>
            </a:lnSpc>
            <a:spcBef>
              <a:spcPct val="0"/>
            </a:spcBef>
            <a:spcAft>
              <a:spcPct val="35000"/>
            </a:spcAft>
            <a:buNone/>
          </a:pPr>
          <a:endParaRPr lang="en-US" sz="1800" b="1" kern="1200" baseline="0" dirty="0">
            <a:solidFill>
              <a:schemeClr val="bg1"/>
            </a:solidFill>
          </a:endParaRPr>
        </a:p>
      </dsp:txBody>
      <dsp:txXfrm>
        <a:off x="7167313" y="203642"/>
        <a:ext cx="2171083" cy="1517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6373F-5949-4A28-A493-AD958800945E}">
      <dsp:nvSpPr>
        <dsp:cNvPr id="0" name=""/>
        <dsp:cNvSpPr/>
      </dsp:nvSpPr>
      <dsp:spPr>
        <a:xfrm>
          <a:off x="0" y="292687"/>
          <a:ext cx="4829175" cy="7245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4798" tIns="208280" rIns="374798"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114300" lvl="2" indent="-57150" algn="l" defTabSz="444500">
            <a:lnSpc>
              <a:spcPct val="90000"/>
            </a:lnSpc>
            <a:spcBef>
              <a:spcPct val="0"/>
            </a:spcBef>
            <a:spcAft>
              <a:spcPct val="15000"/>
            </a:spcAft>
            <a:buChar char="•"/>
          </a:pPr>
          <a:r>
            <a:rPr lang="en-US" sz="1000" kern="1200"/>
            <a:t>Ch.1: Introduction</a:t>
          </a:r>
        </a:p>
        <a:p>
          <a:pPr marL="114300" lvl="2" indent="-57150" algn="l" defTabSz="444500">
            <a:lnSpc>
              <a:spcPct val="90000"/>
            </a:lnSpc>
            <a:spcBef>
              <a:spcPct val="0"/>
            </a:spcBef>
            <a:spcAft>
              <a:spcPct val="15000"/>
            </a:spcAft>
            <a:buChar char="•"/>
          </a:pPr>
          <a:r>
            <a:rPr lang="en-US" sz="1000" kern="1200"/>
            <a:t>Ch.2: Principles of ecosystem accounting</a:t>
          </a:r>
        </a:p>
      </dsp:txBody>
      <dsp:txXfrm>
        <a:off x="0" y="292687"/>
        <a:ext cx="4829175" cy="724500"/>
      </dsp:txXfrm>
    </dsp:sp>
    <dsp:sp modelId="{B4F6D53D-1ED2-4AB8-A76E-6136C720A1C0}">
      <dsp:nvSpPr>
        <dsp:cNvPr id="0" name=""/>
        <dsp:cNvSpPr/>
      </dsp:nvSpPr>
      <dsp:spPr>
        <a:xfrm>
          <a:off x="241458" y="145087"/>
          <a:ext cx="3380422" cy="295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72" tIns="0" rIns="127772" bIns="0" numCol="1" spcCol="1270" anchor="ctr" anchorCtr="0">
          <a:noAutofit/>
        </a:bodyPr>
        <a:lstStyle/>
        <a:p>
          <a:pPr marL="0" lvl="0" indent="0" algn="l" defTabSz="444500">
            <a:lnSpc>
              <a:spcPct val="90000"/>
            </a:lnSpc>
            <a:spcBef>
              <a:spcPct val="0"/>
            </a:spcBef>
            <a:spcAft>
              <a:spcPct val="35000"/>
            </a:spcAft>
            <a:buNone/>
          </a:pPr>
          <a:r>
            <a:rPr lang="en-US" sz="1000" kern="1200" dirty="0"/>
            <a:t>Section: A </a:t>
          </a:r>
        </a:p>
        <a:p>
          <a:pPr marL="0" lvl="0" indent="0" algn="l" defTabSz="444500">
            <a:lnSpc>
              <a:spcPct val="90000"/>
            </a:lnSpc>
            <a:spcBef>
              <a:spcPct val="0"/>
            </a:spcBef>
            <a:spcAft>
              <a:spcPct val="35000"/>
            </a:spcAft>
            <a:buNone/>
          </a:pPr>
          <a:r>
            <a:rPr lang="en-US" sz="1000" kern="1200" dirty="0"/>
            <a:t>Introduction and overview</a:t>
          </a:r>
        </a:p>
      </dsp:txBody>
      <dsp:txXfrm>
        <a:off x="255868" y="159497"/>
        <a:ext cx="3351602" cy="266380"/>
      </dsp:txXfrm>
    </dsp:sp>
    <dsp:sp modelId="{4326293F-799F-44C2-B531-011B82E05692}">
      <dsp:nvSpPr>
        <dsp:cNvPr id="0" name=""/>
        <dsp:cNvSpPr/>
      </dsp:nvSpPr>
      <dsp:spPr>
        <a:xfrm>
          <a:off x="0" y="1218787"/>
          <a:ext cx="4829175" cy="8662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4798" tIns="208280" rIns="374798"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a:p>
        <a:p>
          <a:pPr marL="114300" lvl="2" indent="-57150" algn="l" defTabSz="444500">
            <a:lnSpc>
              <a:spcPct val="90000"/>
            </a:lnSpc>
            <a:spcBef>
              <a:spcPct val="0"/>
            </a:spcBef>
            <a:spcAft>
              <a:spcPct val="15000"/>
            </a:spcAft>
            <a:buChar char="•"/>
          </a:pPr>
          <a:r>
            <a:rPr lang="en-US" sz="1000" kern="1200"/>
            <a:t>Ch.3: Spatial units for ecosystem accounting</a:t>
          </a:r>
        </a:p>
        <a:p>
          <a:pPr marL="114300" lvl="2" indent="-57150" algn="l" defTabSz="444500">
            <a:lnSpc>
              <a:spcPct val="90000"/>
            </a:lnSpc>
            <a:spcBef>
              <a:spcPct val="0"/>
            </a:spcBef>
            <a:spcAft>
              <a:spcPct val="15000"/>
            </a:spcAft>
            <a:buChar char="•"/>
          </a:pPr>
          <a:r>
            <a:rPr lang="en-US" sz="1000" kern="1200"/>
            <a:t>Ch.4: Accounting for ecosystem extent</a:t>
          </a:r>
        </a:p>
        <a:p>
          <a:pPr marL="114300" lvl="2" indent="-57150" algn="l" defTabSz="444500">
            <a:lnSpc>
              <a:spcPct val="90000"/>
            </a:lnSpc>
            <a:spcBef>
              <a:spcPct val="0"/>
            </a:spcBef>
            <a:spcAft>
              <a:spcPct val="15000"/>
            </a:spcAft>
            <a:buChar char="•"/>
          </a:pPr>
          <a:r>
            <a:rPr lang="en-US" sz="1000" kern="1200"/>
            <a:t>Ch.5. Accounting for ecosystem condition</a:t>
          </a:r>
        </a:p>
      </dsp:txBody>
      <dsp:txXfrm>
        <a:off x="0" y="1218787"/>
        <a:ext cx="4829175" cy="866250"/>
      </dsp:txXfrm>
    </dsp:sp>
    <dsp:sp modelId="{84A9CB3A-D46A-4EE3-B0DE-931641DB9E5B}">
      <dsp:nvSpPr>
        <dsp:cNvPr id="0" name=""/>
        <dsp:cNvSpPr/>
      </dsp:nvSpPr>
      <dsp:spPr>
        <a:xfrm>
          <a:off x="241458" y="1071187"/>
          <a:ext cx="3380422" cy="295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72" tIns="0" rIns="127772" bIns="0" numCol="1" spcCol="1270" anchor="ctr" anchorCtr="0">
          <a:noAutofit/>
        </a:bodyPr>
        <a:lstStyle/>
        <a:p>
          <a:pPr marL="0" lvl="0" indent="0" algn="l" defTabSz="444500">
            <a:lnSpc>
              <a:spcPct val="90000"/>
            </a:lnSpc>
            <a:spcBef>
              <a:spcPct val="0"/>
            </a:spcBef>
            <a:spcAft>
              <a:spcPct val="35000"/>
            </a:spcAft>
            <a:buNone/>
          </a:pPr>
          <a:r>
            <a:rPr lang="en-US" sz="1000" kern="1200" dirty="0"/>
            <a:t>Section B</a:t>
          </a:r>
        </a:p>
        <a:p>
          <a:pPr marL="0" lvl="0" indent="0" algn="l" defTabSz="444500">
            <a:lnSpc>
              <a:spcPct val="90000"/>
            </a:lnSpc>
            <a:spcBef>
              <a:spcPct val="0"/>
            </a:spcBef>
            <a:spcAft>
              <a:spcPct val="35000"/>
            </a:spcAft>
            <a:buNone/>
          </a:pPr>
          <a:r>
            <a:rPr lang="en-US" sz="1000" kern="1200" dirty="0"/>
            <a:t>Accounting for ecosystem extent and condition</a:t>
          </a:r>
        </a:p>
      </dsp:txBody>
      <dsp:txXfrm>
        <a:off x="255868" y="1085597"/>
        <a:ext cx="3351602" cy="266380"/>
      </dsp:txXfrm>
    </dsp:sp>
    <dsp:sp modelId="{CAE00169-F692-4CFE-9A08-53675CBA588E}">
      <dsp:nvSpPr>
        <dsp:cNvPr id="0" name=""/>
        <dsp:cNvSpPr/>
      </dsp:nvSpPr>
      <dsp:spPr>
        <a:xfrm>
          <a:off x="0" y="2286637"/>
          <a:ext cx="4829175" cy="7245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4798" tIns="208280" rIns="374798"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a:p>
        <a:p>
          <a:pPr marL="114300" lvl="2" indent="-57150" algn="l" defTabSz="444500">
            <a:lnSpc>
              <a:spcPct val="90000"/>
            </a:lnSpc>
            <a:spcBef>
              <a:spcPct val="0"/>
            </a:spcBef>
            <a:spcAft>
              <a:spcPct val="15000"/>
            </a:spcAft>
            <a:buChar char="•"/>
          </a:pPr>
          <a:r>
            <a:rPr lang="en-US" sz="1000" kern="1200"/>
            <a:t>Ch.6. Ecosystem services concepts for accounting</a:t>
          </a:r>
        </a:p>
        <a:p>
          <a:pPr marL="114300" lvl="2" indent="-57150" algn="l" defTabSz="444500">
            <a:lnSpc>
              <a:spcPct val="90000"/>
            </a:lnSpc>
            <a:spcBef>
              <a:spcPct val="0"/>
            </a:spcBef>
            <a:spcAft>
              <a:spcPct val="15000"/>
            </a:spcAft>
            <a:buChar char="•"/>
          </a:pPr>
          <a:r>
            <a:rPr lang="en-US" sz="1000" kern="1200"/>
            <a:t>Ch.7. Accounting for ecosystem services in physical terms</a:t>
          </a:r>
        </a:p>
      </dsp:txBody>
      <dsp:txXfrm>
        <a:off x="0" y="2286637"/>
        <a:ext cx="4829175" cy="724500"/>
      </dsp:txXfrm>
    </dsp:sp>
    <dsp:sp modelId="{499E0EDA-9059-45E4-B5B9-40F74C76079A}">
      <dsp:nvSpPr>
        <dsp:cNvPr id="0" name=""/>
        <dsp:cNvSpPr/>
      </dsp:nvSpPr>
      <dsp:spPr>
        <a:xfrm>
          <a:off x="241458" y="2139037"/>
          <a:ext cx="3380422" cy="295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72" tIns="0" rIns="127772" bIns="0" numCol="1" spcCol="1270" anchor="ctr" anchorCtr="0">
          <a:noAutofit/>
        </a:bodyPr>
        <a:lstStyle/>
        <a:p>
          <a:pPr marL="0" lvl="0" indent="0" algn="l" defTabSz="444500">
            <a:lnSpc>
              <a:spcPct val="90000"/>
            </a:lnSpc>
            <a:spcBef>
              <a:spcPct val="0"/>
            </a:spcBef>
            <a:spcAft>
              <a:spcPct val="35000"/>
            </a:spcAft>
            <a:buNone/>
          </a:pPr>
          <a:r>
            <a:rPr lang="en-US" sz="1000" kern="1200"/>
            <a:t>Section C: Accounting for ecosystem services</a:t>
          </a:r>
        </a:p>
      </dsp:txBody>
      <dsp:txXfrm>
        <a:off x="255868" y="2153447"/>
        <a:ext cx="3351602" cy="266380"/>
      </dsp:txXfrm>
    </dsp:sp>
    <dsp:sp modelId="{E75AD0DB-6ED5-4DE8-BC66-54402BB92E14}">
      <dsp:nvSpPr>
        <dsp:cNvPr id="0" name=""/>
        <dsp:cNvSpPr/>
      </dsp:nvSpPr>
      <dsp:spPr>
        <a:xfrm>
          <a:off x="0" y="3212737"/>
          <a:ext cx="4829175" cy="11655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4798" tIns="208280" rIns="374798"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a:p>
        <a:p>
          <a:pPr marL="114300" lvl="2" indent="-57150" algn="l" defTabSz="444500">
            <a:lnSpc>
              <a:spcPct val="90000"/>
            </a:lnSpc>
            <a:spcBef>
              <a:spcPct val="0"/>
            </a:spcBef>
            <a:spcAft>
              <a:spcPct val="15000"/>
            </a:spcAft>
            <a:buChar char="•"/>
          </a:pPr>
          <a:r>
            <a:rPr lang="en-US" sz="1000" kern="1200"/>
            <a:t>Ch. 8 Principles of monetary valuation for ecosystem accounting</a:t>
          </a:r>
        </a:p>
        <a:p>
          <a:pPr marL="114300" lvl="2" indent="-57150" algn="l" defTabSz="444500">
            <a:lnSpc>
              <a:spcPct val="90000"/>
            </a:lnSpc>
            <a:spcBef>
              <a:spcPct val="0"/>
            </a:spcBef>
            <a:spcAft>
              <a:spcPct val="15000"/>
            </a:spcAft>
            <a:buChar char="•"/>
          </a:pPr>
          <a:r>
            <a:rPr lang="en-US" sz="1000" kern="1200"/>
            <a:t>Ch. 9 Accounting for ecosystem services in monetary terms</a:t>
          </a:r>
        </a:p>
        <a:p>
          <a:pPr marL="114300" lvl="2" indent="-57150" algn="l" defTabSz="444500">
            <a:lnSpc>
              <a:spcPct val="90000"/>
            </a:lnSpc>
            <a:spcBef>
              <a:spcPct val="0"/>
            </a:spcBef>
            <a:spcAft>
              <a:spcPct val="15000"/>
            </a:spcAft>
            <a:buChar char="•"/>
          </a:pPr>
          <a:r>
            <a:rPr lang="en-US" sz="1000" kern="1200"/>
            <a:t>Ch. 10 Accounting for ecosystem assets in monetary terms</a:t>
          </a:r>
        </a:p>
        <a:p>
          <a:pPr marL="114300" lvl="2" indent="-57150" algn="l" defTabSz="444500">
            <a:lnSpc>
              <a:spcPct val="90000"/>
            </a:lnSpc>
            <a:spcBef>
              <a:spcPct val="0"/>
            </a:spcBef>
            <a:spcAft>
              <a:spcPct val="15000"/>
            </a:spcAft>
            <a:buChar char="•"/>
          </a:pPr>
          <a:r>
            <a:rPr lang="en-US" sz="1000" kern="1200" dirty="0"/>
            <a:t>Ch. 11. Integrated and extended accounting for ecosystem services an assets </a:t>
          </a:r>
        </a:p>
      </dsp:txBody>
      <dsp:txXfrm>
        <a:off x="0" y="3212737"/>
        <a:ext cx="4829175" cy="1165500"/>
      </dsp:txXfrm>
    </dsp:sp>
    <dsp:sp modelId="{8775BE35-D345-41AF-A9FB-E89BE79FD9A3}">
      <dsp:nvSpPr>
        <dsp:cNvPr id="0" name=""/>
        <dsp:cNvSpPr/>
      </dsp:nvSpPr>
      <dsp:spPr>
        <a:xfrm>
          <a:off x="241458" y="3065137"/>
          <a:ext cx="3380422" cy="295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72" tIns="0" rIns="127772" bIns="0" numCol="1" spcCol="1270" anchor="ctr" anchorCtr="0">
          <a:noAutofit/>
        </a:bodyPr>
        <a:lstStyle/>
        <a:p>
          <a:pPr marL="0" lvl="0" indent="0" algn="l" defTabSz="444500">
            <a:lnSpc>
              <a:spcPct val="90000"/>
            </a:lnSpc>
            <a:spcBef>
              <a:spcPct val="0"/>
            </a:spcBef>
            <a:spcAft>
              <a:spcPct val="35000"/>
            </a:spcAft>
            <a:buNone/>
          </a:pPr>
          <a:r>
            <a:rPr lang="en-US" sz="1000" kern="1200"/>
            <a:t>Section D: Monetary valuation and integrated accounting of ecosystem services and assets</a:t>
          </a:r>
        </a:p>
      </dsp:txBody>
      <dsp:txXfrm>
        <a:off x="255868" y="3079547"/>
        <a:ext cx="3351602" cy="266380"/>
      </dsp:txXfrm>
    </dsp:sp>
    <dsp:sp modelId="{C4E6C376-1E9A-4B44-AD89-DFE12303B22C}">
      <dsp:nvSpPr>
        <dsp:cNvPr id="0" name=""/>
        <dsp:cNvSpPr/>
      </dsp:nvSpPr>
      <dsp:spPr>
        <a:xfrm>
          <a:off x="0" y="4579837"/>
          <a:ext cx="4829175" cy="8662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4798" tIns="208280" rIns="374798"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a:p>
        <a:p>
          <a:pPr marL="114300" lvl="2" indent="-57150" algn="l" defTabSz="444500">
            <a:lnSpc>
              <a:spcPct val="90000"/>
            </a:lnSpc>
            <a:spcBef>
              <a:spcPct val="0"/>
            </a:spcBef>
            <a:spcAft>
              <a:spcPct val="15000"/>
            </a:spcAft>
            <a:buChar char="•"/>
          </a:pPr>
          <a:r>
            <a:rPr lang="en-US" sz="1000" kern="1200"/>
            <a:t>Ch.12: Complementary approaches to valuation</a:t>
          </a:r>
        </a:p>
        <a:p>
          <a:pPr marL="114300" lvl="2" indent="-57150" algn="l" defTabSz="444500">
            <a:lnSpc>
              <a:spcPct val="90000"/>
            </a:lnSpc>
            <a:spcBef>
              <a:spcPct val="0"/>
            </a:spcBef>
            <a:spcAft>
              <a:spcPct val="15000"/>
            </a:spcAft>
            <a:buChar char="•"/>
          </a:pPr>
          <a:r>
            <a:rPr lang="en-US" sz="1000" kern="1200"/>
            <a:t>Ch.13: Accounting for specific environmental themes</a:t>
          </a:r>
        </a:p>
        <a:p>
          <a:pPr marL="114300" lvl="2" indent="-57150" algn="l" defTabSz="444500">
            <a:lnSpc>
              <a:spcPct val="90000"/>
            </a:lnSpc>
            <a:spcBef>
              <a:spcPct val="0"/>
            </a:spcBef>
            <a:spcAft>
              <a:spcPct val="15000"/>
            </a:spcAft>
            <a:buChar char="•"/>
          </a:pPr>
          <a:r>
            <a:rPr lang="en-US" sz="1000" kern="1200"/>
            <a:t>Ch.14: Indicators and combined presentations</a:t>
          </a:r>
        </a:p>
      </dsp:txBody>
      <dsp:txXfrm>
        <a:off x="0" y="4579837"/>
        <a:ext cx="4829175" cy="866250"/>
      </dsp:txXfrm>
    </dsp:sp>
    <dsp:sp modelId="{6ECE4F25-4FC0-4202-9BB7-0178F9D91661}">
      <dsp:nvSpPr>
        <dsp:cNvPr id="0" name=""/>
        <dsp:cNvSpPr/>
      </dsp:nvSpPr>
      <dsp:spPr>
        <a:xfrm>
          <a:off x="241458" y="4432237"/>
          <a:ext cx="3380422" cy="295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72" tIns="0" rIns="127772" bIns="0" numCol="1" spcCol="1270" anchor="ctr" anchorCtr="0">
          <a:noAutofit/>
        </a:bodyPr>
        <a:lstStyle/>
        <a:p>
          <a:pPr marL="0" lvl="0" indent="0" algn="l" defTabSz="444500">
            <a:lnSpc>
              <a:spcPct val="90000"/>
            </a:lnSpc>
            <a:spcBef>
              <a:spcPct val="0"/>
            </a:spcBef>
            <a:spcAft>
              <a:spcPct val="35000"/>
            </a:spcAft>
            <a:buNone/>
          </a:pPr>
          <a:r>
            <a:rPr lang="en-US" sz="1000" kern="1200"/>
            <a:t>Section E: Complementary valuations, thematic accounting and indicators</a:t>
          </a:r>
        </a:p>
      </dsp:txBody>
      <dsp:txXfrm>
        <a:off x="255868" y="4446647"/>
        <a:ext cx="3351602"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4770A-D5A0-4B74-BA4D-AEB3979D9366}" type="datetimeFigureOut">
              <a:rPr lang="en-US" smtClean="0"/>
              <a:t>7/6/2021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85FA7-5753-4D66-A767-02A5C7D59983}" type="slidenum">
              <a:rPr lang="en-US" smtClean="0"/>
              <a:t>‹#›</a:t>
            </a:fld>
            <a:endParaRPr lang="en-US"/>
          </a:p>
        </p:txBody>
      </p:sp>
    </p:spTree>
    <p:extLst>
      <p:ext uri="{BB962C8B-B14F-4D97-AF65-F5344CB8AC3E}">
        <p14:creationId xmlns:p14="http://schemas.microsoft.com/office/powerpoint/2010/main" val="405187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7718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214313" indent="-214313">
              <a:buFont typeface="Wingdings" panose="05000000000000000000" pitchFamily="2" charset="2"/>
              <a:buChar char="ü"/>
            </a:pPr>
            <a:r>
              <a:rPr lang="en-US" sz="1200" dirty="0">
                <a:solidFill>
                  <a:schemeClr val="tx2"/>
                </a:solidFill>
              </a:rPr>
              <a:t>Over 300 experts across 10 Task Teams</a:t>
            </a:r>
          </a:p>
          <a:p>
            <a:pPr marL="214313" indent="-214313">
              <a:buFont typeface="Wingdings" panose="05000000000000000000" pitchFamily="2" charset="2"/>
              <a:buChar char="ü"/>
            </a:pPr>
            <a:r>
              <a:rPr lang="en-US" sz="1200" dirty="0">
                <a:solidFill>
                  <a:schemeClr val="tx2"/>
                </a:solidFill>
              </a:rPr>
              <a:t>Cooperation</a:t>
            </a:r>
          </a:p>
          <a:p>
            <a:pPr marL="214313" indent="-214313">
              <a:buFont typeface="Wingdings" panose="05000000000000000000" pitchFamily="2" charset="2"/>
              <a:buChar char="ü"/>
            </a:pPr>
            <a:r>
              <a:rPr lang="en-US" sz="1200" dirty="0">
                <a:solidFill>
                  <a:schemeClr val="tx2"/>
                </a:solidFill>
              </a:rPr>
              <a:t>Consistency</a:t>
            </a:r>
          </a:p>
          <a:p>
            <a:endParaRPr lang="en-US" dirty="0"/>
          </a:p>
        </p:txBody>
      </p:sp>
    </p:spTree>
    <p:extLst>
      <p:ext uri="{BB962C8B-B14F-4D97-AF65-F5344CB8AC3E}">
        <p14:creationId xmlns:p14="http://schemas.microsoft.com/office/powerpoint/2010/main" val="354745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91485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859781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44642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477888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05342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399811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91821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4234303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76462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746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6392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4848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713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854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0320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5FA7-5753-4D66-A767-02A5C7D59983}" type="slidenum">
              <a:rPr lang="en-US" smtClean="0"/>
              <a:t>35</a:t>
            </a:fld>
            <a:endParaRPr lang="en-US"/>
          </a:p>
        </p:txBody>
      </p:sp>
    </p:spTree>
    <p:extLst>
      <p:ext uri="{BB962C8B-B14F-4D97-AF65-F5344CB8AC3E}">
        <p14:creationId xmlns:p14="http://schemas.microsoft.com/office/powerpoint/2010/main" val="3473836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807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605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8977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370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32251393-DB9F-420B-9ED7-40348FAB9894}" type="slidenum">
              <a:rPr kumimoji="0" lang="en-US" sz="5000" b="0" i="0" u="none" strike="noStrike" kern="0" cap="none" spc="0" normalizeH="0" baseline="0" noProof="0" smtClean="0">
                <a:ln>
                  <a:noFill/>
                </a:ln>
                <a:solidFill>
                  <a:srgbClr val="164950"/>
                </a:solidFill>
                <a:effectLst/>
                <a:uLnTx/>
                <a:uFillTx/>
                <a:latin typeface="Proxima Nova Bold"/>
                <a:sym typeface="Proxima Nova Bold"/>
              </a:rPr>
              <a:pPr marL="0" marR="0" lvl="0" indent="0" algn="ctr" defTabSz="825500" rtl="0" eaLnBrk="1" fontAlgn="auto" latinLnBrk="0" hangingPunct="0">
                <a:lnSpc>
                  <a:spcPct val="100000"/>
                </a:lnSpc>
                <a:spcBef>
                  <a:spcPts val="0"/>
                </a:spcBef>
                <a:spcAft>
                  <a:spcPts val="0"/>
                </a:spcAft>
                <a:buClrTx/>
                <a:buSzTx/>
                <a:buFontTx/>
                <a:buNone/>
                <a:tabLst/>
                <a:defRPr/>
              </a:pPr>
              <a:t>3</a:t>
            </a:fld>
            <a:endParaRPr kumimoji="0" lang="en-US" sz="5000" b="0" i="0" u="none" strike="noStrike" kern="0" cap="none" spc="0" normalizeH="0" baseline="0" noProof="0">
              <a:ln>
                <a:noFill/>
              </a:ln>
              <a:solidFill>
                <a:srgbClr val="164950"/>
              </a:solidFill>
              <a:effectLst/>
              <a:uLnTx/>
              <a:uFillTx/>
              <a:latin typeface="Proxima Nova Bold"/>
              <a:sym typeface="Proxima Nova Bold"/>
            </a:endParaRPr>
          </a:p>
        </p:txBody>
      </p:sp>
    </p:spTree>
    <p:extLst>
      <p:ext uri="{BB962C8B-B14F-4D97-AF65-F5344CB8AC3E}">
        <p14:creationId xmlns:p14="http://schemas.microsoft.com/office/powerpoint/2010/main" val="362444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80444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Figure 2.2 – added border for accessibility, editable text. Refined style to match</a:t>
            </a:r>
            <a:r>
              <a:rPr lang="en-CA" baseline="0" dirty="0"/>
              <a:t> other figures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B2F0E-2921-44AD-8A32-A071C63BAD46}"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Proxima Nova Bold"/>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sym typeface="Proxima Nova Bold"/>
            </a:endParaRPr>
          </a:p>
        </p:txBody>
      </p:sp>
    </p:spTree>
    <p:extLst>
      <p:ext uri="{BB962C8B-B14F-4D97-AF65-F5344CB8AC3E}">
        <p14:creationId xmlns:p14="http://schemas.microsoft.com/office/powerpoint/2010/main" val="406523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68375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05483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15310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59318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695" y="1669490"/>
            <a:ext cx="10515600" cy="576170"/>
          </a:xfrm>
          <a:prstGeom prst="rect">
            <a:avLst/>
          </a:prstGeom>
        </p:spPr>
        <p:txBody>
          <a:bodyPr/>
          <a:lstStyle>
            <a:lvl1pPr>
              <a:defRPr sz="4000" b="0" spc="100" baseline="0">
                <a:solidFill>
                  <a:schemeClr val="bg1"/>
                </a:solidFill>
                <a:latin typeface="Franklin Gothic Medium"/>
              </a:defRPr>
            </a:lvl1pPr>
          </a:lstStyle>
          <a:p>
            <a:r>
              <a:rPr lang="en-US" dirty="0"/>
              <a:t>PRESENTATION TITLE</a:t>
            </a:r>
          </a:p>
        </p:txBody>
      </p:sp>
      <p:sp>
        <p:nvSpPr>
          <p:cNvPr id="7" name="Text Placeholder 6"/>
          <p:cNvSpPr>
            <a:spLocks noGrp="1"/>
          </p:cNvSpPr>
          <p:nvPr>
            <p:ph type="body" sz="quarter" idx="10" hasCustomPrompt="1"/>
          </p:nvPr>
        </p:nvSpPr>
        <p:spPr>
          <a:xfrm>
            <a:off x="712695" y="2435969"/>
            <a:ext cx="10515600" cy="656856"/>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Subtitle</a:t>
            </a:r>
          </a:p>
        </p:txBody>
      </p:sp>
      <p:sp>
        <p:nvSpPr>
          <p:cNvPr id="9" name="Text Placeholder 8"/>
          <p:cNvSpPr>
            <a:spLocks noGrp="1"/>
          </p:cNvSpPr>
          <p:nvPr>
            <p:ph type="body" sz="quarter" idx="11" hasCustomPrompt="1"/>
          </p:nvPr>
        </p:nvSpPr>
        <p:spPr>
          <a:xfrm>
            <a:off x="712695" y="3738468"/>
            <a:ext cx="10515600" cy="483909"/>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Date</a:t>
            </a:r>
          </a:p>
        </p:txBody>
      </p:sp>
    </p:spTree>
    <p:extLst>
      <p:ext uri="{BB962C8B-B14F-4D97-AF65-F5344CB8AC3E}">
        <p14:creationId xmlns:p14="http://schemas.microsoft.com/office/powerpoint/2010/main" val="151011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Text &amp;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8" y="457200"/>
            <a:ext cx="563220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7003550" y="457201"/>
            <a:ext cx="518820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40318" y="1627094"/>
            <a:ext cx="563220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7003800" y="3217818"/>
            <a:ext cx="5187950"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7" name="Picture 6">
            <a:extLst>
              <a:ext uri="{FF2B5EF4-FFF2-40B4-BE49-F238E27FC236}">
                <a16:creationId xmlns:a16="http://schemas.microsoft.com/office/drawing/2014/main" id="{FB43F1E1-6469-4792-9FE9-7B81008E5A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844" y="6197445"/>
            <a:ext cx="1177262" cy="465827"/>
          </a:xfrm>
          <a:prstGeom prst="rect">
            <a:avLst/>
          </a:prstGeom>
        </p:spPr>
      </p:pic>
      <p:cxnSp>
        <p:nvCxnSpPr>
          <p:cNvPr id="8" name="Straight Connector 7">
            <a:extLst>
              <a:ext uri="{FF2B5EF4-FFF2-40B4-BE49-F238E27FC236}">
                <a16:creationId xmlns:a16="http://schemas.microsoft.com/office/drawing/2014/main" id="{DEA79FA5-FA83-49D7-8E07-85FD4B41712D}"/>
              </a:ext>
            </a:extLst>
          </p:cNvPr>
          <p:cNvCxnSpPr>
            <a:cxnSpLocks/>
          </p:cNvCxnSpPr>
          <p:nvPr userDrawn="1"/>
        </p:nvCxnSpPr>
        <p:spPr>
          <a:xfrm>
            <a:off x="340468" y="6062764"/>
            <a:ext cx="11468911"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66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838201" y="1463955"/>
            <a:ext cx="5383306"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6544734" y="1463675"/>
            <a:ext cx="4809067"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6" name="Picture 5">
            <a:extLst>
              <a:ext uri="{FF2B5EF4-FFF2-40B4-BE49-F238E27FC236}">
                <a16:creationId xmlns:a16="http://schemas.microsoft.com/office/drawing/2014/main" id="{09A4642E-FA98-41F2-91AE-F7BFFD21BD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844" y="6197445"/>
            <a:ext cx="1177262" cy="465827"/>
          </a:xfrm>
          <a:prstGeom prst="rect">
            <a:avLst/>
          </a:prstGeom>
        </p:spPr>
      </p:pic>
      <p:cxnSp>
        <p:nvCxnSpPr>
          <p:cNvPr id="7" name="Straight Connector 6">
            <a:extLst>
              <a:ext uri="{FF2B5EF4-FFF2-40B4-BE49-F238E27FC236}">
                <a16:creationId xmlns:a16="http://schemas.microsoft.com/office/drawing/2014/main" id="{D9B6D845-6726-4F38-9C91-6AE113EB4FF7}"/>
              </a:ext>
            </a:extLst>
          </p:cNvPr>
          <p:cNvCxnSpPr>
            <a:cxnSpLocks/>
          </p:cNvCxnSpPr>
          <p:nvPr userDrawn="1"/>
        </p:nvCxnSpPr>
        <p:spPr>
          <a:xfrm>
            <a:off x="340468" y="6062764"/>
            <a:ext cx="11468911"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33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with Text and Ic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838200" y="1463955"/>
            <a:ext cx="9144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5" name="Picture 4">
            <a:extLst>
              <a:ext uri="{FF2B5EF4-FFF2-40B4-BE49-F238E27FC236}">
                <a16:creationId xmlns:a16="http://schemas.microsoft.com/office/drawing/2014/main" id="{C669DE3F-F021-4C88-BCFD-28A3617F4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844" y="6197445"/>
            <a:ext cx="1177262" cy="465827"/>
          </a:xfrm>
          <a:prstGeom prst="rect">
            <a:avLst/>
          </a:prstGeom>
        </p:spPr>
      </p:pic>
      <p:cxnSp>
        <p:nvCxnSpPr>
          <p:cNvPr id="6" name="Straight Connector 5">
            <a:extLst>
              <a:ext uri="{FF2B5EF4-FFF2-40B4-BE49-F238E27FC236}">
                <a16:creationId xmlns:a16="http://schemas.microsoft.com/office/drawing/2014/main" id="{89CB0050-8D3A-41DA-A62A-F19AC711495F}"/>
              </a:ext>
            </a:extLst>
          </p:cNvPr>
          <p:cNvCxnSpPr>
            <a:cxnSpLocks/>
          </p:cNvCxnSpPr>
          <p:nvPr userDrawn="1"/>
        </p:nvCxnSpPr>
        <p:spPr>
          <a:xfrm>
            <a:off x="340468" y="6062764"/>
            <a:ext cx="11468911"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7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10857947"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8851900" y="1861521"/>
            <a:ext cx="2856624"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nvGraphicFramePr>
        <p:xfrm>
          <a:off x="838202" y="1680670"/>
          <a:ext cx="810260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6" name="Picture 5">
            <a:extLst>
              <a:ext uri="{FF2B5EF4-FFF2-40B4-BE49-F238E27FC236}">
                <a16:creationId xmlns:a16="http://schemas.microsoft.com/office/drawing/2014/main" id="{AFF3588D-DA9E-4187-9766-0FD326D2EF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844" y="6197445"/>
            <a:ext cx="1177262" cy="465827"/>
          </a:xfrm>
          <a:prstGeom prst="rect">
            <a:avLst/>
          </a:prstGeom>
        </p:spPr>
      </p:pic>
      <p:cxnSp>
        <p:nvCxnSpPr>
          <p:cNvPr id="7" name="Straight Connector 6">
            <a:extLst>
              <a:ext uri="{FF2B5EF4-FFF2-40B4-BE49-F238E27FC236}">
                <a16:creationId xmlns:a16="http://schemas.microsoft.com/office/drawing/2014/main" id="{9FB58B4C-64CE-44CA-AC8D-88E89C15356A}"/>
              </a:ext>
            </a:extLst>
          </p:cNvPr>
          <p:cNvCxnSpPr>
            <a:cxnSpLocks/>
          </p:cNvCxnSpPr>
          <p:nvPr userDrawn="1"/>
        </p:nvCxnSpPr>
        <p:spPr>
          <a:xfrm>
            <a:off x="340468" y="6062764"/>
            <a:ext cx="11468911"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40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18" y="1604798"/>
            <a:ext cx="10176106" cy="4607620"/>
          </a:xfrm>
          <a:prstGeom prst="rect">
            <a:avLst/>
          </a:prstGeom>
        </p:spPr>
        <p:txBody>
          <a:bodyPr/>
          <a:lstStyle>
            <a:lvl1pPr marL="457206" indent="-457206">
              <a:buFont typeface="Calibri" pitchFamily="34" charset="0"/>
              <a:buChar char="─"/>
              <a:defRPr sz="3200" spc="54" baseline="0">
                <a:solidFill>
                  <a:srgbClr val="271D6C"/>
                </a:solidFill>
                <a:latin typeface="Calibri" pitchFamily="34" charset="0"/>
              </a:defRPr>
            </a:lvl1pPr>
            <a:lvl2pPr marL="990613" indent="-381005">
              <a:buFont typeface="Calibri" pitchFamily="34" charset="0"/>
              <a:buChar char="-"/>
              <a:defRPr sz="3200" baseline="0">
                <a:solidFill>
                  <a:srgbClr val="271D6C"/>
                </a:solidFill>
                <a:latin typeface="Calibri" pitchFamily="34" charset="0"/>
              </a:defRPr>
            </a:lvl2pPr>
            <a:lvl3pPr marL="1524019" indent="-304804">
              <a:buFont typeface="Calibri" pitchFamily="34" charset="0"/>
              <a:buChar char="-"/>
              <a:defRPr sz="3200" baseline="0">
                <a:solidFill>
                  <a:srgbClr val="271D6C"/>
                </a:solidFill>
                <a:latin typeface="Calibri" pitchFamily="34" charset="0"/>
              </a:defRPr>
            </a:lvl3pPr>
            <a:lvl4pPr marL="2133627" indent="-304804">
              <a:buFont typeface="Calibri" pitchFamily="34" charset="0"/>
              <a:buChar char="-"/>
              <a:defRPr sz="3200" baseline="0">
                <a:solidFill>
                  <a:srgbClr val="271D6C"/>
                </a:solidFill>
                <a:latin typeface="Calibri" pitchFamily="34" charset="0"/>
              </a:defRPr>
            </a:lvl4pPr>
            <a:lvl5pPr marL="2743235" indent="-304804">
              <a:buFont typeface="Calibri" pitchFamily="34" charset="0"/>
              <a:buChar char="-"/>
              <a:defRPr sz="3200" baseline="0">
                <a:solidFill>
                  <a:srgbClr val="271D6C"/>
                </a:solidFill>
                <a:latin typeface="Calibri" pitchFamily="34" charset="0"/>
              </a:defRPr>
            </a:lvl5pPr>
          </a:lstStyle>
          <a:p>
            <a:pPr lvl="0"/>
            <a:r>
              <a:rPr lang="nl-NL" sz="3200" dirty="0">
                <a:solidFill>
                  <a:srgbClr val="271D6C"/>
                </a:solidFill>
              </a:rPr>
              <a:t>Opsomming tekst</a:t>
            </a:r>
          </a:p>
        </p:txBody>
      </p:sp>
      <p:sp>
        <p:nvSpPr>
          <p:cNvPr id="6" name="Tijdelijke aanduiding voor tekst 9"/>
          <p:cNvSpPr>
            <a:spLocks noGrp="1"/>
          </p:cNvSpPr>
          <p:nvPr>
            <p:ph type="body" sz="quarter" idx="14" hasCustomPrompt="1"/>
          </p:nvPr>
        </p:nvSpPr>
        <p:spPr>
          <a:xfrm>
            <a:off x="623392" y="452670"/>
            <a:ext cx="10177131" cy="768086"/>
          </a:xfrm>
          <a:prstGeom prst="rect">
            <a:avLst/>
          </a:prstGeom>
        </p:spPr>
        <p:txBody>
          <a:bodyPr/>
          <a:lstStyle>
            <a:lvl1pPr marL="0" indent="0">
              <a:buNone/>
              <a:defRPr sz="4000" b="1" i="0" spc="80" baseline="0">
                <a:solidFill>
                  <a:srgbClr val="00A1CD"/>
                </a:solidFill>
                <a:latin typeface="Calibri" pitchFamily="34" charset="0"/>
              </a:defRPr>
            </a:lvl1pPr>
            <a:lvl2pPr marL="609608" indent="0">
              <a:buNone/>
              <a:defRPr/>
            </a:lvl2pPr>
            <a:lvl3pPr marL="1219215" indent="0">
              <a:buNone/>
              <a:defRPr/>
            </a:lvl3pPr>
            <a:lvl4pPr marL="1828823" indent="0">
              <a:buNone/>
              <a:defRPr/>
            </a:lvl4pPr>
            <a:lvl5pPr marL="2438431" indent="0">
              <a:buNone/>
              <a:defRPr/>
            </a:lvl5pPr>
          </a:lstStyle>
          <a:p>
            <a:pPr lvl="0"/>
            <a:r>
              <a:rPr lang="nl-NL" dirty="0"/>
              <a:t>Titel</a:t>
            </a:r>
          </a:p>
        </p:txBody>
      </p:sp>
    </p:spTree>
    <p:extLst>
      <p:ext uri="{BB962C8B-B14F-4D97-AF65-F5344CB8AC3E}">
        <p14:creationId xmlns:p14="http://schemas.microsoft.com/office/powerpoint/2010/main" val="416730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838200" y="1463955"/>
            <a:ext cx="9144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0196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838200" y="1478808"/>
            <a:ext cx="9144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081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838202" y="1478808"/>
            <a:ext cx="5096435"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6257366" y="1478808"/>
            <a:ext cx="5096435"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15377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Slide with 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8" y="351183"/>
            <a:ext cx="563220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7003800" y="-1"/>
            <a:ext cx="518820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40318" y="1627094"/>
            <a:ext cx="563220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90029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Text &amp;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8" y="457200"/>
            <a:ext cx="563220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7003550" y="457203"/>
            <a:ext cx="518820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40318" y="1627094"/>
            <a:ext cx="563220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7003800" y="3217820"/>
            <a:ext cx="5187950"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6301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44906"/>
            <a:ext cx="9144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28537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838202" y="1463955"/>
            <a:ext cx="5383306"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6544734" y="1463675"/>
            <a:ext cx="4809067"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8273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lide with Text and Ic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838200" y="1463955"/>
            <a:ext cx="9144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9617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484094"/>
            <a:ext cx="10857947"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8851900" y="1861521"/>
            <a:ext cx="2856624"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3265649042"/>
              </p:ext>
            </p:extLst>
          </p:nvPr>
        </p:nvGraphicFramePr>
        <p:xfrm>
          <a:off x="838202" y="1680670"/>
          <a:ext cx="810260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58384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44908"/>
            <a:ext cx="9144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7179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B097-D423-1845-AB2E-B301D6E46F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249A16-C493-3547-A785-D0F6EADCE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CACF5-94BA-C147-9851-733E8F82C0DD}"/>
              </a:ext>
            </a:extLst>
          </p:cNvPr>
          <p:cNvSpPr>
            <a:spLocks noGrp="1"/>
          </p:cNvSpPr>
          <p:nvPr>
            <p:ph type="dt" sz="half" idx="10"/>
          </p:nvPr>
        </p:nvSpPr>
        <p:spPr/>
        <p:txBody>
          <a:bodyPr/>
          <a:lstStyle/>
          <a:p>
            <a:fld id="{B6E02AAE-85F3-8B40-AC70-EBE3B3D7D32A}" type="datetimeFigureOut">
              <a:rPr lang="en-US" smtClean="0"/>
              <a:t>7/6/2021</a:t>
            </a:fld>
            <a:endParaRPr lang="en-US"/>
          </a:p>
        </p:txBody>
      </p:sp>
      <p:sp>
        <p:nvSpPr>
          <p:cNvPr id="5" name="Footer Placeholder 4">
            <a:extLst>
              <a:ext uri="{FF2B5EF4-FFF2-40B4-BE49-F238E27FC236}">
                <a16:creationId xmlns:a16="http://schemas.microsoft.com/office/drawing/2014/main" id="{0A1424A6-83F9-4F4B-A95D-8F4A209D1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F7ABD-33EC-BB4A-9B83-96B20B231D62}"/>
              </a:ext>
            </a:extLst>
          </p:cNvPr>
          <p:cNvSpPr>
            <a:spLocks noGrp="1"/>
          </p:cNvSpPr>
          <p:nvPr>
            <p:ph type="sldNum" sz="quarter" idx="12"/>
          </p:nvPr>
        </p:nvSpPr>
        <p:spPr/>
        <p:txBody>
          <a:bodyPr/>
          <a:lstStyle/>
          <a:p>
            <a:fld id="{755F99CF-B166-F146-B864-7EE34405C862}" type="slidenum">
              <a:rPr lang="en-US" smtClean="0"/>
              <a:t>‹#›</a:t>
            </a:fld>
            <a:endParaRPr lang="en-US"/>
          </a:p>
        </p:txBody>
      </p:sp>
    </p:spTree>
    <p:extLst>
      <p:ext uri="{BB962C8B-B14F-4D97-AF65-F5344CB8AC3E}">
        <p14:creationId xmlns:p14="http://schemas.microsoft.com/office/powerpoint/2010/main" val="1648850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0" name="Title 1"/>
          <p:cNvSpPr txBox="1">
            <a:spLocks/>
          </p:cNvSpPr>
          <p:nvPr userDrawn="1"/>
        </p:nvSpPr>
        <p:spPr>
          <a:xfrm>
            <a:off x="855868" y="3203108"/>
            <a:ext cx="9144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sz="3600" b="0" dirty="0">
                <a:latin typeface="Franklin Gothic Medium"/>
              </a:rPr>
              <a:t>THANK YOU</a:t>
            </a:r>
          </a:p>
        </p:txBody>
      </p:sp>
      <p:sp>
        <p:nvSpPr>
          <p:cNvPr id="11" name="Subtitle 2"/>
          <p:cNvSpPr txBox="1">
            <a:spLocks/>
          </p:cNvSpPr>
          <p:nvPr userDrawn="1"/>
        </p:nvSpPr>
        <p:spPr>
          <a:xfrm>
            <a:off x="855868" y="3756294"/>
            <a:ext cx="9144000" cy="41785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err="1"/>
              <a:t>seea@un.org</a:t>
            </a:r>
            <a:endParaRPr lang="en-US" sz="1800" dirty="0"/>
          </a:p>
        </p:txBody>
      </p:sp>
    </p:spTree>
    <p:extLst>
      <p:ext uri="{BB962C8B-B14F-4D97-AF65-F5344CB8AC3E}">
        <p14:creationId xmlns:p14="http://schemas.microsoft.com/office/powerpoint/2010/main" val="713157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152279"/>
            <a:ext cx="12192000" cy="495487"/>
          </a:xfrm>
          <a:prstGeom prst="rect">
            <a:avLst/>
          </a:prstGeom>
        </p:spPr>
        <p:txBody>
          <a:bodyPr/>
          <a:lstStyle>
            <a:lvl1pPr algn="ctr">
              <a:defRPr sz="2400" baseline="0">
                <a:solidFill>
                  <a:schemeClr val="tx1">
                    <a:lumMod val="75000"/>
                    <a:lumOff val="25000"/>
                  </a:schemeClr>
                </a:solidFill>
                <a:latin typeface="Franklin Gothic Book"/>
              </a:defRPr>
            </a:lvl1pPr>
          </a:lstStyle>
          <a:p>
            <a:r>
              <a:rPr lang="en-US" dirty="0"/>
              <a:t>Information connecting the pillars of sustainability</a:t>
            </a:r>
          </a:p>
        </p:txBody>
      </p:sp>
    </p:spTree>
    <p:extLst>
      <p:ext uri="{BB962C8B-B14F-4D97-AF65-F5344CB8AC3E}">
        <p14:creationId xmlns:p14="http://schemas.microsoft.com/office/powerpoint/2010/main" val="3334798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Table of Contents">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436BD5E5-7D00-4287-A8EF-BAF98B01925F}"/>
              </a:ext>
            </a:extLst>
          </p:cNvPr>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2" name="Title 1"/>
          <p:cNvSpPr>
            <a:spLocks noGrp="1"/>
          </p:cNvSpPr>
          <p:nvPr>
            <p:ph type="title"/>
          </p:nvPr>
        </p:nvSpPr>
        <p:spPr>
          <a:xfrm>
            <a:off x="475913" y="301627"/>
            <a:ext cx="11282705"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a:extLst>
              <a:ext uri="{FF2B5EF4-FFF2-40B4-BE49-F238E27FC236}">
                <a16:creationId xmlns:a16="http://schemas.microsoft.com/office/drawing/2014/main" id="{D94ABAB5-258D-4B8D-A428-79644A6DC692}"/>
              </a:ext>
            </a:extLst>
          </p:cNvPr>
          <p:cNvSpPr>
            <a:spLocks noGrp="1"/>
          </p:cNvSpPr>
          <p:nvPr>
            <p:ph type="ftr" sz="quarter" idx="14"/>
          </p:nvPr>
        </p:nvSpPr>
        <p:spPr/>
        <p:txBody>
          <a:bodyPr/>
          <a:lstStyle>
            <a:lvl1pPr>
              <a:defRPr/>
            </a:lvl1pPr>
          </a:lstStyle>
          <a:p>
            <a:pPr>
              <a:defRPr/>
            </a:pPr>
            <a:r>
              <a:rPr lang="en-US"/>
              <a:t>Footer Information</a:t>
            </a:r>
            <a:endParaRPr lang="en-US" dirty="0"/>
          </a:p>
        </p:txBody>
      </p:sp>
      <p:sp>
        <p:nvSpPr>
          <p:cNvPr id="6" name="Slide Number Placeholder 7">
            <a:extLst>
              <a:ext uri="{FF2B5EF4-FFF2-40B4-BE49-F238E27FC236}">
                <a16:creationId xmlns:a16="http://schemas.microsoft.com/office/drawing/2014/main" id="{54846F1F-CEC7-4423-BCD4-39BA0BF77220}"/>
              </a:ext>
            </a:extLst>
          </p:cNvPr>
          <p:cNvSpPr>
            <a:spLocks noGrp="1"/>
          </p:cNvSpPr>
          <p:nvPr>
            <p:ph type="sldNum" sz="quarter" idx="15"/>
          </p:nvPr>
        </p:nvSpPr>
        <p:spPr/>
        <p:txBody>
          <a:bodyPr/>
          <a:lstStyle>
            <a:lvl1pPr>
              <a:defRPr/>
            </a:lvl1pPr>
          </a:lstStyle>
          <a:p>
            <a:fld id="{8B136698-D3F8-4692-8029-08259F999F45}" type="slidenum">
              <a:rPr lang="en-US" altLang="en-US"/>
              <a:pPr/>
              <a:t>‹#›</a:t>
            </a:fld>
            <a:endParaRPr lang="en-US" altLang="en-US"/>
          </a:p>
        </p:txBody>
      </p:sp>
    </p:spTree>
    <p:extLst>
      <p:ext uri="{BB962C8B-B14F-4D97-AF65-F5344CB8AC3E}">
        <p14:creationId xmlns:p14="http://schemas.microsoft.com/office/powerpoint/2010/main" val="4199937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6CA97D09-069B-4B8B-BBBF-3382E1172745}"/>
              </a:ext>
            </a:extLst>
          </p:cNvPr>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a:extLst>
              <a:ext uri="{FF2B5EF4-FFF2-40B4-BE49-F238E27FC236}">
                <a16:creationId xmlns:a16="http://schemas.microsoft.com/office/drawing/2014/main" id="{5031C9F3-B00F-4BC1-A292-20DD076B9130}"/>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a:extLst>
              <a:ext uri="{FF2B5EF4-FFF2-40B4-BE49-F238E27FC236}">
                <a16:creationId xmlns:a16="http://schemas.microsoft.com/office/drawing/2014/main" id="{08F58B28-AEB2-4604-A069-86836918A2B2}"/>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Line 1087">
            <a:extLst>
              <a:ext uri="{FF2B5EF4-FFF2-40B4-BE49-F238E27FC236}">
                <a16:creationId xmlns:a16="http://schemas.microsoft.com/office/drawing/2014/main" id="{F59EFB17-02B6-42E4-80AD-783FB4288A78}"/>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Rectangle 1088">
            <a:extLst>
              <a:ext uri="{FF2B5EF4-FFF2-40B4-BE49-F238E27FC236}">
                <a16:creationId xmlns:a16="http://schemas.microsoft.com/office/drawing/2014/main" id="{AADAD47A-DFCB-46DC-9ADB-CE3E6BA36FF8}"/>
              </a:ext>
            </a:extLst>
          </p:cNvPr>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a:extLst>
              <a:ext uri="{FF2B5EF4-FFF2-40B4-BE49-F238E27FC236}">
                <a16:creationId xmlns:a16="http://schemas.microsoft.com/office/drawing/2014/main" id="{EAA78A1D-2965-4E25-BE9A-B8A301F3C5E9}"/>
              </a:ext>
            </a:extLst>
          </p:cNvPr>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a:extLst>
              <a:ext uri="{FF2B5EF4-FFF2-40B4-BE49-F238E27FC236}">
                <a16:creationId xmlns:a16="http://schemas.microsoft.com/office/drawing/2014/main" id="{C2E4CAED-B774-4218-BE10-F07B7A966D67}"/>
              </a:ext>
            </a:extLst>
          </p:cNvPr>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15">
            <a:extLst>
              <a:ext uri="{FF2B5EF4-FFF2-40B4-BE49-F238E27FC236}">
                <a16:creationId xmlns:a16="http://schemas.microsoft.com/office/drawing/2014/main" id="{ADD24CD7-8379-4A46-9397-E6DC4D3D627C}"/>
              </a:ext>
            </a:extLst>
          </p:cNvPr>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20">
            <a:extLst>
              <a:ext uri="{FF2B5EF4-FFF2-40B4-BE49-F238E27FC236}">
                <a16:creationId xmlns:a16="http://schemas.microsoft.com/office/drawing/2014/main" id="{42B13B8E-02D2-43F0-9F93-8B1F738FDDBE}"/>
              </a:ext>
            </a:extLst>
          </p:cNvPr>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34">
            <a:extLst>
              <a:ext uri="{FF2B5EF4-FFF2-40B4-BE49-F238E27FC236}">
                <a16:creationId xmlns:a16="http://schemas.microsoft.com/office/drawing/2014/main" id="{51E3646C-6E3B-4FD5-B162-F685FAF36968}"/>
              </a:ext>
            </a:extLst>
          </p:cNvPr>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41">
            <a:extLst>
              <a:ext uri="{FF2B5EF4-FFF2-40B4-BE49-F238E27FC236}">
                <a16:creationId xmlns:a16="http://schemas.microsoft.com/office/drawing/2014/main" id="{01AC1A23-7488-458D-9EE6-25B7F8BDDF5C}"/>
              </a:ext>
            </a:extLst>
          </p:cNvPr>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48">
            <a:extLst>
              <a:ext uri="{FF2B5EF4-FFF2-40B4-BE49-F238E27FC236}">
                <a16:creationId xmlns:a16="http://schemas.microsoft.com/office/drawing/2014/main" id="{1FB1D48E-A6CC-4F05-9F4D-B007836966A2}"/>
              </a:ext>
            </a:extLst>
          </p:cNvPr>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0">
            <a:extLst>
              <a:ext uri="{FF2B5EF4-FFF2-40B4-BE49-F238E27FC236}">
                <a16:creationId xmlns:a16="http://schemas.microsoft.com/office/drawing/2014/main" id="{F708098A-F500-40D6-B131-7E50D5D6CB10}"/>
              </a:ext>
            </a:extLst>
          </p:cNvPr>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2">
            <a:extLst>
              <a:ext uri="{FF2B5EF4-FFF2-40B4-BE49-F238E27FC236}">
                <a16:creationId xmlns:a16="http://schemas.microsoft.com/office/drawing/2014/main" id="{D694A97E-A9AF-4F05-A550-4E97757911FB}"/>
              </a:ext>
            </a:extLst>
          </p:cNvPr>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54">
            <a:extLst>
              <a:ext uri="{FF2B5EF4-FFF2-40B4-BE49-F238E27FC236}">
                <a16:creationId xmlns:a16="http://schemas.microsoft.com/office/drawing/2014/main" id="{13FEE627-B60E-4C7D-886F-F5D1ADFA9D69}"/>
              </a:ext>
            </a:extLst>
          </p:cNvPr>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56">
            <a:extLst>
              <a:ext uri="{FF2B5EF4-FFF2-40B4-BE49-F238E27FC236}">
                <a16:creationId xmlns:a16="http://schemas.microsoft.com/office/drawing/2014/main" id="{96E102C1-0C2D-492A-B067-FA9B144E3789}"/>
              </a:ext>
            </a:extLst>
          </p:cNvPr>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63">
            <a:extLst>
              <a:ext uri="{FF2B5EF4-FFF2-40B4-BE49-F238E27FC236}">
                <a16:creationId xmlns:a16="http://schemas.microsoft.com/office/drawing/2014/main" id="{F46B0ED2-7478-420C-95A0-FCDF7A2D3284}"/>
              </a:ext>
            </a:extLst>
          </p:cNvPr>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72">
            <a:extLst>
              <a:ext uri="{FF2B5EF4-FFF2-40B4-BE49-F238E27FC236}">
                <a16:creationId xmlns:a16="http://schemas.microsoft.com/office/drawing/2014/main" id="{CC8FF155-C94E-4211-B81F-5D6F0F4A7705}"/>
              </a:ext>
            </a:extLst>
          </p:cNvPr>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1177">
            <a:extLst>
              <a:ext uri="{FF2B5EF4-FFF2-40B4-BE49-F238E27FC236}">
                <a16:creationId xmlns:a16="http://schemas.microsoft.com/office/drawing/2014/main" id="{EA31C33B-9606-4400-B75C-490DA77DDEF1}"/>
              </a:ext>
            </a:extLst>
          </p:cNvPr>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1180">
            <a:extLst>
              <a:ext uri="{FF2B5EF4-FFF2-40B4-BE49-F238E27FC236}">
                <a16:creationId xmlns:a16="http://schemas.microsoft.com/office/drawing/2014/main" id="{41C025E8-8434-4EC1-B550-B05596A91F17}"/>
              </a:ext>
            </a:extLst>
          </p:cNvPr>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Line 1187">
            <a:extLst>
              <a:ext uri="{FF2B5EF4-FFF2-40B4-BE49-F238E27FC236}">
                <a16:creationId xmlns:a16="http://schemas.microsoft.com/office/drawing/2014/main" id="{4BC55560-543A-439B-8000-92DD9ADAE166}"/>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Line 1188">
            <a:extLst>
              <a:ext uri="{FF2B5EF4-FFF2-40B4-BE49-F238E27FC236}">
                <a16:creationId xmlns:a16="http://schemas.microsoft.com/office/drawing/2014/main" id="{6A5D7D18-787F-4562-9D6A-C826FD2755D1}"/>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08">
            <a:extLst>
              <a:ext uri="{FF2B5EF4-FFF2-40B4-BE49-F238E27FC236}">
                <a16:creationId xmlns:a16="http://schemas.microsoft.com/office/drawing/2014/main" id="{1C908A69-7CAD-4A7E-972D-46D54D503AB5}"/>
              </a:ext>
            </a:extLst>
          </p:cNvPr>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1210">
            <a:extLst>
              <a:ext uri="{FF2B5EF4-FFF2-40B4-BE49-F238E27FC236}">
                <a16:creationId xmlns:a16="http://schemas.microsoft.com/office/drawing/2014/main" id="{5858BA96-AF6A-481A-9A75-55BCF56EA554}"/>
              </a:ext>
            </a:extLst>
          </p:cNvPr>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1214">
            <a:extLst>
              <a:ext uri="{FF2B5EF4-FFF2-40B4-BE49-F238E27FC236}">
                <a16:creationId xmlns:a16="http://schemas.microsoft.com/office/drawing/2014/main" id="{03DBA4AB-9E7A-4308-A64E-1F39DCE77844}"/>
              </a:ext>
            </a:extLst>
          </p:cNvPr>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Rectangle 1215">
            <a:extLst>
              <a:ext uri="{FF2B5EF4-FFF2-40B4-BE49-F238E27FC236}">
                <a16:creationId xmlns:a16="http://schemas.microsoft.com/office/drawing/2014/main" id="{66ED56F7-B5AF-4B04-A839-105D835A34A9}"/>
              </a:ext>
            </a:extLst>
          </p:cNvPr>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a:extLst>
              <a:ext uri="{FF2B5EF4-FFF2-40B4-BE49-F238E27FC236}">
                <a16:creationId xmlns:a16="http://schemas.microsoft.com/office/drawing/2014/main" id="{EF043FE3-E726-4E8B-A34D-6FAF1109D98C}"/>
              </a:ext>
            </a:extLst>
          </p:cNvPr>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19">
            <a:extLst>
              <a:ext uri="{FF2B5EF4-FFF2-40B4-BE49-F238E27FC236}">
                <a16:creationId xmlns:a16="http://schemas.microsoft.com/office/drawing/2014/main" id="{381F9161-C223-42DD-9846-60C2E7148C28}"/>
              </a:ext>
            </a:extLst>
          </p:cNvPr>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1221">
            <a:extLst>
              <a:ext uri="{FF2B5EF4-FFF2-40B4-BE49-F238E27FC236}">
                <a16:creationId xmlns:a16="http://schemas.microsoft.com/office/drawing/2014/main" id="{8A703CC6-B58F-4FFA-8F93-C2BA8CE9DC16}"/>
              </a:ext>
            </a:extLst>
          </p:cNvPr>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1234">
            <a:extLst>
              <a:ext uri="{FF2B5EF4-FFF2-40B4-BE49-F238E27FC236}">
                <a16:creationId xmlns:a16="http://schemas.microsoft.com/office/drawing/2014/main" id="{C3184926-5AD6-476E-B969-C5B4EF5F0F7F}"/>
              </a:ext>
            </a:extLst>
          </p:cNvPr>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Line 1237">
            <a:extLst>
              <a:ext uri="{FF2B5EF4-FFF2-40B4-BE49-F238E27FC236}">
                <a16:creationId xmlns:a16="http://schemas.microsoft.com/office/drawing/2014/main" id="{C3F8B3BA-5429-4302-9B59-D43A780D3716}"/>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Line 1238">
            <a:extLst>
              <a:ext uri="{FF2B5EF4-FFF2-40B4-BE49-F238E27FC236}">
                <a16:creationId xmlns:a16="http://schemas.microsoft.com/office/drawing/2014/main" id="{DEF9484F-477A-499D-8892-11CA4D651C30}"/>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0">
            <a:extLst>
              <a:ext uri="{FF2B5EF4-FFF2-40B4-BE49-F238E27FC236}">
                <a16:creationId xmlns:a16="http://schemas.microsoft.com/office/drawing/2014/main" id="{DFA7C2CD-81A3-47E6-B3C4-713FABF8B142}"/>
              </a:ext>
            </a:extLst>
          </p:cNvPr>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43">
            <a:extLst>
              <a:ext uri="{FF2B5EF4-FFF2-40B4-BE49-F238E27FC236}">
                <a16:creationId xmlns:a16="http://schemas.microsoft.com/office/drawing/2014/main" id="{326F55DA-1609-40C6-82A1-73FF20D2805C}"/>
              </a:ext>
            </a:extLst>
          </p:cNvPr>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46">
            <a:extLst>
              <a:ext uri="{FF2B5EF4-FFF2-40B4-BE49-F238E27FC236}">
                <a16:creationId xmlns:a16="http://schemas.microsoft.com/office/drawing/2014/main" id="{9DDA0915-36CF-42AF-945B-E9E7BEF5474F}"/>
              </a:ext>
            </a:extLst>
          </p:cNvPr>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0">
            <a:extLst>
              <a:ext uri="{FF2B5EF4-FFF2-40B4-BE49-F238E27FC236}">
                <a16:creationId xmlns:a16="http://schemas.microsoft.com/office/drawing/2014/main" id="{5AABA226-A648-473E-8502-043F3AFA07EF}"/>
              </a:ext>
            </a:extLst>
          </p:cNvPr>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1252">
            <a:extLst>
              <a:ext uri="{FF2B5EF4-FFF2-40B4-BE49-F238E27FC236}">
                <a16:creationId xmlns:a16="http://schemas.microsoft.com/office/drawing/2014/main" id="{D7531AA3-338F-404D-9C78-7972CD6A799D}"/>
              </a:ext>
            </a:extLst>
          </p:cNvPr>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1255">
            <a:extLst>
              <a:ext uri="{FF2B5EF4-FFF2-40B4-BE49-F238E27FC236}">
                <a16:creationId xmlns:a16="http://schemas.microsoft.com/office/drawing/2014/main" id="{2D92F182-1884-400E-8171-F5E0EB93DECE}"/>
              </a:ext>
            </a:extLst>
          </p:cNvPr>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Rectangle 1256">
            <a:extLst>
              <a:ext uri="{FF2B5EF4-FFF2-40B4-BE49-F238E27FC236}">
                <a16:creationId xmlns:a16="http://schemas.microsoft.com/office/drawing/2014/main" id="{C59A7602-D5D8-480C-8F56-F4F3C5C6EF90}"/>
              </a:ext>
            </a:extLst>
          </p:cNvPr>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a:extLst>
              <a:ext uri="{FF2B5EF4-FFF2-40B4-BE49-F238E27FC236}">
                <a16:creationId xmlns:a16="http://schemas.microsoft.com/office/drawing/2014/main" id="{DB79B719-A0B3-4DA5-9145-4D93EBE53163}"/>
              </a:ext>
            </a:extLst>
          </p:cNvPr>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1266">
            <a:extLst>
              <a:ext uri="{FF2B5EF4-FFF2-40B4-BE49-F238E27FC236}">
                <a16:creationId xmlns:a16="http://schemas.microsoft.com/office/drawing/2014/main" id="{FA1619E2-27A6-4544-BE4B-D9B7DFCC1D93}"/>
              </a:ext>
            </a:extLst>
          </p:cNvPr>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269">
            <a:extLst>
              <a:ext uri="{FF2B5EF4-FFF2-40B4-BE49-F238E27FC236}">
                <a16:creationId xmlns:a16="http://schemas.microsoft.com/office/drawing/2014/main" id="{1A2912E2-DD0C-496E-A2BE-42E02BBD3833}"/>
              </a:ext>
            </a:extLst>
          </p:cNvPr>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Line 1270">
            <a:extLst>
              <a:ext uri="{FF2B5EF4-FFF2-40B4-BE49-F238E27FC236}">
                <a16:creationId xmlns:a16="http://schemas.microsoft.com/office/drawing/2014/main" id="{E32FB417-D30A-4021-BC20-23456305D9B1}"/>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7" name="Line 1271">
            <a:extLst>
              <a:ext uri="{FF2B5EF4-FFF2-40B4-BE49-F238E27FC236}">
                <a16:creationId xmlns:a16="http://schemas.microsoft.com/office/drawing/2014/main" id="{7BB220E9-7295-4E1B-A710-F2BFA68617F0}"/>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 name="Rectangle 1272">
            <a:extLst>
              <a:ext uri="{FF2B5EF4-FFF2-40B4-BE49-F238E27FC236}">
                <a16:creationId xmlns:a16="http://schemas.microsoft.com/office/drawing/2014/main" id="{67478316-7662-443E-90CF-D427A7738975}"/>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a:extLst>
              <a:ext uri="{FF2B5EF4-FFF2-40B4-BE49-F238E27FC236}">
                <a16:creationId xmlns:a16="http://schemas.microsoft.com/office/drawing/2014/main" id="{4E70D1C8-EC3C-440E-BF9D-97D80996515A}"/>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a:extLst>
              <a:ext uri="{FF2B5EF4-FFF2-40B4-BE49-F238E27FC236}">
                <a16:creationId xmlns:a16="http://schemas.microsoft.com/office/drawing/2014/main" id="{B55223E1-3405-4EE8-93FD-DB37B6C3EED3}"/>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Line 1275">
            <a:extLst>
              <a:ext uri="{FF2B5EF4-FFF2-40B4-BE49-F238E27FC236}">
                <a16:creationId xmlns:a16="http://schemas.microsoft.com/office/drawing/2014/main" id="{87EC70A2-065F-4B3E-8176-FC2DC8DCDB2C}"/>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77">
            <a:extLst>
              <a:ext uri="{FF2B5EF4-FFF2-40B4-BE49-F238E27FC236}">
                <a16:creationId xmlns:a16="http://schemas.microsoft.com/office/drawing/2014/main" id="{2B298090-F41A-44F2-B621-C4A6BE9C0BAF}"/>
              </a:ext>
            </a:extLst>
          </p:cNvPr>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1287">
            <a:extLst>
              <a:ext uri="{FF2B5EF4-FFF2-40B4-BE49-F238E27FC236}">
                <a16:creationId xmlns:a16="http://schemas.microsoft.com/office/drawing/2014/main" id="{5D051F57-BBC2-4CDB-9BE4-D71D3DFDFA9E}"/>
              </a:ext>
            </a:extLst>
          </p:cNvPr>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 name="Freeform 1290">
            <a:extLst>
              <a:ext uri="{FF2B5EF4-FFF2-40B4-BE49-F238E27FC236}">
                <a16:creationId xmlns:a16="http://schemas.microsoft.com/office/drawing/2014/main" id="{438F9DF8-CE0D-49AE-9A8D-3AA98F16ED01}"/>
              </a:ext>
            </a:extLst>
          </p:cNvPr>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 name="Rectangle 1335">
            <a:extLst>
              <a:ext uri="{FF2B5EF4-FFF2-40B4-BE49-F238E27FC236}">
                <a16:creationId xmlns:a16="http://schemas.microsoft.com/office/drawing/2014/main" id="{E691831F-86B2-4AD5-9BA0-5366515536FA}"/>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a:extLst>
              <a:ext uri="{FF2B5EF4-FFF2-40B4-BE49-F238E27FC236}">
                <a16:creationId xmlns:a16="http://schemas.microsoft.com/office/drawing/2014/main" id="{07AF38A9-D834-4123-A8A5-B77C69E2545E}"/>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a:extLst>
              <a:ext uri="{FF2B5EF4-FFF2-40B4-BE49-F238E27FC236}">
                <a16:creationId xmlns:a16="http://schemas.microsoft.com/office/drawing/2014/main" id="{20D3B57E-850F-43E0-9643-9002EBE172AD}"/>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a:extLst>
              <a:ext uri="{FF2B5EF4-FFF2-40B4-BE49-F238E27FC236}">
                <a16:creationId xmlns:a16="http://schemas.microsoft.com/office/drawing/2014/main" id="{69FA608E-A364-49DC-A619-44ECCC569222}"/>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a:extLst>
              <a:ext uri="{FF2B5EF4-FFF2-40B4-BE49-F238E27FC236}">
                <a16:creationId xmlns:a16="http://schemas.microsoft.com/office/drawing/2014/main" id="{C6BD516B-AE8A-43D2-B8CD-31135E462213}"/>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a:extLst>
              <a:ext uri="{FF2B5EF4-FFF2-40B4-BE49-F238E27FC236}">
                <a16:creationId xmlns:a16="http://schemas.microsoft.com/office/drawing/2014/main" id="{FFDC7020-7E36-4C37-AD34-BF87EFB2BA24}"/>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a:extLst>
              <a:ext uri="{FF2B5EF4-FFF2-40B4-BE49-F238E27FC236}">
                <a16:creationId xmlns:a16="http://schemas.microsoft.com/office/drawing/2014/main" id="{BCFC53B1-F5B0-4E52-9A0F-B0B00C0A1A2F}"/>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a:extLst>
              <a:ext uri="{FF2B5EF4-FFF2-40B4-BE49-F238E27FC236}">
                <a16:creationId xmlns:a16="http://schemas.microsoft.com/office/drawing/2014/main" id="{F48D60DF-D1C6-4849-980E-90A809BD9F51}"/>
              </a:ext>
            </a:extLst>
          </p:cNvPr>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457868" y="301626"/>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a:extLst>
              <a:ext uri="{FF2B5EF4-FFF2-40B4-BE49-F238E27FC236}">
                <a16:creationId xmlns:a16="http://schemas.microsoft.com/office/drawing/2014/main" id="{129B4718-A358-4FDF-8863-CBBB203C02C0}"/>
              </a:ext>
            </a:extLst>
          </p:cNvPr>
          <p:cNvSpPr>
            <a:spLocks noGrp="1"/>
          </p:cNvSpPr>
          <p:nvPr>
            <p:ph type="ftr" sz="quarter" idx="11"/>
          </p:nvPr>
        </p:nvSpPr>
        <p:spPr/>
        <p:txBody>
          <a:bodyPr/>
          <a:lstStyle>
            <a:lvl1pPr>
              <a:defRPr/>
            </a:lvl1pPr>
          </a:lstStyle>
          <a:p>
            <a:pPr>
              <a:defRPr/>
            </a:pPr>
            <a:r>
              <a:rPr lang="en-US"/>
              <a:t>Footer Information</a:t>
            </a:r>
            <a:endParaRPr lang="en-US" dirty="0"/>
          </a:p>
        </p:txBody>
      </p:sp>
      <p:sp>
        <p:nvSpPr>
          <p:cNvPr id="64" name="Slide Number Placeholder 9">
            <a:extLst>
              <a:ext uri="{FF2B5EF4-FFF2-40B4-BE49-F238E27FC236}">
                <a16:creationId xmlns:a16="http://schemas.microsoft.com/office/drawing/2014/main" id="{68270127-5B4E-464D-9982-361FAA52EBB3}"/>
              </a:ext>
            </a:extLst>
          </p:cNvPr>
          <p:cNvSpPr>
            <a:spLocks noGrp="1"/>
          </p:cNvSpPr>
          <p:nvPr>
            <p:ph type="sldNum" sz="quarter" idx="12"/>
          </p:nvPr>
        </p:nvSpPr>
        <p:spPr/>
        <p:txBody>
          <a:bodyPr/>
          <a:lstStyle>
            <a:lvl1pPr>
              <a:defRPr/>
            </a:lvl1pPr>
          </a:lstStyle>
          <a:p>
            <a:fld id="{FD363E82-A3A7-411F-83DE-A11CE0B9C7B8}" type="slidenum">
              <a:rPr lang="en-US" altLang="en-US"/>
              <a:pPr/>
              <a:t>‹#›</a:t>
            </a:fld>
            <a:endParaRPr lang="en-US" altLang="en-US"/>
          </a:p>
        </p:txBody>
      </p:sp>
    </p:spTree>
    <p:extLst>
      <p:ext uri="{BB962C8B-B14F-4D97-AF65-F5344CB8AC3E}">
        <p14:creationId xmlns:p14="http://schemas.microsoft.com/office/powerpoint/2010/main" val="4094389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a:extLst>
              <a:ext uri="{FF2B5EF4-FFF2-40B4-BE49-F238E27FC236}">
                <a16:creationId xmlns:a16="http://schemas.microsoft.com/office/drawing/2014/main" id="{14987D2A-975B-438A-93BC-505732820708}"/>
              </a:ext>
            </a:extLst>
          </p:cNvPr>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a:extLst>
              <a:ext uri="{FF2B5EF4-FFF2-40B4-BE49-F238E27FC236}">
                <a16:creationId xmlns:a16="http://schemas.microsoft.com/office/drawing/2014/main" id="{00CE6439-8D5F-41B8-8786-CF9045AE1A52}"/>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bg2"/>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a:extLst>
              <a:ext uri="{FF2B5EF4-FFF2-40B4-BE49-F238E27FC236}">
                <a16:creationId xmlns:a16="http://schemas.microsoft.com/office/drawing/2014/main" id="{71156274-B952-4477-9038-335EDA4046E4}"/>
              </a:ext>
            </a:extLst>
          </p:cNvPr>
          <p:cNvSpPr>
            <a:spLocks noGrp="1"/>
          </p:cNvSpPr>
          <p:nvPr>
            <p:ph type="ftr" sz="quarter" idx="15"/>
          </p:nvPr>
        </p:nvSpPr>
        <p:spPr/>
        <p:txBody>
          <a:bodyPr/>
          <a:lstStyle>
            <a:lvl1pPr>
              <a:defRPr/>
            </a:lvl1pPr>
          </a:lstStyle>
          <a:p>
            <a:pPr>
              <a:defRPr/>
            </a:pPr>
            <a:r>
              <a:rPr lang="en-US"/>
              <a:t>Footer Information</a:t>
            </a:r>
            <a:endParaRPr lang="en-US" dirty="0"/>
          </a:p>
        </p:txBody>
      </p:sp>
      <p:sp>
        <p:nvSpPr>
          <p:cNvPr id="9" name="Slide Number Placeholder 2">
            <a:extLst>
              <a:ext uri="{FF2B5EF4-FFF2-40B4-BE49-F238E27FC236}">
                <a16:creationId xmlns:a16="http://schemas.microsoft.com/office/drawing/2014/main" id="{1D89FE62-2354-446D-B6CB-DD2056455C18}"/>
              </a:ext>
            </a:extLst>
          </p:cNvPr>
          <p:cNvSpPr>
            <a:spLocks noGrp="1"/>
          </p:cNvSpPr>
          <p:nvPr>
            <p:ph type="sldNum" sz="quarter" idx="16"/>
          </p:nvPr>
        </p:nvSpPr>
        <p:spPr/>
        <p:txBody>
          <a:bodyPr/>
          <a:lstStyle>
            <a:lvl1pPr>
              <a:defRPr/>
            </a:lvl1pPr>
          </a:lstStyle>
          <a:p>
            <a:fld id="{035C83E6-69E8-41EF-949A-583A5936B917}" type="slidenum">
              <a:rPr lang="en-US" altLang="en-US"/>
              <a:pPr/>
              <a:t>‹#›</a:t>
            </a:fld>
            <a:endParaRPr lang="en-US" altLang="en-US"/>
          </a:p>
        </p:txBody>
      </p:sp>
    </p:spTree>
    <p:extLst>
      <p:ext uri="{BB962C8B-B14F-4D97-AF65-F5344CB8AC3E}">
        <p14:creationId xmlns:p14="http://schemas.microsoft.com/office/powerpoint/2010/main" val="416288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838200" y="1478806"/>
            <a:ext cx="9144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4082549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405102"/>
            <a:ext cx="4014520" cy="5517716"/>
          </a:xfrm>
        </p:spPr>
        <p:txBody>
          <a:bodyPr anchor="ctr"/>
          <a:lstStyle>
            <a:lvl1pPr algn="l">
              <a:defRPr sz="2400" b="0" i="0" cap="all" baseline="0">
                <a:solidFill>
                  <a:schemeClr val="bg2"/>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405102"/>
            <a:ext cx="6942667" cy="5483080"/>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D6E324A6-D1C5-4621-824D-11B7D74E6AD3}"/>
              </a:ext>
            </a:extLst>
          </p:cNvPr>
          <p:cNvSpPr>
            <a:spLocks noGrp="1"/>
          </p:cNvSpPr>
          <p:nvPr>
            <p:ph type="sldNum" sz="quarter" idx="10"/>
          </p:nvPr>
        </p:nvSpPr>
        <p:spPr/>
        <p:txBody>
          <a:bodyPr/>
          <a:lstStyle>
            <a:lvl1pPr>
              <a:defRPr/>
            </a:lvl1pPr>
          </a:lstStyle>
          <a:p>
            <a:fld id="{D4872165-731E-4B77-8D6B-D064B92B3ED7}" type="slidenum">
              <a:rPr lang="en-US" altLang="en-US"/>
              <a:pPr/>
              <a:t>‹#›</a:t>
            </a:fld>
            <a:endParaRPr lang="en-US" altLang="en-US"/>
          </a:p>
        </p:txBody>
      </p:sp>
      <p:sp>
        <p:nvSpPr>
          <p:cNvPr id="6" name="Footer Placeholder 4">
            <a:extLst>
              <a:ext uri="{FF2B5EF4-FFF2-40B4-BE49-F238E27FC236}">
                <a16:creationId xmlns:a16="http://schemas.microsoft.com/office/drawing/2014/main" id="{A5E5126A-7CC3-4C66-B077-2F00A31DF3CD}"/>
              </a:ext>
            </a:extLst>
          </p:cNvPr>
          <p:cNvSpPr>
            <a:spLocks noGrp="1"/>
          </p:cNvSpPr>
          <p:nvPr>
            <p:ph type="ftr" sz="quarter" idx="11"/>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2300613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A37B2BC2-C70A-461B-99F0-5E882FB52E55}"/>
              </a:ext>
            </a:extLst>
          </p:cNvPr>
          <p:cNvSpPr>
            <a:spLocks noGrp="1"/>
          </p:cNvSpPr>
          <p:nvPr>
            <p:ph type="sldNum" sz="quarter" idx="10"/>
          </p:nvPr>
        </p:nvSpPr>
        <p:spPr/>
        <p:txBody>
          <a:bodyPr/>
          <a:lstStyle>
            <a:lvl1pPr>
              <a:defRPr/>
            </a:lvl1pPr>
          </a:lstStyle>
          <a:p>
            <a:fld id="{18A033C4-07DF-410B-A0EF-9B2E96CD6EB8}" type="slidenum">
              <a:rPr lang="en-US" altLang="en-US"/>
              <a:pPr/>
              <a:t>‹#›</a:t>
            </a:fld>
            <a:endParaRPr lang="en-US" altLang="en-US"/>
          </a:p>
        </p:txBody>
      </p:sp>
      <p:sp>
        <p:nvSpPr>
          <p:cNvPr id="6" name="Footer Placeholder 4">
            <a:extLst>
              <a:ext uri="{FF2B5EF4-FFF2-40B4-BE49-F238E27FC236}">
                <a16:creationId xmlns:a16="http://schemas.microsoft.com/office/drawing/2014/main" id="{2E8667C7-1712-4304-835D-C65C5A64DC67}"/>
              </a:ext>
            </a:extLst>
          </p:cNvPr>
          <p:cNvSpPr>
            <a:spLocks noGrp="1"/>
          </p:cNvSpPr>
          <p:nvPr>
            <p:ph type="ftr" sz="quarter" idx="11"/>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2750994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7"/>
            <a:ext cx="11425544"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830455" y="1443790"/>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5"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976313"/>
            <a:ext cx="7058749" cy="414003"/>
          </a:xfrm>
        </p:spPr>
        <p:txBody>
          <a:bodyPr/>
          <a:lstStyle>
            <a:lvl1pPr algn="ctr">
              <a:defRPr sz="1600" b="0" cap="all"/>
            </a:lvl1pPr>
          </a:lstStyle>
          <a:p>
            <a:pPr lvl="0"/>
            <a:r>
              <a:rPr lang="en-US"/>
              <a:t>Click to edit Master text styles</a:t>
            </a:r>
          </a:p>
        </p:txBody>
      </p:sp>
      <p:sp>
        <p:nvSpPr>
          <p:cNvPr id="7" name="Slide Number Placeholder 3">
            <a:extLst>
              <a:ext uri="{FF2B5EF4-FFF2-40B4-BE49-F238E27FC236}">
                <a16:creationId xmlns:a16="http://schemas.microsoft.com/office/drawing/2014/main" id="{4F4C0132-EFDF-452C-8DEC-327FFBC36CD6}"/>
              </a:ext>
            </a:extLst>
          </p:cNvPr>
          <p:cNvSpPr>
            <a:spLocks noGrp="1"/>
          </p:cNvSpPr>
          <p:nvPr>
            <p:ph type="sldNum" sz="quarter" idx="15"/>
          </p:nvPr>
        </p:nvSpPr>
        <p:spPr/>
        <p:txBody>
          <a:bodyPr/>
          <a:lstStyle>
            <a:lvl1pPr>
              <a:defRPr/>
            </a:lvl1pPr>
          </a:lstStyle>
          <a:p>
            <a:fld id="{AF91CD27-FF80-4394-9FBB-747B7B065664}" type="slidenum">
              <a:rPr lang="en-US" altLang="en-US"/>
              <a:pPr/>
              <a:t>‹#›</a:t>
            </a:fld>
            <a:endParaRPr lang="en-US" altLang="en-US"/>
          </a:p>
        </p:txBody>
      </p:sp>
      <p:sp>
        <p:nvSpPr>
          <p:cNvPr id="8" name="Footer Placeholder 4">
            <a:extLst>
              <a:ext uri="{FF2B5EF4-FFF2-40B4-BE49-F238E27FC236}">
                <a16:creationId xmlns:a16="http://schemas.microsoft.com/office/drawing/2014/main" id="{5CE8D955-6F5A-4C06-8F5F-789AA4FCA5E7}"/>
              </a:ext>
            </a:extLst>
          </p:cNvPr>
          <p:cNvSpPr>
            <a:spLocks noGrp="1"/>
          </p:cNvSpPr>
          <p:nvPr>
            <p:ph type="ftr" sz="quarter" idx="16"/>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3817053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507217"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a:extLst>
              <a:ext uri="{FF2B5EF4-FFF2-40B4-BE49-F238E27FC236}">
                <a16:creationId xmlns:a16="http://schemas.microsoft.com/office/drawing/2014/main" id="{B971B8C1-A5DF-468E-B531-1A03D9BB7085}"/>
              </a:ext>
            </a:extLst>
          </p:cNvPr>
          <p:cNvSpPr>
            <a:spLocks noGrp="1"/>
          </p:cNvSpPr>
          <p:nvPr>
            <p:ph type="sldNum" sz="quarter" idx="15"/>
          </p:nvPr>
        </p:nvSpPr>
        <p:spPr/>
        <p:txBody>
          <a:bodyPr/>
          <a:lstStyle>
            <a:lvl1pPr>
              <a:defRPr/>
            </a:lvl1pPr>
          </a:lstStyle>
          <a:p>
            <a:fld id="{1D3AED99-9D85-4D8A-8ACF-945C9F4C7FD7}" type="slidenum">
              <a:rPr lang="en-US" altLang="en-US"/>
              <a:pPr/>
              <a:t>‹#›</a:t>
            </a:fld>
            <a:endParaRPr lang="en-US" altLang="en-US"/>
          </a:p>
        </p:txBody>
      </p:sp>
      <p:sp>
        <p:nvSpPr>
          <p:cNvPr id="10" name="Footer Placeholder 4">
            <a:extLst>
              <a:ext uri="{FF2B5EF4-FFF2-40B4-BE49-F238E27FC236}">
                <a16:creationId xmlns:a16="http://schemas.microsoft.com/office/drawing/2014/main" id="{F19BD3C3-E5FF-4444-AC49-6CF96EC5E9BA}"/>
              </a:ext>
            </a:extLst>
          </p:cNvPr>
          <p:cNvSpPr>
            <a:spLocks noGrp="1"/>
          </p:cNvSpPr>
          <p:nvPr>
            <p:ph type="ftr" sz="quarter" idx="16"/>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1464072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a:extLst>
              <a:ext uri="{FF2B5EF4-FFF2-40B4-BE49-F238E27FC236}">
                <a16:creationId xmlns:a16="http://schemas.microsoft.com/office/drawing/2014/main" id="{9313D565-4925-460D-A0F4-D9E293520316}"/>
              </a:ext>
            </a:extLst>
          </p:cNvPr>
          <p:cNvSpPr>
            <a:spLocks noGrp="1"/>
          </p:cNvSpPr>
          <p:nvPr>
            <p:ph type="sldNum" sz="quarter" idx="10"/>
          </p:nvPr>
        </p:nvSpPr>
        <p:spPr/>
        <p:txBody>
          <a:bodyPr/>
          <a:lstStyle>
            <a:lvl1pPr>
              <a:defRPr/>
            </a:lvl1pPr>
          </a:lstStyle>
          <a:p>
            <a:fld id="{6F4585B8-B69C-47C4-A612-DBADD8B93D5A}" type="slidenum">
              <a:rPr lang="en-US" altLang="en-US"/>
              <a:pPr/>
              <a:t>‹#›</a:t>
            </a:fld>
            <a:endParaRPr lang="en-US" altLang="en-US"/>
          </a:p>
        </p:txBody>
      </p:sp>
      <p:sp>
        <p:nvSpPr>
          <p:cNvPr id="6" name="Footer Placeholder 4">
            <a:extLst>
              <a:ext uri="{FF2B5EF4-FFF2-40B4-BE49-F238E27FC236}">
                <a16:creationId xmlns:a16="http://schemas.microsoft.com/office/drawing/2014/main" id="{1FAA80B6-2202-495A-BFDC-C5D5B5CB4F1D}"/>
              </a:ext>
            </a:extLst>
          </p:cNvPr>
          <p:cNvSpPr>
            <a:spLocks noGrp="1"/>
          </p:cNvSpPr>
          <p:nvPr>
            <p:ph type="ftr" sz="quarter" idx="11"/>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1099943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5"/>
            <a:ext cx="4194123" cy="2795917"/>
          </a:xfrm>
        </p:spPr>
        <p:txBody>
          <a:bodyPr/>
          <a:lstStyle>
            <a:lvl1pPr>
              <a:defRPr sz="3200" b="0" i="0" cap="all">
                <a:solidFill>
                  <a:schemeClr val="tx1"/>
                </a:solidFill>
                <a:latin typeface="+mn-lt"/>
                <a:cs typeface="Andes ExtraLight"/>
              </a:defRPr>
            </a:lvl1pPr>
          </a:lstStyle>
          <a:p>
            <a:r>
              <a:rPr lang="en-US" dirty="0"/>
              <a:t>Click to edit Master title style</a:t>
            </a:r>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1600">
                <a:solidFill>
                  <a:schemeClr val="tx2">
                    <a:lumMod val="50000"/>
                    <a:lumOff val="50000"/>
                  </a:schemeClr>
                </a:solidFill>
              </a:defRPr>
            </a:lvl1pPr>
            <a:lvl2pPr marL="0" indent="0">
              <a:lnSpc>
                <a:spcPct val="125000"/>
              </a:lnSpc>
              <a:spcBef>
                <a:spcPts val="0"/>
              </a:spcBef>
              <a:spcAft>
                <a:spcPts val="2200"/>
              </a:spcAft>
              <a:buNone/>
              <a:defRPr sz="16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Content Placeholder 3"/>
          <p:cNvSpPr>
            <a:spLocks noGrp="1"/>
          </p:cNvSpPr>
          <p:nvPr>
            <p:ph sz="half" idx="12"/>
          </p:nvPr>
        </p:nvSpPr>
        <p:spPr>
          <a:xfrm>
            <a:off x="480485" y="3284615"/>
            <a:ext cx="4189551" cy="2846021"/>
          </a:xfrm>
        </p:spPr>
        <p:txBody>
          <a:bodyPr/>
          <a:lstStyle>
            <a:lvl1pPr>
              <a:lnSpc>
                <a:spcPct val="125000"/>
              </a:lnSpc>
              <a:spcBef>
                <a:spcPts val="0"/>
              </a:spcBef>
              <a:spcAft>
                <a:spcPts val="2200"/>
              </a:spcAft>
              <a:defRPr sz="2200" baseline="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5" name="Slide Number Placeholder 3">
            <a:extLst>
              <a:ext uri="{FF2B5EF4-FFF2-40B4-BE49-F238E27FC236}">
                <a16:creationId xmlns:a16="http://schemas.microsoft.com/office/drawing/2014/main" id="{1C1245BE-AA43-4A20-A75E-AC06CAB3AA54}"/>
              </a:ext>
            </a:extLst>
          </p:cNvPr>
          <p:cNvSpPr>
            <a:spLocks noGrp="1"/>
          </p:cNvSpPr>
          <p:nvPr>
            <p:ph type="sldNum" sz="quarter" idx="13"/>
          </p:nvPr>
        </p:nvSpPr>
        <p:spPr/>
        <p:txBody>
          <a:bodyPr/>
          <a:lstStyle>
            <a:lvl1pPr>
              <a:defRPr/>
            </a:lvl1pPr>
          </a:lstStyle>
          <a:p>
            <a:fld id="{F689FB9E-16FC-42B7-86B1-D121A472AC1A}" type="slidenum">
              <a:rPr lang="en-US" altLang="en-US"/>
              <a:pPr/>
              <a:t>‹#›</a:t>
            </a:fld>
            <a:endParaRPr lang="en-US" altLang="en-US"/>
          </a:p>
        </p:txBody>
      </p:sp>
      <p:sp>
        <p:nvSpPr>
          <p:cNvPr id="6" name="Footer Placeholder 4">
            <a:extLst>
              <a:ext uri="{FF2B5EF4-FFF2-40B4-BE49-F238E27FC236}">
                <a16:creationId xmlns:a16="http://schemas.microsoft.com/office/drawing/2014/main" id="{E617BAB8-090A-4261-9771-BDD448EE385E}"/>
              </a:ext>
            </a:extLst>
          </p:cNvPr>
          <p:cNvSpPr>
            <a:spLocks noGrp="1"/>
          </p:cNvSpPr>
          <p:nvPr>
            <p:ph type="ftr" sz="quarter" idx="14"/>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3574486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endParaRPr lang="en-US" noProof="0" dirty="0"/>
          </a:p>
        </p:txBody>
      </p:sp>
      <p:sp>
        <p:nvSpPr>
          <p:cNvPr id="7" name="Title 1"/>
          <p:cNvSpPr>
            <a:spLocks noGrp="1"/>
          </p:cNvSpPr>
          <p:nvPr>
            <p:ph type="title"/>
          </p:nvPr>
        </p:nvSpPr>
        <p:spPr>
          <a:xfrm>
            <a:off x="6813973" y="3200402"/>
            <a:ext cx="4836160" cy="761999"/>
          </a:xfrm>
        </p:spPr>
        <p:txBody>
          <a:bodyPr/>
          <a:lstStyle>
            <a:lvl1pPr>
              <a:defRPr b="1"/>
            </a:lvl1pPr>
          </a:lstStyle>
          <a:p>
            <a:r>
              <a:rPr lang="en-US" dirty="0"/>
              <a:t>Click to edit Master title style</a:t>
            </a:r>
          </a:p>
        </p:txBody>
      </p:sp>
      <p:sp>
        <p:nvSpPr>
          <p:cNvPr id="8" name="Text Placeholder 5"/>
          <p:cNvSpPr>
            <a:spLocks noGrp="1"/>
          </p:cNvSpPr>
          <p:nvPr>
            <p:ph type="body" sz="quarter" idx="14"/>
          </p:nvPr>
        </p:nvSpPr>
        <p:spPr>
          <a:xfrm>
            <a:off x="6800851" y="3982721"/>
            <a:ext cx="4862829" cy="1767839"/>
          </a:xfrm>
        </p:spPr>
        <p:txBody>
          <a:bodyPr/>
          <a:lstStyle>
            <a:lvl1pPr>
              <a:defRPr b="1">
                <a:solidFill>
                  <a:srgbClr val="FFFFFF"/>
                </a:solidFill>
              </a:defRPr>
            </a:lvl1pPr>
          </a:lstStyle>
          <a:p>
            <a:pPr lvl="0"/>
            <a:r>
              <a:rPr lang="en-US" dirty="0"/>
              <a:t>Click to edit Master text styles</a:t>
            </a:r>
          </a:p>
        </p:txBody>
      </p:sp>
      <p:sp>
        <p:nvSpPr>
          <p:cNvPr id="5" name="Slide Number Placeholder 3">
            <a:extLst>
              <a:ext uri="{FF2B5EF4-FFF2-40B4-BE49-F238E27FC236}">
                <a16:creationId xmlns:a16="http://schemas.microsoft.com/office/drawing/2014/main" id="{CF9198DB-50EA-4C16-B555-950B080DB943}"/>
              </a:ext>
            </a:extLst>
          </p:cNvPr>
          <p:cNvSpPr>
            <a:spLocks noGrp="1"/>
          </p:cNvSpPr>
          <p:nvPr>
            <p:ph type="sldNum" sz="quarter" idx="15"/>
          </p:nvPr>
        </p:nvSpPr>
        <p:spPr/>
        <p:txBody>
          <a:bodyPr/>
          <a:lstStyle>
            <a:lvl1pPr>
              <a:defRPr/>
            </a:lvl1pPr>
          </a:lstStyle>
          <a:p>
            <a:fld id="{43A2C067-EC1E-40E8-9995-CF4F9C17971D}" type="slidenum">
              <a:rPr lang="en-US" altLang="en-US"/>
              <a:pPr/>
              <a:t>‹#›</a:t>
            </a:fld>
            <a:endParaRPr lang="en-US" altLang="en-US"/>
          </a:p>
        </p:txBody>
      </p:sp>
      <p:sp>
        <p:nvSpPr>
          <p:cNvPr id="6" name="Footer Placeholder 4">
            <a:extLst>
              <a:ext uri="{FF2B5EF4-FFF2-40B4-BE49-F238E27FC236}">
                <a16:creationId xmlns:a16="http://schemas.microsoft.com/office/drawing/2014/main" id="{BA965C84-3B6E-4E71-95D1-4816BF294F07}"/>
              </a:ext>
            </a:extLst>
          </p:cNvPr>
          <p:cNvSpPr>
            <a:spLocks noGrp="1"/>
          </p:cNvSpPr>
          <p:nvPr>
            <p:ph type="ftr" sz="quarter" idx="16"/>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3481978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2968E74-B786-4CA4-AC36-2E2ACFFFA452}"/>
              </a:ext>
            </a:extLst>
          </p:cNvPr>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6813973" y="3200402"/>
            <a:ext cx="4836160" cy="761999"/>
          </a:xfrm>
        </p:spPr>
        <p:txBody>
          <a:bodyPr/>
          <a:lstStyle>
            <a:lvl1pPr>
              <a:defRPr b="1">
                <a:solidFill>
                  <a:srgbClr val="7F7F7F"/>
                </a:solidFill>
              </a:defRPr>
            </a:lvl1pPr>
          </a:lstStyle>
          <a:p>
            <a:r>
              <a:rPr lang="en-US" dirty="0"/>
              <a:t>Click to edit Master title style</a:t>
            </a:r>
          </a:p>
        </p:txBody>
      </p:sp>
      <p:sp>
        <p:nvSpPr>
          <p:cNvPr id="6" name="Text Placeholder 5"/>
          <p:cNvSpPr>
            <a:spLocks noGrp="1"/>
          </p:cNvSpPr>
          <p:nvPr>
            <p:ph type="body" sz="quarter" idx="14"/>
          </p:nvPr>
        </p:nvSpPr>
        <p:spPr>
          <a:xfrm>
            <a:off x="6800851" y="3982721"/>
            <a:ext cx="4862829" cy="1767839"/>
          </a:xfrm>
        </p:spPr>
        <p:txBody>
          <a:bodyPr/>
          <a:lstStyle>
            <a:lvl1pPr>
              <a:defRPr b="0">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2078270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a:extLst>
              <a:ext uri="{FF2B5EF4-FFF2-40B4-BE49-F238E27FC236}">
                <a16:creationId xmlns:a16="http://schemas.microsoft.com/office/drawing/2014/main" id="{8218E396-E6C7-4363-AAD2-CF125D542849}"/>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4" name="Line 1086">
            <a:extLst>
              <a:ext uri="{FF2B5EF4-FFF2-40B4-BE49-F238E27FC236}">
                <a16:creationId xmlns:a16="http://schemas.microsoft.com/office/drawing/2014/main" id="{DC0134B1-C37B-45FF-BBCA-928DC2CFCA2D}"/>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5" name="Line 1087">
            <a:extLst>
              <a:ext uri="{FF2B5EF4-FFF2-40B4-BE49-F238E27FC236}">
                <a16:creationId xmlns:a16="http://schemas.microsoft.com/office/drawing/2014/main" id="{57EFA469-A132-4202-B636-3526615E89C3}"/>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 name="Rectangle 1088">
            <a:extLst>
              <a:ext uri="{FF2B5EF4-FFF2-40B4-BE49-F238E27FC236}">
                <a16:creationId xmlns:a16="http://schemas.microsoft.com/office/drawing/2014/main" id="{96FABDA2-8E8D-45C3-A5BA-C28A46B793A1}"/>
              </a:ext>
            </a:extLst>
          </p:cNvPr>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7" name="Rectangle 1089">
            <a:extLst>
              <a:ext uri="{FF2B5EF4-FFF2-40B4-BE49-F238E27FC236}">
                <a16:creationId xmlns:a16="http://schemas.microsoft.com/office/drawing/2014/main" id="{45484631-693B-4226-9414-678BF593E8C9}"/>
              </a:ext>
            </a:extLst>
          </p:cNvPr>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8" name="Freeform 1098">
            <a:extLst>
              <a:ext uri="{FF2B5EF4-FFF2-40B4-BE49-F238E27FC236}">
                <a16:creationId xmlns:a16="http://schemas.microsoft.com/office/drawing/2014/main" id="{E02F35CE-EB58-460E-879F-E41D5EDD43A7}"/>
              </a:ext>
            </a:extLst>
          </p:cNvPr>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9" name="Freeform 1115">
            <a:extLst>
              <a:ext uri="{FF2B5EF4-FFF2-40B4-BE49-F238E27FC236}">
                <a16:creationId xmlns:a16="http://schemas.microsoft.com/office/drawing/2014/main" id="{C546E9CE-B9C0-4DFC-991F-7FFFCFE4B7CB}"/>
              </a:ext>
            </a:extLst>
          </p:cNvPr>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0" name="Freeform 1120">
            <a:extLst>
              <a:ext uri="{FF2B5EF4-FFF2-40B4-BE49-F238E27FC236}">
                <a16:creationId xmlns:a16="http://schemas.microsoft.com/office/drawing/2014/main" id="{455DE84E-E2A5-4D3A-BBCD-CEE6985CA420}"/>
              </a:ext>
            </a:extLst>
          </p:cNvPr>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1" name="Freeform 1134">
            <a:extLst>
              <a:ext uri="{FF2B5EF4-FFF2-40B4-BE49-F238E27FC236}">
                <a16:creationId xmlns:a16="http://schemas.microsoft.com/office/drawing/2014/main" id="{93EEDF73-6424-48F3-85E6-69B9B85AA5B7}"/>
              </a:ext>
            </a:extLst>
          </p:cNvPr>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2" name="Freeform 1141">
            <a:extLst>
              <a:ext uri="{FF2B5EF4-FFF2-40B4-BE49-F238E27FC236}">
                <a16:creationId xmlns:a16="http://schemas.microsoft.com/office/drawing/2014/main" id="{BDFD745D-DB55-4CF0-91C6-9C47CA671495}"/>
              </a:ext>
            </a:extLst>
          </p:cNvPr>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3" name="Freeform 1148">
            <a:extLst>
              <a:ext uri="{FF2B5EF4-FFF2-40B4-BE49-F238E27FC236}">
                <a16:creationId xmlns:a16="http://schemas.microsoft.com/office/drawing/2014/main" id="{83AEAA71-2320-43BA-8460-F10185FC0EC9}"/>
              </a:ext>
            </a:extLst>
          </p:cNvPr>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4" name="Freeform 1150">
            <a:extLst>
              <a:ext uri="{FF2B5EF4-FFF2-40B4-BE49-F238E27FC236}">
                <a16:creationId xmlns:a16="http://schemas.microsoft.com/office/drawing/2014/main" id="{0E6E5E6D-DC1C-4B99-B4ED-46BB24328640}"/>
              </a:ext>
            </a:extLst>
          </p:cNvPr>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5" name="Freeform 1152">
            <a:extLst>
              <a:ext uri="{FF2B5EF4-FFF2-40B4-BE49-F238E27FC236}">
                <a16:creationId xmlns:a16="http://schemas.microsoft.com/office/drawing/2014/main" id="{6F1C4D3F-C262-43EA-BF84-8F00A06377F4}"/>
              </a:ext>
            </a:extLst>
          </p:cNvPr>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6" name="Freeform 1154">
            <a:extLst>
              <a:ext uri="{FF2B5EF4-FFF2-40B4-BE49-F238E27FC236}">
                <a16:creationId xmlns:a16="http://schemas.microsoft.com/office/drawing/2014/main" id="{B0761A15-4FD0-48F4-9BC8-5794B009D69E}"/>
              </a:ext>
            </a:extLst>
          </p:cNvPr>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7" name="Freeform 1156">
            <a:extLst>
              <a:ext uri="{FF2B5EF4-FFF2-40B4-BE49-F238E27FC236}">
                <a16:creationId xmlns:a16="http://schemas.microsoft.com/office/drawing/2014/main" id="{0FCB0D49-17E2-4E8F-9697-8BACC82CF3DD}"/>
              </a:ext>
            </a:extLst>
          </p:cNvPr>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8" name="Freeform 1163">
            <a:extLst>
              <a:ext uri="{FF2B5EF4-FFF2-40B4-BE49-F238E27FC236}">
                <a16:creationId xmlns:a16="http://schemas.microsoft.com/office/drawing/2014/main" id="{A8AF7D71-D462-4D2C-BAB2-6AFE4D21B081}"/>
              </a:ext>
            </a:extLst>
          </p:cNvPr>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9" name="Freeform 1172">
            <a:extLst>
              <a:ext uri="{FF2B5EF4-FFF2-40B4-BE49-F238E27FC236}">
                <a16:creationId xmlns:a16="http://schemas.microsoft.com/office/drawing/2014/main" id="{0801F350-A238-4A94-8273-E7914E724F43}"/>
              </a:ext>
            </a:extLst>
          </p:cNvPr>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0" name="Freeform 1177">
            <a:extLst>
              <a:ext uri="{FF2B5EF4-FFF2-40B4-BE49-F238E27FC236}">
                <a16:creationId xmlns:a16="http://schemas.microsoft.com/office/drawing/2014/main" id="{1A5FB770-7024-4F38-8265-D73BE4EE616D}"/>
              </a:ext>
            </a:extLst>
          </p:cNvPr>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1" name="Freeform 1180">
            <a:extLst>
              <a:ext uri="{FF2B5EF4-FFF2-40B4-BE49-F238E27FC236}">
                <a16:creationId xmlns:a16="http://schemas.microsoft.com/office/drawing/2014/main" id="{147E8471-0F04-4874-A6D0-F1A106B25821}"/>
              </a:ext>
            </a:extLst>
          </p:cNvPr>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2" name="Line 1187">
            <a:extLst>
              <a:ext uri="{FF2B5EF4-FFF2-40B4-BE49-F238E27FC236}">
                <a16:creationId xmlns:a16="http://schemas.microsoft.com/office/drawing/2014/main" id="{53A34080-CA23-4910-ACF4-D01D38848FED}"/>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3" name="Line 1188">
            <a:extLst>
              <a:ext uri="{FF2B5EF4-FFF2-40B4-BE49-F238E27FC236}">
                <a16:creationId xmlns:a16="http://schemas.microsoft.com/office/drawing/2014/main" id="{BFF07119-F34F-4454-B4B1-C188B619C459}"/>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4" name="Freeform 1208">
            <a:extLst>
              <a:ext uri="{FF2B5EF4-FFF2-40B4-BE49-F238E27FC236}">
                <a16:creationId xmlns:a16="http://schemas.microsoft.com/office/drawing/2014/main" id="{0BFF5BC2-2ECD-4937-8717-0E83431B9F5C}"/>
              </a:ext>
            </a:extLst>
          </p:cNvPr>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5" name="Freeform 1210">
            <a:extLst>
              <a:ext uri="{FF2B5EF4-FFF2-40B4-BE49-F238E27FC236}">
                <a16:creationId xmlns:a16="http://schemas.microsoft.com/office/drawing/2014/main" id="{C6C0B46E-7D3A-4ABF-BB87-67C5337EDB0C}"/>
              </a:ext>
            </a:extLst>
          </p:cNvPr>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6" name="Freeform 1214">
            <a:extLst>
              <a:ext uri="{FF2B5EF4-FFF2-40B4-BE49-F238E27FC236}">
                <a16:creationId xmlns:a16="http://schemas.microsoft.com/office/drawing/2014/main" id="{2E830A19-C39A-404A-9BFB-97D2290987C0}"/>
              </a:ext>
            </a:extLst>
          </p:cNvPr>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7" name="Rectangle 1215">
            <a:extLst>
              <a:ext uri="{FF2B5EF4-FFF2-40B4-BE49-F238E27FC236}">
                <a16:creationId xmlns:a16="http://schemas.microsoft.com/office/drawing/2014/main" id="{3B2C14DE-209B-4FAD-9A91-221955C686A8}"/>
              </a:ext>
            </a:extLst>
          </p:cNvPr>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8" name="Freeform 1217">
            <a:extLst>
              <a:ext uri="{FF2B5EF4-FFF2-40B4-BE49-F238E27FC236}">
                <a16:creationId xmlns:a16="http://schemas.microsoft.com/office/drawing/2014/main" id="{2E330DEA-88AA-4E8A-8981-7003F6868265}"/>
              </a:ext>
            </a:extLst>
          </p:cNvPr>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9" name="Freeform 1219">
            <a:extLst>
              <a:ext uri="{FF2B5EF4-FFF2-40B4-BE49-F238E27FC236}">
                <a16:creationId xmlns:a16="http://schemas.microsoft.com/office/drawing/2014/main" id="{34AF7F6C-85D4-4138-ACF5-4C3817C10FFA}"/>
              </a:ext>
            </a:extLst>
          </p:cNvPr>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0" name="Freeform 1221">
            <a:extLst>
              <a:ext uri="{FF2B5EF4-FFF2-40B4-BE49-F238E27FC236}">
                <a16:creationId xmlns:a16="http://schemas.microsoft.com/office/drawing/2014/main" id="{B34241CA-86C1-424A-8702-005DE60AB9A8}"/>
              </a:ext>
            </a:extLst>
          </p:cNvPr>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1" name="Freeform 1234">
            <a:extLst>
              <a:ext uri="{FF2B5EF4-FFF2-40B4-BE49-F238E27FC236}">
                <a16:creationId xmlns:a16="http://schemas.microsoft.com/office/drawing/2014/main" id="{CF8F5EFB-C87E-4F26-84CF-A22311E9E993}"/>
              </a:ext>
            </a:extLst>
          </p:cNvPr>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2" name="Line 1237">
            <a:extLst>
              <a:ext uri="{FF2B5EF4-FFF2-40B4-BE49-F238E27FC236}">
                <a16:creationId xmlns:a16="http://schemas.microsoft.com/office/drawing/2014/main" id="{435D9E4F-E3DB-46E4-9143-7734A8D0A000}"/>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 name="Line 1238">
            <a:extLst>
              <a:ext uri="{FF2B5EF4-FFF2-40B4-BE49-F238E27FC236}">
                <a16:creationId xmlns:a16="http://schemas.microsoft.com/office/drawing/2014/main" id="{302C9925-9353-4A9D-9E4F-B79BE5920346}"/>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 name="Freeform 1240">
            <a:extLst>
              <a:ext uri="{FF2B5EF4-FFF2-40B4-BE49-F238E27FC236}">
                <a16:creationId xmlns:a16="http://schemas.microsoft.com/office/drawing/2014/main" id="{D402D74D-DC1C-4360-A348-1CA082D7069D}"/>
              </a:ext>
            </a:extLst>
          </p:cNvPr>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 name="Freeform 1243">
            <a:extLst>
              <a:ext uri="{FF2B5EF4-FFF2-40B4-BE49-F238E27FC236}">
                <a16:creationId xmlns:a16="http://schemas.microsoft.com/office/drawing/2014/main" id="{75554491-8D94-4A1C-AE1B-55968859338E}"/>
              </a:ext>
            </a:extLst>
          </p:cNvPr>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 name="Freeform 1246">
            <a:extLst>
              <a:ext uri="{FF2B5EF4-FFF2-40B4-BE49-F238E27FC236}">
                <a16:creationId xmlns:a16="http://schemas.microsoft.com/office/drawing/2014/main" id="{570BA7CE-9F66-494D-8126-25EA6137D95C}"/>
              </a:ext>
            </a:extLst>
          </p:cNvPr>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 name="Freeform 1250">
            <a:extLst>
              <a:ext uri="{FF2B5EF4-FFF2-40B4-BE49-F238E27FC236}">
                <a16:creationId xmlns:a16="http://schemas.microsoft.com/office/drawing/2014/main" id="{71DA7755-6071-4F38-A687-D94AA12C8975}"/>
              </a:ext>
            </a:extLst>
          </p:cNvPr>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 name="Freeform 1252">
            <a:extLst>
              <a:ext uri="{FF2B5EF4-FFF2-40B4-BE49-F238E27FC236}">
                <a16:creationId xmlns:a16="http://schemas.microsoft.com/office/drawing/2014/main" id="{672B68C5-1DAB-41F5-86D4-66AAAEDCFD8D}"/>
              </a:ext>
            </a:extLst>
          </p:cNvPr>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9" name="Freeform 1255">
            <a:extLst>
              <a:ext uri="{FF2B5EF4-FFF2-40B4-BE49-F238E27FC236}">
                <a16:creationId xmlns:a16="http://schemas.microsoft.com/office/drawing/2014/main" id="{93722A43-D65C-40CB-8DDB-073A2CDEF613}"/>
              </a:ext>
            </a:extLst>
          </p:cNvPr>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0" name="Rectangle 1256">
            <a:extLst>
              <a:ext uri="{FF2B5EF4-FFF2-40B4-BE49-F238E27FC236}">
                <a16:creationId xmlns:a16="http://schemas.microsoft.com/office/drawing/2014/main" id="{979A9918-610C-4778-B8D0-966FE03D8765}"/>
              </a:ext>
            </a:extLst>
          </p:cNvPr>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1" name="Freeform 1258">
            <a:extLst>
              <a:ext uri="{FF2B5EF4-FFF2-40B4-BE49-F238E27FC236}">
                <a16:creationId xmlns:a16="http://schemas.microsoft.com/office/drawing/2014/main" id="{5006D676-E842-4B83-9A1E-2144AF969FDC}"/>
              </a:ext>
            </a:extLst>
          </p:cNvPr>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2" name="Freeform 1266">
            <a:extLst>
              <a:ext uri="{FF2B5EF4-FFF2-40B4-BE49-F238E27FC236}">
                <a16:creationId xmlns:a16="http://schemas.microsoft.com/office/drawing/2014/main" id="{F27B85CC-9E94-4652-9078-CFA1C0957FDB}"/>
              </a:ext>
            </a:extLst>
          </p:cNvPr>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 name="Freeform 1269">
            <a:extLst>
              <a:ext uri="{FF2B5EF4-FFF2-40B4-BE49-F238E27FC236}">
                <a16:creationId xmlns:a16="http://schemas.microsoft.com/office/drawing/2014/main" id="{CCB35844-CD51-4D37-8398-D9F45D4922D5}"/>
              </a:ext>
            </a:extLst>
          </p:cNvPr>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 name="Line 1270">
            <a:extLst>
              <a:ext uri="{FF2B5EF4-FFF2-40B4-BE49-F238E27FC236}">
                <a16:creationId xmlns:a16="http://schemas.microsoft.com/office/drawing/2014/main" id="{202247A6-3D5E-4452-BBD7-2A4BE402A8A2}"/>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5" name="Line 1271">
            <a:extLst>
              <a:ext uri="{FF2B5EF4-FFF2-40B4-BE49-F238E27FC236}">
                <a16:creationId xmlns:a16="http://schemas.microsoft.com/office/drawing/2014/main" id="{A4C139B4-D4DE-46BA-A4C5-66986F244B73}"/>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6" name="Rectangle 1272">
            <a:extLst>
              <a:ext uri="{FF2B5EF4-FFF2-40B4-BE49-F238E27FC236}">
                <a16:creationId xmlns:a16="http://schemas.microsoft.com/office/drawing/2014/main" id="{EFE706D0-C0AD-4002-B1F2-D479A93F579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7" name="Rectangle 1273">
            <a:extLst>
              <a:ext uri="{FF2B5EF4-FFF2-40B4-BE49-F238E27FC236}">
                <a16:creationId xmlns:a16="http://schemas.microsoft.com/office/drawing/2014/main" id="{BF39F3EB-03A2-4E6E-80FD-FE09A24B552D}"/>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8" name="Line 1274">
            <a:extLst>
              <a:ext uri="{FF2B5EF4-FFF2-40B4-BE49-F238E27FC236}">
                <a16:creationId xmlns:a16="http://schemas.microsoft.com/office/drawing/2014/main" id="{6CF33D18-9B61-4A96-B33F-C35D358EC5CA}"/>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9" name="Line 1275">
            <a:extLst>
              <a:ext uri="{FF2B5EF4-FFF2-40B4-BE49-F238E27FC236}">
                <a16:creationId xmlns:a16="http://schemas.microsoft.com/office/drawing/2014/main" id="{2931E6FC-BD7E-4C92-A11C-8640578FD9EA}"/>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0" name="Freeform 1277">
            <a:extLst>
              <a:ext uri="{FF2B5EF4-FFF2-40B4-BE49-F238E27FC236}">
                <a16:creationId xmlns:a16="http://schemas.microsoft.com/office/drawing/2014/main" id="{9F1EC7ED-1894-4CCB-990A-00AE560DD6C9}"/>
              </a:ext>
            </a:extLst>
          </p:cNvPr>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1" name="Freeform 1287">
            <a:extLst>
              <a:ext uri="{FF2B5EF4-FFF2-40B4-BE49-F238E27FC236}">
                <a16:creationId xmlns:a16="http://schemas.microsoft.com/office/drawing/2014/main" id="{A6628D78-16A3-4E6C-B4D6-C63A9B2DB940}"/>
              </a:ext>
            </a:extLst>
          </p:cNvPr>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2" name="Freeform 1290">
            <a:extLst>
              <a:ext uri="{FF2B5EF4-FFF2-40B4-BE49-F238E27FC236}">
                <a16:creationId xmlns:a16="http://schemas.microsoft.com/office/drawing/2014/main" id="{949557C1-021F-4286-BF67-2AFC3B346378}"/>
              </a:ext>
            </a:extLst>
          </p:cNvPr>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3" name="Rectangle 1335">
            <a:extLst>
              <a:ext uri="{FF2B5EF4-FFF2-40B4-BE49-F238E27FC236}">
                <a16:creationId xmlns:a16="http://schemas.microsoft.com/office/drawing/2014/main" id="{05E9A0B5-AF98-4F80-9F6A-EBFA2C258E65}"/>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4" name="Rectangle 1336">
            <a:extLst>
              <a:ext uri="{FF2B5EF4-FFF2-40B4-BE49-F238E27FC236}">
                <a16:creationId xmlns:a16="http://schemas.microsoft.com/office/drawing/2014/main" id="{84FCD8A3-09B6-4D57-9A6C-8FCBC7B07778}"/>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5" name="Rectangle 1337">
            <a:extLst>
              <a:ext uri="{FF2B5EF4-FFF2-40B4-BE49-F238E27FC236}">
                <a16:creationId xmlns:a16="http://schemas.microsoft.com/office/drawing/2014/main" id="{62C97835-D163-4801-8758-C52B38FBBE65}"/>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6" name="Rectangle 1340">
            <a:extLst>
              <a:ext uri="{FF2B5EF4-FFF2-40B4-BE49-F238E27FC236}">
                <a16:creationId xmlns:a16="http://schemas.microsoft.com/office/drawing/2014/main" id="{E37B8CA6-F328-4529-83D4-37A10C939CB4}"/>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7" name="Rectangle 1341">
            <a:extLst>
              <a:ext uri="{FF2B5EF4-FFF2-40B4-BE49-F238E27FC236}">
                <a16:creationId xmlns:a16="http://schemas.microsoft.com/office/drawing/2014/main" id="{D8E7618A-64D1-4ACB-AE2D-710BC9EA08F5}"/>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8" name="Rectangle 1342">
            <a:extLst>
              <a:ext uri="{FF2B5EF4-FFF2-40B4-BE49-F238E27FC236}">
                <a16:creationId xmlns:a16="http://schemas.microsoft.com/office/drawing/2014/main" id="{A1F083B5-35EE-4597-9F77-03EA2FDD69EB}"/>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9" name="Rectangle 1343">
            <a:extLst>
              <a:ext uri="{FF2B5EF4-FFF2-40B4-BE49-F238E27FC236}">
                <a16:creationId xmlns:a16="http://schemas.microsoft.com/office/drawing/2014/main" id="{B04ED1AC-2E3E-4A08-A27C-1135CA1B1A52}"/>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30" name="Rectangle 1344">
            <a:extLst>
              <a:ext uri="{FF2B5EF4-FFF2-40B4-BE49-F238E27FC236}">
                <a16:creationId xmlns:a16="http://schemas.microsoft.com/office/drawing/2014/main" id="{4F0E5065-DA91-4720-9A19-DDCDADEF0270}"/>
              </a:ext>
            </a:extLst>
          </p:cNvPr>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457868" y="301626"/>
            <a:ext cx="11252869"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a:extLst>
              <a:ext uri="{FF2B5EF4-FFF2-40B4-BE49-F238E27FC236}">
                <a16:creationId xmlns:a16="http://schemas.microsoft.com/office/drawing/2014/main" id="{05C23862-3F00-48CA-9036-A453C8BE6ECE}"/>
              </a:ext>
            </a:extLst>
          </p:cNvPr>
          <p:cNvSpPr>
            <a:spLocks noGrp="1"/>
          </p:cNvSpPr>
          <p:nvPr>
            <p:ph type="ftr" sz="quarter" idx="119"/>
          </p:nvPr>
        </p:nvSpPr>
        <p:spPr/>
        <p:txBody>
          <a:bodyPr/>
          <a:lstStyle>
            <a:lvl1pPr>
              <a:defRPr/>
            </a:lvl1pPr>
          </a:lstStyle>
          <a:p>
            <a:pPr>
              <a:defRPr/>
            </a:pPr>
            <a:r>
              <a:rPr lang="en-US"/>
              <a:t>Footer Information</a:t>
            </a:r>
            <a:endParaRPr lang="en-US" dirty="0"/>
          </a:p>
        </p:txBody>
      </p:sp>
      <p:sp>
        <p:nvSpPr>
          <p:cNvPr id="132" name="Slide Number Placeholder 2">
            <a:extLst>
              <a:ext uri="{FF2B5EF4-FFF2-40B4-BE49-F238E27FC236}">
                <a16:creationId xmlns:a16="http://schemas.microsoft.com/office/drawing/2014/main" id="{6A4D2A8D-ECDD-4E4E-A0E0-94313E7D80A4}"/>
              </a:ext>
            </a:extLst>
          </p:cNvPr>
          <p:cNvSpPr>
            <a:spLocks noGrp="1"/>
          </p:cNvSpPr>
          <p:nvPr>
            <p:ph type="sldNum" sz="quarter" idx="120"/>
          </p:nvPr>
        </p:nvSpPr>
        <p:spPr/>
        <p:txBody>
          <a:bodyPr/>
          <a:lstStyle>
            <a:lvl1pPr>
              <a:defRPr/>
            </a:lvl1pPr>
          </a:lstStyle>
          <a:p>
            <a:fld id="{13B8C391-CC16-4AD5-AAA2-620257FFB060}" type="slidenum">
              <a:rPr lang="en-US" altLang="en-US"/>
              <a:pPr/>
              <a:t>‹#›</a:t>
            </a:fld>
            <a:endParaRPr lang="en-US" altLang="en-US"/>
          </a:p>
        </p:txBody>
      </p:sp>
    </p:spTree>
    <p:extLst>
      <p:ext uri="{BB962C8B-B14F-4D97-AF65-F5344CB8AC3E}">
        <p14:creationId xmlns:p14="http://schemas.microsoft.com/office/powerpoint/2010/main" val="227614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B7454920-E3BB-45B1-B38C-C75CC0A003F9}"/>
              </a:ext>
            </a:extLst>
          </p:cNvPr>
          <p:cNvSpPr>
            <a:spLocks noGrp="1"/>
          </p:cNvSpPr>
          <p:nvPr>
            <p:ph type="sldNum" sz="quarter" idx="19"/>
          </p:nvPr>
        </p:nvSpPr>
        <p:spPr/>
        <p:txBody>
          <a:bodyPr/>
          <a:lstStyle>
            <a:lvl1pPr>
              <a:defRPr/>
            </a:lvl1pPr>
          </a:lstStyle>
          <a:p>
            <a:fld id="{78AFCF5B-C11F-4F91-83DB-64EEB76D886B}" type="slidenum">
              <a:rPr lang="en-US" altLang="en-US"/>
              <a:pPr/>
              <a:t>‹#›</a:t>
            </a:fld>
            <a:endParaRPr lang="en-US" altLang="en-US"/>
          </a:p>
        </p:txBody>
      </p:sp>
      <p:sp>
        <p:nvSpPr>
          <p:cNvPr id="6" name="Footer Placeholder 4">
            <a:extLst>
              <a:ext uri="{FF2B5EF4-FFF2-40B4-BE49-F238E27FC236}">
                <a16:creationId xmlns:a16="http://schemas.microsoft.com/office/drawing/2014/main" id="{156C8B5F-8F0A-4D90-8192-57BC77F18032}"/>
              </a:ext>
            </a:extLst>
          </p:cNvPr>
          <p:cNvSpPr>
            <a:spLocks noGrp="1"/>
          </p:cNvSpPr>
          <p:nvPr>
            <p:ph type="ftr" sz="quarter" idx="20"/>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237348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1233E-5A27-B342-B175-C00FF51C3D89}"/>
              </a:ext>
            </a:extLst>
          </p:cNvPr>
          <p:cNvSpPr>
            <a:spLocks noGrp="1"/>
          </p:cNvSpPr>
          <p:nvPr>
            <p:ph type="dt" sz="half" idx="10"/>
          </p:nvPr>
        </p:nvSpPr>
        <p:spPr/>
        <p:txBody>
          <a:bodyPr/>
          <a:lstStyle/>
          <a:p>
            <a:fld id="{B6E02AAE-85F3-8B40-AC70-EBE3B3D7D32A}" type="datetimeFigureOut">
              <a:rPr lang="en-US" smtClean="0"/>
              <a:t>7/6/2021</a:t>
            </a:fld>
            <a:endParaRPr lang="en-US"/>
          </a:p>
        </p:txBody>
      </p:sp>
      <p:sp>
        <p:nvSpPr>
          <p:cNvPr id="3" name="Footer Placeholder 2">
            <a:extLst>
              <a:ext uri="{FF2B5EF4-FFF2-40B4-BE49-F238E27FC236}">
                <a16:creationId xmlns:a16="http://schemas.microsoft.com/office/drawing/2014/main" id="{7FCC6459-AD69-5641-8863-FA1940D6C5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8C4B06-9C7D-7942-98BE-D57943412F29}"/>
              </a:ext>
            </a:extLst>
          </p:cNvPr>
          <p:cNvSpPr>
            <a:spLocks noGrp="1"/>
          </p:cNvSpPr>
          <p:nvPr>
            <p:ph type="sldNum" sz="quarter" idx="12"/>
          </p:nvPr>
        </p:nvSpPr>
        <p:spPr/>
        <p:txBody>
          <a:bodyPr/>
          <a:lstStyle/>
          <a:p>
            <a:fld id="{755F99CF-B166-F146-B864-7EE34405C862}" type="slidenum">
              <a:rPr lang="en-US" smtClean="0"/>
              <a:t>‹#›</a:t>
            </a:fld>
            <a:endParaRPr lang="en-US"/>
          </a:p>
        </p:txBody>
      </p:sp>
    </p:spTree>
    <p:extLst>
      <p:ext uri="{BB962C8B-B14F-4D97-AF65-F5344CB8AC3E}">
        <p14:creationId xmlns:p14="http://schemas.microsoft.com/office/powerpoint/2010/main" val="2326345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5048250"/>
          </a:xfrm>
        </p:spPr>
        <p:txBody>
          <a:bodyPr/>
          <a:lstStyle/>
          <a:p>
            <a:pPr lvl="0"/>
            <a:endParaRPr lang="en-US" noProof="0"/>
          </a:p>
        </p:txBody>
      </p:sp>
      <p:sp>
        <p:nvSpPr>
          <p:cNvPr id="6" name="Slide Number Placeholder 3">
            <a:extLst>
              <a:ext uri="{FF2B5EF4-FFF2-40B4-BE49-F238E27FC236}">
                <a16:creationId xmlns:a16="http://schemas.microsoft.com/office/drawing/2014/main" id="{1CD7FD82-9AFC-4FFE-9919-E3D6F843FAE7}"/>
              </a:ext>
            </a:extLst>
          </p:cNvPr>
          <p:cNvSpPr>
            <a:spLocks noGrp="1"/>
          </p:cNvSpPr>
          <p:nvPr>
            <p:ph type="sldNum" sz="quarter" idx="20"/>
          </p:nvPr>
        </p:nvSpPr>
        <p:spPr/>
        <p:txBody>
          <a:bodyPr/>
          <a:lstStyle>
            <a:lvl1pPr>
              <a:defRPr/>
            </a:lvl1pPr>
          </a:lstStyle>
          <a:p>
            <a:fld id="{D1C388CA-638C-4B0F-A6C9-25080083C312}" type="slidenum">
              <a:rPr lang="en-US" altLang="en-US"/>
              <a:pPr/>
              <a:t>‹#›</a:t>
            </a:fld>
            <a:endParaRPr lang="en-US" altLang="en-US"/>
          </a:p>
        </p:txBody>
      </p:sp>
      <p:sp>
        <p:nvSpPr>
          <p:cNvPr id="7" name="Footer Placeholder 4">
            <a:extLst>
              <a:ext uri="{FF2B5EF4-FFF2-40B4-BE49-F238E27FC236}">
                <a16:creationId xmlns:a16="http://schemas.microsoft.com/office/drawing/2014/main" id="{63419CD9-6368-4FEC-A470-80B7F4B69676}"/>
              </a:ext>
            </a:extLst>
          </p:cNvPr>
          <p:cNvSpPr>
            <a:spLocks noGrp="1"/>
          </p:cNvSpPr>
          <p:nvPr>
            <p:ph type="ftr" sz="quarter" idx="21"/>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2943419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6" name="Slide Number Placeholder 3">
            <a:extLst>
              <a:ext uri="{FF2B5EF4-FFF2-40B4-BE49-F238E27FC236}">
                <a16:creationId xmlns:a16="http://schemas.microsoft.com/office/drawing/2014/main" id="{05C02DBE-E5F0-46B0-B9F3-0E1B2E3D0FA6}"/>
              </a:ext>
            </a:extLst>
          </p:cNvPr>
          <p:cNvSpPr>
            <a:spLocks noGrp="1"/>
          </p:cNvSpPr>
          <p:nvPr>
            <p:ph type="sldNum" sz="quarter" idx="21"/>
          </p:nvPr>
        </p:nvSpPr>
        <p:spPr/>
        <p:txBody>
          <a:bodyPr/>
          <a:lstStyle>
            <a:lvl1pPr>
              <a:defRPr/>
            </a:lvl1pPr>
          </a:lstStyle>
          <a:p>
            <a:fld id="{6EB15EC0-FB73-496B-91DB-D2CFD37602F0}" type="slidenum">
              <a:rPr lang="en-US" altLang="en-US"/>
              <a:pPr/>
              <a:t>‹#›</a:t>
            </a:fld>
            <a:endParaRPr lang="en-US" altLang="en-US"/>
          </a:p>
        </p:txBody>
      </p:sp>
      <p:sp>
        <p:nvSpPr>
          <p:cNvPr id="7" name="Footer Placeholder 4">
            <a:extLst>
              <a:ext uri="{FF2B5EF4-FFF2-40B4-BE49-F238E27FC236}">
                <a16:creationId xmlns:a16="http://schemas.microsoft.com/office/drawing/2014/main" id="{D8D9CA8B-5CDE-467B-8A57-B040B1CC8869}"/>
              </a:ext>
            </a:extLst>
          </p:cNvPr>
          <p:cNvSpPr>
            <a:spLocks noGrp="1"/>
          </p:cNvSpPr>
          <p:nvPr>
            <p:ph type="ftr" sz="quarter" idx="22"/>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2062829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5"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dirty="0"/>
          </a:p>
        </p:txBody>
      </p:sp>
      <p:sp>
        <p:nvSpPr>
          <p:cNvPr id="7" name="Slide Number Placeholder 3">
            <a:extLst>
              <a:ext uri="{FF2B5EF4-FFF2-40B4-BE49-F238E27FC236}">
                <a16:creationId xmlns:a16="http://schemas.microsoft.com/office/drawing/2014/main" id="{02042FF6-1983-4DB9-B668-F46C55E76F90}"/>
              </a:ext>
            </a:extLst>
          </p:cNvPr>
          <p:cNvSpPr>
            <a:spLocks noGrp="1"/>
          </p:cNvSpPr>
          <p:nvPr>
            <p:ph type="sldNum" sz="quarter" idx="23"/>
          </p:nvPr>
        </p:nvSpPr>
        <p:spPr/>
        <p:txBody>
          <a:bodyPr/>
          <a:lstStyle>
            <a:lvl1pPr>
              <a:defRPr/>
            </a:lvl1pPr>
          </a:lstStyle>
          <a:p>
            <a:fld id="{7F42187B-16D1-4232-9140-E375D25CBC69}" type="slidenum">
              <a:rPr lang="en-US" altLang="en-US"/>
              <a:pPr/>
              <a:t>‹#›</a:t>
            </a:fld>
            <a:endParaRPr lang="en-US" altLang="en-US"/>
          </a:p>
        </p:txBody>
      </p:sp>
      <p:sp>
        <p:nvSpPr>
          <p:cNvPr id="10" name="Footer Placeholder 4">
            <a:extLst>
              <a:ext uri="{FF2B5EF4-FFF2-40B4-BE49-F238E27FC236}">
                <a16:creationId xmlns:a16="http://schemas.microsoft.com/office/drawing/2014/main" id="{D5E4D2C6-5261-4A7B-AD65-513A8069190B}"/>
              </a:ext>
            </a:extLst>
          </p:cNvPr>
          <p:cNvSpPr>
            <a:spLocks noGrp="1"/>
          </p:cNvSpPr>
          <p:nvPr>
            <p:ph type="ftr" sz="quarter" idx="24"/>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317367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Line 1086">
            <a:extLst>
              <a:ext uri="{FF2B5EF4-FFF2-40B4-BE49-F238E27FC236}">
                <a16:creationId xmlns:a16="http://schemas.microsoft.com/office/drawing/2014/main" id="{DC554643-BA8C-4985-8D70-AFBADE6FC6C9}"/>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 name="Line 1087">
            <a:extLst>
              <a:ext uri="{FF2B5EF4-FFF2-40B4-BE49-F238E27FC236}">
                <a16:creationId xmlns:a16="http://schemas.microsoft.com/office/drawing/2014/main" id="{6F5173EE-0A34-4691-8BC3-83A74137B659}"/>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Rectangle 1088">
            <a:extLst>
              <a:ext uri="{FF2B5EF4-FFF2-40B4-BE49-F238E27FC236}">
                <a16:creationId xmlns:a16="http://schemas.microsoft.com/office/drawing/2014/main" id="{A66FD478-ED4D-455B-A739-1F634ADBB8F1}"/>
              </a:ext>
            </a:extLst>
          </p:cNvPr>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1089">
            <a:extLst>
              <a:ext uri="{FF2B5EF4-FFF2-40B4-BE49-F238E27FC236}">
                <a16:creationId xmlns:a16="http://schemas.microsoft.com/office/drawing/2014/main" id="{FE31537E-B642-4FF6-91C3-8357FB24A269}"/>
              </a:ext>
            </a:extLst>
          </p:cNvPr>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Freeform 1098">
            <a:extLst>
              <a:ext uri="{FF2B5EF4-FFF2-40B4-BE49-F238E27FC236}">
                <a16:creationId xmlns:a16="http://schemas.microsoft.com/office/drawing/2014/main" id="{E65D4FFF-4275-4F78-A69E-B2D1155D399E}"/>
              </a:ext>
            </a:extLst>
          </p:cNvPr>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1115">
            <a:extLst>
              <a:ext uri="{FF2B5EF4-FFF2-40B4-BE49-F238E27FC236}">
                <a16:creationId xmlns:a16="http://schemas.microsoft.com/office/drawing/2014/main" id="{3FE9C19E-462D-48B3-940E-73208AF4ADB5}"/>
              </a:ext>
            </a:extLst>
          </p:cNvPr>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120">
            <a:extLst>
              <a:ext uri="{FF2B5EF4-FFF2-40B4-BE49-F238E27FC236}">
                <a16:creationId xmlns:a16="http://schemas.microsoft.com/office/drawing/2014/main" id="{C6F6AF84-A88E-4C70-B377-D4A61BA2BE07}"/>
              </a:ext>
            </a:extLst>
          </p:cNvPr>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34">
            <a:extLst>
              <a:ext uri="{FF2B5EF4-FFF2-40B4-BE49-F238E27FC236}">
                <a16:creationId xmlns:a16="http://schemas.microsoft.com/office/drawing/2014/main" id="{491B6FA3-983A-4E9D-9DFC-7C557DC6BDC0}"/>
              </a:ext>
            </a:extLst>
          </p:cNvPr>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41">
            <a:extLst>
              <a:ext uri="{FF2B5EF4-FFF2-40B4-BE49-F238E27FC236}">
                <a16:creationId xmlns:a16="http://schemas.microsoft.com/office/drawing/2014/main" id="{4614ACCA-78E4-41BE-BC1E-5B13AE62784B}"/>
              </a:ext>
            </a:extLst>
          </p:cNvPr>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48">
            <a:extLst>
              <a:ext uri="{FF2B5EF4-FFF2-40B4-BE49-F238E27FC236}">
                <a16:creationId xmlns:a16="http://schemas.microsoft.com/office/drawing/2014/main" id="{2E8E5C50-EBA1-43D3-85AC-FDFD24CDEE6F}"/>
              </a:ext>
            </a:extLst>
          </p:cNvPr>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50">
            <a:extLst>
              <a:ext uri="{FF2B5EF4-FFF2-40B4-BE49-F238E27FC236}">
                <a16:creationId xmlns:a16="http://schemas.microsoft.com/office/drawing/2014/main" id="{A1B7A387-E6DC-4AD3-8AC8-FF9F9284C7A7}"/>
              </a:ext>
            </a:extLst>
          </p:cNvPr>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52">
            <a:extLst>
              <a:ext uri="{FF2B5EF4-FFF2-40B4-BE49-F238E27FC236}">
                <a16:creationId xmlns:a16="http://schemas.microsoft.com/office/drawing/2014/main" id="{AD2C2637-A392-40EF-92BA-EDB87CB5B90E}"/>
              </a:ext>
            </a:extLst>
          </p:cNvPr>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4">
            <a:extLst>
              <a:ext uri="{FF2B5EF4-FFF2-40B4-BE49-F238E27FC236}">
                <a16:creationId xmlns:a16="http://schemas.microsoft.com/office/drawing/2014/main" id="{3838F6C9-6740-4D2B-8D13-DB8D22124B5F}"/>
              </a:ext>
            </a:extLst>
          </p:cNvPr>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6">
            <a:extLst>
              <a:ext uri="{FF2B5EF4-FFF2-40B4-BE49-F238E27FC236}">
                <a16:creationId xmlns:a16="http://schemas.microsoft.com/office/drawing/2014/main" id="{0798DDD2-55D4-4C33-8156-495859CFB8B2}"/>
              </a:ext>
            </a:extLst>
          </p:cNvPr>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63">
            <a:extLst>
              <a:ext uri="{FF2B5EF4-FFF2-40B4-BE49-F238E27FC236}">
                <a16:creationId xmlns:a16="http://schemas.microsoft.com/office/drawing/2014/main" id="{41CD370E-E5E5-4650-A6A5-486FCDA642D5}"/>
              </a:ext>
            </a:extLst>
          </p:cNvPr>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72">
            <a:extLst>
              <a:ext uri="{FF2B5EF4-FFF2-40B4-BE49-F238E27FC236}">
                <a16:creationId xmlns:a16="http://schemas.microsoft.com/office/drawing/2014/main" id="{2AE12BCB-EC4F-43F7-A20C-C0BACA538086}"/>
              </a:ext>
            </a:extLst>
          </p:cNvPr>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77">
            <a:extLst>
              <a:ext uri="{FF2B5EF4-FFF2-40B4-BE49-F238E27FC236}">
                <a16:creationId xmlns:a16="http://schemas.microsoft.com/office/drawing/2014/main" id="{A1100538-A5AE-482F-902B-6AAE0FCA9D2D}"/>
              </a:ext>
            </a:extLst>
          </p:cNvPr>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80">
            <a:extLst>
              <a:ext uri="{FF2B5EF4-FFF2-40B4-BE49-F238E27FC236}">
                <a16:creationId xmlns:a16="http://schemas.microsoft.com/office/drawing/2014/main" id="{7DCB880A-BE66-49F3-9F10-D0FDF13ADDAA}"/>
              </a:ext>
            </a:extLst>
          </p:cNvPr>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Line 1187">
            <a:extLst>
              <a:ext uri="{FF2B5EF4-FFF2-40B4-BE49-F238E27FC236}">
                <a16:creationId xmlns:a16="http://schemas.microsoft.com/office/drawing/2014/main" id="{FF0FB98F-9E1A-4272-BC76-6168D4E425F4}"/>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Line 1188">
            <a:extLst>
              <a:ext uri="{FF2B5EF4-FFF2-40B4-BE49-F238E27FC236}">
                <a16:creationId xmlns:a16="http://schemas.microsoft.com/office/drawing/2014/main" id="{400F6A18-5A6E-4E12-8932-178ABC84B059}"/>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1208">
            <a:extLst>
              <a:ext uri="{FF2B5EF4-FFF2-40B4-BE49-F238E27FC236}">
                <a16:creationId xmlns:a16="http://schemas.microsoft.com/office/drawing/2014/main" id="{2A84EA32-9B6D-46CC-97EA-A5C4F0CD3A95}"/>
              </a:ext>
            </a:extLst>
          </p:cNvPr>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Freeform 1210">
            <a:extLst>
              <a:ext uri="{FF2B5EF4-FFF2-40B4-BE49-F238E27FC236}">
                <a16:creationId xmlns:a16="http://schemas.microsoft.com/office/drawing/2014/main" id="{6F0663E7-8EE4-40DB-8A78-854287D7BBE4}"/>
              </a:ext>
            </a:extLst>
          </p:cNvPr>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14">
            <a:extLst>
              <a:ext uri="{FF2B5EF4-FFF2-40B4-BE49-F238E27FC236}">
                <a16:creationId xmlns:a16="http://schemas.microsoft.com/office/drawing/2014/main" id="{4E5DDAA2-05C3-4D39-9BC2-99375CE6F27E}"/>
              </a:ext>
            </a:extLst>
          </p:cNvPr>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Rectangle 1215">
            <a:extLst>
              <a:ext uri="{FF2B5EF4-FFF2-40B4-BE49-F238E27FC236}">
                <a16:creationId xmlns:a16="http://schemas.microsoft.com/office/drawing/2014/main" id="{B0B8DA46-E227-4784-8588-67984F749DCB}"/>
              </a:ext>
            </a:extLst>
          </p:cNvPr>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8" name="Freeform 1217">
            <a:extLst>
              <a:ext uri="{FF2B5EF4-FFF2-40B4-BE49-F238E27FC236}">
                <a16:creationId xmlns:a16="http://schemas.microsoft.com/office/drawing/2014/main" id="{CC9A4F37-7216-4892-B45E-8C9D51D5CB8B}"/>
              </a:ext>
            </a:extLst>
          </p:cNvPr>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Freeform 1219">
            <a:extLst>
              <a:ext uri="{FF2B5EF4-FFF2-40B4-BE49-F238E27FC236}">
                <a16:creationId xmlns:a16="http://schemas.microsoft.com/office/drawing/2014/main" id="{9279E8F1-09B5-4EB7-9E76-8F229FA46124}"/>
              </a:ext>
            </a:extLst>
          </p:cNvPr>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1221">
            <a:extLst>
              <a:ext uri="{FF2B5EF4-FFF2-40B4-BE49-F238E27FC236}">
                <a16:creationId xmlns:a16="http://schemas.microsoft.com/office/drawing/2014/main" id="{0BF5CAE6-5979-4ED9-99CF-F0A0DAA8A7F6}"/>
              </a:ext>
            </a:extLst>
          </p:cNvPr>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34">
            <a:extLst>
              <a:ext uri="{FF2B5EF4-FFF2-40B4-BE49-F238E27FC236}">
                <a16:creationId xmlns:a16="http://schemas.microsoft.com/office/drawing/2014/main" id="{DD4E315B-17DC-4005-B337-8F737E6523E3}"/>
              </a:ext>
            </a:extLst>
          </p:cNvPr>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Line 1237">
            <a:extLst>
              <a:ext uri="{FF2B5EF4-FFF2-40B4-BE49-F238E27FC236}">
                <a16:creationId xmlns:a16="http://schemas.microsoft.com/office/drawing/2014/main" id="{090824E1-E14F-4F2D-80C9-21E2F9BBACCF}"/>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Line 1238">
            <a:extLst>
              <a:ext uri="{FF2B5EF4-FFF2-40B4-BE49-F238E27FC236}">
                <a16:creationId xmlns:a16="http://schemas.microsoft.com/office/drawing/2014/main" id="{ED1EA25F-0284-42BD-933B-F4F1F2447A1D}"/>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Freeform 1240">
            <a:extLst>
              <a:ext uri="{FF2B5EF4-FFF2-40B4-BE49-F238E27FC236}">
                <a16:creationId xmlns:a16="http://schemas.microsoft.com/office/drawing/2014/main" id="{14FEF370-D437-49AF-8E55-FB38B5DCEDD4}"/>
              </a:ext>
            </a:extLst>
          </p:cNvPr>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1243">
            <a:extLst>
              <a:ext uri="{FF2B5EF4-FFF2-40B4-BE49-F238E27FC236}">
                <a16:creationId xmlns:a16="http://schemas.microsoft.com/office/drawing/2014/main" id="{BCEAE5A1-5DB9-4004-91E8-2B43443DB89F}"/>
              </a:ext>
            </a:extLst>
          </p:cNvPr>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6">
            <a:extLst>
              <a:ext uri="{FF2B5EF4-FFF2-40B4-BE49-F238E27FC236}">
                <a16:creationId xmlns:a16="http://schemas.microsoft.com/office/drawing/2014/main" id="{2BD8E146-01FC-427E-8AF6-83A84DF96B0D}"/>
              </a:ext>
            </a:extLst>
          </p:cNvPr>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50">
            <a:extLst>
              <a:ext uri="{FF2B5EF4-FFF2-40B4-BE49-F238E27FC236}">
                <a16:creationId xmlns:a16="http://schemas.microsoft.com/office/drawing/2014/main" id="{F88D1FBA-08E7-438E-BE59-C327F982D777}"/>
              </a:ext>
            </a:extLst>
          </p:cNvPr>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52">
            <a:extLst>
              <a:ext uri="{FF2B5EF4-FFF2-40B4-BE49-F238E27FC236}">
                <a16:creationId xmlns:a16="http://schemas.microsoft.com/office/drawing/2014/main" id="{8DB3D67D-22CF-4880-96E1-C0271050C94A}"/>
              </a:ext>
            </a:extLst>
          </p:cNvPr>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5">
            <a:extLst>
              <a:ext uri="{FF2B5EF4-FFF2-40B4-BE49-F238E27FC236}">
                <a16:creationId xmlns:a16="http://schemas.microsoft.com/office/drawing/2014/main" id="{01632475-77B0-4FC1-B24C-3C0E130A403E}"/>
              </a:ext>
            </a:extLst>
          </p:cNvPr>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Rectangle 1256">
            <a:extLst>
              <a:ext uri="{FF2B5EF4-FFF2-40B4-BE49-F238E27FC236}">
                <a16:creationId xmlns:a16="http://schemas.microsoft.com/office/drawing/2014/main" id="{A3D4567E-867C-462C-A79A-F1F330CADC35}"/>
              </a:ext>
            </a:extLst>
          </p:cNvPr>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1" name="Freeform 1258">
            <a:extLst>
              <a:ext uri="{FF2B5EF4-FFF2-40B4-BE49-F238E27FC236}">
                <a16:creationId xmlns:a16="http://schemas.microsoft.com/office/drawing/2014/main" id="{0CBE6382-33D0-40A4-84BB-23B1619E8053}"/>
              </a:ext>
            </a:extLst>
          </p:cNvPr>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Freeform 1266">
            <a:extLst>
              <a:ext uri="{FF2B5EF4-FFF2-40B4-BE49-F238E27FC236}">
                <a16:creationId xmlns:a16="http://schemas.microsoft.com/office/drawing/2014/main" id="{7ED9AFA8-0FB4-4ABE-BC43-B21692B8D281}"/>
              </a:ext>
            </a:extLst>
          </p:cNvPr>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3" name="Freeform 1269">
            <a:extLst>
              <a:ext uri="{FF2B5EF4-FFF2-40B4-BE49-F238E27FC236}">
                <a16:creationId xmlns:a16="http://schemas.microsoft.com/office/drawing/2014/main" id="{3752641E-99F5-4609-AD1E-4C853676C164}"/>
              </a:ext>
            </a:extLst>
          </p:cNvPr>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Line 1270">
            <a:extLst>
              <a:ext uri="{FF2B5EF4-FFF2-40B4-BE49-F238E27FC236}">
                <a16:creationId xmlns:a16="http://schemas.microsoft.com/office/drawing/2014/main" id="{40F6D7C3-B4CF-4A0B-BAEC-AF33E4D6E4C9}"/>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Line 1271">
            <a:extLst>
              <a:ext uri="{FF2B5EF4-FFF2-40B4-BE49-F238E27FC236}">
                <a16:creationId xmlns:a16="http://schemas.microsoft.com/office/drawing/2014/main" id="{93BFD760-73C7-4CFB-A97D-4D360D746C0D}"/>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Rectangle 1272">
            <a:extLst>
              <a:ext uri="{FF2B5EF4-FFF2-40B4-BE49-F238E27FC236}">
                <a16:creationId xmlns:a16="http://schemas.microsoft.com/office/drawing/2014/main" id="{80FE650A-1739-4049-90AA-B0DA8964CC6B}"/>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7" name="Rectangle 1273">
            <a:extLst>
              <a:ext uri="{FF2B5EF4-FFF2-40B4-BE49-F238E27FC236}">
                <a16:creationId xmlns:a16="http://schemas.microsoft.com/office/drawing/2014/main" id="{1ADF06E8-7789-403B-A04B-A7D38ABCF925}"/>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Line 1274">
            <a:extLst>
              <a:ext uri="{FF2B5EF4-FFF2-40B4-BE49-F238E27FC236}">
                <a16:creationId xmlns:a16="http://schemas.microsoft.com/office/drawing/2014/main" id="{95FA92E0-375C-4349-BD7D-C549D74E485D}"/>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9" name="Line 1275">
            <a:extLst>
              <a:ext uri="{FF2B5EF4-FFF2-40B4-BE49-F238E27FC236}">
                <a16:creationId xmlns:a16="http://schemas.microsoft.com/office/drawing/2014/main" id="{D2AC8E66-792C-46BA-A0BD-E919966F4E47}"/>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0" name="Freeform 1277">
            <a:extLst>
              <a:ext uri="{FF2B5EF4-FFF2-40B4-BE49-F238E27FC236}">
                <a16:creationId xmlns:a16="http://schemas.microsoft.com/office/drawing/2014/main" id="{34812F92-53E2-4096-8319-AE1E43B6BAE2}"/>
              </a:ext>
            </a:extLst>
          </p:cNvPr>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Freeform 1287">
            <a:extLst>
              <a:ext uri="{FF2B5EF4-FFF2-40B4-BE49-F238E27FC236}">
                <a16:creationId xmlns:a16="http://schemas.microsoft.com/office/drawing/2014/main" id="{278C970F-1CA5-4FF8-A2C2-F70EFDDB70AC}"/>
              </a:ext>
            </a:extLst>
          </p:cNvPr>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90">
            <a:extLst>
              <a:ext uri="{FF2B5EF4-FFF2-40B4-BE49-F238E27FC236}">
                <a16:creationId xmlns:a16="http://schemas.microsoft.com/office/drawing/2014/main" id="{E8569846-3099-4EDB-A715-2000D3D463D6}"/>
              </a:ext>
            </a:extLst>
          </p:cNvPr>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Rectangle 1335">
            <a:extLst>
              <a:ext uri="{FF2B5EF4-FFF2-40B4-BE49-F238E27FC236}">
                <a16:creationId xmlns:a16="http://schemas.microsoft.com/office/drawing/2014/main" id="{82F2E316-E515-4F29-B8B0-C08FD9D84E1B}"/>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4" name="Rectangle 1336">
            <a:extLst>
              <a:ext uri="{FF2B5EF4-FFF2-40B4-BE49-F238E27FC236}">
                <a16:creationId xmlns:a16="http://schemas.microsoft.com/office/drawing/2014/main" id="{3D7353F0-4B46-46D0-830A-206E4797DA46}"/>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7">
            <a:extLst>
              <a:ext uri="{FF2B5EF4-FFF2-40B4-BE49-F238E27FC236}">
                <a16:creationId xmlns:a16="http://schemas.microsoft.com/office/drawing/2014/main" id="{FAE7ADBF-FB3B-459D-96D8-6215D9C5D05A}"/>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40">
            <a:extLst>
              <a:ext uri="{FF2B5EF4-FFF2-40B4-BE49-F238E27FC236}">
                <a16:creationId xmlns:a16="http://schemas.microsoft.com/office/drawing/2014/main" id="{182E74BA-FD4C-4395-913E-61F8A7971BAB}"/>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1">
            <a:extLst>
              <a:ext uri="{FF2B5EF4-FFF2-40B4-BE49-F238E27FC236}">
                <a16:creationId xmlns:a16="http://schemas.microsoft.com/office/drawing/2014/main" id="{5A42463D-026B-4332-820B-03D95DB4DB1D}"/>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2">
            <a:extLst>
              <a:ext uri="{FF2B5EF4-FFF2-40B4-BE49-F238E27FC236}">
                <a16:creationId xmlns:a16="http://schemas.microsoft.com/office/drawing/2014/main" id="{91C2E644-125D-40B6-8415-E95259EBC7C1}"/>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3">
            <a:extLst>
              <a:ext uri="{FF2B5EF4-FFF2-40B4-BE49-F238E27FC236}">
                <a16:creationId xmlns:a16="http://schemas.microsoft.com/office/drawing/2014/main" id="{704A1C65-F1DE-4237-9D34-D99FD4B49830}"/>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4">
            <a:extLst>
              <a:ext uri="{FF2B5EF4-FFF2-40B4-BE49-F238E27FC236}">
                <a16:creationId xmlns:a16="http://schemas.microsoft.com/office/drawing/2014/main" id="{D1DCA494-DD80-47F8-8A45-6ABEBC922455}"/>
              </a:ext>
            </a:extLst>
          </p:cNvPr>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69">
            <a:extLst>
              <a:ext uri="{FF2B5EF4-FFF2-40B4-BE49-F238E27FC236}">
                <a16:creationId xmlns:a16="http://schemas.microsoft.com/office/drawing/2014/main" id="{1051FEF5-8EA5-4EBA-BB6B-2E8B71A90ADA}"/>
              </a:ext>
            </a:extLst>
          </p:cNvPr>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825083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3" y="968964"/>
            <a:ext cx="11372849" cy="5195162"/>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a:extLst>
              <a:ext uri="{FF2B5EF4-FFF2-40B4-BE49-F238E27FC236}">
                <a16:creationId xmlns:a16="http://schemas.microsoft.com/office/drawing/2014/main" id="{D576829A-DEBF-4938-85AF-93621C32C3F7}"/>
              </a:ext>
            </a:extLst>
          </p:cNvPr>
          <p:cNvSpPr>
            <a:spLocks noGrp="1"/>
          </p:cNvSpPr>
          <p:nvPr>
            <p:ph type="sldNum" sz="quarter" idx="14"/>
          </p:nvPr>
        </p:nvSpPr>
        <p:spPr/>
        <p:txBody>
          <a:bodyPr/>
          <a:lstStyle>
            <a:lvl1pPr>
              <a:defRPr/>
            </a:lvl1pPr>
          </a:lstStyle>
          <a:p>
            <a:fld id="{B6AFF777-255D-4E39-80A0-50CECA3A10BE}" type="slidenum">
              <a:rPr lang="en-US" altLang="en-US"/>
              <a:pPr/>
              <a:t>‹#›</a:t>
            </a:fld>
            <a:endParaRPr lang="en-US" altLang="en-US"/>
          </a:p>
        </p:txBody>
      </p:sp>
      <p:sp>
        <p:nvSpPr>
          <p:cNvPr id="5" name="Footer Placeholder 4">
            <a:extLst>
              <a:ext uri="{FF2B5EF4-FFF2-40B4-BE49-F238E27FC236}">
                <a16:creationId xmlns:a16="http://schemas.microsoft.com/office/drawing/2014/main" id="{63986309-F381-4D21-ACC8-EDFEA39A6FB8}"/>
              </a:ext>
            </a:extLst>
          </p:cNvPr>
          <p:cNvSpPr>
            <a:spLocks noGrp="1"/>
          </p:cNvSpPr>
          <p:nvPr>
            <p:ph type="ftr" sz="quarter" idx="15"/>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1272616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FF0FD3-B6CD-43E0-B27C-89320C14F471}"/>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80856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Table of Contents">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436BD5E5-7D00-4287-A8EF-BAF98B01925F}"/>
              </a:ext>
            </a:extLst>
          </p:cNvPr>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2" name="Title 1"/>
          <p:cNvSpPr>
            <a:spLocks noGrp="1"/>
          </p:cNvSpPr>
          <p:nvPr>
            <p:ph type="title"/>
          </p:nvPr>
        </p:nvSpPr>
        <p:spPr>
          <a:xfrm>
            <a:off x="475913" y="301627"/>
            <a:ext cx="11282705"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a:extLst>
              <a:ext uri="{FF2B5EF4-FFF2-40B4-BE49-F238E27FC236}">
                <a16:creationId xmlns:a16="http://schemas.microsoft.com/office/drawing/2014/main" id="{D94ABAB5-258D-4B8D-A428-79644A6DC692}"/>
              </a:ext>
            </a:extLst>
          </p:cNvPr>
          <p:cNvSpPr>
            <a:spLocks noGrp="1"/>
          </p:cNvSpPr>
          <p:nvPr>
            <p:ph type="ftr" sz="quarter" idx="14"/>
          </p:nvPr>
        </p:nvSpPr>
        <p:spPr/>
        <p:txBody>
          <a:bodyPr/>
          <a:lstStyle>
            <a:lvl1pPr>
              <a:defRPr/>
            </a:lvl1pPr>
          </a:lstStyle>
          <a:p>
            <a:pPr>
              <a:defRPr/>
            </a:pPr>
            <a:r>
              <a:rPr lang="en-US"/>
              <a:t>Footer Information</a:t>
            </a:r>
            <a:endParaRPr lang="en-US" dirty="0"/>
          </a:p>
        </p:txBody>
      </p:sp>
      <p:sp>
        <p:nvSpPr>
          <p:cNvPr id="6" name="Slide Number Placeholder 7">
            <a:extLst>
              <a:ext uri="{FF2B5EF4-FFF2-40B4-BE49-F238E27FC236}">
                <a16:creationId xmlns:a16="http://schemas.microsoft.com/office/drawing/2014/main" id="{54846F1F-CEC7-4423-BCD4-39BA0BF77220}"/>
              </a:ext>
            </a:extLst>
          </p:cNvPr>
          <p:cNvSpPr>
            <a:spLocks noGrp="1"/>
          </p:cNvSpPr>
          <p:nvPr>
            <p:ph type="sldNum" sz="quarter" idx="15"/>
          </p:nvPr>
        </p:nvSpPr>
        <p:spPr/>
        <p:txBody>
          <a:bodyPr/>
          <a:lstStyle>
            <a:lvl1pPr>
              <a:defRPr/>
            </a:lvl1pPr>
          </a:lstStyle>
          <a:p>
            <a:fld id="{8B136698-D3F8-4692-8029-08259F999F45}" type="slidenum">
              <a:rPr lang="en-US" altLang="en-US"/>
              <a:pPr/>
              <a:t>‹#›</a:t>
            </a:fld>
            <a:endParaRPr lang="en-US" altLang="en-US"/>
          </a:p>
        </p:txBody>
      </p:sp>
    </p:spTree>
    <p:extLst>
      <p:ext uri="{BB962C8B-B14F-4D97-AF65-F5344CB8AC3E}">
        <p14:creationId xmlns:p14="http://schemas.microsoft.com/office/powerpoint/2010/main" val="561051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6CA97D09-069B-4B8B-BBBF-3382E1172745}"/>
              </a:ext>
            </a:extLst>
          </p:cNvPr>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a:extLst>
              <a:ext uri="{FF2B5EF4-FFF2-40B4-BE49-F238E27FC236}">
                <a16:creationId xmlns:a16="http://schemas.microsoft.com/office/drawing/2014/main" id="{5031C9F3-B00F-4BC1-A292-20DD076B9130}"/>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a:extLst>
              <a:ext uri="{FF2B5EF4-FFF2-40B4-BE49-F238E27FC236}">
                <a16:creationId xmlns:a16="http://schemas.microsoft.com/office/drawing/2014/main" id="{08F58B28-AEB2-4604-A069-86836918A2B2}"/>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Line 1087">
            <a:extLst>
              <a:ext uri="{FF2B5EF4-FFF2-40B4-BE49-F238E27FC236}">
                <a16:creationId xmlns:a16="http://schemas.microsoft.com/office/drawing/2014/main" id="{F59EFB17-02B6-42E4-80AD-783FB4288A78}"/>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Rectangle 1088">
            <a:extLst>
              <a:ext uri="{FF2B5EF4-FFF2-40B4-BE49-F238E27FC236}">
                <a16:creationId xmlns:a16="http://schemas.microsoft.com/office/drawing/2014/main" id="{AADAD47A-DFCB-46DC-9ADB-CE3E6BA36FF8}"/>
              </a:ext>
            </a:extLst>
          </p:cNvPr>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a:extLst>
              <a:ext uri="{FF2B5EF4-FFF2-40B4-BE49-F238E27FC236}">
                <a16:creationId xmlns:a16="http://schemas.microsoft.com/office/drawing/2014/main" id="{EAA78A1D-2965-4E25-BE9A-B8A301F3C5E9}"/>
              </a:ext>
            </a:extLst>
          </p:cNvPr>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a:extLst>
              <a:ext uri="{FF2B5EF4-FFF2-40B4-BE49-F238E27FC236}">
                <a16:creationId xmlns:a16="http://schemas.microsoft.com/office/drawing/2014/main" id="{C2E4CAED-B774-4218-BE10-F07B7A966D67}"/>
              </a:ext>
            </a:extLst>
          </p:cNvPr>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15">
            <a:extLst>
              <a:ext uri="{FF2B5EF4-FFF2-40B4-BE49-F238E27FC236}">
                <a16:creationId xmlns:a16="http://schemas.microsoft.com/office/drawing/2014/main" id="{ADD24CD7-8379-4A46-9397-E6DC4D3D627C}"/>
              </a:ext>
            </a:extLst>
          </p:cNvPr>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20">
            <a:extLst>
              <a:ext uri="{FF2B5EF4-FFF2-40B4-BE49-F238E27FC236}">
                <a16:creationId xmlns:a16="http://schemas.microsoft.com/office/drawing/2014/main" id="{42B13B8E-02D2-43F0-9F93-8B1F738FDDBE}"/>
              </a:ext>
            </a:extLst>
          </p:cNvPr>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34">
            <a:extLst>
              <a:ext uri="{FF2B5EF4-FFF2-40B4-BE49-F238E27FC236}">
                <a16:creationId xmlns:a16="http://schemas.microsoft.com/office/drawing/2014/main" id="{51E3646C-6E3B-4FD5-B162-F685FAF36968}"/>
              </a:ext>
            </a:extLst>
          </p:cNvPr>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41">
            <a:extLst>
              <a:ext uri="{FF2B5EF4-FFF2-40B4-BE49-F238E27FC236}">
                <a16:creationId xmlns:a16="http://schemas.microsoft.com/office/drawing/2014/main" id="{01AC1A23-7488-458D-9EE6-25B7F8BDDF5C}"/>
              </a:ext>
            </a:extLst>
          </p:cNvPr>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48">
            <a:extLst>
              <a:ext uri="{FF2B5EF4-FFF2-40B4-BE49-F238E27FC236}">
                <a16:creationId xmlns:a16="http://schemas.microsoft.com/office/drawing/2014/main" id="{1FB1D48E-A6CC-4F05-9F4D-B007836966A2}"/>
              </a:ext>
            </a:extLst>
          </p:cNvPr>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0">
            <a:extLst>
              <a:ext uri="{FF2B5EF4-FFF2-40B4-BE49-F238E27FC236}">
                <a16:creationId xmlns:a16="http://schemas.microsoft.com/office/drawing/2014/main" id="{F708098A-F500-40D6-B131-7E50D5D6CB10}"/>
              </a:ext>
            </a:extLst>
          </p:cNvPr>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2">
            <a:extLst>
              <a:ext uri="{FF2B5EF4-FFF2-40B4-BE49-F238E27FC236}">
                <a16:creationId xmlns:a16="http://schemas.microsoft.com/office/drawing/2014/main" id="{D694A97E-A9AF-4F05-A550-4E97757911FB}"/>
              </a:ext>
            </a:extLst>
          </p:cNvPr>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54">
            <a:extLst>
              <a:ext uri="{FF2B5EF4-FFF2-40B4-BE49-F238E27FC236}">
                <a16:creationId xmlns:a16="http://schemas.microsoft.com/office/drawing/2014/main" id="{13FEE627-B60E-4C7D-886F-F5D1ADFA9D69}"/>
              </a:ext>
            </a:extLst>
          </p:cNvPr>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56">
            <a:extLst>
              <a:ext uri="{FF2B5EF4-FFF2-40B4-BE49-F238E27FC236}">
                <a16:creationId xmlns:a16="http://schemas.microsoft.com/office/drawing/2014/main" id="{96E102C1-0C2D-492A-B067-FA9B144E3789}"/>
              </a:ext>
            </a:extLst>
          </p:cNvPr>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63">
            <a:extLst>
              <a:ext uri="{FF2B5EF4-FFF2-40B4-BE49-F238E27FC236}">
                <a16:creationId xmlns:a16="http://schemas.microsoft.com/office/drawing/2014/main" id="{F46B0ED2-7478-420C-95A0-FCDF7A2D3284}"/>
              </a:ext>
            </a:extLst>
          </p:cNvPr>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72">
            <a:extLst>
              <a:ext uri="{FF2B5EF4-FFF2-40B4-BE49-F238E27FC236}">
                <a16:creationId xmlns:a16="http://schemas.microsoft.com/office/drawing/2014/main" id="{CC8FF155-C94E-4211-B81F-5D6F0F4A7705}"/>
              </a:ext>
            </a:extLst>
          </p:cNvPr>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1177">
            <a:extLst>
              <a:ext uri="{FF2B5EF4-FFF2-40B4-BE49-F238E27FC236}">
                <a16:creationId xmlns:a16="http://schemas.microsoft.com/office/drawing/2014/main" id="{EA31C33B-9606-4400-B75C-490DA77DDEF1}"/>
              </a:ext>
            </a:extLst>
          </p:cNvPr>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1180">
            <a:extLst>
              <a:ext uri="{FF2B5EF4-FFF2-40B4-BE49-F238E27FC236}">
                <a16:creationId xmlns:a16="http://schemas.microsoft.com/office/drawing/2014/main" id="{41C025E8-8434-4EC1-B550-B05596A91F17}"/>
              </a:ext>
            </a:extLst>
          </p:cNvPr>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Line 1187">
            <a:extLst>
              <a:ext uri="{FF2B5EF4-FFF2-40B4-BE49-F238E27FC236}">
                <a16:creationId xmlns:a16="http://schemas.microsoft.com/office/drawing/2014/main" id="{4BC55560-543A-439B-8000-92DD9ADAE166}"/>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Line 1188">
            <a:extLst>
              <a:ext uri="{FF2B5EF4-FFF2-40B4-BE49-F238E27FC236}">
                <a16:creationId xmlns:a16="http://schemas.microsoft.com/office/drawing/2014/main" id="{6A5D7D18-787F-4562-9D6A-C826FD2755D1}"/>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08">
            <a:extLst>
              <a:ext uri="{FF2B5EF4-FFF2-40B4-BE49-F238E27FC236}">
                <a16:creationId xmlns:a16="http://schemas.microsoft.com/office/drawing/2014/main" id="{1C908A69-7CAD-4A7E-972D-46D54D503AB5}"/>
              </a:ext>
            </a:extLst>
          </p:cNvPr>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1210">
            <a:extLst>
              <a:ext uri="{FF2B5EF4-FFF2-40B4-BE49-F238E27FC236}">
                <a16:creationId xmlns:a16="http://schemas.microsoft.com/office/drawing/2014/main" id="{5858BA96-AF6A-481A-9A75-55BCF56EA554}"/>
              </a:ext>
            </a:extLst>
          </p:cNvPr>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1214">
            <a:extLst>
              <a:ext uri="{FF2B5EF4-FFF2-40B4-BE49-F238E27FC236}">
                <a16:creationId xmlns:a16="http://schemas.microsoft.com/office/drawing/2014/main" id="{03DBA4AB-9E7A-4308-A64E-1F39DCE77844}"/>
              </a:ext>
            </a:extLst>
          </p:cNvPr>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Rectangle 1215">
            <a:extLst>
              <a:ext uri="{FF2B5EF4-FFF2-40B4-BE49-F238E27FC236}">
                <a16:creationId xmlns:a16="http://schemas.microsoft.com/office/drawing/2014/main" id="{66ED56F7-B5AF-4B04-A839-105D835A34A9}"/>
              </a:ext>
            </a:extLst>
          </p:cNvPr>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a:extLst>
              <a:ext uri="{FF2B5EF4-FFF2-40B4-BE49-F238E27FC236}">
                <a16:creationId xmlns:a16="http://schemas.microsoft.com/office/drawing/2014/main" id="{EF043FE3-E726-4E8B-A34D-6FAF1109D98C}"/>
              </a:ext>
            </a:extLst>
          </p:cNvPr>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19">
            <a:extLst>
              <a:ext uri="{FF2B5EF4-FFF2-40B4-BE49-F238E27FC236}">
                <a16:creationId xmlns:a16="http://schemas.microsoft.com/office/drawing/2014/main" id="{381F9161-C223-42DD-9846-60C2E7148C28}"/>
              </a:ext>
            </a:extLst>
          </p:cNvPr>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1221">
            <a:extLst>
              <a:ext uri="{FF2B5EF4-FFF2-40B4-BE49-F238E27FC236}">
                <a16:creationId xmlns:a16="http://schemas.microsoft.com/office/drawing/2014/main" id="{8A703CC6-B58F-4FFA-8F93-C2BA8CE9DC16}"/>
              </a:ext>
            </a:extLst>
          </p:cNvPr>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1234">
            <a:extLst>
              <a:ext uri="{FF2B5EF4-FFF2-40B4-BE49-F238E27FC236}">
                <a16:creationId xmlns:a16="http://schemas.microsoft.com/office/drawing/2014/main" id="{C3184926-5AD6-476E-B969-C5B4EF5F0F7F}"/>
              </a:ext>
            </a:extLst>
          </p:cNvPr>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Line 1237">
            <a:extLst>
              <a:ext uri="{FF2B5EF4-FFF2-40B4-BE49-F238E27FC236}">
                <a16:creationId xmlns:a16="http://schemas.microsoft.com/office/drawing/2014/main" id="{C3F8B3BA-5429-4302-9B59-D43A780D3716}"/>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Line 1238">
            <a:extLst>
              <a:ext uri="{FF2B5EF4-FFF2-40B4-BE49-F238E27FC236}">
                <a16:creationId xmlns:a16="http://schemas.microsoft.com/office/drawing/2014/main" id="{DEF9484F-477A-499D-8892-11CA4D651C30}"/>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0">
            <a:extLst>
              <a:ext uri="{FF2B5EF4-FFF2-40B4-BE49-F238E27FC236}">
                <a16:creationId xmlns:a16="http://schemas.microsoft.com/office/drawing/2014/main" id="{DFA7C2CD-81A3-47E6-B3C4-713FABF8B142}"/>
              </a:ext>
            </a:extLst>
          </p:cNvPr>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43">
            <a:extLst>
              <a:ext uri="{FF2B5EF4-FFF2-40B4-BE49-F238E27FC236}">
                <a16:creationId xmlns:a16="http://schemas.microsoft.com/office/drawing/2014/main" id="{326F55DA-1609-40C6-82A1-73FF20D2805C}"/>
              </a:ext>
            </a:extLst>
          </p:cNvPr>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46">
            <a:extLst>
              <a:ext uri="{FF2B5EF4-FFF2-40B4-BE49-F238E27FC236}">
                <a16:creationId xmlns:a16="http://schemas.microsoft.com/office/drawing/2014/main" id="{9DDA0915-36CF-42AF-945B-E9E7BEF5474F}"/>
              </a:ext>
            </a:extLst>
          </p:cNvPr>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0">
            <a:extLst>
              <a:ext uri="{FF2B5EF4-FFF2-40B4-BE49-F238E27FC236}">
                <a16:creationId xmlns:a16="http://schemas.microsoft.com/office/drawing/2014/main" id="{5AABA226-A648-473E-8502-043F3AFA07EF}"/>
              </a:ext>
            </a:extLst>
          </p:cNvPr>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1252">
            <a:extLst>
              <a:ext uri="{FF2B5EF4-FFF2-40B4-BE49-F238E27FC236}">
                <a16:creationId xmlns:a16="http://schemas.microsoft.com/office/drawing/2014/main" id="{D7531AA3-338F-404D-9C78-7972CD6A799D}"/>
              </a:ext>
            </a:extLst>
          </p:cNvPr>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1255">
            <a:extLst>
              <a:ext uri="{FF2B5EF4-FFF2-40B4-BE49-F238E27FC236}">
                <a16:creationId xmlns:a16="http://schemas.microsoft.com/office/drawing/2014/main" id="{2D92F182-1884-400E-8171-F5E0EB93DECE}"/>
              </a:ext>
            </a:extLst>
          </p:cNvPr>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Rectangle 1256">
            <a:extLst>
              <a:ext uri="{FF2B5EF4-FFF2-40B4-BE49-F238E27FC236}">
                <a16:creationId xmlns:a16="http://schemas.microsoft.com/office/drawing/2014/main" id="{C59A7602-D5D8-480C-8F56-F4F3C5C6EF90}"/>
              </a:ext>
            </a:extLst>
          </p:cNvPr>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a:extLst>
              <a:ext uri="{FF2B5EF4-FFF2-40B4-BE49-F238E27FC236}">
                <a16:creationId xmlns:a16="http://schemas.microsoft.com/office/drawing/2014/main" id="{DB79B719-A0B3-4DA5-9145-4D93EBE53163}"/>
              </a:ext>
            </a:extLst>
          </p:cNvPr>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1266">
            <a:extLst>
              <a:ext uri="{FF2B5EF4-FFF2-40B4-BE49-F238E27FC236}">
                <a16:creationId xmlns:a16="http://schemas.microsoft.com/office/drawing/2014/main" id="{FA1619E2-27A6-4544-BE4B-D9B7DFCC1D93}"/>
              </a:ext>
            </a:extLst>
          </p:cNvPr>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269">
            <a:extLst>
              <a:ext uri="{FF2B5EF4-FFF2-40B4-BE49-F238E27FC236}">
                <a16:creationId xmlns:a16="http://schemas.microsoft.com/office/drawing/2014/main" id="{1A2912E2-DD0C-496E-A2BE-42E02BBD3833}"/>
              </a:ext>
            </a:extLst>
          </p:cNvPr>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Line 1270">
            <a:extLst>
              <a:ext uri="{FF2B5EF4-FFF2-40B4-BE49-F238E27FC236}">
                <a16:creationId xmlns:a16="http://schemas.microsoft.com/office/drawing/2014/main" id="{E32FB417-D30A-4021-BC20-23456305D9B1}"/>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7" name="Line 1271">
            <a:extLst>
              <a:ext uri="{FF2B5EF4-FFF2-40B4-BE49-F238E27FC236}">
                <a16:creationId xmlns:a16="http://schemas.microsoft.com/office/drawing/2014/main" id="{7BB220E9-7295-4E1B-A710-F2BFA68617F0}"/>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 name="Rectangle 1272">
            <a:extLst>
              <a:ext uri="{FF2B5EF4-FFF2-40B4-BE49-F238E27FC236}">
                <a16:creationId xmlns:a16="http://schemas.microsoft.com/office/drawing/2014/main" id="{67478316-7662-443E-90CF-D427A7738975}"/>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a:extLst>
              <a:ext uri="{FF2B5EF4-FFF2-40B4-BE49-F238E27FC236}">
                <a16:creationId xmlns:a16="http://schemas.microsoft.com/office/drawing/2014/main" id="{4E70D1C8-EC3C-440E-BF9D-97D80996515A}"/>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a:extLst>
              <a:ext uri="{FF2B5EF4-FFF2-40B4-BE49-F238E27FC236}">
                <a16:creationId xmlns:a16="http://schemas.microsoft.com/office/drawing/2014/main" id="{B55223E1-3405-4EE8-93FD-DB37B6C3EED3}"/>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Line 1275">
            <a:extLst>
              <a:ext uri="{FF2B5EF4-FFF2-40B4-BE49-F238E27FC236}">
                <a16:creationId xmlns:a16="http://schemas.microsoft.com/office/drawing/2014/main" id="{87EC70A2-065F-4B3E-8176-FC2DC8DCDB2C}"/>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77">
            <a:extLst>
              <a:ext uri="{FF2B5EF4-FFF2-40B4-BE49-F238E27FC236}">
                <a16:creationId xmlns:a16="http://schemas.microsoft.com/office/drawing/2014/main" id="{2B298090-F41A-44F2-B621-C4A6BE9C0BAF}"/>
              </a:ext>
            </a:extLst>
          </p:cNvPr>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1287">
            <a:extLst>
              <a:ext uri="{FF2B5EF4-FFF2-40B4-BE49-F238E27FC236}">
                <a16:creationId xmlns:a16="http://schemas.microsoft.com/office/drawing/2014/main" id="{5D051F57-BBC2-4CDB-9BE4-D71D3DFDFA9E}"/>
              </a:ext>
            </a:extLst>
          </p:cNvPr>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 name="Freeform 1290">
            <a:extLst>
              <a:ext uri="{FF2B5EF4-FFF2-40B4-BE49-F238E27FC236}">
                <a16:creationId xmlns:a16="http://schemas.microsoft.com/office/drawing/2014/main" id="{438F9DF8-CE0D-49AE-9A8D-3AA98F16ED01}"/>
              </a:ext>
            </a:extLst>
          </p:cNvPr>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 name="Rectangle 1335">
            <a:extLst>
              <a:ext uri="{FF2B5EF4-FFF2-40B4-BE49-F238E27FC236}">
                <a16:creationId xmlns:a16="http://schemas.microsoft.com/office/drawing/2014/main" id="{E691831F-86B2-4AD5-9BA0-5366515536FA}"/>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a:extLst>
              <a:ext uri="{FF2B5EF4-FFF2-40B4-BE49-F238E27FC236}">
                <a16:creationId xmlns:a16="http://schemas.microsoft.com/office/drawing/2014/main" id="{07AF38A9-D834-4123-A8A5-B77C69E2545E}"/>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a:extLst>
              <a:ext uri="{FF2B5EF4-FFF2-40B4-BE49-F238E27FC236}">
                <a16:creationId xmlns:a16="http://schemas.microsoft.com/office/drawing/2014/main" id="{20D3B57E-850F-43E0-9643-9002EBE172AD}"/>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a:extLst>
              <a:ext uri="{FF2B5EF4-FFF2-40B4-BE49-F238E27FC236}">
                <a16:creationId xmlns:a16="http://schemas.microsoft.com/office/drawing/2014/main" id="{69FA608E-A364-49DC-A619-44ECCC569222}"/>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a:extLst>
              <a:ext uri="{FF2B5EF4-FFF2-40B4-BE49-F238E27FC236}">
                <a16:creationId xmlns:a16="http://schemas.microsoft.com/office/drawing/2014/main" id="{C6BD516B-AE8A-43D2-B8CD-31135E462213}"/>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a:extLst>
              <a:ext uri="{FF2B5EF4-FFF2-40B4-BE49-F238E27FC236}">
                <a16:creationId xmlns:a16="http://schemas.microsoft.com/office/drawing/2014/main" id="{FFDC7020-7E36-4C37-AD34-BF87EFB2BA24}"/>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a:extLst>
              <a:ext uri="{FF2B5EF4-FFF2-40B4-BE49-F238E27FC236}">
                <a16:creationId xmlns:a16="http://schemas.microsoft.com/office/drawing/2014/main" id="{BCFC53B1-F5B0-4E52-9A0F-B0B00C0A1A2F}"/>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a:extLst>
              <a:ext uri="{FF2B5EF4-FFF2-40B4-BE49-F238E27FC236}">
                <a16:creationId xmlns:a16="http://schemas.microsoft.com/office/drawing/2014/main" id="{F48D60DF-D1C6-4849-980E-90A809BD9F51}"/>
              </a:ext>
            </a:extLst>
          </p:cNvPr>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457868" y="301626"/>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a:extLst>
              <a:ext uri="{FF2B5EF4-FFF2-40B4-BE49-F238E27FC236}">
                <a16:creationId xmlns:a16="http://schemas.microsoft.com/office/drawing/2014/main" id="{129B4718-A358-4FDF-8863-CBBB203C02C0}"/>
              </a:ext>
            </a:extLst>
          </p:cNvPr>
          <p:cNvSpPr>
            <a:spLocks noGrp="1"/>
          </p:cNvSpPr>
          <p:nvPr>
            <p:ph type="ftr" sz="quarter" idx="11"/>
          </p:nvPr>
        </p:nvSpPr>
        <p:spPr/>
        <p:txBody>
          <a:bodyPr/>
          <a:lstStyle>
            <a:lvl1pPr>
              <a:defRPr/>
            </a:lvl1pPr>
          </a:lstStyle>
          <a:p>
            <a:pPr>
              <a:defRPr/>
            </a:pPr>
            <a:r>
              <a:rPr lang="en-US"/>
              <a:t>Footer Information</a:t>
            </a:r>
            <a:endParaRPr lang="en-US" dirty="0"/>
          </a:p>
        </p:txBody>
      </p:sp>
      <p:sp>
        <p:nvSpPr>
          <p:cNvPr id="64" name="Slide Number Placeholder 9">
            <a:extLst>
              <a:ext uri="{FF2B5EF4-FFF2-40B4-BE49-F238E27FC236}">
                <a16:creationId xmlns:a16="http://schemas.microsoft.com/office/drawing/2014/main" id="{68270127-5B4E-464D-9982-361FAA52EBB3}"/>
              </a:ext>
            </a:extLst>
          </p:cNvPr>
          <p:cNvSpPr>
            <a:spLocks noGrp="1"/>
          </p:cNvSpPr>
          <p:nvPr>
            <p:ph type="sldNum" sz="quarter" idx="12"/>
          </p:nvPr>
        </p:nvSpPr>
        <p:spPr/>
        <p:txBody>
          <a:bodyPr/>
          <a:lstStyle>
            <a:lvl1pPr>
              <a:defRPr/>
            </a:lvl1pPr>
          </a:lstStyle>
          <a:p>
            <a:fld id="{FD363E82-A3A7-411F-83DE-A11CE0B9C7B8}" type="slidenum">
              <a:rPr lang="en-US" altLang="en-US"/>
              <a:pPr/>
              <a:t>‹#›</a:t>
            </a:fld>
            <a:endParaRPr lang="en-US" altLang="en-US"/>
          </a:p>
        </p:txBody>
      </p:sp>
    </p:spTree>
    <p:extLst>
      <p:ext uri="{BB962C8B-B14F-4D97-AF65-F5344CB8AC3E}">
        <p14:creationId xmlns:p14="http://schemas.microsoft.com/office/powerpoint/2010/main" val="2433597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a:extLst>
              <a:ext uri="{FF2B5EF4-FFF2-40B4-BE49-F238E27FC236}">
                <a16:creationId xmlns:a16="http://schemas.microsoft.com/office/drawing/2014/main" id="{14987D2A-975B-438A-93BC-505732820708}"/>
              </a:ext>
            </a:extLst>
          </p:cNvPr>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a:extLst>
              <a:ext uri="{FF2B5EF4-FFF2-40B4-BE49-F238E27FC236}">
                <a16:creationId xmlns:a16="http://schemas.microsoft.com/office/drawing/2014/main" id="{00CE6439-8D5F-41B8-8786-CF9045AE1A52}"/>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bg2"/>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a:extLst>
              <a:ext uri="{FF2B5EF4-FFF2-40B4-BE49-F238E27FC236}">
                <a16:creationId xmlns:a16="http://schemas.microsoft.com/office/drawing/2014/main" id="{71156274-B952-4477-9038-335EDA4046E4}"/>
              </a:ext>
            </a:extLst>
          </p:cNvPr>
          <p:cNvSpPr>
            <a:spLocks noGrp="1"/>
          </p:cNvSpPr>
          <p:nvPr>
            <p:ph type="ftr" sz="quarter" idx="15"/>
          </p:nvPr>
        </p:nvSpPr>
        <p:spPr/>
        <p:txBody>
          <a:bodyPr/>
          <a:lstStyle>
            <a:lvl1pPr>
              <a:defRPr/>
            </a:lvl1pPr>
          </a:lstStyle>
          <a:p>
            <a:pPr>
              <a:defRPr/>
            </a:pPr>
            <a:r>
              <a:rPr lang="en-US"/>
              <a:t>Footer Information</a:t>
            </a:r>
            <a:endParaRPr lang="en-US" dirty="0"/>
          </a:p>
        </p:txBody>
      </p:sp>
      <p:sp>
        <p:nvSpPr>
          <p:cNvPr id="9" name="Slide Number Placeholder 2">
            <a:extLst>
              <a:ext uri="{FF2B5EF4-FFF2-40B4-BE49-F238E27FC236}">
                <a16:creationId xmlns:a16="http://schemas.microsoft.com/office/drawing/2014/main" id="{1D89FE62-2354-446D-B6CB-DD2056455C18}"/>
              </a:ext>
            </a:extLst>
          </p:cNvPr>
          <p:cNvSpPr>
            <a:spLocks noGrp="1"/>
          </p:cNvSpPr>
          <p:nvPr>
            <p:ph type="sldNum" sz="quarter" idx="16"/>
          </p:nvPr>
        </p:nvSpPr>
        <p:spPr/>
        <p:txBody>
          <a:bodyPr/>
          <a:lstStyle>
            <a:lvl1pPr>
              <a:defRPr/>
            </a:lvl1pPr>
          </a:lstStyle>
          <a:p>
            <a:fld id="{035C83E6-69E8-41EF-949A-583A5936B917}" type="slidenum">
              <a:rPr lang="en-US" altLang="en-US"/>
              <a:pPr/>
              <a:t>‹#›</a:t>
            </a:fld>
            <a:endParaRPr lang="en-US" altLang="en-US"/>
          </a:p>
        </p:txBody>
      </p:sp>
    </p:spTree>
    <p:extLst>
      <p:ext uri="{BB962C8B-B14F-4D97-AF65-F5344CB8AC3E}">
        <p14:creationId xmlns:p14="http://schemas.microsoft.com/office/powerpoint/2010/main" val="3920488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405102"/>
            <a:ext cx="4014520" cy="5517716"/>
          </a:xfrm>
        </p:spPr>
        <p:txBody>
          <a:bodyPr anchor="ctr"/>
          <a:lstStyle>
            <a:lvl1pPr algn="l">
              <a:defRPr sz="2400" b="0" i="0" cap="all" baseline="0">
                <a:solidFill>
                  <a:schemeClr val="bg2"/>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405102"/>
            <a:ext cx="6942667" cy="5483080"/>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D6E324A6-D1C5-4621-824D-11B7D74E6AD3}"/>
              </a:ext>
            </a:extLst>
          </p:cNvPr>
          <p:cNvSpPr>
            <a:spLocks noGrp="1"/>
          </p:cNvSpPr>
          <p:nvPr>
            <p:ph type="sldNum" sz="quarter" idx="10"/>
          </p:nvPr>
        </p:nvSpPr>
        <p:spPr/>
        <p:txBody>
          <a:bodyPr/>
          <a:lstStyle>
            <a:lvl1pPr>
              <a:defRPr/>
            </a:lvl1pPr>
          </a:lstStyle>
          <a:p>
            <a:fld id="{D4872165-731E-4B77-8D6B-D064B92B3ED7}" type="slidenum">
              <a:rPr lang="en-US" altLang="en-US"/>
              <a:pPr/>
              <a:t>‹#›</a:t>
            </a:fld>
            <a:endParaRPr lang="en-US" altLang="en-US"/>
          </a:p>
        </p:txBody>
      </p:sp>
      <p:sp>
        <p:nvSpPr>
          <p:cNvPr id="6" name="Footer Placeholder 4">
            <a:extLst>
              <a:ext uri="{FF2B5EF4-FFF2-40B4-BE49-F238E27FC236}">
                <a16:creationId xmlns:a16="http://schemas.microsoft.com/office/drawing/2014/main" id="{A5E5126A-7CC3-4C66-B077-2F00A31DF3CD}"/>
              </a:ext>
            </a:extLst>
          </p:cNvPr>
          <p:cNvSpPr>
            <a:spLocks noGrp="1"/>
          </p:cNvSpPr>
          <p:nvPr>
            <p:ph type="ftr" sz="quarter" idx="11"/>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363951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1316766"/>
            <a:ext cx="10177131" cy="4896544"/>
          </a:xfrm>
          <a:prstGeom prst="rect">
            <a:avLst/>
          </a:prstGeom>
        </p:spPr>
        <p:txBody>
          <a:bodyPr>
            <a:normAutofit/>
          </a:bodyPr>
          <a:lstStyle>
            <a:lvl1pPr marL="0" indent="0">
              <a:buNone/>
              <a:defRPr sz="3200" spc="54" baseline="0">
                <a:solidFill>
                  <a:srgbClr val="271D6C"/>
                </a:solidFill>
                <a:latin typeface="Calibri" pitchFamily="34" charset="0"/>
              </a:defRPr>
            </a:lvl1pPr>
            <a:lvl2pPr marL="609608" indent="0">
              <a:buNone/>
              <a:defRPr/>
            </a:lvl2pPr>
            <a:lvl3pPr marL="1219215" indent="0">
              <a:buNone/>
              <a:defRPr/>
            </a:lvl3pPr>
            <a:lvl4pPr marL="1828823" indent="0">
              <a:buNone/>
              <a:defRPr/>
            </a:lvl4pPr>
            <a:lvl5pPr marL="2438431"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623392" y="452670"/>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608" indent="0">
              <a:buNone/>
              <a:defRPr/>
            </a:lvl2pPr>
            <a:lvl3pPr marL="1219215" indent="0">
              <a:buNone/>
              <a:defRPr/>
            </a:lvl3pPr>
            <a:lvl4pPr marL="1828823" indent="0">
              <a:buNone/>
              <a:defRPr/>
            </a:lvl4pPr>
            <a:lvl5pPr marL="2438431" indent="0">
              <a:buNone/>
              <a:defRPr/>
            </a:lvl5pPr>
          </a:lstStyle>
          <a:p>
            <a:pPr lvl="0"/>
            <a:r>
              <a:rPr lang="nl-NL" dirty="0"/>
              <a:t>Titel 1 regel</a:t>
            </a:r>
          </a:p>
        </p:txBody>
      </p:sp>
    </p:spTree>
    <p:extLst>
      <p:ext uri="{BB962C8B-B14F-4D97-AF65-F5344CB8AC3E}">
        <p14:creationId xmlns:p14="http://schemas.microsoft.com/office/powerpoint/2010/main" val="3660632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A37B2BC2-C70A-461B-99F0-5E882FB52E55}"/>
              </a:ext>
            </a:extLst>
          </p:cNvPr>
          <p:cNvSpPr>
            <a:spLocks noGrp="1"/>
          </p:cNvSpPr>
          <p:nvPr>
            <p:ph type="sldNum" sz="quarter" idx="10"/>
          </p:nvPr>
        </p:nvSpPr>
        <p:spPr/>
        <p:txBody>
          <a:bodyPr/>
          <a:lstStyle>
            <a:lvl1pPr>
              <a:defRPr/>
            </a:lvl1pPr>
          </a:lstStyle>
          <a:p>
            <a:fld id="{18A033C4-07DF-410B-A0EF-9B2E96CD6EB8}" type="slidenum">
              <a:rPr lang="en-US" altLang="en-US"/>
              <a:pPr/>
              <a:t>‹#›</a:t>
            </a:fld>
            <a:endParaRPr lang="en-US" altLang="en-US"/>
          </a:p>
        </p:txBody>
      </p:sp>
      <p:sp>
        <p:nvSpPr>
          <p:cNvPr id="6" name="Footer Placeholder 4">
            <a:extLst>
              <a:ext uri="{FF2B5EF4-FFF2-40B4-BE49-F238E27FC236}">
                <a16:creationId xmlns:a16="http://schemas.microsoft.com/office/drawing/2014/main" id="{2E8667C7-1712-4304-835D-C65C5A64DC67}"/>
              </a:ext>
            </a:extLst>
          </p:cNvPr>
          <p:cNvSpPr>
            <a:spLocks noGrp="1"/>
          </p:cNvSpPr>
          <p:nvPr>
            <p:ph type="ftr" sz="quarter" idx="11"/>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2392621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7"/>
            <a:ext cx="11425544"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830455" y="1443790"/>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5"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976313"/>
            <a:ext cx="7058749" cy="414003"/>
          </a:xfrm>
        </p:spPr>
        <p:txBody>
          <a:bodyPr/>
          <a:lstStyle>
            <a:lvl1pPr algn="ctr">
              <a:defRPr sz="1600" b="0" cap="all"/>
            </a:lvl1pPr>
          </a:lstStyle>
          <a:p>
            <a:pPr lvl="0"/>
            <a:r>
              <a:rPr lang="en-US"/>
              <a:t>Click to edit Master text styles</a:t>
            </a:r>
          </a:p>
        </p:txBody>
      </p:sp>
      <p:sp>
        <p:nvSpPr>
          <p:cNvPr id="7" name="Slide Number Placeholder 3">
            <a:extLst>
              <a:ext uri="{FF2B5EF4-FFF2-40B4-BE49-F238E27FC236}">
                <a16:creationId xmlns:a16="http://schemas.microsoft.com/office/drawing/2014/main" id="{4F4C0132-EFDF-452C-8DEC-327FFBC36CD6}"/>
              </a:ext>
            </a:extLst>
          </p:cNvPr>
          <p:cNvSpPr>
            <a:spLocks noGrp="1"/>
          </p:cNvSpPr>
          <p:nvPr>
            <p:ph type="sldNum" sz="quarter" idx="15"/>
          </p:nvPr>
        </p:nvSpPr>
        <p:spPr/>
        <p:txBody>
          <a:bodyPr/>
          <a:lstStyle>
            <a:lvl1pPr>
              <a:defRPr/>
            </a:lvl1pPr>
          </a:lstStyle>
          <a:p>
            <a:fld id="{AF91CD27-FF80-4394-9FBB-747B7B065664}" type="slidenum">
              <a:rPr lang="en-US" altLang="en-US"/>
              <a:pPr/>
              <a:t>‹#›</a:t>
            </a:fld>
            <a:endParaRPr lang="en-US" altLang="en-US"/>
          </a:p>
        </p:txBody>
      </p:sp>
      <p:sp>
        <p:nvSpPr>
          <p:cNvPr id="8" name="Footer Placeholder 4">
            <a:extLst>
              <a:ext uri="{FF2B5EF4-FFF2-40B4-BE49-F238E27FC236}">
                <a16:creationId xmlns:a16="http://schemas.microsoft.com/office/drawing/2014/main" id="{5CE8D955-6F5A-4C06-8F5F-789AA4FCA5E7}"/>
              </a:ext>
            </a:extLst>
          </p:cNvPr>
          <p:cNvSpPr>
            <a:spLocks noGrp="1"/>
          </p:cNvSpPr>
          <p:nvPr>
            <p:ph type="ftr" sz="quarter" idx="16"/>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3862531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507217"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a:extLst>
              <a:ext uri="{FF2B5EF4-FFF2-40B4-BE49-F238E27FC236}">
                <a16:creationId xmlns:a16="http://schemas.microsoft.com/office/drawing/2014/main" id="{B971B8C1-A5DF-468E-B531-1A03D9BB7085}"/>
              </a:ext>
            </a:extLst>
          </p:cNvPr>
          <p:cNvSpPr>
            <a:spLocks noGrp="1"/>
          </p:cNvSpPr>
          <p:nvPr>
            <p:ph type="sldNum" sz="quarter" idx="15"/>
          </p:nvPr>
        </p:nvSpPr>
        <p:spPr/>
        <p:txBody>
          <a:bodyPr/>
          <a:lstStyle>
            <a:lvl1pPr>
              <a:defRPr/>
            </a:lvl1pPr>
          </a:lstStyle>
          <a:p>
            <a:fld id="{1D3AED99-9D85-4D8A-8ACF-945C9F4C7FD7}" type="slidenum">
              <a:rPr lang="en-US" altLang="en-US"/>
              <a:pPr/>
              <a:t>‹#›</a:t>
            </a:fld>
            <a:endParaRPr lang="en-US" altLang="en-US"/>
          </a:p>
        </p:txBody>
      </p:sp>
      <p:sp>
        <p:nvSpPr>
          <p:cNvPr id="10" name="Footer Placeholder 4">
            <a:extLst>
              <a:ext uri="{FF2B5EF4-FFF2-40B4-BE49-F238E27FC236}">
                <a16:creationId xmlns:a16="http://schemas.microsoft.com/office/drawing/2014/main" id="{F19BD3C3-E5FF-4444-AC49-6CF96EC5E9BA}"/>
              </a:ext>
            </a:extLst>
          </p:cNvPr>
          <p:cNvSpPr>
            <a:spLocks noGrp="1"/>
          </p:cNvSpPr>
          <p:nvPr>
            <p:ph type="ftr" sz="quarter" idx="16"/>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3135046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a:extLst>
              <a:ext uri="{FF2B5EF4-FFF2-40B4-BE49-F238E27FC236}">
                <a16:creationId xmlns:a16="http://schemas.microsoft.com/office/drawing/2014/main" id="{9313D565-4925-460D-A0F4-D9E293520316}"/>
              </a:ext>
            </a:extLst>
          </p:cNvPr>
          <p:cNvSpPr>
            <a:spLocks noGrp="1"/>
          </p:cNvSpPr>
          <p:nvPr>
            <p:ph type="sldNum" sz="quarter" idx="10"/>
          </p:nvPr>
        </p:nvSpPr>
        <p:spPr/>
        <p:txBody>
          <a:bodyPr/>
          <a:lstStyle>
            <a:lvl1pPr>
              <a:defRPr/>
            </a:lvl1pPr>
          </a:lstStyle>
          <a:p>
            <a:fld id="{6F4585B8-B69C-47C4-A612-DBADD8B93D5A}" type="slidenum">
              <a:rPr lang="en-US" altLang="en-US"/>
              <a:pPr/>
              <a:t>‹#›</a:t>
            </a:fld>
            <a:endParaRPr lang="en-US" altLang="en-US"/>
          </a:p>
        </p:txBody>
      </p:sp>
      <p:sp>
        <p:nvSpPr>
          <p:cNvPr id="6" name="Footer Placeholder 4">
            <a:extLst>
              <a:ext uri="{FF2B5EF4-FFF2-40B4-BE49-F238E27FC236}">
                <a16:creationId xmlns:a16="http://schemas.microsoft.com/office/drawing/2014/main" id="{1FAA80B6-2202-495A-BFDC-C5D5B5CB4F1D}"/>
              </a:ext>
            </a:extLst>
          </p:cNvPr>
          <p:cNvSpPr>
            <a:spLocks noGrp="1"/>
          </p:cNvSpPr>
          <p:nvPr>
            <p:ph type="ftr" sz="quarter" idx="11"/>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258299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5"/>
            <a:ext cx="4194123" cy="2795917"/>
          </a:xfrm>
        </p:spPr>
        <p:txBody>
          <a:bodyPr/>
          <a:lstStyle>
            <a:lvl1pPr>
              <a:defRPr sz="3200" b="0" i="0" cap="all">
                <a:solidFill>
                  <a:schemeClr val="tx1"/>
                </a:solidFill>
                <a:latin typeface="+mn-lt"/>
                <a:cs typeface="Andes ExtraLight"/>
              </a:defRPr>
            </a:lvl1pPr>
          </a:lstStyle>
          <a:p>
            <a:r>
              <a:rPr lang="en-US" dirty="0"/>
              <a:t>Click to edit Master title style</a:t>
            </a:r>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1600">
                <a:solidFill>
                  <a:schemeClr val="tx2">
                    <a:lumMod val="50000"/>
                    <a:lumOff val="50000"/>
                  </a:schemeClr>
                </a:solidFill>
              </a:defRPr>
            </a:lvl1pPr>
            <a:lvl2pPr marL="0" indent="0">
              <a:lnSpc>
                <a:spcPct val="125000"/>
              </a:lnSpc>
              <a:spcBef>
                <a:spcPts val="0"/>
              </a:spcBef>
              <a:spcAft>
                <a:spcPts val="2200"/>
              </a:spcAft>
              <a:buNone/>
              <a:defRPr sz="16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Content Placeholder 3"/>
          <p:cNvSpPr>
            <a:spLocks noGrp="1"/>
          </p:cNvSpPr>
          <p:nvPr>
            <p:ph sz="half" idx="12"/>
          </p:nvPr>
        </p:nvSpPr>
        <p:spPr>
          <a:xfrm>
            <a:off x="480485" y="3284615"/>
            <a:ext cx="4189551" cy="2846021"/>
          </a:xfrm>
        </p:spPr>
        <p:txBody>
          <a:bodyPr/>
          <a:lstStyle>
            <a:lvl1pPr>
              <a:lnSpc>
                <a:spcPct val="125000"/>
              </a:lnSpc>
              <a:spcBef>
                <a:spcPts val="0"/>
              </a:spcBef>
              <a:spcAft>
                <a:spcPts val="2200"/>
              </a:spcAft>
              <a:defRPr sz="2200" baseline="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5" name="Slide Number Placeholder 3">
            <a:extLst>
              <a:ext uri="{FF2B5EF4-FFF2-40B4-BE49-F238E27FC236}">
                <a16:creationId xmlns:a16="http://schemas.microsoft.com/office/drawing/2014/main" id="{1C1245BE-AA43-4A20-A75E-AC06CAB3AA54}"/>
              </a:ext>
            </a:extLst>
          </p:cNvPr>
          <p:cNvSpPr>
            <a:spLocks noGrp="1"/>
          </p:cNvSpPr>
          <p:nvPr>
            <p:ph type="sldNum" sz="quarter" idx="13"/>
          </p:nvPr>
        </p:nvSpPr>
        <p:spPr/>
        <p:txBody>
          <a:bodyPr/>
          <a:lstStyle>
            <a:lvl1pPr>
              <a:defRPr/>
            </a:lvl1pPr>
          </a:lstStyle>
          <a:p>
            <a:fld id="{F689FB9E-16FC-42B7-86B1-D121A472AC1A}" type="slidenum">
              <a:rPr lang="en-US" altLang="en-US"/>
              <a:pPr/>
              <a:t>‹#›</a:t>
            </a:fld>
            <a:endParaRPr lang="en-US" altLang="en-US"/>
          </a:p>
        </p:txBody>
      </p:sp>
      <p:sp>
        <p:nvSpPr>
          <p:cNvPr id="6" name="Footer Placeholder 4">
            <a:extLst>
              <a:ext uri="{FF2B5EF4-FFF2-40B4-BE49-F238E27FC236}">
                <a16:creationId xmlns:a16="http://schemas.microsoft.com/office/drawing/2014/main" id="{E617BAB8-090A-4261-9771-BDD448EE385E}"/>
              </a:ext>
            </a:extLst>
          </p:cNvPr>
          <p:cNvSpPr>
            <a:spLocks noGrp="1"/>
          </p:cNvSpPr>
          <p:nvPr>
            <p:ph type="ftr" sz="quarter" idx="14"/>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2874851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endParaRPr lang="en-US" noProof="0" dirty="0"/>
          </a:p>
        </p:txBody>
      </p:sp>
      <p:sp>
        <p:nvSpPr>
          <p:cNvPr id="7" name="Title 1"/>
          <p:cNvSpPr>
            <a:spLocks noGrp="1"/>
          </p:cNvSpPr>
          <p:nvPr>
            <p:ph type="title"/>
          </p:nvPr>
        </p:nvSpPr>
        <p:spPr>
          <a:xfrm>
            <a:off x="6813973" y="3200402"/>
            <a:ext cx="4836160" cy="761999"/>
          </a:xfrm>
        </p:spPr>
        <p:txBody>
          <a:bodyPr/>
          <a:lstStyle>
            <a:lvl1pPr>
              <a:defRPr b="1"/>
            </a:lvl1pPr>
          </a:lstStyle>
          <a:p>
            <a:r>
              <a:rPr lang="en-US" dirty="0"/>
              <a:t>Click to edit Master title style</a:t>
            </a:r>
          </a:p>
        </p:txBody>
      </p:sp>
      <p:sp>
        <p:nvSpPr>
          <p:cNvPr id="8" name="Text Placeholder 5"/>
          <p:cNvSpPr>
            <a:spLocks noGrp="1"/>
          </p:cNvSpPr>
          <p:nvPr>
            <p:ph type="body" sz="quarter" idx="14"/>
          </p:nvPr>
        </p:nvSpPr>
        <p:spPr>
          <a:xfrm>
            <a:off x="6800851" y="3982721"/>
            <a:ext cx="4862829" cy="1767839"/>
          </a:xfrm>
        </p:spPr>
        <p:txBody>
          <a:bodyPr/>
          <a:lstStyle>
            <a:lvl1pPr>
              <a:defRPr b="1">
                <a:solidFill>
                  <a:srgbClr val="FFFFFF"/>
                </a:solidFill>
              </a:defRPr>
            </a:lvl1pPr>
          </a:lstStyle>
          <a:p>
            <a:pPr lvl="0"/>
            <a:r>
              <a:rPr lang="en-US" dirty="0"/>
              <a:t>Click to edit Master text styles</a:t>
            </a:r>
          </a:p>
        </p:txBody>
      </p:sp>
      <p:sp>
        <p:nvSpPr>
          <p:cNvPr id="5" name="Slide Number Placeholder 3">
            <a:extLst>
              <a:ext uri="{FF2B5EF4-FFF2-40B4-BE49-F238E27FC236}">
                <a16:creationId xmlns:a16="http://schemas.microsoft.com/office/drawing/2014/main" id="{CF9198DB-50EA-4C16-B555-950B080DB943}"/>
              </a:ext>
            </a:extLst>
          </p:cNvPr>
          <p:cNvSpPr>
            <a:spLocks noGrp="1"/>
          </p:cNvSpPr>
          <p:nvPr>
            <p:ph type="sldNum" sz="quarter" idx="15"/>
          </p:nvPr>
        </p:nvSpPr>
        <p:spPr/>
        <p:txBody>
          <a:bodyPr/>
          <a:lstStyle>
            <a:lvl1pPr>
              <a:defRPr/>
            </a:lvl1pPr>
          </a:lstStyle>
          <a:p>
            <a:fld id="{43A2C067-EC1E-40E8-9995-CF4F9C17971D}" type="slidenum">
              <a:rPr lang="en-US" altLang="en-US"/>
              <a:pPr/>
              <a:t>‹#›</a:t>
            </a:fld>
            <a:endParaRPr lang="en-US" altLang="en-US"/>
          </a:p>
        </p:txBody>
      </p:sp>
      <p:sp>
        <p:nvSpPr>
          <p:cNvPr id="6" name="Footer Placeholder 4">
            <a:extLst>
              <a:ext uri="{FF2B5EF4-FFF2-40B4-BE49-F238E27FC236}">
                <a16:creationId xmlns:a16="http://schemas.microsoft.com/office/drawing/2014/main" id="{BA965C84-3B6E-4E71-95D1-4816BF294F07}"/>
              </a:ext>
            </a:extLst>
          </p:cNvPr>
          <p:cNvSpPr>
            <a:spLocks noGrp="1"/>
          </p:cNvSpPr>
          <p:nvPr>
            <p:ph type="ftr" sz="quarter" idx="16"/>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4159247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2968E74-B786-4CA4-AC36-2E2ACFFFA452}"/>
              </a:ext>
            </a:extLst>
          </p:cNvPr>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6813973" y="3200402"/>
            <a:ext cx="4836160" cy="761999"/>
          </a:xfrm>
        </p:spPr>
        <p:txBody>
          <a:bodyPr/>
          <a:lstStyle>
            <a:lvl1pPr>
              <a:defRPr b="1">
                <a:solidFill>
                  <a:srgbClr val="7F7F7F"/>
                </a:solidFill>
              </a:defRPr>
            </a:lvl1pPr>
          </a:lstStyle>
          <a:p>
            <a:r>
              <a:rPr lang="en-US" dirty="0"/>
              <a:t>Click to edit Master title style</a:t>
            </a:r>
          </a:p>
        </p:txBody>
      </p:sp>
      <p:sp>
        <p:nvSpPr>
          <p:cNvPr id="6" name="Text Placeholder 5"/>
          <p:cNvSpPr>
            <a:spLocks noGrp="1"/>
          </p:cNvSpPr>
          <p:nvPr>
            <p:ph type="body" sz="quarter" idx="14"/>
          </p:nvPr>
        </p:nvSpPr>
        <p:spPr>
          <a:xfrm>
            <a:off x="6800851" y="3982721"/>
            <a:ext cx="4862829" cy="1767839"/>
          </a:xfrm>
        </p:spPr>
        <p:txBody>
          <a:bodyPr/>
          <a:lstStyle>
            <a:lvl1pPr>
              <a:defRPr b="0">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1232005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a:extLst>
              <a:ext uri="{FF2B5EF4-FFF2-40B4-BE49-F238E27FC236}">
                <a16:creationId xmlns:a16="http://schemas.microsoft.com/office/drawing/2014/main" id="{8218E396-E6C7-4363-AAD2-CF125D542849}"/>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4" name="Line 1086">
            <a:extLst>
              <a:ext uri="{FF2B5EF4-FFF2-40B4-BE49-F238E27FC236}">
                <a16:creationId xmlns:a16="http://schemas.microsoft.com/office/drawing/2014/main" id="{DC0134B1-C37B-45FF-BBCA-928DC2CFCA2D}"/>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5" name="Line 1087">
            <a:extLst>
              <a:ext uri="{FF2B5EF4-FFF2-40B4-BE49-F238E27FC236}">
                <a16:creationId xmlns:a16="http://schemas.microsoft.com/office/drawing/2014/main" id="{57EFA469-A132-4202-B636-3526615E89C3}"/>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 name="Rectangle 1088">
            <a:extLst>
              <a:ext uri="{FF2B5EF4-FFF2-40B4-BE49-F238E27FC236}">
                <a16:creationId xmlns:a16="http://schemas.microsoft.com/office/drawing/2014/main" id="{96FABDA2-8E8D-45C3-A5BA-C28A46B793A1}"/>
              </a:ext>
            </a:extLst>
          </p:cNvPr>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7" name="Rectangle 1089">
            <a:extLst>
              <a:ext uri="{FF2B5EF4-FFF2-40B4-BE49-F238E27FC236}">
                <a16:creationId xmlns:a16="http://schemas.microsoft.com/office/drawing/2014/main" id="{45484631-693B-4226-9414-678BF593E8C9}"/>
              </a:ext>
            </a:extLst>
          </p:cNvPr>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8" name="Freeform 1098">
            <a:extLst>
              <a:ext uri="{FF2B5EF4-FFF2-40B4-BE49-F238E27FC236}">
                <a16:creationId xmlns:a16="http://schemas.microsoft.com/office/drawing/2014/main" id="{E02F35CE-EB58-460E-879F-E41D5EDD43A7}"/>
              </a:ext>
            </a:extLst>
          </p:cNvPr>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9" name="Freeform 1115">
            <a:extLst>
              <a:ext uri="{FF2B5EF4-FFF2-40B4-BE49-F238E27FC236}">
                <a16:creationId xmlns:a16="http://schemas.microsoft.com/office/drawing/2014/main" id="{C546E9CE-B9C0-4DFC-991F-7FFFCFE4B7CB}"/>
              </a:ext>
            </a:extLst>
          </p:cNvPr>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0" name="Freeform 1120">
            <a:extLst>
              <a:ext uri="{FF2B5EF4-FFF2-40B4-BE49-F238E27FC236}">
                <a16:creationId xmlns:a16="http://schemas.microsoft.com/office/drawing/2014/main" id="{455DE84E-E2A5-4D3A-BBCD-CEE6985CA420}"/>
              </a:ext>
            </a:extLst>
          </p:cNvPr>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1" name="Freeform 1134">
            <a:extLst>
              <a:ext uri="{FF2B5EF4-FFF2-40B4-BE49-F238E27FC236}">
                <a16:creationId xmlns:a16="http://schemas.microsoft.com/office/drawing/2014/main" id="{93EEDF73-6424-48F3-85E6-69B9B85AA5B7}"/>
              </a:ext>
            </a:extLst>
          </p:cNvPr>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2" name="Freeform 1141">
            <a:extLst>
              <a:ext uri="{FF2B5EF4-FFF2-40B4-BE49-F238E27FC236}">
                <a16:creationId xmlns:a16="http://schemas.microsoft.com/office/drawing/2014/main" id="{BDFD745D-DB55-4CF0-91C6-9C47CA671495}"/>
              </a:ext>
            </a:extLst>
          </p:cNvPr>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3" name="Freeform 1148">
            <a:extLst>
              <a:ext uri="{FF2B5EF4-FFF2-40B4-BE49-F238E27FC236}">
                <a16:creationId xmlns:a16="http://schemas.microsoft.com/office/drawing/2014/main" id="{83AEAA71-2320-43BA-8460-F10185FC0EC9}"/>
              </a:ext>
            </a:extLst>
          </p:cNvPr>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4" name="Freeform 1150">
            <a:extLst>
              <a:ext uri="{FF2B5EF4-FFF2-40B4-BE49-F238E27FC236}">
                <a16:creationId xmlns:a16="http://schemas.microsoft.com/office/drawing/2014/main" id="{0E6E5E6D-DC1C-4B99-B4ED-46BB24328640}"/>
              </a:ext>
            </a:extLst>
          </p:cNvPr>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5" name="Freeform 1152">
            <a:extLst>
              <a:ext uri="{FF2B5EF4-FFF2-40B4-BE49-F238E27FC236}">
                <a16:creationId xmlns:a16="http://schemas.microsoft.com/office/drawing/2014/main" id="{6F1C4D3F-C262-43EA-BF84-8F00A06377F4}"/>
              </a:ext>
            </a:extLst>
          </p:cNvPr>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6" name="Freeform 1154">
            <a:extLst>
              <a:ext uri="{FF2B5EF4-FFF2-40B4-BE49-F238E27FC236}">
                <a16:creationId xmlns:a16="http://schemas.microsoft.com/office/drawing/2014/main" id="{B0761A15-4FD0-48F4-9BC8-5794B009D69E}"/>
              </a:ext>
            </a:extLst>
          </p:cNvPr>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7" name="Freeform 1156">
            <a:extLst>
              <a:ext uri="{FF2B5EF4-FFF2-40B4-BE49-F238E27FC236}">
                <a16:creationId xmlns:a16="http://schemas.microsoft.com/office/drawing/2014/main" id="{0FCB0D49-17E2-4E8F-9697-8BACC82CF3DD}"/>
              </a:ext>
            </a:extLst>
          </p:cNvPr>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8" name="Freeform 1163">
            <a:extLst>
              <a:ext uri="{FF2B5EF4-FFF2-40B4-BE49-F238E27FC236}">
                <a16:creationId xmlns:a16="http://schemas.microsoft.com/office/drawing/2014/main" id="{A8AF7D71-D462-4D2C-BAB2-6AFE4D21B081}"/>
              </a:ext>
            </a:extLst>
          </p:cNvPr>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9" name="Freeform 1172">
            <a:extLst>
              <a:ext uri="{FF2B5EF4-FFF2-40B4-BE49-F238E27FC236}">
                <a16:creationId xmlns:a16="http://schemas.microsoft.com/office/drawing/2014/main" id="{0801F350-A238-4A94-8273-E7914E724F43}"/>
              </a:ext>
            </a:extLst>
          </p:cNvPr>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0" name="Freeform 1177">
            <a:extLst>
              <a:ext uri="{FF2B5EF4-FFF2-40B4-BE49-F238E27FC236}">
                <a16:creationId xmlns:a16="http://schemas.microsoft.com/office/drawing/2014/main" id="{1A5FB770-7024-4F38-8265-D73BE4EE616D}"/>
              </a:ext>
            </a:extLst>
          </p:cNvPr>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1" name="Freeform 1180">
            <a:extLst>
              <a:ext uri="{FF2B5EF4-FFF2-40B4-BE49-F238E27FC236}">
                <a16:creationId xmlns:a16="http://schemas.microsoft.com/office/drawing/2014/main" id="{147E8471-0F04-4874-A6D0-F1A106B25821}"/>
              </a:ext>
            </a:extLst>
          </p:cNvPr>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2" name="Line 1187">
            <a:extLst>
              <a:ext uri="{FF2B5EF4-FFF2-40B4-BE49-F238E27FC236}">
                <a16:creationId xmlns:a16="http://schemas.microsoft.com/office/drawing/2014/main" id="{53A34080-CA23-4910-ACF4-D01D38848FED}"/>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3" name="Line 1188">
            <a:extLst>
              <a:ext uri="{FF2B5EF4-FFF2-40B4-BE49-F238E27FC236}">
                <a16:creationId xmlns:a16="http://schemas.microsoft.com/office/drawing/2014/main" id="{BFF07119-F34F-4454-B4B1-C188B619C459}"/>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4" name="Freeform 1208">
            <a:extLst>
              <a:ext uri="{FF2B5EF4-FFF2-40B4-BE49-F238E27FC236}">
                <a16:creationId xmlns:a16="http://schemas.microsoft.com/office/drawing/2014/main" id="{0BFF5BC2-2ECD-4937-8717-0E83431B9F5C}"/>
              </a:ext>
            </a:extLst>
          </p:cNvPr>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5" name="Freeform 1210">
            <a:extLst>
              <a:ext uri="{FF2B5EF4-FFF2-40B4-BE49-F238E27FC236}">
                <a16:creationId xmlns:a16="http://schemas.microsoft.com/office/drawing/2014/main" id="{C6C0B46E-7D3A-4ABF-BB87-67C5337EDB0C}"/>
              </a:ext>
            </a:extLst>
          </p:cNvPr>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6" name="Freeform 1214">
            <a:extLst>
              <a:ext uri="{FF2B5EF4-FFF2-40B4-BE49-F238E27FC236}">
                <a16:creationId xmlns:a16="http://schemas.microsoft.com/office/drawing/2014/main" id="{2E830A19-C39A-404A-9BFB-97D2290987C0}"/>
              </a:ext>
            </a:extLst>
          </p:cNvPr>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7" name="Rectangle 1215">
            <a:extLst>
              <a:ext uri="{FF2B5EF4-FFF2-40B4-BE49-F238E27FC236}">
                <a16:creationId xmlns:a16="http://schemas.microsoft.com/office/drawing/2014/main" id="{3B2C14DE-209B-4FAD-9A91-221955C686A8}"/>
              </a:ext>
            </a:extLst>
          </p:cNvPr>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8" name="Freeform 1217">
            <a:extLst>
              <a:ext uri="{FF2B5EF4-FFF2-40B4-BE49-F238E27FC236}">
                <a16:creationId xmlns:a16="http://schemas.microsoft.com/office/drawing/2014/main" id="{2E330DEA-88AA-4E8A-8981-7003F6868265}"/>
              </a:ext>
            </a:extLst>
          </p:cNvPr>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9" name="Freeform 1219">
            <a:extLst>
              <a:ext uri="{FF2B5EF4-FFF2-40B4-BE49-F238E27FC236}">
                <a16:creationId xmlns:a16="http://schemas.microsoft.com/office/drawing/2014/main" id="{34AF7F6C-85D4-4138-ACF5-4C3817C10FFA}"/>
              </a:ext>
            </a:extLst>
          </p:cNvPr>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0" name="Freeform 1221">
            <a:extLst>
              <a:ext uri="{FF2B5EF4-FFF2-40B4-BE49-F238E27FC236}">
                <a16:creationId xmlns:a16="http://schemas.microsoft.com/office/drawing/2014/main" id="{B34241CA-86C1-424A-8702-005DE60AB9A8}"/>
              </a:ext>
            </a:extLst>
          </p:cNvPr>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1" name="Freeform 1234">
            <a:extLst>
              <a:ext uri="{FF2B5EF4-FFF2-40B4-BE49-F238E27FC236}">
                <a16:creationId xmlns:a16="http://schemas.microsoft.com/office/drawing/2014/main" id="{CF8F5EFB-C87E-4F26-84CF-A22311E9E993}"/>
              </a:ext>
            </a:extLst>
          </p:cNvPr>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2" name="Line 1237">
            <a:extLst>
              <a:ext uri="{FF2B5EF4-FFF2-40B4-BE49-F238E27FC236}">
                <a16:creationId xmlns:a16="http://schemas.microsoft.com/office/drawing/2014/main" id="{435D9E4F-E3DB-46E4-9143-7734A8D0A000}"/>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 name="Line 1238">
            <a:extLst>
              <a:ext uri="{FF2B5EF4-FFF2-40B4-BE49-F238E27FC236}">
                <a16:creationId xmlns:a16="http://schemas.microsoft.com/office/drawing/2014/main" id="{302C9925-9353-4A9D-9E4F-B79BE5920346}"/>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 name="Freeform 1240">
            <a:extLst>
              <a:ext uri="{FF2B5EF4-FFF2-40B4-BE49-F238E27FC236}">
                <a16:creationId xmlns:a16="http://schemas.microsoft.com/office/drawing/2014/main" id="{D402D74D-DC1C-4360-A348-1CA082D7069D}"/>
              </a:ext>
            </a:extLst>
          </p:cNvPr>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 name="Freeform 1243">
            <a:extLst>
              <a:ext uri="{FF2B5EF4-FFF2-40B4-BE49-F238E27FC236}">
                <a16:creationId xmlns:a16="http://schemas.microsoft.com/office/drawing/2014/main" id="{75554491-8D94-4A1C-AE1B-55968859338E}"/>
              </a:ext>
            </a:extLst>
          </p:cNvPr>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 name="Freeform 1246">
            <a:extLst>
              <a:ext uri="{FF2B5EF4-FFF2-40B4-BE49-F238E27FC236}">
                <a16:creationId xmlns:a16="http://schemas.microsoft.com/office/drawing/2014/main" id="{570BA7CE-9F66-494D-8126-25EA6137D95C}"/>
              </a:ext>
            </a:extLst>
          </p:cNvPr>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 name="Freeform 1250">
            <a:extLst>
              <a:ext uri="{FF2B5EF4-FFF2-40B4-BE49-F238E27FC236}">
                <a16:creationId xmlns:a16="http://schemas.microsoft.com/office/drawing/2014/main" id="{71DA7755-6071-4F38-A687-D94AA12C8975}"/>
              </a:ext>
            </a:extLst>
          </p:cNvPr>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 name="Freeform 1252">
            <a:extLst>
              <a:ext uri="{FF2B5EF4-FFF2-40B4-BE49-F238E27FC236}">
                <a16:creationId xmlns:a16="http://schemas.microsoft.com/office/drawing/2014/main" id="{672B68C5-1DAB-41F5-86D4-66AAAEDCFD8D}"/>
              </a:ext>
            </a:extLst>
          </p:cNvPr>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9" name="Freeform 1255">
            <a:extLst>
              <a:ext uri="{FF2B5EF4-FFF2-40B4-BE49-F238E27FC236}">
                <a16:creationId xmlns:a16="http://schemas.microsoft.com/office/drawing/2014/main" id="{93722A43-D65C-40CB-8DDB-073A2CDEF613}"/>
              </a:ext>
            </a:extLst>
          </p:cNvPr>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0" name="Rectangle 1256">
            <a:extLst>
              <a:ext uri="{FF2B5EF4-FFF2-40B4-BE49-F238E27FC236}">
                <a16:creationId xmlns:a16="http://schemas.microsoft.com/office/drawing/2014/main" id="{979A9918-610C-4778-B8D0-966FE03D8765}"/>
              </a:ext>
            </a:extLst>
          </p:cNvPr>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1" name="Freeform 1258">
            <a:extLst>
              <a:ext uri="{FF2B5EF4-FFF2-40B4-BE49-F238E27FC236}">
                <a16:creationId xmlns:a16="http://schemas.microsoft.com/office/drawing/2014/main" id="{5006D676-E842-4B83-9A1E-2144AF969FDC}"/>
              </a:ext>
            </a:extLst>
          </p:cNvPr>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2" name="Freeform 1266">
            <a:extLst>
              <a:ext uri="{FF2B5EF4-FFF2-40B4-BE49-F238E27FC236}">
                <a16:creationId xmlns:a16="http://schemas.microsoft.com/office/drawing/2014/main" id="{F27B85CC-9E94-4652-9078-CFA1C0957FDB}"/>
              </a:ext>
            </a:extLst>
          </p:cNvPr>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 name="Freeform 1269">
            <a:extLst>
              <a:ext uri="{FF2B5EF4-FFF2-40B4-BE49-F238E27FC236}">
                <a16:creationId xmlns:a16="http://schemas.microsoft.com/office/drawing/2014/main" id="{CCB35844-CD51-4D37-8398-D9F45D4922D5}"/>
              </a:ext>
            </a:extLst>
          </p:cNvPr>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 name="Line 1270">
            <a:extLst>
              <a:ext uri="{FF2B5EF4-FFF2-40B4-BE49-F238E27FC236}">
                <a16:creationId xmlns:a16="http://schemas.microsoft.com/office/drawing/2014/main" id="{202247A6-3D5E-4452-BBD7-2A4BE402A8A2}"/>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5" name="Line 1271">
            <a:extLst>
              <a:ext uri="{FF2B5EF4-FFF2-40B4-BE49-F238E27FC236}">
                <a16:creationId xmlns:a16="http://schemas.microsoft.com/office/drawing/2014/main" id="{A4C139B4-D4DE-46BA-A4C5-66986F244B73}"/>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6" name="Rectangle 1272">
            <a:extLst>
              <a:ext uri="{FF2B5EF4-FFF2-40B4-BE49-F238E27FC236}">
                <a16:creationId xmlns:a16="http://schemas.microsoft.com/office/drawing/2014/main" id="{EFE706D0-C0AD-4002-B1F2-D479A93F579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7" name="Rectangle 1273">
            <a:extLst>
              <a:ext uri="{FF2B5EF4-FFF2-40B4-BE49-F238E27FC236}">
                <a16:creationId xmlns:a16="http://schemas.microsoft.com/office/drawing/2014/main" id="{BF39F3EB-03A2-4E6E-80FD-FE09A24B552D}"/>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8" name="Line 1274">
            <a:extLst>
              <a:ext uri="{FF2B5EF4-FFF2-40B4-BE49-F238E27FC236}">
                <a16:creationId xmlns:a16="http://schemas.microsoft.com/office/drawing/2014/main" id="{6CF33D18-9B61-4A96-B33F-C35D358EC5CA}"/>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9" name="Line 1275">
            <a:extLst>
              <a:ext uri="{FF2B5EF4-FFF2-40B4-BE49-F238E27FC236}">
                <a16:creationId xmlns:a16="http://schemas.microsoft.com/office/drawing/2014/main" id="{2931E6FC-BD7E-4C92-A11C-8640578FD9EA}"/>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0" name="Freeform 1277">
            <a:extLst>
              <a:ext uri="{FF2B5EF4-FFF2-40B4-BE49-F238E27FC236}">
                <a16:creationId xmlns:a16="http://schemas.microsoft.com/office/drawing/2014/main" id="{9F1EC7ED-1894-4CCB-990A-00AE560DD6C9}"/>
              </a:ext>
            </a:extLst>
          </p:cNvPr>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1" name="Freeform 1287">
            <a:extLst>
              <a:ext uri="{FF2B5EF4-FFF2-40B4-BE49-F238E27FC236}">
                <a16:creationId xmlns:a16="http://schemas.microsoft.com/office/drawing/2014/main" id="{A6628D78-16A3-4E6C-B4D6-C63A9B2DB940}"/>
              </a:ext>
            </a:extLst>
          </p:cNvPr>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2" name="Freeform 1290">
            <a:extLst>
              <a:ext uri="{FF2B5EF4-FFF2-40B4-BE49-F238E27FC236}">
                <a16:creationId xmlns:a16="http://schemas.microsoft.com/office/drawing/2014/main" id="{949557C1-021F-4286-BF67-2AFC3B346378}"/>
              </a:ext>
            </a:extLst>
          </p:cNvPr>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3" name="Rectangle 1335">
            <a:extLst>
              <a:ext uri="{FF2B5EF4-FFF2-40B4-BE49-F238E27FC236}">
                <a16:creationId xmlns:a16="http://schemas.microsoft.com/office/drawing/2014/main" id="{05E9A0B5-AF98-4F80-9F6A-EBFA2C258E65}"/>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4" name="Rectangle 1336">
            <a:extLst>
              <a:ext uri="{FF2B5EF4-FFF2-40B4-BE49-F238E27FC236}">
                <a16:creationId xmlns:a16="http://schemas.microsoft.com/office/drawing/2014/main" id="{84FCD8A3-09B6-4D57-9A6C-8FCBC7B07778}"/>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5" name="Rectangle 1337">
            <a:extLst>
              <a:ext uri="{FF2B5EF4-FFF2-40B4-BE49-F238E27FC236}">
                <a16:creationId xmlns:a16="http://schemas.microsoft.com/office/drawing/2014/main" id="{62C97835-D163-4801-8758-C52B38FBBE65}"/>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6" name="Rectangle 1340">
            <a:extLst>
              <a:ext uri="{FF2B5EF4-FFF2-40B4-BE49-F238E27FC236}">
                <a16:creationId xmlns:a16="http://schemas.microsoft.com/office/drawing/2014/main" id="{E37B8CA6-F328-4529-83D4-37A10C939CB4}"/>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7" name="Rectangle 1341">
            <a:extLst>
              <a:ext uri="{FF2B5EF4-FFF2-40B4-BE49-F238E27FC236}">
                <a16:creationId xmlns:a16="http://schemas.microsoft.com/office/drawing/2014/main" id="{D8E7618A-64D1-4ACB-AE2D-710BC9EA08F5}"/>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8" name="Rectangle 1342">
            <a:extLst>
              <a:ext uri="{FF2B5EF4-FFF2-40B4-BE49-F238E27FC236}">
                <a16:creationId xmlns:a16="http://schemas.microsoft.com/office/drawing/2014/main" id="{A1F083B5-35EE-4597-9F77-03EA2FDD69EB}"/>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9" name="Rectangle 1343">
            <a:extLst>
              <a:ext uri="{FF2B5EF4-FFF2-40B4-BE49-F238E27FC236}">
                <a16:creationId xmlns:a16="http://schemas.microsoft.com/office/drawing/2014/main" id="{B04ED1AC-2E3E-4A08-A27C-1135CA1B1A52}"/>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30" name="Rectangle 1344">
            <a:extLst>
              <a:ext uri="{FF2B5EF4-FFF2-40B4-BE49-F238E27FC236}">
                <a16:creationId xmlns:a16="http://schemas.microsoft.com/office/drawing/2014/main" id="{4F0E5065-DA91-4720-9A19-DDCDADEF0270}"/>
              </a:ext>
            </a:extLst>
          </p:cNvPr>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457868" y="301626"/>
            <a:ext cx="11252869"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a:extLst>
              <a:ext uri="{FF2B5EF4-FFF2-40B4-BE49-F238E27FC236}">
                <a16:creationId xmlns:a16="http://schemas.microsoft.com/office/drawing/2014/main" id="{05C23862-3F00-48CA-9036-A453C8BE6ECE}"/>
              </a:ext>
            </a:extLst>
          </p:cNvPr>
          <p:cNvSpPr>
            <a:spLocks noGrp="1"/>
          </p:cNvSpPr>
          <p:nvPr>
            <p:ph type="ftr" sz="quarter" idx="119"/>
          </p:nvPr>
        </p:nvSpPr>
        <p:spPr/>
        <p:txBody>
          <a:bodyPr/>
          <a:lstStyle>
            <a:lvl1pPr>
              <a:defRPr/>
            </a:lvl1pPr>
          </a:lstStyle>
          <a:p>
            <a:pPr>
              <a:defRPr/>
            </a:pPr>
            <a:r>
              <a:rPr lang="en-US"/>
              <a:t>Footer Information</a:t>
            </a:r>
            <a:endParaRPr lang="en-US" dirty="0"/>
          </a:p>
        </p:txBody>
      </p:sp>
      <p:sp>
        <p:nvSpPr>
          <p:cNvPr id="132" name="Slide Number Placeholder 2">
            <a:extLst>
              <a:ext uri="{FF2B5EF4-FFF2-40B4-BE49-F238E27FC236}">
                <a16:creationId xmlns:a16="http://schemas.microsoft.com/office/drawing/2014/main" id="{6A4D2A8D-ECDD-4E4E-A0E0-94313E7D80A4}"/>
              </a:ext>
            </a:extLst>
          </p:cNvPr>
          <p:cNvSpPr>
            <a:spLocks noGrp="1"/>
          </p:cNvSpPr>
          <p:nvPr>
            <p:ph type="sldNum" sz="quarter" idx="120"/>
          </p:nvPr>
        </p:nvSpPr>
        <p:spPr/>
        <p:txBody>
          <a:bodyPr/>
          <a:lstStyle>
            <a:lvl1pPr>
              <a:defRPr/>
            </a:lvl1pPr>
          </a:lstStyle>
          <a:p>
            <a:fld id="{13B8C391-CC16-4AD5-AAA2-620257FFB060}" type="slidenum">
              <a:rPr lang="en-US" altLang="en-US"/>
              <a:pPr/>
              <a:t>‹#›</a:t>
            </a:fld>
            <a:endParaRPr lang="en-US" altLang="en-US"/>
          </a:p>
        </p:txBody>
      </p:sp>
    </p:spTree>
    <p:extLst>
      <p:ext uri="{BB962C8B-B14F-4D97-AF65-F5344CB8AC3E}">
        <p14:creationId xmlns:p14="http://schemas.microsoft.com/office/powerpoint/2010/main" val="299050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B7454920-E3BB-45B1-B38C-C75CC0A003F9}"/>
              </a:ext>
            </a:extLst>
          </p:cNvPr>
          <p:cNvSpPr>
            <a:spLocks noGrp="1"/>
          </p:cNvSpPr>
          <p:nvPr>
            <p:ph type="sldNum" sz="quarter" idx="19"/>
          </p:nvPr>
        </p:nvSpPr>
        <p:spPr/>
        <p:txBody>
          <a:bodyPr/>
          <a:lstStyle>
            <a:lvl1pPr>
              <a:defRPr/>
            </a:lvl1pPr>
          </a:lstStyle>
          <a:p>
            <a:fld id="{78AFCF5B-C11F-4F91-83DB-64EEB76D886B}" type="slidenum">
              <a:rPr lang="en-US" altLang="en-US"/>
              <a:pPr/>
              <a:t>‹#›</a:t>
            </a:fld>
            <a:endParaRPr lang="en-US" altLang="en-US"/>
          </a:p>
        </p:txBody>
      </p:sp>
      <p:sp>
        <p:nvSpPr>
          <p:cNvPr id="6" name="Footer Placeholder 4">
            <a:extLst>
              <a:ext uri="{FF2B5EF4-FFF2-40B4-BE49-F238E27FC236}">
                <a16:creationId xmlns:a16="http://schemas.microsoft.com/office/drawing/2014/main" id="{156C8B5F-8F0A-4D90-8192-57BC77F18032}"/>
              </a:ext>
            </a:extLst>
          </p:cNvPr>
          <p:cNvSpPr>
            <a:spLocks noGrp="1"/>
          </p:cNvSpPr>
          <p:nvPr>
            <p:ph type="ftr" sz="quarter" idx="20"/>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124554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5048250"/>
          </a:xfrm>
        </p:spPr>
        <p:txBody>
          <a:bodyPr/>
          <a:lstStyle/>
          <a:p>
            <a:pPr lvl="0"/>
            <a:endParaRPr lang="en-US" noProof="0"/>
          </a:p>
        </p:txBody>
      </p:sp>
      <p:sp>
        <p:nvSpPr>
          <p:cNvPr id="6" name="Slide Number Placeholder 3">
            <a:extLst>
              <a:ext uri="{FF2B5EF4-FFF2-40B4-BE49-F238E27FC236}">
                <a16:creationId xmlns:a16="http://schemas.microsoft.com/office/drawing/2014/main" id="{1CD7FD82-9AFC-4FFE-9919-E3D6F843FAE7}"/>
              </a:ext>
            </a:extLst>
          </p:cNvPr>
          <p:cNvSpPr>
            <a:spLocks noGrp="1"/>
          </p:cNvSpPr>
          <p:nvPr>
            <p:ph type="sldNum" sz="quarter" idx="20"/>
          </p:nvPr>
        </p:nvSpPr>
        <p:spPr/>
        <p:txBody>
          <a:bodyPr/>
          <a:lstStyle>
            <a:lvl1pPr>
              <a:defRPr/>
            </a:lvl1pPr>
          </a:lstStyle>
          <a:p>
            <a:fld id="{D1C388CA-638C-4B0F-A6C9-25080083C312}" type="slidenum">
              <a:rPr lang="en-US" altLang="en-US"/>
              <a:pPr/>
              <a:t>‹#›</a:t>
            </a:fld>
            <a:endParaRPr lang="en-US" altLang="en-US"/>
          </a:p>
        </p:txBody>
      </p:sp>
      <p:sp>
        <p:nvSpPr>
          <p:cNvPr id="7" name="Footer Placeholder 4">
            <a:extLst>
              <a:ext uri="{FF2B5EF4-FFF2-40B4-BE49-F238E27FC236}">
                <a16:creationId xmlns:a16="http://schemas.microsoft.com/office/drawing/2014/main" id="{63419CD9-6368-4FEC-A470-80B7F4B69676}"/>
              </a:ext>
            </a:extLst>
          </p:cNvPr>
          <p:cNvSpPr>
            <a:spLocks noGrp="1"/>
          </p:cNvSpPr>
          <p:nvPr>
            <p:ph type="ftr" sz="quarter" idx="21"/>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404612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838200" y="1463955"/>
            <a:ext cx="9144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5" name="Picture 4">
            <a:extLst>
              <a:ext uri="{FF2B5EF4-FFF2-40B4-BE49-F238E27FC236}">
                <a16:creationId xmlns:a16="http://schemas.microsoft.com/office/drawing/2014/main" id="{443AA38C-7B25-4155-B916-FF14C33E47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844" y="6197445"/>
            <a:ext cx="1177262" cy="465827"/>
          </a:xfrm>
          <a:prstGeom prst="rect">
            <a:avLst/>
          </a:prstGeom>
        </p:spPr>
      </p:pic>
      <p:cxnSp>
        <p:nvCxnSpPr>
          <p:cNvPr id="6" name="Straight Connector 5">
            <a:extLst>
              <a:ext uri="{FF2B5EF4-FFF2-40B4-BE49-F238E27FC236}">
                <a16:creationId xmlns:a16="http://schemas.microsoft.com/office/drawing/2014/main" id="{701C850F-B2B8-451E-9E1C-58B7E0BA2B0A}"/>
              </a:ext>
            </a:extLst>
          </p:cNvPr>
          <p:cNvCxnSpPr>
            <a:cxnSpLocks/>
          </p:cNvCxnSpPr>
          <p:nvPr userDrawn="1"/>
        </p:nvCxnSpPr>
        <p:spPr>
          <a:xfrm>
            <a:off x="340468" y="6062764"/>
            <a:ext cx="11468911"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534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6" name="Slide Number Placeholder 3">
            <a:extLst>
              <a:ext uri="{FF2B5EF4-FFF2-40B4-BE49-F238E27FC236}">
                <a16:creationId xmlns:a16="http://schemas.microsoft.com/office/drawing/2014/main" id="{05C02DBE-E5F0-46B0-B9F3-0E1B2E3D0FA6}"/>
              </a:ext>
            </a:extLst>
          </p:cNvPr>
          <p:cNvSpPr>
            <a:spLocks noGrp="1"/>
          </p:cNvSpPr>
          <p:nvPr>
            <p:ph type="sldNum" sz="quarter" idx="21"/>
          </p:nvPr>
        </p:nvSpPr>
        <p:spPr/>
        <p:txBody>
          <a:bodyPr/>
          <a:lstStyle>
            <a:lvl1pPr>
              <a:defRPr/>
            </a:lvl1pPr>
          </a:lstStyle>
          <a:p>
            <a:fld id="{6EB15EC0-FB73-496B-91DB-D2CFD37602F0}" type="slidenum">
              <a:rPr lang="en-US" altLang="en-US"/>
              <a:pPr/>
              <a:t>‹#›</a:t>
            </a:fld>
            <a:endParaRPr lang="en-US" altLang="en-US"/>
          </a:p>
        </p:txBody>
      </p:sp>
      <p:sp>
        <p:nvSpPr>
          <p:cNvPr id="7" name="Footer Placeholder 4">
            <a:extLst>
              <a:ext uri="{FF2B5EF4-FFF2-40B4-BE49-F238E27FC236}">
                <a16:creationId xmlns:a16="http://schemas.microsoft.com/office/drawing/2014/main" id="{D8D9CA8B-5CDE-467B-8A57-B040B1CC8869}"/>
              </a:ext>
            </a:extLst>
          </p:cNvPr>
          <p:cNvSpPr>
            <a:spLocks noGrp="1"/>
          </p:cNvSpPr>
          <p:nvPr>
            <p:ph type="ftr" sz="quarter" idx="22"/>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4004275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5"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dirty="0"/>
          </a:p>
        </p:txBody>
      </p:sp>
      <p:sp>
        <p:nvSpPr>
          <p:cNvPr id="7" name="Slide Number Placeholder 3">
            <a:extLst>
              <a:ext uri="{FF2B5EF4-FFF2-40B4-BE49-F238E27FC236}">
                <a16:creationId xmlns:a16="http://schemas.microsoft.com/office/drawing/2014/main" id="{02042FF6-1983-4DB9-B668-F46C55E76F90}"/>
              </a:ext>
            </a:extLst>
          </p:cNvPr>
          <p:cNvSpPr>
            <a:spLocks noGrp="1"/>
          </p:cNvSpPr>
          <p:nvPr>
            <p:ph type="sldNum" sz="quarter" idx="23"/>
          </p:nvPr>
        </p:nvSpPr>
        <p:spPr/>
        <p:txBody>
          <a:bodyPr/>
          <a:lstStyle>
            <a:lvl1pPr>
              <a:defRPr/>
            </a:lvl1pPr>
          </a:lstStyle>
          <a:p>
            <a:fld id="{7F42187B-16D1-4232-9140-E375D25CBC69}" type="slidenum">
              <a:rPr lang="en-US" altLang="en-US"/>
              <a:pPr/>
              <a:t>‹#›</a:t>
            </a:fld>
            <a:endParaRPr lang="en-US" altLang="en-US"/>
          </a:p>
        </p:txBody>
      </p:sp>
      <p:sp>
        <p:nvSpPr>
          <p:cNvPr id="10" name="Footer Placeholder 4">
            <a:extLst>
              <a:ext uri="{FF2B5EF4-FFF2-40B4-BE49-F238E27FC236}">
                <a16:creationId xmlns:a16="http://schemas.microsoft.com/office/drawing/2014/main" id="{D5E4D2C6-5261-4A7B-AD65-513A8069190B}"/>
              </a:ext>
            </a:extLst>
          </p:cNvPr>
          <p:cNvSpPr>
            <a:spLocks noGrp="1"/>
          </p:cNvSpPr>
          <p:nvPr>
            <p:ph type="ftr" sz="quarter" idx="24"/>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7596284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Line 1086">
            <a:extLst>
              <a:ext uri="{FF2B5EF4-FFF2-40B4-BE49-F238E27FC236}">
                <a16:creationId xmlns:a16="http://schemas.microsoft.com/office/drawing/2014/main" id="{DC554643-BA8C-4985-8D70-AFBADE6FC6C9}"/>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 name="Line 1087">
            <a:extLst>
              <a:ext uri="{FF2B5EF4-FFF2-40B4-BE49-F238E27FC236}">
                <a16:creationId xmlns:a16="http://schemas.microsoft.com/office/drawing/2014/main" id="{6F5173EE-0A34-4691-8BC3-83A74137B659}"/>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Rectangle 1088">
            <a:extLst>
              <a:ext uri="{FF2B5EF4-FFF2-40B4-BE49-F238E27FC236}">
                <a16:creationId xmlns:a16="http://schemas.microsoft.com/office/drawing/2014/main" id="{A66FD478-ED4D-455B-A739-1F634ADBB8F1}"/>
              </a:ext>
            </a:extLst>
          </p:cNvPr>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1089">
            <a:extLst>
              <a:ext uri="{FF2B5EF4-FFF2-40B4-BE49-F238E27FC236}">
                <a16:creationId xmlns:a16="http://schemas.microsoft.com/office/drawing/2014/main" id="{FE31537E-B642-4FF6-91C3-8357FB24A269}"/>
              </a:ext>
            </a:extLst>
          </p:cNvPr>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Freeform 1098">
            <a:extLst>
              <a:ext uri="{FF2B5EF4-FFF2-40B4-BE49-F238E27FC236}">
                <a16:creationId xmlns:a16="http://schemas.microsoft.com/office/drawing/2014/main" id="{E65D4FFF-4275-4F78-A69E-B2D1155D399E}"/>
              </a:ext>
            </a:extLst>
          </p:cNvPr>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1115">
            <a:extLst>
              <a:ext uri="{FF2B5EF4-FFF2-40B4-BE49-F238E27FC236}">
                <a16:creationId xmlns:a16="http://schemas.microsoft.com/office/drawing/2014/main" id="{3FE9C19E-462D-48B3-940E-73208AF4ADB5}"/>
              </a:ext>
            </a:extLst>
          </p:cNvPr>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120">
            <a:extLst>
              <a:ext uri="{FF2B5EF4-FFF2-40B4-BE49-F238E27FC236}">
                <a16:creationId xmlns:a16="http://schemas.microsoft.com/office/drawing/2014/main" id="{C6F6AF84-A88E-4C70-B377-D4A61BA2BE07}"/>
              </a:ext>
            </a:extLst>
          </p:cNvPr>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34">
            <a:extLst>
              <a:ext uri="{FF2B5EF4-FFF2-40B4-BE49-F238E27FC236}">
                <a16:creationId xmlns:a16="http://schemas.microsoft.com/office/drawing/2014/main" id="{491B6FA3-983A-4E9D-9DFC-7C557DC6BDC0}"/>
              </a:ext>
            </a:extLst>
          </p:cNvPr>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41">
            <a:extLst>
              <a:ext uri="{FF2B5EF4-FFF2-40B4-BE49-F238E27FC236}">
                <a16:creationId xmlns:a16="http://schemas.microsoft.com/office/drawing/2014/main" id="{4614ACCA-78E4-41BE-BC1E-5B13AE62784B}"/>
              </a:ext>
            </a:extLst>
          </p:cNvPr>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48">
            <a:extLst>
              <a:ext uri="{FF2B5EF4-FFF2-40B4-BE49-F238E27FC236}">
                <a16:creationId xmlns:a16="http://schemas.microsoft.com/office/drawing/2014/main" id="{2E8E5C50-EBA1-43D3-85AC-FDFD24CDEE6F}"/>
              </a:ext>
            </a:extLst>
          </p:cNvPr>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50">
            <a:extLst>
              <a:ext uri="{FF2B5EF4-FFF2-40B4-BE49-F238E27FC236}">
                <a16:creationId xmlns:a16="http://schemas.microsoft.com/office/drawing/2014/main" id="{A1B7A387-E6DC-4AD3-8AC8-FF9F9284C7A7}"/>
              </a:ext>
            </a:extLst>
          </p:cNvPr>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52">
            <a:extLst>
              <a:ext uri="{FF2B5EF4-FFF2-40B4-BE49-F238E27FC236}">
                <a16:creationId xmlns:a16="http://schemas.microsoft.com/office/drawing/2014/main" id="{AD2C2637-A392-40EF-92BA-EDB87CB5B90E}"/>
              </a:ext>
            </a:extLst>
          </p:cNvPr>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4">
            <a:extLst>
              <a:ext uri="{FF2B5EF4-FFF2-40B4-BE49-F238E27FC236}">
                <a16:creationId xmlns:a16="http://schemas.microsoft.com/office/drawing/2014/main" id="{3838F6C9-6740-4D2B-8D13-DB8D22124B5F}"/>
              </a:ext>
            </a:extLst>
          </p:cNvPr>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6">
            <a:extLst>
              <a:ext uri="{FF2B5EF4-FFF2-40B4-BE49-F238E27FC236}">
                <a16:creationId xmlns:a16="http://schemas.microsoft.com/office/drawing/2014/main" id="{0798DDD2-55D4-4C33-8156-495859CFB8B2}"/>
              </a:ext>
            </a:extLst>
          </p:cNvPr>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63">
            <a:extLst>
              <a:ext uri="{FF2B5EF4-FFF2-40B4-BE49-F238E27FC236}">
                <a16:creationId xmlns:a16="http://schemas.microsoft.com/office/drawing/2014/main" id="{41CD370E-E5E5-4650-A6A5-486FCDA642D5}"/>
              </a:ext>
            </a:extLst>
          </p:cNvPr>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72">
            <a:extLst>
              <a:ext uri="{FF2B5EF4-FFF2-40B4-BE49-F238E27FC236}">
                <a16:creationId xmlns:a16="http://schemas.microsoft.com/office/drawing/2014/main" id="{2AE12BCB-EC4F-43F7-A20C-C0BACA538086}"/>
              </a:ext>
            </a:extLst>
          </p:cNvPr>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77">
            <a:extLst>
              <a:ext uri="{FF2B5EF4-FFF2-40B4-BE49-F238E27FC236}">
                <a16:creationId xmlns:a16="http://schemas.microsoft.com/office/drawing/2014/main" id="{A1100538-A5AE-482F-902B-6AAE0FCA9D2D}"/>
              </a:ext>
            </a:extLst>
          </p:cNvPr>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80">
            <a:extLst>
              <a:ext uri="{FF2B5EF4-FFF2-40B4-BE49-F238E27FC236}">
                <a16:creationId xmlns:a16="http://schemas.microsoft.com/office/drawing/2014/main" id="{7DCB880A-BE66-49F3-9F10-D0FDF13ADDAA}"/>
              </a:ext>
            </a:extLst>
          </p:cNvPr>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Line 1187">
            <a:extLst>
              <a:ext uri="{FF2B5EF4-FFF2-40B4-BE49-F238E27FC236}">
                <a16:creationId xmlns:a16="http://schemas.microsoft.com/office/drawing/2014/main" id="{FF0FB98F-9E1A-4272-BC76-6168D4E425F4}"/>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Line 1188">
            <a:extLst>
              <a:ext uri="{FF2B5EF4-FFF2-40B4-BE49-F238E27FC236}">
                <a16:creationId xmlns:a16="http://schemas.microsoft.com/office/drawing/2014/main" id="{400F6A18-5A6E-4E12-8932-178ABC84B059}"/>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1208">
            <a:extLst>
              <a:ext uri="{FF2B5EF4-FFF2-40B4-BE49-F238E27FC236}">
                <a16:creationId xmlns:a16="http://schemas.microsoft.com/office/drawing/2014/main" id="{2A84EA32-9B6D-46CC-97EA-A5C4F0CD3A95}"/>
              </a:ext>
            </a:extLst>
          </p:cNvPr>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Freeform 1210">
            <a:extLst>
              <a:ext uri="{FF2B5EF4-FFF2-40B4-BE49-F238E27FC236}">
                <a16:creationId xmlns:a16="http://schemas.microsoft.com/office/drawing/2014/main" id="{6F0663E7-8EE4-40DB-8A78-854287D7BBE4}"/>
              </a:ext>
            </a:extLst>
          </p:cNvPr>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14">
            <a:extLst>
              <a:ext uri="{FF2B5EF4-FFF2-40B4-BE49-F238E27FC236}">
                <a16:creationId xmlns:a16="http://schemas.microsoft.com/office/drawing/2014/main" id="{4E5DDAA2-05C3-4D39-9BC2-99375CE6F27E}"/>
              </a:ext>
            </a:extLst>
          </p:cNvPr>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Rectangle 1215">
            <a:extLst>
              <a:ext uri="{FF2B5EF4-FFF2-40B4-BE49-F238E27FC236}">
                <a16:creationId xmlns:a16="http://schemas.microsoft.com/office/drawing/2014/main" id="{B0B8DA46-E227-4784-8588-67984F749DCB}"/>
              </a:ext>
            </a:extLst>
          </p:cNvPr>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8" name="Freeform 1217">
            <a:extLst>
              <a:ext uri="{FF2B5EF4-FFF2-40B4-BE49-F238E27FC236}">
                <a16:creationId xmlns:a16="http://schemas.microsoft.com/office/drawing/2014/main" id="{CC9A4F37-7216-4892-B45E-8C9D51D5CB8B}"/>
              </a:ext>
            </a:extLst>
          </p:cNvPr>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Freeform 1219">
            <a:extLst>
              <a:ext uri="{FF2B5EF4-FFF2-40B4-BE49-F238E27FC236}">
                <a16:creationId xmlns:a16="http://schemas.microsoft.com/office/drawing/2014/main" id="{9279E8F1-09B5-4EB7-9E76-8F229FA46124}"/>
              </a:ext>
            </a:extLst>
          </p:cNvPr>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1221">
            <a:extLst>
              <a:ext uri="{FF2B5EF4-FFF2-40B4-BE49-F238E27FC236}">
                <a16:creationId xmlns:a16="http://schemas.microsoft.com/office/drawing/2014/main" id="{0BF5CAE6-5979-4ED9-99CF-F0A0DAA8A7F6}"/>
              </a:ext>
            </a:extLst>
          </p:cNvPr>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34">
            <a:extLst>
              <a:ext uri="{FF2B5EF4-FFF2-40B4-BE49-F238E27FC236}">
                <a16:creationId xmlns:a16="http://schemas.microsoft.com/office/drawing/2014/main" id="{DD4E315B-17DC-4005-B337-8F737E6523E3}"/>
              </a:ext>
            </a:extLst>
          </p:cNvPr>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Line 1237">
            <a:extLst>
              <a:ext uri="{FF2B5EF4-FFF2-40B4-BE49-F238E27FC236}">
                <a16:creationId xmlns:a16="http://schemas.microsoft.com/office/drawing/2014/main" id="{090824E1-E14F-4F2D-80C9-21E2F9BBACCF}"/>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Line 1238">
            <a:extLst>
              <a:ext uri="{FF2B5EF4-FFF2-40B4-BE49-F238E27FC236}">
                <a16:creationId xmlns:a16="http://schemas.microsoft.com/office/drawing/2014/main" id="{ED1EA25F-0284-42BD-933B-F4F1F2447A1D}"/>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Freeform 1240">
            <a:extLst>
              <a:ext uri="{FF2B5EF4-FFF2-40B4-BE49-F238E27FC236}">
                <a16:creationId xmlns:a16="http://schemas.microsoft.com/office/drawing/2014/main" id="{14FEF370-D437-49AF-8E55-FB38B5DCEDD4}"/>
              </a:ext>
            </a:extLst>
          </p:cNvPr>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1243">
            <a:extLst>
              <a:ext uri="{FF2B5EF4-FFF2-40B4-BE49-F238E27FC236}">
                <a16:creationId xmlns:a16="http://schemas.microsoft.com/office/drawing/2014/main" id="{BCEAE5A1-5DB9-4004-91E8-2B43443DB89F}"/>
              </a:ext>
            </a:extLst>
          </p:cNvPr>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6">
            <a:extLst>
              <a:ext uri="{FF2B5EF4-FFF2-40B4-BE49-F238E27FC236}">
                <a16:creationId xmlns:a16="http://schemas.microsoft.com/office/drawing/2014/main" id="{2BD8E146-01FC-427E-8AF6-83A84DF96B0D}"/>
              </a:ext>
            </a:extLst>
          </p:cNvPr>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50">
            <a:extLst>
              <a:ext uri="{FF2B5EF4-FFF2-40B4-BE49-F238E27FC236}">
                <a16:creationId xmlns:a16="http://schemas.microsoft.com/office/drawing/2014/main" id="{F88D1FBA-08E7-438E-BE59-C327F982D777}"/>
              </a:ext>
            </a:extLst>
          </p:cNvPr>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52">
            <a:extLst>
              <a:ext uri="{FF2B5EF4-FFF2-40B4-BE49-F238E27FC236}">
                <a16:creationId xmlns:a16="http://schemas.microsoft.com/office/drawing/2014/main" id="{8DB3D67D-22CF-4880-96E1-C0271050C94A}"/>
              </a:ext>
            </a:extLst>
          </p:cNvPr>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5">
            <a:extLst>
              <a:ext uri="{FF2B5EF4-FFF2-40B4-BE49-F238E27FC236}">
                <a16:creationId xmlns:a16="http://schemas.microsoft.com/office/drawing/2014/main" id="{01632475-77B0-4FC1-B24C-3C0E130A403E}"/>
              </a:ext>
            </a:extLst>
          </p:cNvPr>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Rectangle 1256">
            <a:extLst>
              <a:ext uri="{FF2B5EF4-FFF2-40B4-BE49-F238E27FC236}">
                <a16:creationId xmlns:a16="http://schemas.microsoft.com/office/drawing/2014/main" id="{A3D4567E-867C-462C-A79A-F1F330CADC35}"/>
              </a:ext>
            </a:extLst>
          </p:cNvPr>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1" name="Freeform 1258">
            <a:extLst>
              <a:ext uri="{FF2B5EF4-FFF2-40B4-BE49-F238E27FC236}">
                <a16:creationId xmlns:a16="http://schemas.microsoft.com/office/drawing/2014/main" id="{0CBE6382-33D0-40A4-84BB-23B1619E8053}"/>
              </a:ext>
            </a:extLst>
          </p:cNvPr>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Freeform 1266">
            <a:extLst>
              <a:ext uri="{FF2B5EF4-FFF2-40B4-BE49-F238E27FC236}">
                <a16:creationId xmlns:a16="http://schemas.microsoft.com/office/drawing/2014/main" id="{7ED9AFA8-0FB4-4ABE-BC43-B21692B8D281}"/>
              </a:ext>
            </a:extLst>
          </p:cNvPr>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3" name="Freeform 1269">
            <a:extLst>
              <a:ext uri="{FF2B5EF4-FFF2-40B4-BE49-F238E27FC236}">
                <a16:creationId xmlns:a16="http://schemas.microsoft.com/office/drawing/2014/main" id="{3752641E-99F5-4609-AD1E-4C853676C164}"/>
              </a:ext>
            </a:extLst>
          </p:cNvPr>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Line 1270">
            <a:extLst>
              <a:ext uri="{FF2B5EF4-FFF2-40B4-BE49-F238E27FC236}">
                <a16:creationId xmlns:a16="http://schemas.microsoft.com/office/drawing/2014/main" id="{40F6D7C3-B4CF-4A0B-BAEC-AF33E4D6E4C9}"/>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Line 1271">
            <a:extLst>
              <a:ext uri="{FF2B5EF4-FFF2-40B4-BE49-F238E27FC236}">
                <a16:creationId xmlns:a16="http://schemas.microsoft.com/office/drawing/2014/main" id="{93BFD760-73C7-4CFB-A97D-4D360D746C0D}"/>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Rectangle 1272">
            <a:extLst>
              <a:ext uri="{FF2B5EF4-FFF2-40B4-BE49-F238E27FC236}">
                <a16:creationId xmlns:a16="http://schemas.microsoft.com/office/drawing/2014/main" id="{80FE650A-1739-4049-90AA-B0DA8964CC6B}"/>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7" name="Rectangle 1273">
            <a:extLst>
              <a:ext uri="{FF2B5EF4-FFF2-40B4-BE49-F238E27FC236}">
                <a16:creationId xmlns:a16="http://schemas.microsoft.com/office/drawing/2014/main" id="{1ADF06E8-7789-403B-A04B-A7D38ABCF925}"/>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Line 1274">
            <a:extLst>
              <a:ext uri="{FF2B5EF4-FFF2-40B4-BE49-F238E27FC236}">
                <a16:creationId xmlns:a16="http://schemas.microsoft.com/office/drawing/2014/main" id="{95FA92E0-375C-4349-BD7D-C549D74E485D}"/>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9" name="Line 1275">
            <a:extLst>
              <a:ext uri="{FF2B5EF4-FFF2-40B4-BE49-F238E27FC236}">
                <a16:creationId xmlns:a16="http://schemas.microsoft.com/office/drawing/2014/main" id="{D2AC8E66-792C-46BA-A0BD-E919966F4E47}"/>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0" name="Freeform 1277">
            <a:extLst>
              <a:ext uri="{FF2B5EF4-FFF2-40B4-BE49-F238E27FC236}">
                <a16:creationId xmlns:a16="http://schemas.microsoft.com/office/drawing/2014/main" id="{34812F92-53E2-4096-8319-AE1E43B6BAE2}"/>
              </a:ext>
            </a:extLst>
          </p:cNvPr>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Freeform 1287">
            <a:extLst>
              <a:ext uri="{FF2B5EF4-FFF2-40B4-BE49-F238E27FC236}">
                <a16:creationId xmlns:a16="http://schemas.microsoft.com/office/drawing/2014/main" id="{278C970F-1CA5-4FF8-A2C2-F70EFDDB70AC}"/>
              </a:ext>
            </a:extLst>
          </p:cNvPr>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90">
            <a:extLst>
              <a:ext uri="{FF2B5EF4-FFF2-40B4-BE49-F238E27FC236}">
                <a16:creationId xmlns:a16="http://schemas.microsoft.com/office/drawing/2014/main" id="{E8569846-3099-4EDB-A715-2000D3D463D6}"/>
              </a:ext>
            </a:extLst>
          </p:cNvPr>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Rectangle 1335">
            <a:extLst>
              <a:ext uri="{FF2B5EF4-FFF2-40B4-BE49-F238E27FC236}">
                <a16:creationId xmlns:a16="http://schemas.microsoft.com/office/drawing/2014/main" id="{82F2E316-E515-4F29-B8B0-C08FD9D84E1B}"/>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4" name="Rectangle 1336">
            <a:extLst>
              <a:ext uri="{FF2B5EF4-FFF2-40B4-BE49-F238E27FC236}">
                <a16:creationId xmlns:a16="http://schemas.microsoft.com/office/drawing/2014/main" id="{3D7353F0-4B46-46D0-830A-206E4797DA46}"/>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7">
            <a:extLst>
              <a:ext uri="{FF2B5EF4-FFF2-40B4-BE49-F238E27FC236}">
                <a16:creationId xmlns:a16="http://schemas.microsoft.com/office/drawing/2014/main" id="{FAE7ADBF-FB3B-459D-96D8-6215D9C5D05A}"/>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40">
            <a:extLst>
              <a:ext uri="{FF2B5EF4-FFF2-40B4-BE49-F238E27FC236}">
                <a16:creationId xmlns:a16="http://schemas.microsoft.com/office/drawing/2014/main" id="{182E74BA-FD4C-4395-913E-61F8A7971BAB}"/>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1">
            <a:extLst>
              <a:ext uri="{FF2B5EF4-FFF2-40B4-BE49-F238E27FC236}">
                <a16:creationId xmlns:a16="http://schemas.microsoft.com/office/drawing/2014/main" id="{5A42463D-026B-4332-820B-03D95DB4DB1D}"/>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2">
            <a:extLst>
              <a:ext uri="{FF2B5EF4-FFF2-40B4-BE49-F238E27FC236}">
                <a16:creationId xmlns:a16="http://schemas.microsoft.com/office/drawing/2014/main" id="{91C2E644-125D-40B6-8415-E95259EBC7C1}"/>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3">
            <a:extLst>
              <a:ext uri="{FF2B5EF4-FFF2-40B4-BE49-F238E27FC236}">
                <a16:creationId xmlns:a16="http://schemas.microsoft.com/office/drawing/2014/main" id="{704A1C65-F1DE-4237-9D34-D99FD4B49830}"/>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4">
            <a:extLst>
              <a:ext uri="{FF2B5EF4-FFF2-40B4-BE49-F238E27FC236}">
                <a16:creationId xmlns:a16="http://schemas.microsoft.com/office/drawing/2014/main" id="{D1DCA494-DD80-47F8-8A45-6ABEBC922455}"/>
              </a:ext>
            </a:extLst>
          </p:cNvPr>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69">
            <a:extLst>
              <a:ext uri="{FF2B5EF4-FFF2-40B4-BE49-F238E27FC236}">
                <a16:creationId xmlns:a16="http://schemas.microsoft.com/office/drawing/2014/main" id="{1051FEF5-8EA5-4EBA-BB6B-2E8B71A90ADA}"/>
              </a:ext>
            </a:extLst>
          </p:cNvPr>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513062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3" y="968964"/>
            <a:ext cx="11372849" cy="5195162"/>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a:extLst>
              <a:ext uri="{FF2B5EF4-FFF2-40B4-BE49-F238E27FC236}">
                <a16:creationId xmlns:a16="http://schemas.microsoft.com/office/drawing/2014/main" id="{D576829A-DEBF-4938-85AF-93621C32C3F7}"/>
              </a:ext>
            </a:extLst>
          </p:cNvPr>
          <p:cNvSpPr>
            <a:spLocks noGrp="1"/>
          </p:cNvSpPr>
          <p:nvPr>
            <p:ph type="sldNum" sz="quarter" idx="14"/>
          </p:nvPr>
        </p:nvSpPr>
        <p:spPr/>
        <p:txBody>
          <a:bodyPr/>
          <a:lstStyle>
            <a:lvl1pPr>
              <a:defRPr/>
            </a:lvl1pPr>
          </a:lstStyle>
          <a:p>
            <a:fld id="{B6AFF777-255D-4E39-80A0-50CECA3A10BE}" type="slidenum">
              <a:rPr lang="en-US" altLang="en-US"/>
              <a:pPr/>
              <a:t>‹#›</a:t>
            </a:fld>
            <a:endParaRPr lang="en-US" altLang="en-US"/>
          </a:p>
        </p:txBody>
      </p:sp>
      <p:sp>
        <p:nvSpPr>
          <p:cNvPr id="5" name="Footer Placeholder 4">
            <a:extLst>
              <a:ext uri="{FF2B5EF4-FFF2-40B4-BE49-F238E27FC236}">
                <a16:creationId xmlns:a16="http://schemas.microsoft.com/office/drawing/2014/main" id="{63986309-F381-4D21-ACC8-EDFEA39A6FB8}"/>
              </a:ext>
            </a:extLst>
          </p:cNvPr>
          <p:cNvSpPr>
            <a:spLocks noGrp="1"/>
          </p:cNvSpPr>
          <p:nvPr>
            <p:ph type="ftr" sz="quarter" idx="15"/>
          </p:nvPr>
        </p:nvSpPr>
        <p:spPr/>
        <p:txBody>
          <a:bodyPr/>
          <a:lstStyle>
            <a:lvl1pPr>
              <a:defRPr/>
            </a:lvl1pPr>
          </a:lstStyle>
          <a:p>
            <a:pPr>
              <a:defRPr/>
            </a:pPr>
            <a:r>
              <a:rPr lang="en-US"/>
              <a:t>Footer Information</a:t>
            </a:r>
            <a:endParaRPr lang="en-US" dirty="0"/>
          </a:p>
        </p:txBody>
      </p:sp>
    </p:spTree>
    <p:extLst>
      <p:ext uri="{BB962C8B-B14F-4D97-AF65-F5344CB8AC3E}">
        <p14:creationId xmlns:p14="http://schemas.microsoft.com/office/powerpoint/2010/main" val="2669537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7764-6AC6-411F-95D6-891191625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C04A61-A8E1-4182-B2EE-99955547B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13DB0-B9DA-4987-B6CB-B2867867F3A9}"/>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5" name="Footer Placeholder 4">
            <a:extLst>
              <a:ext uri="{FF2B5EF4-FFF2-40B4-BE49-F238E27FC236}">
                <a16:creationId xmlns:a16="http://schemas.microsoft.com/office/drawing/2014/main" id="{F3A4CC48-BD90-4A08-A3B4-04D0DD022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2264C-3A16-4607-B06A-B6F4B4501AA9}"/>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208153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742F-B89D-4EF9-BCBC-6D070EF6A3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7B7BA0-8F4B-48D7-B62C-69ABBAE469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399B6-51F7-4D0B-9BD4-03A68E21A50A}"/>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5" name="Footer Placeholder 4">
            <a:extLst>
              <a:ext uri="{FF2B5EF4-FFF2-40B4-BE49-F238E27FC236}">
                <a16:creationId xmlns:a16="http://schemas.microsoft.com/office/drawing/2014/main" id="{CC297EF6-A28F-4ED0-A6AF-F7E1710FD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3C8D5-3202-4713-9B71-379AB11EA16D}"/>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835305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1C05-7E83-4C9F-A98B-3DAAC9CC1B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9C200-59E9-4719-92B9-27FF088E0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16503-7C19-4874-83C7-CB02AE56594F}"/>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5" name="Footer Placeholder 4">
            <a:extLst>
              <a:ext uri="{FF2B5EF4-FFF2-40B4-BE49-F238E27FC236}">
                <a16:creationId xmlns:a16="http://schemas.microsoft.com/office/drawing/2014/main" id="{8FA8D9F5-A193-4610-8C72-9EA29A990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B4B08-6503-4900-A944-A99E0F62DA7C}"/>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22162478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DC64-3E2A-4C4A-A388-CC4A8127B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337B7-49BA-485A-AF8F-28E7343945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E3E5A6-ECB7-451A-9F09-8BE4321F16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B94F5-0559-4171-9B86-7A1F8374CBC9}"/>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6" name="Footer Placeholder 5">
            <a:extLst>
              <a:ext uri="{FF2B5EF4-FFF2-40B4-BE49-F238E27FC236}">
                <a16:creationId xmlns:a16="http://schemas.microsoft.com/office/drawing/2014/main" id="{7F6BCDF7-5804-4C3A-BBBC-B9D29E32C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A0132-C936-41B1-B9F9-85CA1FBA3FFF}"/>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3297945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9BB0-C9C9-40D8-A9E6-5989DEB074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C00E93-77F2-497F-92A0-C73306B534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003C1-2CF8-457B-8052-2134F893CD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B7C824-4E8D-4DC2-B67B-DF9105BBD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7AC9C8-F371-42D3-B109-D1B18394A3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C2FFEA-7A88-4B79-BEC5-10689665DF2A}"/>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8" name="Footer Placeholder 7">
            <a:extLst>
              <a:ext uri="{FF2B5EF4-FFF2-40B4-BE49-F238E27FC236}">
                <a16:creationId xmlns:a16="http://schemas.microsoft.com/office/drawing/2014/main" id="{785EDB6F-D838-4D9A-B748-B6251CECEE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F39064-992C-429C-8816-27F0DF9E049D}"/>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312548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EE1E-F622-480B-9859-68B2E87D50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08F95-D45D-46CF-A271-01388CDCDD48}"/>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4" name="Footer Placeholder 3">
            <a:extLst>
              <a:ext uri="{FF2B5EF4-FFF2-40B4-BE49-F238E27FC236}">
                <a16:creationId xmlns:a16="http://schemas.microsoft.com/office/drawing/2014/main" id="{342E2F0D-0DF0-4C95-B91D-86AA84BA72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4C1BD-0AB9-4797-B787-7CF847B87E20}"/>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214939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838200" y="1478806"/>
            <a:ext cx="9144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4" name="Picture 3">
            <a:extLst>
              <a:ext uri="{FF2B5EF4-FFF2-40B4-BE49-F238E27FC236}">
                <a16:creationId xmlns:a16="http://schemas.microsoft.com/office/drawing/2014/main" id="{F6D44F8E-86A2-444A-8575-A8B9CE2859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844" y="6197445"/>
            <a:ext cx="1177262" cy="465827"/>
          </a:xfrm>
          <a:prstGeom prst="rect">
            <a:avLst/>
          </a:prstGeom>
        </p:spPr>
      </p:pic>
      <p:cxnSp>
        <p:nvCxnSpPr>
          <p:cNvPr id="8" name="Straight Connector 7">
            <a:extLst>
              <a:ext uri="{FF2B5EF4-FFF2-40B4-BE49-F238E27FC236}">
                <a16:creationId xmlns:a16="http://schemas.microsoft.com/office/drawing/2014/main" id="{3905331C-CCCA-4518-B9D4-5AD135768E59}"/>
              </a:ext>
            </a:extLst>
          </p:cNvPr>
          <p:cNvCxnSpPr>
            <a:cxnSpLocks/>
          </p:cNvCxnSpPr>
          <p:nvPr userDrawn="1"/>
        </p:nvCxnSpPr>
        <p:spPr>
          <a:xfrm>
            <a:off x="340468" y="6062764"/>
            <a:ext cx="11468911"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85237"/>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B2803-8BAD-4036-AAB3-DC769F420A1F}"/>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3" name="Footer Placeholder 2">
            <a:extLst>
              <a:ext uri="{FF2B5EF4-FFF2-40B4-BE49-F238E27FC236}">
                <a16:creationId xmlns:a16="http://schemas.microsoft.com/office/drawing/2014/main" id="{4284BA2E-1E3C-46A1-90A0-40E11A7418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422A9C-CF0E-40D5-BAF0-C8863484E536}"/>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36161380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5FB7-4EE7-4987-A05F-9D4D4840E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EE64D-A907-42BB-881D-6A11EF184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B5C807-D698-4BDE-AEB5-4ADABE86A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B9FE1-73C2-4864-9B25-045FAD3EA3AA}"/>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6" name="Footer Placeholder 5">
            <a:extLst>
              <a:ext uri="{FF2B5EF4-FFF2-40B4-BE49-F238E27FC236}">
                <a16:creationId xmlns:a16="http://schemas.microsoft.com/office/drawing/2014/main" id="{745D3074-B6E7-4851-A8CD-3E208DA7E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7BE40-FB3A-463D-8D87-0699535B58AB}"/>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14851700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3794-4172-4100-B71B-6A1444DF9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19A94D-6199-460E-87B7-7B0A89194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ABB03E-3190-445D-9D80-ABB45CEF5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BBED05-B10A-474F-A091-6F0FFC2145E2}"/>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6" name="Footer Placeholder 5">
            <a:extLst>
              <a:ext uri="{FF2B5EF4-FFF2-40B4-BE49-F238E27FC236}">
                <a16:creationId xmlns:a16="http://schemas.microsoft.com/office/drawing/2014/main" id="{82DA21CF-68C8-407E-91F6-873B17F66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6C1AB-A4FD-4331-9732-6E933186B9AE}"/>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34476609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8849-E300-4314-92B6-8E69FD76DD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D01D2-F21E-48A1-B076-9F64E355B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E9610-F666-4517-84D0-C2AA1B6B9216}"/>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5" name="Footer Placeholder 4">
            <a:extLst>
              <a:ext uri="{FF2B5EF4-FFF2-40B4-BE49-F238E27FC236}">
                <a16:creationId xmlns:a16="http://schemas.microsoft.com/office/drawing/2014/main" id="{F1784A2D-1417-4BEB-9FCC-B59519E76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DA3FE-04CC-4161-A8FF-471B352A5273}"/>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35314801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62D9-B1A7-4C3D-8629-322396BB0F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4D56B-460E-493A-ADEA-2356E26F8F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686E0-00EF-4AF0-A112-EA397A99C4BA}"/>
              </a:ext>
            </a:extLst>
          </p:cNvPr>
          <p:cNvSpPr>
            <a:spLocks noGrp="1"/>
          </p:cNvSpPr>
          <p:nvPr>
            <p:ph type="dt" sz="half" idx="10"/>
          </p:nvPr>
        </p:nvSpPr>
        <p:spPr/>
        <p:txBody>
          <a:bodyPr/>
          <a:lstStyle/>
          <a:p>
            <a:fld id="{96700045-4146-40D8-BAFB-2C0FE504D1A2}" type="datetimeFigureOut">
              <a:rPr lang="en-US" smtClean="0"/>
              <a:t>7/6/2021</a:t>
            </a:fld>
            <a:endParaRPr lang="en-US"/>
          </a:p>
        </p:txBody>
      </p:sp>
      <p:sp>
        <p:nvSpPr>
          <p:cNvPr id="5" name="Footer Placeholder 4">
            <a:extLst>
              <a:ext uri="{FF2B5EF4-FFF2-40B4-BE49-F238E27FC236}">
                <a16:creationId xmlns:a16="http://schemas.microsoft.com/office/drawing/2014/main" id="{4FA9A9CC-B41B-4D23-97E7-CF85ABC5B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008ED-19E2-4571-AA14-A2278036F773}"/>
              </a:ext>
            </a:extLst>
          </p:cNvPr>
          <p:cNvSpPr>
            <a:spLocks noGrp="1"/>
          </p:cNvSpPr>
          <p:nvPr>
            <p:ph type="sldNum" sz="quarter" idx="12"/>
          </p:nvPr>
        </p:nvSpPr>
        <p:spPr/>
        <p:txBody>
          <a:bodyPr/>
          <a:lstStyle/>
          <a:p>
            <a:fld id="{790A295F-8FA1-473F-9076-6A92BBB9D384}" type="slidenum">
              <a:rPr lang="en-US" smtClean="0"/>
              <a:t>‹#›</a:t>
            </a:fld>
            <a:endParaRPr lang="en-US"/>
          </a:p>
        </p:txBody>
      </p:sp>
    </p:spTree>
    <p:extLst>
      <p:ext uri="{BB962C8B-B14F-4D97-AF65-F5344CB8AC3E}">
        <p14:creationId xmlns:p14="http://schemas.microsoft.com/office/powerpoint/2010/main" val="388983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84094"/>
            <a:ext cx="9144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838200" y="1478806"/>
            <a:ext cx="5096435"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6257366" y="1478806"/>
            <a:ext cx="5096435"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6" name="Picture 5">
            <a:extLst>
              <a:ext uri="{FF2B5EF4-FFF2-40B4-BE49-F238E27FC236}">
                <a16:creationId xmlns:a16="http://schemas.microsoft.com/office/drawing/2014/main" id="{F65C623D-9A0D-4BD5-AFC4-8596FE2FC9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844" y="6197445"/>
            <a:ext cx="1177262" cy="465827"/>
          </a:xfrm>
          <a:prstGeom prst="rect">
            <a:avLst/>
          </a:prstGeom>
        </p:spPr>
      </p:pic>
      <p:cxnSp>
        <p:nvCxnSpPr>
          <p:cNvPr id="8" name="Straight Connector 7">
            <a:extLst>
              <a:ext uri="{FF2B5EF4-FFF2-40B4-BE49-F238E27FC236}">
                <a16:creationId xmlns:a16="http://schemas.microsoft.com/office/drawing/2014/main" id="{73CB5715-C1E1-4F70-B437-00B304498C62}"/>
              </a:ext>
            </a:extLst>
          </p:cNvPr>
          <p:cNvCxnSpPr>
            <a:cxnSpLocks/>
          </p:cNvCxnSpPr>
          <p:nvPr userDrawn="1"/>
        </p:nvCxnSpPr>
        <p:spPr>
          <a:xfrm>
            <a:off x="340468" y="6062764"/>
            <a:ext cx="11468911"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2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de with 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8" y="351183"/>
            <a:ext cx="563220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7003800" y="-1"/>
            <a:ext cx="518820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40318" y="1627094"/>
            <a:ext cx="563220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6" name="Picture 5">
            <a:extLst>
              <a:ext uri="{FF2B5EF4-FFF2-40B4-BE49-F238E27FC236}">
                <a16:creationId xmlns:a16="http://schemas.microsoft.com/office/drawing/2014/main" id="{4922320D-A5E8-4F0E-A1FB-93B95C6436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844" y="6197445"/>
            <a:ext cx="1177262" cy="465827"/>
          </a:xfrm>
          <a:prstGeom prst="rect">
            <a:avLst/>
          </a:prstGeom>
        </p:spPr>
      </p:pic>
      <p:cxnSp>
        <p:nvCxnSpPr>
          <p:cNvPr id="7" name="Straight Connector 6">
            <a:extLst>
              <a:ext uri="{FF2B5EF4-FFF2-40B4-BE49-F238E27FC236}">
                <a16:creationId xmlns:a16="http://schemas.microsoft.com/office/drawing/2014/main" id="{4FD418B2-D17A-4C01-8DD9-0610499606F3}"/>
              </a:ext>
            </a:extLst>
          </p:cNvPr>
          <p:cNvCxnSpPr>
            <a:cxnSpLocks/>
          </p:cNvCxnSpPr>
          <p:nvPr userDrawn="1"/>
        </p:nvCxnSpPr>
        <p:spPr>
          <a:xfrm>
            <a:off x="340468" y="6062764"/>
            <a:ext cx="11468911"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85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6.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1B1727-C6A5-42D7-83C7-D0716EA18958}"/>
              </a:ext>
            </a:extLst>
          </p:cNvPr>
          <p:cNvSpPr/>
          <p:nvPr userDrawn="1"/>
        </p:nvSpPr>
        <p:spPr>
          <a:xfrm>
            <a:off x="180109" y="166255"/>
            <a:ext cx="3200400" cy="1039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Picture 3">
            <a:extLst>
              <a:ext uri="{FF2B5EF4-FFF2-40B4-BE49-F238E27FC236}">
                <a16:creationId xmlns:a16="http://schemas.microsoft.com/office/drawing/2014/main" id="{49E3F741-F170-4271-AFAB-471F95D5607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31025" y="162808"/>
            <a:ext cx="2498568" cy="1042538"/>
          </a:xfrm>
          <a:prstGeom prst="rect">
            <a:avLst/>
          </a:prstGeom>
        </p:spPr>
      </p:pic>
    </p:spTree>
    <p:extLst>
      <p:ext uri="{BB962C8B-B14F-4D97-AF65-F5344CB8AC3E}">
        <p14:creationId xmlns:p14="http://schemas.microsoft.com/office/powerpoint/2010/main" val="37782830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146114" y="6247796"/>
            <a:ext cx="27432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4160000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146114" y="6247798"/>
            <a:ext cx="27432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951924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5E7C2-127F-4A16-AD7D-822654B6C4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4181883107"/>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C107FCDD-1B96-420B-975F-AF975FF2D1F3}"/>
              </a:ext>
            </a:extLst>
          </p:cNvPr>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2051" name="Freeform 85">
            <a:extLst>
              <a:ext uri="{FF2B5EF4-FFF2-40B4-BE49-F238E27FC236}">
                <a16:creationId xmlns:a16="http://schemas.microsoft.com/office/drawing/2014/main" id="{9ABD0D9C-80FF-4EB3-9407-DE1DFEDB873F}"/>
              </a:ext>
            </a:extLst>
          </p:cNvPr>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2052" name="Rectangle 2">
            <a:extLst>
              <a:ext uri="{FF2B5EF4-FFF2-40B4-BE49-F238E27FC236}">
                <a16:creationId xmlns:a16="http://schemas.microsoft.com/office/drawing/2014/main" id="{9C550E03-A021-42D6-B8CC-6263C4E80FB9}"/>
              </a:ext>
            </a:extLst>
          </p:cNvPr>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B24799A1-A24A-4206-A68B-F6E317AF551E}"/>
              </a:ext>
            </a:extLst>
          </p:cNvPr>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a:extLst>
              <a:ext uri="{FF2B5EF4-FFF2-40B4-BE49-F238E27FC236}">
                <a16:creationId xmlns:a16="http://schemas.microsoft.com/office/drawing/2014/main" id="{2FD3EB0E-E7E1-487F-9190-56839701B7F1}"/>
              </a:ext>
            </a:extLst>
          </p:cNvPr>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4" name="Slide Number Placeholder 3">
            <a:extLst>
              <a:ext uri="{FF2B5EF4-FFF2-40B4-BE49-F238E27FC236}">
                <a16:creationId xmlns:a16="http://schemas.microsoft.com/office/drawing/2014/main" id="{E9BD1109-F066-4424-8562-D15164BB607D}"/>
              </a:ext>
            </a:extLst>
          </p:cNvPr>
          <p:cNvSpPr>
            <a:spLocks noGrp="1"/>
          </p:cNvSpPr>
          <p:nvPr>
            <p:ph type="sldNum" sz="quarter" idx="4"/>
          </p:nvPr>
        </p:nvSpPr>
        <p:spPr>
          <a:xfrm>
            <a:off x="480484" y="6361114"/>
            <a:ext cx="423333"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5EB8F8A6-8E5F-4E81-BAD5-C6A17D4373AB}" type="slidenum">
              <a:rPr lang="en-US" altLang="en-US"/>
              <a:pPr/>
              <a:t>‹#›</a:t>
            </a:fld>
            <a:endParaRPr lang="en-US" altLang="en-US"/>
          </a:p>
        </p:txBody>
      </p:sp>
      <p:sp>
        <p:nvSpPr>
          <p:cNvPr id="5" name="Footer Placeholder 4">
            <a:extLst>
              <a:ext uri="{FF2B5EF4-FFF2-40B4-BE49-F238E27FC236}">
                <a16:creationId xmlns:a16="http://schemas.microsoft.com/office/drawing/2014/main" id="{EC7F3E5B-AACD-4299-A329-D66A08396D1C}"/>
              </a:ext>
            </a:extLst>
          </p:cNvPr>
          <p:cNvSpPr>
            <a:spLocks noGrp="1"/>
          </p:cNvSpPr>
          <p:nvPr>
            <p:ph type="ftr" sz="quarter" idx="3"/>
          </p:nvPr>
        </p:nvSpPr>
        <p:spPr>
          <a:xfrm>
            <a:off x="988484" y="6361114"/>
            <a:ext cx="5348816"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Footer Information</a:t>
            </a:r>
            <a:endParaRPr lang="en-US" dirty="0"/>
          </a:p>
        </p:txBody>
      </p:sp>
      <p:pic>
        <p:nvPicPr>
          <p:cNvPr id="2057" name="Picture 1" descr="WB-WBG-vertical-RGB-web.png">
            <a:extLst>
              <a:ext uri="{FF2B5EF4-FFF2-40B4-BE49-F238E27FC236}">
                <a16:creationId xmlns:a16="http://schemas.microsoft.com/office/drawing/2014/main" id="{B0C9F009-6AF2-4057-8752-9FB2FE7477A3}"/>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0634134" y="6254750"/>
            <a:ext cx="114723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38999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30" r:id="rId19"/>
  </p:sldLayoutIdLst>
  <p:hf hd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C107FCDD-1B96-420B-975F-AF975FF2D1F3}"/>
              </a:ext>
            </a:extLst>
          </p:cNvPr>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2051" name="Freeform 85">
            <a:extLst>
              <a:ext uri="{FF2B5EF4-FFF2-40B4-BE49-F238E27FC236}">
                <a16:creationId xmlns:a16="http://schemas.microsoft.com/office/drawing/2014/main" id="{9ABD0D9C-80FF-4EB3-9407-DE1DFEDB873F}"/>
              </a:ext>
            </a:extLst>
          </p:cNvPr>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2052" name="Rectangle 2">
            <a:extLst>
              <a:ext uri="{FF2B5EF4-FFF2-40B4-BE49-F238E27FC236}">
                <a16:creationId xmlns:a16="http://schemas.microsoft.com/office/drawing/2014/main" id="{9C550E03-A021-42D6-B8CC-6263C4E80FB9}"/>
              </a:ext>
            </a:extLst>
          </p:cNvPr>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B24799A1-A24A-4206-A68B-F6E317AF551E}"/>
              </a:ext>
            </a:extLst>
          </p:cNvPr>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a:extLst>
              <a:ext uri="{FF2B5EF4-FFF2-40B4-BE49-F238E27FC236}">
                <a16:creationId xmlns:a16="http://schemas.microsoft.com/office/drawing/2014/main" id="{2FD3EB0E-E7E1-487F-9190-56839701B7F1}"/>
              </a:ext>
            </a:extLst>
          </p:cNvPr>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4" name="Slide Number Placeholder 3">
            <a:extLst>
              <a:ext uri="{FF2B5EF4-FFF2-40B4-BE49-F238E27FC236}">
                <a16:creationId xmlns:a16="http://schemas.microsoft.com/office/drawing/2014/main" id="{E9BD1109-F066-4424-8562-D15164BB607D}"/>
              </a:ext>
            </a:extLst>
          </p:cNvPr>
          <p:cNvSpPr>
            <a:spLocks noGrp="1"/>
          </p:cNvSpPr>
          <p:nvPr>
            <p:ph type="sldNum" sz="quarter" idx="4"/>
          </p:nvPr>
        </p:nvSpPr>
        <p:spPr>
          <a:xfrm>
            <a:off x="480484" y="6361114"/>
            <a:ext cx="423333"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5EB8F8A6-8E5F-4E81-BAD5-C6A17D4373AB}" type="slidenum">
              <a:rPr lang="en-US" altLang="en-US"/>
              <a:pPr/>
              <a:t>‹#›</a:t>
            </a:fld>
            <a:endParaRPr lang="en-US" altLang="en-US"/>
          </a:p>
        </p:txBody>
      </p:sp>
      <p:sp>
        <p:nvSpPr>
          <p:cNvPr id="5" name="Footer Placeholder 4">
            <a:extLst>
              <a:ext uri="{FF2B5EF4-FFF2-40B4-BE49-F238E27FC236}">
                <a16:creationId xmlns:a16="http://schemas.microsoft.com/office/drawing/2014/main" id="{EC7F3E5B-AACD-4299-A329-D66A08396D1C}"/>
              </a:ext>
            </a:extLst>
          </p:cNvPr>
          <p:cNvSpPr>
            <a:spLocks noGrp="1"/>
          </p:cNvSpPr>
          <p:nvPr>
            <p:ph type="ftr" sz="quarter" idx="3"/>
          </p:nvPr>
        </p:nvSpPr>
        <p:spPr>
          <a:xfrm>
            <a:off x="988484" y="6361114"/>
            <a:ext cx="5348816"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Footer Information</a:t>
            </a:r>
            <a:endParaRPr lang="en-US" dirty="0"/>
          </a:p>
        </p:txBody>
      </p:sp>
      <p:pic>
        <p:nvPicPr>
          <p:cNvPr id="2057" name="Picture 1" descr="WB-WBG-vertical-RGB-web.png">
            <a:extLst>
              <a:ext uri="{FF2B5EF4-FFF2-40B4-BE49-F238E27FC236}">
                <a16:creationId xmlns:a16="http://schemas.microsoft.com/office/drawing/2014/main" id="{B0C9F009-6AF2-4057-8752-9FB2FE7477A3}"/>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634134" y="6254750"/>
            <a:ext cx="114723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1196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hf hd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1D305-F13C-41DC-ABB1-F255C83F0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718DE-643C-432C-A3B0-61B7CF63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53D7F-935D-4281-B040-03AF510C7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00045-4146-40D8-BAFB-2C0FE504D1A2}" type="datetimeFigureOut">
              <a:rPr lang="en-US" smtClean="0"/>
              <a:t>7/6/2021</a:t>
            </a:fld>
            <a:endParaRPr lang="en-US"/>
          </a:p>
        </p:txBody>
      </p:sp>
      <p:sp>
        <p:nvSpPr>
          <p:cNvPr id="5" name="Footer Placeholder 4">
            <a:extLst>
              <a:ext uri="{FF2B5EF4-FFF2-40B4-BE49-F238E27FC236}">
                <a16:creationId xmlns:a16="http://schemas.microsoft.com/office/drawing/2014/main" id="{BE3422D5-076D-44C1-BEFD-DC2680FD1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62B81F-EB92-4A5F-BBD0-62EF089D80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A295F-8FA1-473F-9076-6A92BBB9D384}" type="slidenum">
              <a:rPr lang="en-US" smtClean="0"/>
              <a:t>‹#›</a:t>
            </a:fld>
            <a:endParaRPr lang="en-US"/>
          </a:p>
        </p:txBody>
      </p:sp>
    </p:spTree>
    <p:extLst>
      <p:ext uri="{BB962C8B-B14F-4D97-AF65-F5344CB8AC3E}">
        <p14:creationId xmlns:p14="http://schemas.microsoft.com/office/powerpoint/2010/main" val="17907554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eea.un.org/content/aries-for-seea"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unstats.un.org/unsd/statcom/52nd-session/documents/2021-30-FinalReport-E.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hyperlink" Target="https://unstats.un.org/unsd/statcom/52nd-session/documents/decisions/Draft-Decisions-Final-10March2021.pdf"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cbd.int/doc/c/13e9/73d6/0de346d7d3433024a3ef1441/sbstta-24-nonpaper-item-03-v1-en.pdf"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hyperlink" Target="https://seea.un.org/events/webinars-supporting-implementation-post-2020-global-biodiversity-framework" TargetMode="Externa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eea.un.org/content/aries-for-seea"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eea.un.org/content/seea-e-learning-resources"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B97C-D932-46E1-BB49-86B7537C18CF}"/>
              </a:ext>
            </a:extLst>
          </p:cNvPr>
          <p:cNvSpPr>
            <a:spLocks noGrp="1"/>
          </p:cNvSpPr>
          <p:nvPr>
            <p:ph type="title"/>
          </p:nvPr>
        </p:nvSpPr>
        <p:spPr>
          <a:xfrm>
            <a:off x="712694" y="1669490"/>
            <a:ext cx="11323096" cy="576170"/>
          </a:xfrm>
        </p:spPr>
        <p:txBody>
          <a:bodyPr/>
          <a:lstStyle/>
          <a:p>
            <a:r>
              <a:rPr lang="en-US" sz="3500" dirty="0"/>
              <a:t>Updates on the System of Environmental-Economic Accounting (SEEA)</a:t>
            </a:r>
          </a:p>
        </p:txBody>
      </p:sp>
      <p:sp>
        <p:nvSpPr>
          <p:cNvPr id="4" name="Text Placeholder 3">
            <a:extLst>
              <a:ext uri="{FF2B5EF4-FFF2-40B4-BE49-F238E27FC236}">
                <a16:creationId xmlns:a16="http://schemas.microsoft.com/office/drawing/2014/main" id="{9062A6F4-33BB-4A15-B305-8EF7CFF48423}"/>
              </a:ext>
            </a:extLst>
          </p:cNvPr>
          <p:cNvSpPr>
            <a:spLocks noGrp="1"/>
          </p:cNvSpPr>
          <p:nvPr>
            <p:ph type="body" sz="quarter" idx="11"/>
          </p:nvPr>
        </p:nvSpPr>
        <p:spPr>
          <a:xfrm>
            <a:off x="712695" y="3831188"/>
            <a:ext cx="10515600" cy="483909"/>
          </a:xfrm>
        </p:spPr>
        <p:txBody>
          <a:bodyPr/>
          <a:lstStyle/>
          <a:p>
            <a:endParaRPr lang="en-US" dirty="0"/>
          </a:p>
          <a:p>
            <a:r>
              <a:rPr lang="en-US" dirty="0"/>
              <a:t>United Nations Statistics Division</a:t>
            </a:r>
          </a:p>
        </p:txBody>
      </p:sp>
    </p:spTree>
    <p:extLst>
      <p:ext uri="{BB962C8B-B14F-4D97-AF65-F5344CB8AC3E}">
        <p14:creationId xmlns:p14="http://schemas.microsoft.com/office/powerpoint/2010/main" val="84833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484094"/>
            <a:ext cx="9144000" cy="591670"/>
          </a:xfrm>
        </p:spPr>
        <p:txBody>
          <a:bodyPr anchor="b">
            <a:normAutofit/>
          </a:bodyPr>
          <a:lstStyle/>
          <a:p>
            <a:r>
              <a:rPr lang="nl-NL"/>
              <a:t>SEEA Ecosystem Accounting</a:t>
            </a:r>
            <a:endParaRPr lang="nl-NL" dirty="0"/>
          </a:p>
        </p:txBody>
      </p:sp>
      <p:sp>
        <p:nvSpPr>
          <p:cNvPr id="3" name="Tijdelijke aanduiding voor tekst 2"/>
          <p:cNvSpPr>
            <a:spLocks noGrp="1"/>
          </p:cNvSpPr>
          <p:nvPr>
            <p:ph type="subTitle" idx="1"/>
          </p:nvPr>
        </p:nvSpPr>
        <p:spPr>
          <a:xfrm>
            <a:off x="552451" y="1075764"/>
            <a:ext cx="5669056" cy="4477871"/>
          </a:xfrm>
        </p:spPr>
        <p:txBody>
          <a:bodyPr lIns="91440" tIns="45720" rIns="91440" bIns="45720">
            <a:normAutofit lnSpcReduction="10000"/>
          </a:bodyPr>
          <a:lstStyle/>
          <a:p>
            <a:pPr marL="444500" lvl="1" indent="-355600" algn="l">
              <a:buFont typeface="Wingdings" panose="05000000000000000000" pitchFamily="2" charset="2"/>
              <a:buChar char="q"/>
            </a:pPr>
            <a:r>
              <a:rPr lang="en-US" dirty="0">
                <a:solidFill>
                  <a:srgbClr val="000000"/>
                </a:solidFill>
              </a:rPr>
              <a:t>One integrated document, remove “Experimental”</a:t>
            </a:r>
          </a:p>
          <a:p>
            <a:pPr marL="444500" lvl="1" indent="-355600" algn="l">
              <a:buFont typeface="Wingdings" panose="05000000000000000000" pitchFamily="2" charset="2"/>
              <a:buChar char="q"/>
            </a:pPr>
            <a:endParaRPr lang="en-US" dirty="0">
              <a:solidFill>
                <a:srgbClr val="000000"/>
              </a:solidFill>
            </a:endParaRPr>
          </a:p>
          <a:p>
            <a:pPr marL="444500" lvl="1" indent="-355600" algn="l">
              <a:buFont typeface="Wingdings" panose="05000000000000000000" pitchFamily="2" charset="2"/>
              <a:buChar char="q"/>
            </a:pPr>
            <a:r>
              <a:rPr lang="en-US" dirty="0">
                <a:solidFill>
                  <a:srgbClr val="000000"/>
                </a:solidFill>
              </a:rPr>
              <a:t>Chapters 1-7 on accounting framework and physical accounts adopted as an international statistical standard to measure </a:t>
            </a:r>
            <a:r>
              <a:rPr lang="en-US" dirty="0" err="1">
                <a:solidFill>
                  <a:srgbClr val="000000"/>
                </a:solidFill>
              </a:rPr>
              <a:t>ecoystsems</a:t>
            </a:r>
            <a:r>
              <a:rPr lang="en-US" dirty="0">
                <a:solidFill>
                  <a:srgbClr val="000000"/>
                </a:solidFill>
              </a:rPr>
              <a:t>, their condition and services</a:t>
            </a:r>
          </a:p>
          <a:p>
            <a:pPr marL="444500" lvl="1" indent="-355600" algn="l">
              <a:buFont typeface="Wingdings" panose="05000000000000000000" pitchFamily="2" charset="2"/>
              <a:buChar char="q"/>
            </a:pPr>
            <a:endParaRPr lang="en-US" dirty="0">
              <a:solidFill>
                <a:srgbClr val="000000"/>
              </a:solidFill>
            </a:endParaRPr>
          </a:p>
          <a:p>
            <a:pPr marL="444500" lvl="1" indent="-355600" algn="l">
              <a:buFont typeface="Wingdings" panose="05000000000000000000" pitchFamily="2" charset="2"/>
              <a:buChar char="q"/>
            </a:pPr>
            <a:r>
              <a:rPr lang="en-US" dirty="0">
                <a:solidFill>
                  <a:srgbClr val="000000"/>
                </a:solidFill>
              </a:rPr>
              <a:t>Chapters 8-11 on valuation as internationally recognized statistical principles and recommendations on monetary accounts and valuation of ecosystem services and assets </a:t>
            </a:r>
          </a:p>
          <a:p>
            <a:pPr marL="88900" lvl="1" algn="l"/>
            <a:endParaRPr lang="en-US" dirty="0">
              <a:solidFill>
                <a:srgbClr val="000000"/>
              </a:solidFill>
            </a:endParaRPr>
          </a:p>
          <a:p>
            <a:pPr marL="444500" lvl="1" indent="-355600" algn="l">
              <a:buFont typeface="Wingdings" panose="05000000000000000000" pitchFamily="2" charset="2"/>
              <a:buChar char="q"/>
            </a:pPr>
            <a:r>
              <a:rPr lang="en-US" dirty="0">
                <a:solidFill>
                  <a:srgbClr val="000000"/>
                </a:solidFill>
              </a:rPr>
              <a:t>Chapters 12-14 describing applications and extensions</a:t>
            </a:r>
          </a:p>
          <a:p>
            <a:pPr marL="546100" lvl="2" algn="l"/>
            <a:endParaRPr lang="en-US" dirty="0">
              <a:solidFill>
                <a:srgbClr val="000000"/>
              </a:solidFill>
            </a:endParaRPr>
          </a:p>
          <a:p>
            <a:pPr marL="444500" lvl="1" indent="-355600" algn="l">
              <a:buFont typeface="Wingdings" panose="05000000000000000000" pitchFamily="2" charset="2"/>
              <a:buChar char="§"/>
            </a:pPr>
            <a:endParaRPr lang="en-US" sz="1150" dirty="0">
              <a:solidFill>
                <a:srgbClr val="000000"/>
              </a:solidFill>
            </a:endParaRPr>
          </a:p>
        </p:txBody>
      </p:sp>
      <p:graphicFrame>
        <p:nvGraphicFramePr>
          <p:cNvPr id="6" name="Text Placeholder 3">
            <a:extLst>
              <a:ext uri="{FF2B5EF4-FFF2-40B4-BE49-F238E27FC236}">
                <a16:creationId xmlns:a16="http://schemas.microsoft.com/office/drawing/2014/main" id="{E19B13D9-70A7-45F6-88C6-D935BC047B7A}"/>
              </a:ext>
            </a:extLst>
          </p:cNvPr>
          <p:cNvGraphicFramePr/>
          <p:nvPr/>
        </p:nvGraphicFramePr>
        <p:xfrm>
          <a:off x="6810375" y="390525"/>
          <a:ext cx="4829175" cy="559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047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484094"/>
            <a:ext cx="9144000" cy="591670"/>
          </a:xfrm>
        </p:spPr>
        <p:txBody>
          <a:bodyPr anchor="b">
            <a:normAutofit/>
          </a:bodyPr>
          <a:lstStyle/>
          <a:p>
            <a:r>
              <a:rPr lang="nl-NL" dirty="0"/>
              <a:t>Next step</a:t>
            </a:r>
          </a:p>
        </p:txBody>
      </p:sp>
      <p:sp>
        <p:nvSpPr>
          <p:cNvPr id="3" name="Tijdelijke aanduiding voor tekst 2"/>
          <p:cNvSpPr>
            <a:spLocks noGrp="1"/>
          </p:cNvSpPr>
          <p:nvPr>
            <p:ph type="subTitle" idx="1"/>
          </p:nvPr>
        </p:nvSpPr>
        <p:spPr>
          <a:xfrm>
            <a:off x="552451" y="1265129"/>
            <a:ext cx="6462124" cy="4288506"/>
          </a:xfrm>
        </p:spPr>
        <p:txBody>
          <a:bodyPr lIns="91440" tIns="45720" rIns="91440" bIns="45720">
            <a:normAutofit/>
          </a:bodyPr>
          <a:lstStyle/>
          <a:p>
            <a:pPr marL="444500" lvl="1" indent="-355600" algn="l">
              <a:buFont typeface="Wingdings" panose="05000000000000000000" pitchFamily="2" charset="2"/>
              <a:buChar char="q"/>
            </a:pPr>
            <a:r>
              <a:rPr lang="en-US" sz="1800" dirty="0">
                <a:solidFill>
                  <a:srgbClr val="000000"/>
                </a:solidFill>
              </a:rPr>
              <a:t>‘White cover’ version is currently being </a:t>
            </a:r>
            <a:r>
              <a:rPr lang="en-US" sz="1800" dirty="0" err="1">
                <a:solidFill>
                  <a:srgbClr val="000000"/>
                </a:solidFill>
              </a:rPr>
              <a:t>finalised</a:t>
            </a:r>
            <a:r>
              <a:rPr lang="en-US" sz="1800" dirty="0">
                <a:solidFill>
                  <a:srgbClr val="000000"/>
                </a:solidFill>
              </a:rPr>
              <a:t>, it will be released in July 2021, formal UN edited version probably early 2022</a:t>
            </a:r>
          </a:p>
          <a:p>
            <a:pPr marL="444500" lvl="1" indent="-355600" algn="l">
              <a:buFont typeface="Wingdings" panose="05000000000000000000" pitchFamily="2" charset="2"/>
              <a:buChar char="q"/>
            </a:pPr>
            <a:r>
              <a:rPr lang="en-US" sz="1800" dirty="0">
                <a:solidFill>
                  <a:srgbClr val="000000"/>
                </a:solidFill>
              </a:rPr>
              <a:t>Extended Technical Committee is continuing</a:t>
            </a:r>
          </a:p>
          <a:p>
            <a:pPr marL="444500" lvl="1" indent="-355600" algn="l">
              <a:buFont typeface="Wingdings" panose="05000000000000000000" pitchFamily="2" charset="2"/>
              <a:buChar char="q"/>
            </a:pPr>
            <a:r>
              <a:rPr lang="en-US" sz="1800" dirty="0">
                <a:solidFill>
                  <a:srgbClr val="000000"/>
                </a:solidFill>
              </a:rPr>
              <a:t>Further work at world level will focus on implementation</a:t>
            </a:r>
          </a:p>
          <a:p>
            <a:pPr marL="901700" lvl="2" indent="-355600" algn="l">
              <a:buFont typeface="Wingdings" panose="05000000000000000000" pitchFamily="2" charset="2"/>
              <a:buChar char="§"/>
            </a:pPr>
            <a:r>
              <a:rPr lang="en-US" dirty="0">
                <a:solidFill>
                  <a:srgbClr val="000000"/>
                </a:solidFill>
              </a:rPr>
              <a:t> implementation strategy </a:t>
            </a:r>
          </a:p>
          <a:p>
            <a:pPr marL="901700" lvl="2" indent="-355600" algn="l">
              <a:buFont typeface="Wingdings" panose="05000000000000000000" pitchFamily="2" charset="2"/>
              <a:buChar char="§"/>
            </a:pPr>
            <a:r>
              <a:rPr lang="en-US" dirty="0">
                <a:solidFill>
                  <a:srgbClr val="000000"/>
                </a:solidFill>
              </a:rPr>
              <a:t> interoperability strategy (better (access to) data/models)</a:t>
            </a:r>
          </a:p>
          <a:p>
            <a:pPr marL="444500" lvl="1" indent="-355600" algn="l">
              <a:buFont typeface="Wingdings" panose="05000000000000000000" pitchFamily="2" charset="2"/>
              <a:buChar char="q"/>
            </a:pPr>
            <a:r>
              <a:rPr lang="en-US" sz="1800" dirty="0">
                <a:solidFill>
                  <a:srgbClr val="000000"/>
                </a:solidFill>
              </a:rPr>
              <a:t>In parallel, work on UN guidelines continues</a:t>
            </a:r>
          </a:p>
          <a:p>
            <a:pPr marL="901700" lvl="2" indent="-355600" algn="l">
              <a:buFont typeface="Wingdings" panose="05000000000000000000" pitchFamily="2" charset="2"/>
              <a:buChar char="§"/>
            </a:pPr>
            <a:r>
              <a:rPr lang="en-US" dirty="0">
                <a:solidFill>
                  <a:srgbClr val="000000"/>
                </a:solidFill>
              </a:rPr>
              <a:t>Biophysical modelling guidance (global consultation completed)</a:t>
            </a:r>
          </a:p>
          <a:p>
            <a:pPr marL="901700" lvl="2" indent="-355600" algn="l">
              <a:buFont typeface="Wingdings" panose="05000000000000000000" pitchFamily="2" charset="2"/>
              <a:buChar char="§"/>
            </a:pPr>
            <a:r>
              <a:rPr lang="en-US" dirty="0">
                <a:solidFill>
                  <a:srgbClr val="000000"/>
                </a:solidFill>
              </a:rPr>
              <a:t>Valuation guidance (-&gt; working group on valuation))</a:t>
            </a:r>
          </a:p>
          <a:p>
            <a:pPr marL="901700" lvl="2" indent="-355600" algn="l">
              <a:buFont typeface="Wingdings" panose="05000000000000000000" pitchFamily="2" charset="2"/>
              <a:buChar char="§"/>
            </a:pPr>
            <a:r>
              <a:rPr lang="en-US" dirty="0">
                <a:solidFill>
                  <a:srgbClr val="000000"/>
                </a:solidFill>
              </a:rPr>
              <a:t>Technical report on policy scenarios</a:t>
            </a:r>
          </a:p>
          <a:p>
            <a:pPr marL="444500" lvl="1" indent="-355600" algn="l">
              <a:buFont typeface="Wingdings" panose="05000000000000000000" pitchFamily="2" charset="2"/>
              <a:buChar char="q"/>
            </a:pPr>
            <a:r>
              <a:rPr lang="en-US" sz="1800" dirty="0">
                <a:solidFill>
                  <a:srgbClr val="000000"/>
                </a:solidFill>
              </a:rPr>
              <a:t>ARIES for SEEA  (</a:t>
            </a:r>
            <a:r>
              <a:rPr lang="en-US" sz="1800" dirty="0">
                <a:solidFill>
                  <a:srgbClr val="000000"/>
                </a:solidFill>
                <a:hlinkClick r:id="rId3"/>
              </a:rPr>
              <a:t>https://seea.un.org/content/aries-for-seea</a:t>
            </a:r>
            <a:r>
              <a:rPr lang="en-US" sz="1800" dirty="0">
                <a:solidFill>
                  <a:srgbClr val="000000"/>
                </a:solidFill>
              </a:rPr>
              <a:t>)</a:t>
            </a:r>
          </a:p>
          <a:p>
            <a:pPr marL="444500" lvl="1" indent="-355600" algn="l">
              <a:buFont typeface="Wingdings" panose="05000000000000000000" pitchFamily="2" charset="2"/>
              <a:buChar char="q"/>
            </a:pPr>
            <a:endParaRPr lang="en-US" sz="1800" dirty="0">
              <a:solidFill>
                <a:srgbClr val="000000"/>
              </a:solidFill>
            </a:endParaRPr>
          </a:p>
          <a:p>
            <a:pPr marL="901700" lvl="2" indent="-355600" algn="l">
              <a:buFont typeface="Wingdings" panose="05000000000000000000" pitchFamily="2" charset="2"/>
              <a:buChar char="§"/>
            </a:pPr>
            <a:endParaRPr lang="en-US" dirty="0">
              <a:solidFill>
                <a:srgbClr val="000000"/>
              </a:solidFill>
            </a:endParaRPr>
          </a:p>
          <a:p>
            <a:pPr marL="444500" lvl="1" indent="-355600" algn="l">
              <a:buFont typeface="Wingdings" panose="05000000000000000000" pitchFamily="2" charset="2"/>
              <a:buChar char="§"/>
            </a:pPr>
            <a:endParaRPr lang="en-US" sz="1150" dirty="0">
              <a:solidFill>
                <a:srgbClr val="000000"/>
              </a:solidFill>
            </a:endParaRPr>
          </a:p>
        </p:txBody>
      </p:sp>
      <p:pic>
        <p:nvPicPr>
          <p:cNvPr id="5" name="Picture 4">
            <a:extLst>
              <a:ext uri="{FF2B5EF4-FFF2-40B4-BE49-F238E27FC236}">
                <a16:creationId xmlns:a16="http://schemas.microsoft.com/office/drawing/2014/main" id="{9BC9156D-7579-45C2-B460-D6A6850A962C}"/>
              </a:ext>
            </a:extLst>
          </p:cNvPr>
          <p:cNvPicPr>
            <a:picLocks noChangeAspect="1"/>
          </p:cNvPicPr>
          <p:nvPr/>
        </p:nvPicPr>
        <p:blipFill>
          <a:blip r:embed="rId4"/>
          <a:stretch>
            <a:fillRect/>
          </a:stretch>
        </p:blipFill>
        <p:spPr>
          <a:xfrm>
            <a:off x="8036020" y="484094"/>
            <a:ext cx="3792209" cy="4879681"/>
          </a:xfrm>
          <a:prstGeom prst="rect">
            <a:avLst/>
          </a:prstGeom>
        </p:spPr>
      </p:pic>
    </p:spTree>
    <p:extLst>
      <p:ext uri="{BB962C8B-B14F-4D97-AF65-F5344CB8AC3E}">
        <p14:creationId xmlns:p14="http://schemas.microsoft.com/office/powerpoint/2010/main" val="72002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5AB2-B59E-4E67-8977-B292DC96F2E7}"/>
              </a:ext>
            </a:extLst>
          </p:cNvPr>
          <p:cNvSpPr>
            <a:spLocks noGrp="1"/>
          </p:cNvSpPr>
          <p:nvPr>
            <p:ph type="ctrTitle"/>
          </p:nvPr>
        </p:nvSpPr>
        <p:spPr>
          <a:xfrm>
            <a:off x="838199" y="2944906"/>
            <a:ext cx="9681839" cy="1635972"/>
          </a:xfrm>
        </p:spPr>
        <p:txBody>
          <a:bodyPr/>
          <a:lstStyle/>
          <a:p>
            <a:r>
              <a:rPr lang="en-US" dirty="0"/>
              <a:t>Elements of the SNA update</a:t>
            </a:r>
            <a:br>
              <a:rPr lang="en-US" dirty="0"/>
            </a:br>
            <a:br>
              <a:rPr lang="en-US" dirty="0"/>
            </a:br>
            <a:r>
              <a:rPr lang="en-US" sz="1400" dirty="0"/>
              <a:t>Source: Catherine Van </a:t>
            </a:r>
            <a:r>
              <a:rPr lang="en-US" sz="1400" dirty="0" err="1"/>
              <a:t>Rompaey</a:t>
            </a:r>
            <a:r>
              <a:rPr lang="en-US" sz="1400" dirty="0"/>
              <a:t> and Joe St. Lawrence (2021) </a:t>
            </a:r>
            <a:r>
              <a:rPr lang="en-US" sz="1400" i="1" dirty="0"/>
              <a:t>Well-being and Sustainability in the SNA update – Environmental-Economic Accounts Status and Governance </a:t>
            </a:r>
            <a:r>
              <a:rPr lang="en-US" sz="1400" dirty="0"/>
              <a:t> Presentation to the UNCEEA, June 2021</a:t>
            </a:r>
            <a:br>
              <a:rPr lang="en-US" sz="1400" dirty="0"/>
            </a:br>
            <a:r>
              <a:rPr lang="en-US" sz="1400" dirty="0"/>
              <a:t> https://seea.un.org/sites/seea.un.org/files/wbstt_unceea_june_2021.pdf</a:t>
            </a:r>
          </a:p>
        </p:txBody>
      </p:sp>
    </p:spTree>
    <p:extLst>
      <p:ext uri="{BB962C8B-B14F-4D97-AF65-F5344CB8AC3E}">
        <p14:creationId xmlns:p14="http://schemas.microsoft.com/office/powerpoint/2010/main" val="37805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91279"/>
            <a:ext cx="9956461" cy="443753"/>
          </a:xfrm>
        </p:spPr>
        <p:txBody>
          <a:bodyPr/>
          <a:lstStyle/>
          <a:p>
            <a:r>
              <a:rPr lang="nl-NL" dirty="0"/>
              <a:t>SNA Update </a:t>
            </a:r>
          </a:p>
        </p:txBody>
      </p:sp>
      <p:grpSp>
        <p:nvGrpSpPr>
          <p:cNvPr id="24" name="Group 23">
            <a:extLst>
              <a:ext uri="{FF2B5EF4-FFF2-40B4-BE49-F238E27FC236}">
                <a16:creationId xmlns:a16="http://schemas.microsoft.com/office/drawing/2014/main" id="{B9018A0F-D7A2-4BBA-8649-43C1508343D4}"/>
              </a:ext>
            </a:extLst>
          </p:cNvPr>
          <p:cNvGrpSpPr/>
          <p:nvPr/>
        </p:nvGrpSpPr>
        <p:grpSpPr>
          <a:xfrm>
            <a:off x="760700" y="1120232"/>
            <a:ext cx="11146165" cy="3589420"/>
            <a:chOff x="178103" y="746543"/>
            <a:chExt cx="11545647" cy="2380896"/>
          </a:xfrm>
        </p:grpSpPr>
        <p:sp>
          <p:nvSpPr>
            <p:cNvPr id="25" name="Rectangle 24">
              <a:extLst>
                <a:ext uri="{FF2B5EF4-FFF2-40B4-BE49-F238E27FC236}">
                  <a16:creationId xmlns:a16="http://schemas.microsoft.com/office/drawing/2014/main" id="{38611AA1-5781-4FCD-B278-2D7594FAF394}"/>
                </a:ext>
              </a:extLst>
            </p:cNvPr>
            <p:cNvSpPr/>
            <p:nvPr/>
          </p:nvSpPr>
          <p:spPr>
            <a:xfrm>
              <a:off x="213949" y="983599"/>
              <a:ext cx="1390633" cy="1348443"/>
            </a:xfrm>
            <a:prstGeom prst="rect">
              <a:avLst/>
            </a:prstGeom>
            <a:solidFill>
              <a:schemeClr val="accent5">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it-IT" sz="1350" b="1">
                  <a:solidFill>
                    <a:srgbClr val="002345"/>
                  </a:solidFill>
                  <a:latin typeface="Arial"/>
                </a:rPr>
                <a:t>UNSC: </a:t>
              </a:r>
              <a:br>
                <a:rPr lang="it-IT" sz="1350" b="1">
                  <a:solidFill>
                    <a:srgbClr val="002345"/>
                  </a:solidFill>
                  <a:latin typeface="Arial"/>
                </a:rPr>
              </a:br>
              <a:r>
                <a:rPr lang="it-IT" sz="1350" b="1" err="1">
                  <a:solidFill>
                    <a:srgbClr val="002345"/>
                  </a:solidFill>
                  <a:latin typeface="Arial"/>
                </a:rPr>
                <a:t>launch</a:t>
              </a:r>
              <a:r>
                <a:rPr lang="it-IT" sz="1350" b="1">
                  <a:solidFill>
                    <a:srgbClr val="002345"/>
                  </a:solidFill>
                  <a:latin typeface="Arial"/>
                </a:rPr>
                <a:t> update </a:t>
              </a:r>
              <a:r>
                <a:rPr lang="it-IT" sz="1350" b="1" err="1">
                  <a:solidFill>
                    <a:srgbClr val="002345"/>
                  </a:solidFill>
                  <a:latin typeface="Arial"/>
                </a:rPr>
                <a:t>process</a:t>
              </a:r>
              <a:endParaRPr lang="en-GB" sz="1350" b="1">
                <a:solidFill>
                  <a:srgbClr val="002345"/>
                </a:solidFill>
                <a:latin typeface="Arial"/>
              </a:endParaRPr>
            </a:p>
          </p:txBody>
        </p:sp>
        <p:sp>
          <p:nvSpPr>
            <p:cNvPr id="26" name="Right Arrow 4">
              <a:extLst>
                <a:ext uri="{FF2B5EF4-FFF2-40B4-BE49-F238E27FC236}">
                  <a16:creationId xmlns:a16="http://schemas.microsoft.com/office/drawing/2014/main" id="{9B44E460-750D-4AE7-9EB7-3D4B0FD400D8}"/>
                </a:ext>
              </a:extLst>
            </p:cNvPr>
            <p:cNvSpPr/>
            <p:nvPr/>
          </p:nvSpPr>
          <p:spPr>
            <a:xfrm>
              <a:off x="1957486" y="983599"/>
              <a:ext cx="2702175" cy="1348443"/>
            </a:xfrm>
            <a:prstGeom prst="rightArrow">
              <a:avLst>
                <a:gd name="adj1" fmla="val 100000"/>
                <a:gd name="adj2" fmla="val 50000"/>
              </a:avLst>
            </a:prstGeom>
            <a:solidFill>
              <a:schemeClr val="accent5">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it-IT" sz="1350">
                  <a:solidFill>
                    <a:srgbClr val="000000">
                      <a:lumMod val="75000"/>
                    </a:srgbClr>
                  </a:solidFill>
                  <a:latin typeface="Arial"/>
                </a:rPr>
                <a:t>Development of guidance notes &amp; country consultation and  testing</a:t>
              </a:r>
              <a:endParaRPr lang="en-GB" sz="1350">
                <a:solidFill>
                  <a:srgbClr val="000000">
                    <a:lumMod val="75000"/>
                  </a:srgbClr>
                </a:solidFill>
                <a:latin typeface="Arial"/>
              </a:endParaRPr>
            </a:p>
          </p:txBody>
        </p:sp>
        <p:sp>
          <p:nvSpPr>
            <p:cNvPr id="27" name="Rectangle 26">
              <a:extLst>
                <a:ext uri="{FF2B5EF4-FFF2-40B4-BE49-F238E27FC236}">
                  <a16:creationId xmlns:a16="http://schemas.microsoft.com/office/drawing/2014/main" id="{1D57B6C9-E523-4212-9EF8-204A7AFBD0AC}"/>
                </a:ext>
              </a:extLst>
            </p:cNvPr>
            <p:cNvSpPr/>
            <p:nvPr/>
          </p:nvSpPr>
          <p:spPr>
            <a:xfrm>
              <a:off x="4765578" y="983599"/>
              <a:ext cx="1966344" cy="1334407"/>
            </a:xfrm>
            <a:prstGeom prst="rect">
              <a:avLst/>
            </a:prstGeom>
            <a:solidFill>
              <a:schemeClr val="accent5">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it-IT" sz="1350" b="1" dirty="0">
                  <a:solidFill>
                    <a:srgbClr val="002345"/>
                  </a:solidFill>
                  <a:latin typeface="Arial"/>
                </a:rPr>
                <a:t>UNSC: </a:t>
              </a:r>
              <a:br>
                <a:rPr lang="it-IT" sz="1350" b="1" dirty="0">
                  <a:solidFill>
                    <a:srgbClr val="002345"/>
                  </a:solidFill>
                  <a:latin typeface="Arial"/>
                </a:rPr>
              </a:br>
              <a:r>
                <a:rPr lang="it-IT" sz="1350" b="1" dirty="0">
                  <a:solidFill>
                    <a:srgbClr val="002345"/>
                  </a:solidFill>
                  <a:latin typeface="Arial"/>
                </a:rPr>
                <a:t>adopt recommendations</a:t>
              </a:r>
              <a:endParaRPr lang="en-GB" sz="1350" b="1" dirty="0">
                <a:solidFill>
                  <a:srgbClr val="002345"/>
                </a:solidFill>
                <a:latin typeface="Arial"/>
              </a:endParaRPr>
            </a:p>
          </p:txBody>
        </p:sp>
        <p:grpSp>
          <p:nvGrpSpPr>
            <p:cNvPr id="28" name="Group 27">
              <a:extLst>
                <a:ext uri="{FF2B5EF4-FFF2-40B4-BE49-F238E27FC236}">
                  <a16:creationId xmlns:a16="http://schemas.microsoft.com/office/drawing/2014/main" id="{0B2CFD3F-EFEB-46EF-BFB6-4932B7B9635E}"/>
                </a:ext>
              </a:extLst>
            </p:cNvPr>
            <p:cNvGrpSpPr/>
            <p:nvPr/>
          </p:nvGrpSpPr>
          <p:grpSpPr>
            <a:xfrm>
              <a:off x="178103" y="2699468"/>
              <a:ext cx="11545647" cy="427971"/>
              <a:chOff x="142830" y="2529148"/>
              <a:chExt cx="11545647" cy="427971"/>
            </a:xfrm>
          </p:grpSpPr>
          <p:sp>
            <p:nvSpPr>
              <p:cNvPr id="32" name="TextBox 31">
                <a:extLst>
                  <a:ext uri="{FF2B5EF4-FFF2-40B4-BE49-F238E27FC236}">
                    <a16:creationId xmlns:a16="http://schemas.microsoft.com/office/drawing/2014/main" id="{13EC1AAD-F254-48CA-BA34-256B8D5E655B}"/>
                  </a:ext>
                </a:extLst>
              </p:cNvPr>
              <p:cNvSpPr txBox="1"/>
              <p:nvPr/>
            </p:nvSpPr>
            <p:spPr>
              <a:xfrm>
                <a:off x="7174883" y="2585365"/>
                <a:ext cx="711636" cy="365928"/>
              </a:xfrm>
              <a:prstGeom prst="rect">
                <a:avLst/>
              </a:prstGeom>
              <a:noFill/>
            </p:spPr>
            <p:txBody>
              <a:bodyPr wrap="none" rtlCol="0">
                <a:spAutoFit/>
              </a:bodyPr>
              <a:lstStyle/>
              <a:p>
                <a:pPr fontAlgn="base">
                  <a:spcBef>
                    <a:spcPct val="0"/>
                  </a:spcBef>
                  <a:spcAft>
                    <a:spcPct val="0"/>
                  </a:spcAft>
                </a:pPr>
                <a:r>
                  <a:rPr lang="it-IT" sz="1350">
                    <a:solidFill>
                      <a:srgbClr val="0F5494"/>
                    </a:solidFill>
                    <a:latin typeface="Trebuchet MS" panose="020B0603020202020204" pitchFamily="34" charset="0"/>
                    <a:ea typeface="MS PGothic" panose="020B0600070205080204" pitchFamily="34" charset="-128"/>
                    <a:cs typeface="Arial" panose="020B0604020202020204" pitchFamily="34" charset="0"/>
                  </a:rPr>
                  <a:t>2024</a:t>
                </a:r>
                <a:endParaRPr lang="en-GB" sz="1350" err="1">
                  <a:solidFill>
                    <a:srgbClr val="0F5494"/>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TextBox 32">
                <a:extLst>
                  <a:ext uri="{FF2B5EF4-FFF2-40B4-BE49-F238E27FC236}">
                    <a16:creationId xmlns:a16="http://schemas.microsoft.com/office/drawing/2014/main" id="{C9F07055-CCCA-40B1-A4B1-668B40C9E52C}"/>
                  </a:ext>
                </a:extLst>
              </p:cNvPr>
              <p:cNvSpPr txBox="1"/>
              <p:nvPr/>
            </p:nvSpPr>
            <p:spPr>
              <a:xfrm>
                <a:off x="9033742" y="2591191"/>
                <a:ext cx="1213429" cy="365928"/>
              </a:xfrm>
              <a:prstGeom prst="rect">
                <a:avLst/>
              </a:prstGeom>
              <a:noFill/>
            </p:spPr>
            <p:txBody>
              <a:bodyPr wrap="none" rtlCol="0">
                <a:spAutoFit/>
              </a:bodyPr>
              <a:lstStyle/>
              <a:p>
                <a:pPr fontAlgn="base">
                  <a:spcBef>
                    <a:spcPct val="0"/>
                  </a:spcBef>
                  <a:spcAft>
                    <a:spcPct val="0"/>
                  </a:spcAft>
                </a:pPr>
                <a:r>
                  <a:rPr lang="it-IT" sz="1350" err="1">
                    <a:solidFill>
                      <a:srgbClr val="0F5494"/>
                    </a:solidFill>
                    <a:latin typeface="Trebuchet MS" panose="020B0603020202020204" pitchFamily="34" charset="0"/>
                    <a:ea typeface="MS PGothic" panose="020B0600070205080204" pitchFamily="34" charset="-128"/>
                    <a:cs typeface="Arial" panose="020B0604020202020204" pitchFamily="34" charset="0"/>
                  </a:rPr>
                  <a:t>Oct</a:t>
                </a:r>
                <a:r>
                  <a:rPr lang="it-IT" sz="1350">
                    <a:solidFill>
                      <a:srgbClr val="0F5494"/>
                    </a:solidFill>
                    <a:latin typeface="Trebuchet MS" panose="020B0603020202020204" pitchFamily="34" charset="0"/>
                    <a:ea typeface="MS PGothic" panose="020B0600070205080204" pitchFamily="34" charset="-128"/>
                    <a:cs typeface="Arial" panose="020B0604020202020204" pitchFamily="34" charset="0"/>
                  </a:rPr>
                  <a:t>. 2024</a:t>
                </a:r>
                <a:endParaRPr lang="en-GB" sz="1350" err="1">
                  <a:solidFill>
                    <a:srgbClr val="0F5494"/>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TextBox 33">
                <a:extLst>
                  <a:ext uri="{FF2B5EF4-FFF2-40B4-BE49-F238E27FC236}">
                    <a16:creationId xmlns:a16="http://schemas.microsoft.com/office/drawing/2014/main" id="{DE4625F7-D56D-48EB-9E66-E4DAE95E9993}"/>
                  </a:ext>
                </a:extLst>
              </p:cNvPr>
              <p:cNvSpPr txBox="1"/>
              <p:nvPr/>
            </p:nvSpPr>
            <p:spPr>
              <a:xfrm>
                <a:off x="10490390" y="2585365"/>
                <a:ext cx="1198087" cy="365928"/>
              </a:xfrm>
              <a:prstGeom prst="rect">
                <a:avLst/>
              </a:prstGeom>
              <a:noFill/>
            </p:spPr>
            <p:txBody>
              <a:bodyPr wrap="none" rtlCol="0">
                <a:spAutoFit/>
              </a:bodyPr>
              <a:lstStyle/>
              <a:p>
                <a:pPr fontAlgn="base">
                  <a:spcBef>
                    <a:spcPct val="0"/>
                  </a:spcBef>
                  <a:spcAft>
                    <a:spcPct val="0"/>
                  </a:spcAft>
                </a:pPr>
                <a:r>
                  <a:rPr lang="it-IT" sz="1350">
                    <a:solidFill>
                      <a:srgbClr val="0F5494"/>
                    </a:solidFill>
                    <a:latin typeface="Trebuchet MS" panose="020B0603020202020204" pitchFamily="34" charset="0"/>
                    <a:ea typeface="MS PGothic" panose="020B0600070205080204" pitchFamily="34" charset="-128"/>
                    <a:cs typeface="Arial" panose="020B0604020202020204" pitchFamily="34" charset="0"/>
                  </a:rPr>
                  <a:t>Mar. 2025</a:t>
                </a:r>
                <a:endParaRPr lang="en-GB" sz="1350" err="1">
                  <a:solidFill>
                    <a:srgbClr val="0F5494"/>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TextBox 34">
                <a:extLst>
                  <a:ext uri="{FF2B5EF4-FFF2-40B4-BE49-F238E27FC236}">
                    <a16:creationId xmlns:a16="http://schemas.microsoft.com/office/drawing/2014/main" id="{D5875B6B-0611-4D11-95B8-75AF88F6FC86}"/>
                  </a:ext>
                </a:extLst>
              </p:cNvPr>
              <p:cNvSpPr txBox="1"/>
              <p:nvPr/>
            </p:nvSpPr>
            <p:spPr>
              <a:xfrm>
                <a:off x="142830" y="2529148"/>
                <a:ext cx="1198087" cy="365928"/>
              </a:xfrm>
              <a:prstGeom prst="rect">
                <a:avLst/>
              </a:prstGeom>
              <a:noFill/>
            </p:spPr>
            <p:txBody>
              <a:bodyPr wrap="none" rtlCol="0">
                <a:spAutoFit/>
              </a:bodyPr>
              <a:lstStyle/>
              <a:p>
                <a:pPr fontAlgn="base">
                  <a:spcBef>
                    <a:spcPct val="0"/>
                  </a:spcBef>
                  <a:spcAft>
                    <a:spcPct val="0"/>
                  </a:spcAft>
                </a:pPr>
                <a:r>
                  <a:rPr lang="it-IT" sz="1350">
                    <a:solidFill>
                      <a:srgbClr val="0F5494"/>
                    </a:solidFill>
                    <a:latin typeface="Trebuchet MS" panose="020B0603020202020204" pitchFamily="34" charset="0"/>
                    <a:ea typeface="MS PGothic" panose="020B0600070205080204" pitchFamily="34" charset="-128"/>
                    <a:cs typeface="Arial" panose="020B0604020202020204" pitchFamily="34" charset="0"/>
                  </a:rPr>
                  <a:t>Mar. 2020</a:t>
                </a:r>
                <a:endParaRPr lang="en-GB" sz="1350" err="1">
                  <a:solidFill>
                    <a:srgbClr val="0F5494"/>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TextBox 35">
                <a:extLst>
                  <a:ext uri="{FF2B5EF4-FFF2-40B4-BE49-F238E27FC236}">
                    <a16:creationId xmlns:a16="http://schemas.microsoft.com/office/drawing/2014/main" id="{541BB596-5C7A-447F-B868-BFA2CD0D49BD}"/>
                  </a:ext>
                </a:extLst>
              </p:cNvPr>
              <p:cNvSpPr txBox="1"/>
              <p:nvPr/>
            </p:nvSpPr>
            <p:spPr>
              <a:xfrm>
                <a:off x="2440886" y="2529148"/>
                <a:ext cx="1267341" cy="365928"/>
              </a:xfrm>
              <a:prstGeom prst="rect">
                <a:avLst/>
              </a:prstGeom>
              <a:noFill/>
            </p:spPr>
            <p:txBody>
              <a:bodyPr wrap="none" rtlCol="0">
                <a:spAutoFit/>
              </a:bodyPr>
              <a:lstStyle/>
              <a:p>
                <a:pPr fontAlgn="base">
                  <a:spcBef>
                    <a:spcPct val="0"/>
                  </a:spcBef>
                  <a:spcAft>
                    <a:spcPct val="0"/>
                  </a:spcAft>
                </a:pPr>
                <a:r>
                  <a:rPr lang="it-IT" sz="1350">
                    <a:solidFill>
                      <a:srgbClr val="0F5494"/>
                    </a:solidFill>
                    <a:latin typeface="Trebuchet MS" panose="020B0603020202020204" pitchFamily="34" charset="0"/>
                    <a:ea typeface="MS PGothic" panose="020B0600070205080204" pitchFamily="34" charset="-128"/>
                    <a:cs typeface="Arial" panose="020B0604020202020204" pitchFamily="34" charset="0"/>
                  </a:rPr>
                  <a:t>2020-2023</a:t>
                </a:r>
              </a:p>
            </p:txBody>
          </p:sp>
          <p:sp>
            <p:nvSpPr>
              <p:cNvPr id="37" name="TextBox 36">
                <a:extLst>
                  <a:ext uri="{FF2B5EF4-FFF2-40B4-BE49-F238E27FC236}">
                    <a16:creationId xmlns:a16="http://schemas.microsoft.com/office/drawing/2014/main" id="{B91FB245-7C07-477A-A0C3-64AEC2CC1956}"/>
                  </a:ext>
                </a:extLst>
              </p:cNvPr>
              <p:cNvSpPr txBox="1"/>
              <p:nvPr/>
            </p:nvSpPr>
            <p:spPr>
              <a:xfrm>
                <a:off x="4800854" y="2529148"/>
                <a:ext cx="1198087" cy="365928"/>
              </a:xfrm>
              <a:prstGeom prst="rect">
                <a:avLst/>
              </a:prstGeom>
              <a:noFill/>
            </p:spPr>
            <p:txBody>
              <a:bodyPr wrap="none" rtlCol="0">
                <a:spAutoFit/>
              </a:bodyPr>
              <a:lstStyle/>
              <a:p>
                <a:pPr fontAlgn="base">
                  <a:spcBef>
                    <a:spcPct val="0"/>
                  </a:spcBef>
                  <a:spcAft>
                    <a:spcPct val="0"/>
                  </a:spcAft>
                </a:pPr>
                <a:r>
                  <a:rPr lang="it-IT" sz="1350">
                    <a:solidFill>
                      <a:srgbClr val="0F5494"/>
                    </a:solidFill>
                    <a:latin typeface="Trebuchet MS" panose="020B0603020202020204" pitchFamily="34" charset="0"/>
                    <a:ea typeface="MS PGothic" panose="020B0600070205080204" pitchFamily="34" charset="-128"/>
                    <a:cs typeface="Arial" panose="020B0604020202020204" pitchFamily="34" charset="0"/>
                  </a:rPr>
                  <a:t>Mar. 2024</a:t>
                </a:r>
                <a:endParaRPr lang="en-GB" sz="1350" err="1">
                  <a:solidFill>
                    <a:srgbClr val="0F5494"/>
                  </a:solidFill>
                  <a:latin typeface="Trebuchet MS" panose="020B0603020202020204" pitchFamily="34" charset="0"/>
                  <a:ea typeface="MS PGothic" panose="020B0600070205080204" pitchFamily="34" charset="-128"/>
                  <a:cs typeface="Arial" panose="020B0604020202020204" pitchFamily="34" charset="0"/>
                </a:endParaRPr>
              </a:p>
            </p:txBody>
          </p:sp>
        </p:grpSp>
        <p:sp>
          <p:nvSpPr>
            <p:cNvPr id="29" name="Right Arrow 12">
              <a:extLst>
                <a:ext uri="{FF2B5EF4-FFF2-40B4-BE49-F238E27FC236}">
                  <a16:creationId xmlns:a16="http://schemas.microsoft.com/office/drawing/2014/main" id="{D12CAC61-9EF8-415C-A77A-E00CEACFE1DB}"/>
                </a:ext>
              </a:extLst>
            </p:cNvPr>
            <p:cNvSpPr/>
            <p:nvPr/>
          </p:nvSpPr>
          <p:spPr>
            <a:xfrm>
              <a:off x="6811766" y="992371"/>
              <a:ext cx="2371793" cy="1330898"/>
            </a:xfrm>
            <a:prstGeom prst="rightArrow">
              <a:avLst>
                <a:gd name="adj1" fmla="val 100000"/>
                <a:gd name="adj2" fmla="val 50000"/>
              </a:avLst>
            </a:prstGeom>
            <a:solidFill>
              <a:schemeClr val="accent5">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t"/>
            <a:lstStyle/>
            <a:p>
              <a:pPr algn="ctr" defTabSz="342900" fontAlgn="base">
                <a:spcBef>
                  <a:spcPct val="0"/>
                </a:spcBef>
                <a:spcAft>
                  <a:spcPct val="0"/>
                </a:spcAft>
              </a:pPr>
              <a:r>
                <a:rPr lang="it-IT" sz="1200" b="1">
                  <a:solidFill>
                    <a:srgbClr val="000000">
                      <a:lumMod val="75000"/>
                    </a:srgbClr>
                  </a:solidFill>
                  <a:latin typeface="Arial"/>
                </a:rPr>
                <a:t>Draft 2025 SNA, incl. country consultation on new text</a:t>
              </a:r>
              <a:endParaRPr lang="en-GB" sz="1200" b="1">
                <a:solidFill>
                  <a:srgbClr val="000000">
                    <a:lumMod val="75000"/>
                  </a:srgbClr>
                </a:solidFill>
                <a:latin typeface="Arial"/>
              </a:endParaRPr>
            </a:p>
          </p:txBody>
        </p:sp>
        <p:sp>
          <p:nvSpPr>
            <p:cNvPr id="30" name="Rectangle 29">
              <a:extLst>
                <a:ext uri="{FF2B5EF4-FFF2-40B4-BE49-F238E27FC236}">
                  <a16:creationId xmlns:a16="http://schemas.microsoft.com/office/drawing/2014/main" id="{FF9F1748-A592-4BD7-B6B6-34AA29E4C942}"/>
                </a:ext>
              </a:extLst>
            </p:cNvPr>
            <p:cNvSpPr/>
            <p:nvPr/>
          </p:nvSpPr>
          <p:spPr>
            <a:xfrm>
              <a:off x="9071073" y="746543"/>
              <a:ext cx="1315970" cy="1560936"/>
            </a:xfrm>
            <a:prstGeom prst="rect">
              <a:avLst/>
            </a:prstGeom>
            <a:solidFill>
              <a:schemeClr val="accent5">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it-IT" sz="1350" b="1" dirty="0">
                  <a:solidFill>
                    <a:srgbClr val="0F5494"/>
                  </a:solidFill>
                  <a:latin typeface="Arial"/>
                </a:rPr>
                <a:t>Committee (AEG and ISWGNA): </a:t>
              </a:r>
              <a:br>
                <a:rPr lang="it-IT" sz="1350" b="1" dirty="0">
                  <a:solidFill>
                    <a:srgbClr val="0F5494"/>
                  </a:solidFill>
                  <a:latin typeface="Arial"/>
                </a:rPr>
              </a:br>
              <a:r>
                <a:rPr lang="it-IT" sz="1350" b="1" dirty="0">
                  <a:solidFill>
                    <a:srgbClr val="0F5494"/>
                  </a:solidFill>
                  <a:latin typeface="Arial"/>
                </a:rPr>
                <a:t>approve 2025 SNA</a:t>
              </a:r>
              <a:endParaRPr lang="en-GB" sz="1350" b="1" dirty="0">
                <a:solidFill>
                  <a:srgbClr val="0F5494"/>
                </a:solidFill>
                <a:latin typeface="Arial"/>
              </a:endParaRPr>
            </a:p>
          </p:txBody>
        </p:sp>
        <p:sp>
          <p:nvSpPr>
            <p:cNvPr id="31" name="Rectangle 30">
              <a:extLst>
                <a:ext uri="{FF2B5EF4-FFF2-40B4-BE49-F238E27FC236}">
                  <a16:creationId xmlns:a16="http://schemas.microsoft.com/office/drawing/2014/main" id="{654375A8-DC40-4C51-92D1-CE9FA25E3BAA}"/>
                </a:ext>
              </a:extLst>
            </p:cNvPr>
            <p:cNvSpPr/>
            <p:nvPr/>
          </p:nvSpPr>
          <p:spPr>
            <a:xfrm>
              <a:off x="10455118" y="746543"/>
              <a:ext cx="1080674" cy="1550409"/>
            </a:xfrm>
            <a:prstGeom prst="rect">
              <a:avLst/>
            </a:prstGeom>
            <a:solidFill>
              <a:schemeClr val="accent5">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r>
                <a:rPr lang="it-IT" sz="1200" b="1">
                  <a:solidFill>
                    <a:srgbClr val="002345"/>
                  </a:solidFill>
                  <a:latin typeface="Arial"/>
                </a:rPr>
                <a:t>UNSC: </a:t>
              </a:r>
              <a:br>
                <a:rPr lang="it-IT" sz="1200" b="1">
                  <a:solidFill>
                    <a:srgbClr val="002345"/>
                  </a:solidFill>
                  <a:latin typeface="Arial"/>
                </a:rPr>
              </a:br>
              <a:r>
                <a:rPr lang="it-IT" sz="1200" b="1">
                  <a:solidFill>
                    <a:srgbClr val="002345"/>
                  </a:solidFill>
                  <a:latin typeface="Arial"/>
                </a:rPr>
                <a:t>adopt 2025 SNA</a:t>
              </a:r>
              <a:endParaRPr lang="en-GB" sz="1200" b="1">
                <a:solidFill>
                  <a:srgbClr val="002345"/>
                </a:solidFill>
                <a:latin typeface="Arial"/>
              </a:endParaRPr>
            </a:p>
          </p:txBody>
        </p:sp>
      </p:grpSp>
      <p:sp>
        <p:nvSpPr>
          <p:cNvPr id="39" name="Rectangle: Rounded Corners 38">
            <a:extLst>
              <a:ext uri="{FF2B5EF4-FFF2-40B4-BE49-F238E27FC236}">
                <a16:creationId xmlns:a16="http://schemas.microsoft.com/office/drawing/2014/main" id="{E5D1A588-4FED-4F97-B4AA-3B425B3BB665}"/>
              </a:ext>
            </a:extLst>
          </p:cNvPr>
          <p:cNvSpPr/>
          <p:nvPr/>
        </p:nvSpPr>
        <p:spPr>
          <a:xfrm>
            <a:off x="3161738" y="3628104"/>
            <a:ext cx="7034314" cy="33105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200" b="1" dirty="0">
                <a:solidFill>
                  <a:prstClr val="black"/>
                </a:solidFill>
                <a:latin typeface="Arial"/>
              </a:rPr>
              <a:t>        Iterative drafting of the update of the 2008 SNA 2022 - 2024</a:t>
            </a:r>
          </a:p>
        </p:txBody>
      </p:sp>
      <p:sp>
        <p:nvSpPr>
          <p:cNvPr id="40" name="Rounded Rectangle 30">
            <a:extLst>
              <a:ext uri="{FF2B5EF4-FFF2-40B4-BE49-F238E27FC236}">
                <a16:creationId xmlns:a16="http://schemas.microsoft.com/office/drawing/2014/main" id="{E9D4CE67-23B5-4303-843B-C35E349E1DE3}"/>
              </a:ext>
            </a:extLst>
          </p:cNvPr>
          <p:cNvSpPr/>
          <p:nvPr/>
        </p:nvSpPr>
        <p:spPr>
          <a:xfrm>
            <a:off x="2376264" y="1238866"/>
            <a:ext cx="2747463" cy="3215147"/>
          </a:xfrm>
          <a:prstGeom prst="roundRect">
            <a:avLst/>
          </a:prstGeom>
          <a:noFill/>
          <a:ln w="76200">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latin typeface="Arial"/>
            </a:endParaRPr>
          </a:p>
        </p:txBody>
      </p:sp>
      <p:sp>
        <p:nvSpPr>
          <p:cNvPr id="42" name="Tijdelijke aanduiding voor tekst 2">
            <a:extLst>
              <a:ext uri="{FF2B5EF4-FFF2-40B4-BE49-F238E27FC236}">
                <a16:creationId xmlns:a16="http://schemas.microsoft.com/office/drawing/2014/main" id="{5C730E7B-E36C-4BCF-BDE4-4E4C57B34FF7}"/>
              </a:ext>
            </a:extLst>
          </p:cNvPr>
          <p:cNvSpPr>
            <a:spLocks noGrp="1"/>
          </p:cNvSpPr>
          <p:nvPr>
            <p:ph type="body" sz="quarter" idx="13"/>
          </p:nvPr>
        </p:nvSpPr>
        <p:spPr>
          <a:xfrm>
            <a:off x="670032" y="4559297"/>
            <a:ext cx="10761267" cy="1586295"/>
          </a:xfrm>
        </p:spPr>
        <p:txBody>
          <a:bodyPr lIns="91440" tIns="45720" rIns="91440" bIns="45720" anchor="t"/>
          <a:lstStyle/>
          <a:p>
            <a:pPr marL="88900" lvl="1" indent="0">
              <a:buNone/>
            </a:pPr>
            <a:r>
              <a:rPr lang="en-US" sz="2400" dirty="0"/>
              <a:t>Key SNA Governance Bodies</a:t>
            </a:r>
          </a:p>
          <a:p>
            <a:pPr marL="444500" lvl="1" indent="-355600">
              <a:buFont typeface="Wingdings" panose="05000000000000000000" pitchFamily="2" charset="2"/>
              <a:buChar char="§"/>
            </a:pPr>
            <a:r>
              <a:rPr lang="en-US" sz="1600" dirty="0"/>
              <a:t>Inter-secretariat Working Group on National Accounts (ISWGNA)</a:t>
            </a:r>
          </a:p>
          <a:p>
            <a:pPr marL="901700" lvl="2" indent="-355600">
              <a:buFont typeface="Arial" panose="020B0604020202020204" pitchFamily="34" charset="0"/>
              <a:buChar char="•"/>
            </a:pPr>
            <a:r>
              <a:rPr lang="en-US" sz="1600" dirty="0"/>
              <a:t>Participation from UN, IMF, OECD, Eurostat, World Bank; Chair rotates every two years (currently UNSD)</a:t>
            </a:r>
          </a:p>
          <a:p>
            <a:pPr marL="444500" lvl="1" indent="-355600">
              <a:buFont typeface="Wingdings" panose="05000000000000000000" pitchFamily="2" charset="2"/>
              <a:buChar char="§"/>
            </a:pPr>
            <a:r>
              <a:rPr lang="en-US" sz="1600" dirty="0"/>
              <a:t>Advisory Expert Group on National Accounts (AEG)</a:t>
            </a:r>
          </a:p>
          <a:p>
            <a:pPr marL="901700" lvl="2" indent="-355600">
              <a:buFont typeface="Arial" panose="020B0604020202020204" pitchFamily="34" charset="0"/>
              <a:buChar char="•"/>
            </a:pPr>
            <a:r>
              <a:rPr lang="en-US" sz="1600" dirty="0"/>
              <a:t>Approx. 20 country experts, providing technical guidance to the ISWGNA</a:t>
            </a:r>
          </a:p>
          <a:p>
            <a:pPr marL="444500" lvl="1" indent="-355600">
              <a:buFont typeface="Wingdings" panose="05000000000000000000" pitchFamily="2" charset="2"/>
              <a:buChar char="§"/>
            </a:pPr>
            <a:r>
              <a:rPr lang="en-US" sz="1600" dirty="0"/>
              <a:t>Overall coordination and management of SNA update process: Economic Statistics Branch, UNSD</a:t>
            </a:r>
          </a:p>
        </p:txBody>
      </p:sp>
    </p:spTree>
    <p:extLst>
      <p:ext uri="{BB962C8B-B14F-4D97-AF65-F5344CB8AC3E}">
        <p14:creationId xmlns:p14="http://schemas.microsoft.com/office/powerpoint/2010/main" val="362173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91279"/>
            <a:ext cx="7419415" cy="443753"/>
          </a:xfrm>
        </p:spPr>
        <p:txBody>
          <a:bodyPr/>
          <a:lstStyle/>
          <a:p>
            <a:r>
              <a:rPr lang="nl-NL" dirty="0"/>
              <a:t>Task Teams and Guidance Notes</a:t>
            </a:r>
          </a:p>
        </p:txBody>
      </p:sp>
      <p:sp>
        <p:nvSpPr>
          <p:cNvPr id="3" name="Tijdelijke aanduiding voor tekst 2"/>
          <p:cNvSpPr>
            <a:spLocks noGrp="1"/>
          </p:cNvSpPr>
          <p:nvPr>
            <p:ph type="body" sz="quarter" idx="13"/>
          </p:nvPr>
        </p:nvSpPr>
        <p:spPr>
          <a:xfrm>
            <a:off x="288099" y="834176"/>
            <a:ext cx="6358507" cy="5741988"/>
          </a:xfrm>
        </p:spPr>
        <p:txBody>
          <a:bodyPr lIns="91440" tIns="45720" rIns="91440" bIns="45720" anchor="t"/>
          <a:lstStyle/>
          <a:p>
            <a:pPr marL="88900" lvl="1" indent="0">
              <a:buNone/>
            </a:pPr>
            <a:r>
              <a:rPr lang="en-US" sz="2400" dirty="0"/>
              <a:t>Task Teams</a:t>
            </a:r>
          </a:p>
          <a:p>
            <a:pPr marL="444500" lvl="1" indent="-355600">
              <a:buFont typeface="Wingdings" panose="05000000000000000000" pitchFamily="2" charset="2"/>
              <a:buChar char="§"/>
            </a:pPr>
            <a:r>
              <a:rPr lang="en-US" sz="1600" dirty="0"/>
              <a:t>A number of workstreams were launched to resolve issues related to priority areas. </a:t>
            </a:r>
          </a:p>
          <a:p>
            <a:pPr marL="444500" lvl="1" indent="-355600">
              <a:buFont typeface="Wingdings" panose="05000000000000000000" pitchFamily="2" charset="2"/>
              <a:buChar char="§"/>
            </a:pPr>
            <a:r>
              <a:rPr lang="en-US" sz="1600" dirty="0"/>
              <a:t>The workstreams are organized by Task Teams</a:t>
            </a:r>
          </a:p>
          <a:p>
            <a:pPr marL="444500" lvl="1" indent="-355600">
              <a:buFont typeface="Wingdings" panose="05000000000000000000" pitchFamily="2" charset="2"/>
              <a:buChar char="§"/>
            </a:pPr>
            <a:r>
              <a:rPr lang="en-US" sz="1600" dirty="0"/>
              <a:t>SNA and joint Task Teams led by members of the AEG while ISWGNA members provide secretariat services</a:t>
            </a:r>
          </a:p>
          <a:p>
            <a:pPr marL="444500" lvl="1" indent="-355600">
              <a:buFont typeface="Wingdings" panose="05000000000000000000" pitchFamily="2" charset="2"/>
              <a:buChar char="§"/>
            </a:pPr>
            <a:r>
              <a:rPr lang="en-US" sz="1600" dirty="0"/>
              <a:t>Guidance notes will be developed for each of the prioritized issues covering both conceptual and practical guidance. </a:t>
            </a:r>
          </a:p>
          <a:p>
            <a:pPr marL="88900" lvl="1" indent="0">
              <a:buNone/>
            </a:pPr>
            <a:endParaRPr lang="en-US" sz="1600" dirty="0"/>
          </a:p>
          <a:p>
            <a:pPr marL="88900" lvl="1" indent="0">
              <a:buNone/>
            </a:pPr>
            <a:r>
              <a:rPr lang="en-US" sz="2400" dirty="0">
                <a:solidFill>
                  <a:srgbClr val="414042"/>
                </a:solidFill>
              </a:rPr>
              <a:t>Guidance notes</a:t>
            </a:r>
          </a:p>
          <a:p>
            <a:pPr marL="444500" lvl="1" indent="-355600">
              <a:buFont typeface="Wingdings" panose="05000000000000000000" pitchFamily="2" charset="2"/>
              <a:buChar char="§"/>
            </a:pPr>
            <a:r>
              <a:rPr lang="en-US" sz="1600" dirty="0"/>
              <a:t>Clearly identify issues affecting the central framework compared with those that would be addressed in supplementary tables or satellite accounts. </a:t>
            </a:r>
          </a:p>
          <a:p>
            <a:pPr marL="444500" lvl="1" indent="-355600">
              <a:buFont typeface="Wingdings" panose="05000000000000000000" pitchFamily="2" charset="2"/>
              <a:buChar char="§"/>
            </a:pPr>
            <a:r>
              <a:rPr lang="en-US" sz="1600" dirty="0"/>
              <a:t>Not only the conceptual implications but also the feasibility of implementing the proposed conceptual solutions. </a:t>
            </a:r>
          </a:p>
          <a:p>
            <a:pPr marL="444500" lvl="1" indent="-355600">
              <a:buFont typeface="Wingdings" panose="05000000000000000000" pitchFamily="2" charset="2"/>
              <a:buChar char="§"/>
            </a:pPr>
            <a:r>
              <a:rPr lang="en-US" sz="1600" dirty="0"/>
              <a:t>The practical guidance reflects on the experimentation and testing of the compilation issues.</a:t>
            </a:r>
          </a:p>
          <a:p>
            <a:pPr marL="444500" lvl="1" indent="-355600">
              <a:buFont typeface="Wingdings" panose="05000000000000000000" pitchFamily="2" charset="2"/>
              <a:buChar char="§"/>
            </a:pPr>
            <a:endParaRPr lang="en-US" sz="1600" dirty="0"/>
          </a:p>
          <a:p>
            <a:pPr marL="444500" lvl="1" indent="-355600">
              <a:buFont typeface="Wingdings" panose="05000000000000000000" pitchFamily="2" charset="2"/>
              <a:buChar char="§"/>
            </a:pPr>
            <a:endParaRPr lang="en-US" sz="1600" dirty="0"/>
          </a:p>
          <a:p>
            <a:pPr marL="444500" lvl="1" indent="-355600">
              <a:buFont typeface="Wingdings" panose="05000000000000000000" pitchFamily="2" charset="2"/>
              <a:buChar char="§"/>
            </a:pPr>
            <a:endParaRPr lang="en-US" sz="1600" i="1" dirty="0">
              <a:sym typeface="Wingdings" panose="05000000000000000000" pitchFamily="2" charset="2"/>
            </a:endParaRPr>
          </a:p>
        </p:txBody>
      </p:sp>
      <p:graphicFrame>
        <p:nvGraphicFramePr>
          <p:cNvPr id="5" name="Chart 4">
            <a:extLst>
              <a:ext uri="{FF2B5EF4-FFF2-40B4-BE49-F238E27FC236}">
                <a16:creationId xmlns:a16="http://schemas.microsoft.com/office/drawing/2014/main" id="{EC502AAB-91E5-44C1-AB78-CD553B6A7B5D}"/>
              </a:ext>
            </a:extLst>
          </p:cNvPr>
          <p:cNvGraphicFramePr>
            <a:graphicFrameLocks/>
          </p:cNvGraphicFramePr>
          <p:nvPr>
            <p:extLst>
              <p:ext uri="{D42A27DB-BD31-4B8C-83A1-F6EECF244321}">
                <p14:modId xmlns:p14="http://schemas.microsoft.com/office/powerpoint/2010/main" val="1083647333"/>
              </p:ext>
            </p:extLst>
          </p:nvPr>
        </p:nvGraphicFramePr>
        <p:xfrm>
          <a:off x="6728990" y="1242560"/>
          <a:ext cx="5305694" cy="48042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120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91279"/>
            <a:ext cx="9836319" cy="443753"/>
          </a:xfrm>
        </p:spPr>
        <p:txBody>
          <a:bodyPr/>
          <a:lstStyle/>
          <a:p>
            <a:r>
              <a:rPr lang="nl-NL" dirty="0"/>
              <a:t>Wellbeing and sustainability task team</a:t>
            </a:r>
          </a:p>
        </p:txBody>
      </p:sp>
      <p:sp>
        <p:nvSpPr>
          <p:cNvPr id="3" name="Tijdelijke aanduiding voor tekst 2"/>
          <p:cNvSpPr>
            <a:spLocks noGrp="1"/>
          </p:cNvSpPr>
          <p:nvPr>
            <p:ph type="body" sz="quarter" idx="13"/>
          </p:nvPr>
        </p:nvSpPr>
        <p:spPr>
          <a:xfrm>
            <a:off x="635000" y="821650"/>
            <a:ext cx="10796300" cy="4918445"/>
          </a:xfrm>
        </p:spPr>
        <p:txBody>
          <a:bodyPr lIns="91440" tIns="45720" rIns="91440" bIns="45720" anchor="t"/>
          <a:lstStyle/>
          <a:p>
            <a:pPr marL="0" lvl="2" indent="0">
              <a:spcBef>
                <a:spcPts val="600"/>
              </a:spcBef>
              <a:buNone/>
            </a:pPr>
            <a:r>
              <a:rPr lang="en-US" altLang="en-US" b="1" dirty="0">
                <a:solidFill>
                  <a:schemeClr val="accent4">
                    <a:lumMod val="90000"/>
                    <a:lumOff val="10000"/>
                  </a:schemeClr>
                </a:solidFill>
                <a:latin typeface="Arial" panose="020B0604020202020204" pitchFamily="34" charset="0"/>
                <a:cs typeface="Arial" panose="020B0604020202020204" pitchFamily="34" charset="0"/>
              </a:rPr>
              <a:t>Co-chairs</a:t>
            </a:r>
            <a:r>
              <a:rPr lang="en-US" altLang="en-US" dirty="0">
                <a:latin typeface="Arial" panose="020B0604020202020204" pitchFamily="34" charset="0"/>
                <a:cs typeface="Arial" panose="020B0604020202020204" pitchFamily="34" charset="0"/>
              </a:rPr>
              <a:t>:  Catherine Van </a:t>
            </a:r>
            <a:r>
              <a:rPr lang="en-US" altLang="en-US" dirty="0" err="1">
                <a:latin typeface="Arial" panose="020B0604020202020204" pitchFamily="34" charset="0"/>
                <a:cs typeface="Arial" panose="020B0604020202020204" pitchFamily="34" charset="0"/>
              </a:rPr>
              <a:t>Rompaey</a:t>
            </a:r>
            <a:r>
              <a:rPr lang="en-US" altLang="en-US" dirty="0">
                <a:latin typeface="Arial" panose="020B0604020202020204" pitchFamily="34" charset="0"/>
                <a:cs typeface="Arial" panose="020B0604020202020204" pitchFamily="34" charset="0"/>
              </a:rPr>
              <a:t> (World Bank) and Gabriela </a:t>
            </a:r>
            <a:r>
              <a:rPr lang="en-US" altLang="en-US" dirty="0" err="1">
                <a:latin typeface="Arial" panose="020B0604020202020204" pitchFamily="34" charset="0"/>
                <a:cs typeface="Arial" panose="020B0604020202020204" pitchFamily="34" charset="0"/>
              </a:rPr>
              <a:t>Saborio</a:t>
            </a:r>
            <a:r>
              <a:rPr lang="en-US" altLang="en-US" dirty="0">
                <a:latin typeface="Arial" panose="020B0604020202020204" pitchFamily="34" charset="0"/>
                <a:cs typeface="Arial" panose="020B0604020202020204" pitchFamily="34" charset="0"/>
              </a:rPr>
              <a:t> (Central bank of Costa Rica)  </a:t>
            </a:r>
            <a:r>
              <a:rPr lang="en-US" altLang="en-US" b="1" dirty="0">
                <a:solidFill>
                  <a:schemeClr val="accent4">
                    <a:lumMod val="90000"/>
                    <a:lumOff val="10000"/>
                  </a:schemeClr>
                </a:solidFill>
                <a:latin typeface="Arial" panose="020B0604020202020204" pitchFamily="34" charset="0"/>
                <a:cs typeface="Arial" panose="020B0604020202020204" pitchFamily="34" charset="0"/>
              </a:rPr>
              <a:t>Secretariat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Jorrit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Zwijnenburg</a:t>
            </a:r>
            <a:r>
              <a:rPr lang="en-US" altLang="en-US" dirty="0">
                <a:latin typeface="Arial" panose="020B0604020202020204" pitchFamily="34" charset="0"/>
                <a:cs typeface="Arial" panose="020B0604020202020204" pitchFamily="34" charset="0"/>
              </a:rPr>
              <a:t>, Virginie </a:t>
            </a:r>
            <a:r>
              <a:rPr lang="en-US" altLang="en-US" dirty="0" err="1">
                <a:latin typeface="Arial" panose="020B0604020202020204" pitchFamily="34" charset="0"/>
                <a:cs typeface="Arial" panose="020B0604020202020204" pitchFamily="34" charset="0"/>
              </a:rPr>
              <a:t>Elgrably</a:t>
            </a:r>
            <a:r>
              <a:rPr lang="en-US" altLang="en-US" dirty="0">
                <a:latin typeface="Arial" panose="020B0604020202020204" pitchFamily="34" charset="0"/>
                <a:cs typeface="Arial" panose="020B0604020202020204" pitchFamily="34" charset="0"/>
              </a:rPr>
              <a:t> (OECD) </a:t>
            </a:r>
          </a:p>
          <a:p>
            <a:pPr marL="0" lvl="1" indent="0">
              <a:spcBef>
                <a:spcPts val="600"/>
              </a:spcBef>
              <a:buNone/>
            </a:pPr>
            <a:r>
              <a:rPr lang="en-US" altLang="en-US" b="1" dirty="0">
                <a:solidFill>
                  <a:schemeClr val="accent4">
                    <a:lumMod val="90000"/>
                    <a:lumOff val="10000"/>
                  </a:schemeClr>
                </a:solidFill>
                <a:latin typeface="Arial" panose="020B0604020202020204" pitchFamily="34" charset="0"/>
                <a:cs typeface="Arial" panose="020B0604020202020204" pitchFamily="34" charset="0"/>
              </a:rPr>
              <a:t>Six area groups</a:t>
            </a:r>
            <a:r>
              <a:rPr lang="en-US" altLang="en-US" b="1" dirty="0">
                <a:latin typeface="Arial" panose="020B0604020202020204" pitchFamily="34" charset="0"/>
                <a:cs typeface="Arial" panose="020B0604020202020204" pitchFamily="34" charset="0"/>
              </a:rPr>
              <a:t>: </a:t>
            </a:r>
          </a:p>
          <a:p>
            <a:pPr lvl="1">
              <a:spcBef>
                <a:spcPts val="600"/>
              </a:spcBef>
              <a:buFont typeface="+mj-lt"/>
              <a:buAutoNum type="arabicPeriod"/>
            </a:pPr>
            <a:r>
              <a:rPr lang="en-US" altLang="en-US" b="1" dirty="0">
                <a:latin typeface="Arial" panose="020B0604020202020204" pitchFamily="34" charset="0"/>
                <a:cs typeface="Arial" panose="020B0604020202020204" pitchFamily="34" charset="0"/>
              </a:rPr>
              <a:t>A Broader SNA framework for Wellbeing and Sustainability</a:t>
            </a:r>
          </a:p>
          <a:p>
            <a:pPr lvl="2">
              <a:spcBef>
                <a:spcPts val="600"/>
              </a:spcBef>
              <a:buFont typeface="Wingdings" panose="05000000000000000000" pitchFamily="2" charset="2"/>
              <a:buChar char="Ø"/>
            </a:pPr>
            <a:r>
              <a:rPr lang="en-US" altLang="en-US" dirty="0">
                <a:latin typeface="Arial" panose="020B0604020202020204" pitchFamily="34" charset="0"/>
                <a:cs typeface="Arial" panose="020B0604020202020204" pitchFamily="34" charset="0"/>
              </a:rPr>
              <a:t>Catherine Van </a:t>
            </a:r>
            <a:r>
              <a:rPr lang="en-US" altLang="en-US" dirty="0" err="1">
                <a:latin typeface="Arial" panose="020B0604020202020204" pitchFamily="34" charset="0"/>
                <a:cs typeface="Arial" panose="020B0604020202020204" pitchFamily="34" charset="0"/>
              </a:rPr>
              <a:t>Rompaey</a:t>
            </a:r>
            <a:r>
              <a:rPr lang="en-US" altLang="en-US" dirty="0">
                <a:latin typeface="Arial" panose="020B0604020202020204" pitchFamily="34" charset="0"/>
                <a:cs typeface="Arial" panose="020B0604020202020204" pitchFamily="34" charset="0"/>
              </a:rPr>
              <a:t>, World Bank  </a:t>
            </a:r>
          </a:p>
          <a:p>
            <a:pPr lvl="1">
              <a:spcBef>
                <a:spcPts val="600"/>
              </a:spcBef>
              <a:buFont typeface="+mj-lt"/>
              <a:buAutoNum type="arabicPeriod"/>
            </a:pPr>
            <a:r>
              <a:rPr lang="en-US" altLang="en-US" b="1" dirty="0">
                <a:latin typeface="Arial" panose="020B0604020202020204" pitchFamily="34" charset="0"/>
                <a:cs typeface="Arial" panose="020B0604020202020204" pitchFamily="34" charset="0"/>
              </a:rPr>
              <a:t>Distributions of household income, consumption saving and wealth </a:t>
            </a:r>
          </a:p>
          <a:p>
            <a:pPr lvl="2">
              <a:spcBef>
                <a:spcPts val="600"/>
              </a:spcBef>
              <a:buFont typeface="Wingdings" panose="05000000000000000000" pitchFamily="2" charset="2"/>
              <a:buChar char="Ø"/>
            </a:pPr>
            <a:r>
              <a:rPr lang="en-US" altLang="en-US" dirty="0">
                <a:latin typeface="Arial" panose="020B0604020202020204" pitchFamily="34" charset="0"/>
                <a:cs typeface="Arial" panose="020B0604020202020204" pitchFamily="34" charset="0"/>
              </a:rPr>
              <a:t>Amanda Seneviratne, Australian Bureau of Statistics </a:t>
            </a:r>
          </a:p>
          <a:p>
            <a:pPr lvl="1">
              <a:spcBef>
                <a:spcPts val="600"/>
              </a:spcBef>
              <a:buFont typeface="+mj-lt"/>
              <a:buAutoNum type="arabicPeriod"/>
            </a:pPr>
            <a:r>
              <a:rPr lang="en-US" altLang="en-US" b="1" dirty="0">
                <a:latin typeface="Arial" panose="020B0604020202020204" pitchFamily="34" charset="0"/>
                <a:cs typeface="Arial" panose="020B0604020202020204" pitchFamily="34" charset="0"/>
              </a:rPr>
              <a:t>Unpaid household service work</a:t>
            </a:r>
          </a:p>
          <a:p>
            <a:pPr lvl="2">
              <a:spcBef>
                <a:spcPts val="600"/>
              </a:spcBef>
              <a:buFont typeface="Wingdings" panose="05000000000000000000" pitchFamily="2" charset="2"/>
              <a:buChar char="Ø"/>
            </a:pPr>
            <a:r>
              <a:rPr lang="en-US" altLang="en-US" dirty="0">
                <a:latin typeface="Arial" panose="020B0604020202020204" pitchFamily="34" charset="0"/>
                <a:cs typeface="Arial" panose="020B0604020202020204" pitchFamily="34" charset="0"/>
              </a:rPr>
              <a:t>Chris Payne, UK Office for National Statistics</a:t>
            </a:r>
          </a:p>
          <a:p>
            <a:pPr lvl="1">
              <a:spcBef>
                <a:spcPts val="600"/>
              </a:spcBef>
              <a:buFont typeface="+mj-lt"/>
              <a:buAutoNum type="arabicPeriod"/>
            </a:pPr>
            <a:r>
              <a:rPr lang="en-US" altLang="en-US" b="1" dirty="0" err="1">
                <a:latin typeface="Arial" panose="020B0604020202020204" pitchFamily="34" charset="0"/>
                <a:cs typeface="Arial" panose="020B0604020202020204" pitchFamily="34" charset="0"/>
              </a:rPr>
              <a:t>Labour</a:t>
            </a:r>
            <a:r>
              <a:rPr lang="en-US" altLang="en-US" b="1" dirty="0">
                <a:latin typeface="Arial" panose="020B0604020202020204" pitchFamily="34" charset="0"/>
                <a:cs typeface="Arial" panose="020B0604020202020204" pitchFamily="34" charset="0"/>
              </a:rPr>
              <a:t>, education and human capital</a:t>
            </a:r>
            <a:endParaRPr lang="en-US" altLang="en-US" b="1" i="1" dirty="0">
              <a:solidFill>
                <a:schemeClr val="accent4">
                  <a:lumMod val="75000"/>
                  <a:lumOff val="25000"/>
                </a:schemeClr>
              </a:solidFill>
              <a:latin typeface="Arial" panose="020B0604020202020204" pitchFamily="34" charset="0"/>
              <a:cs typeface="Arial" panose="020B0604020202020204" pitchFamily="34" charset="0"/>
            </a:endParaRPr>
          </a:p>
          <a:p>
            <a:pPr lvl="2">
              <a:spcBef>
                <a:spcPts val="600"/>
              </a:spcBef>
              <a:buFont typeface="Wingdings" panose="05000000000000000000" pitchFamily="2" charset="2"/>
              <a:buChar char="Ø"/>
            </a:pPr>
            <a:r>
              <a:rPr lang="en-US" altLang="en-US" dirty="0">
                <a:latin typeface="Arial" panose="020B0604020202020204" pitchFamily="34" charset="0"/>
                <a:cs typeface="Arial" panose="020B0604020202020204" pitchFamily="34" charset="0"/>
              </a:rPr>
              <a:t>Michael Smedes, Australian Bureau of Statistics </a:t>
            </a:r>
          </a:p>
          <a:p>
            <a:pPr lvl="1">
              <a:spcBef>
                <a:spcPts val="600"/>
              </a:spcBef>
              <a:buFont typeface="+mj-lt"/>
              <a:buAutoNum type="arabicPeriod"/>
            </a:pPr>
            <a:r>
              <a:rPr lang="en-US" altLang="en-US" b="1" dirty="0">
                <a:latin typeface="Arial" panose="020B0604020202020204" pitchFamily="34" charset="0"/>
                <a:cs typeface="Arial" panose="020B0604020202020204" pitchFamily="34" charset="0"/>
              </a:rPr>
              <a:t>Health and social conditions</a:t>
            </a:r>
          </a:p>
          <a:p>
            <a:pPr lvl="2">
              <a:spcBef>
                <a:spcPts val="600"/>
              </a:spcBef>
              <a:buFont typeface="Wingdings" panose="05000000000000000000" pitchFamily="2" charset="2"/>
              <a:buChar char="Ø"/>
            </a:pPr>
            <a:r>
              <a:rPr lang="en-US" altLang="en-US" dirty="0">
                <a:latin typeface="Arial" panose="020B0604020202020204" pitchFamily="34" charset="0"/>
                <a:cs typeface="Arial" panose="020B0604020202020204" pitchFamily="34" charset="0"/>
              </a:rPr>
              <a:t>Dylan </a:t>
            </a:r>
            <a:r>
              <a:rPr lang="en-US" altLang="en-US" dirty="0" err="1">
                <a:latin typeface="Arial" panose="020B0604020202020204" pitchFamily="34" charset="0"/>
                <a:cs typeface="Arial" panose="020B0604020202020204" pitchFamily="34" charset="0"/>
              </a:rPr>
              <a:t>Rassier</a:t>
            </a:r>
            <a:r>
              <a:rPr lang="en-US" altLang="en-US" dirty="0">
                <a:latin typeface="Arial" panose="020B0604020202020204" pitchFamily="34" charset="0"/>
                <a:cs typeface="Arial" panose="020B0604020202020204" pitchFamily="34" charset="0"/>
              </a:rPr>
              <a:t>, US Bureau of Economic Analysis</a:t>
            </a:r>
          </a:p>
          <a:p>
            <a:pPr lvl="1">
              <a:spcBef>
                <a:spcPts val="600"/>
              </a:spcBef>
              <a:buFont typeface="+mj-lt"/>
              <a:buAutoNum type="arabicPeriod"/>
            </a:pPr>
            <a:r>
              <a:rPr lang="en-US" altLang="en-US" b="1" dirty="0">
                <a:solidFill>
                  <a:schemeClr val="tx2">
                    <a:lumMod val="60000"/>
                    <a:lumOff val="40000"/>
                  </a:schemeClr>
                </a:solidFill>
                <a:latin typeface="Arial" panose="020B0604020202020204" pitchFamily="34" charset="0"/>
                <a:cs typeface="Arial" panose="020B0604020202020204" pitchFamily="34" charset="0"/>
              </a:rPr>
              <a:t>Environmental-economic accounting – </a:t>
            </a:r>
            <a:r>
              <a:rPr lang="en-US" altLang="en-US" b="1" i="1" dirty="0">
                <a:solidFill>
                  <a:schemeClr val="tx2">
                    <a:lumMod val="60000"/>
                    <a:lumOff val="40000"/>
                  </a:schemeClr>
                </a:solidFill>
                <a:latin typeface="Arial" panose="020B0604020202020204" pitchFamily="34" charset="0"/>
                <a:cs typeface="Arial" panose="020B0604020202020204" pitchFamily="34" charset="0"/>
              </a:rPr>
              <a:t>multiple guidance notes on specific issues</a:t>
            </a:r>
          </a:p>
          <a:p>
            <a:pPr lvl="2">
              <a:spcBef>
                <a:spcPts val="600"/>
              </a:spcBef>
              <a:buFont typeface="Wingdings" panose="05000000000000000000" pitchFamily="2" charset="2"/>
              <a:buChar char="Ø"/>
            </a:pPr>
            <a:r>
              <a:rPr lang="en-US" altLang="en-US" dirty="0">
                <a:solidFill>
                  <a:schemeClr val="tx2">
                    <a:lumMod val="60000"/>
                    <a:lumOff val="40000"/>
                  </a:schemeClr>
                </a:solidFill>
                <a:latin typeface="Arial" panose="020B0604020202020204" pitchFamily="34" charset="0"/>
                <a:cs typeface="Arial" panose="020B0604020202020204" pitchFamily="34" charset="0"/>
              </a:rPr>
              <a:t>Joe St-Lawrence, Statistics Canada </a:t>
            </a:r>
          </a:p>
          <a:p>
            <a:pPr marL="88900" lvl="1" indent="0">
              <a:buNone/>
            </a:pPr>
            <a:endParaRPr lang="en-US" sz="1600" dirty="0"/>
          </a:p>
          <a:p>
            <a:pPr marL="444500" lvl="1" indent="-355600">
              <a:buFont typeface="Wingdings" panose="05000000000000000000" pitchFamily="2" charset="2"/>
              <a:buChar char="§"/>
            </a:pPr>
            <a:endParaRPr lang="en-US" sz="1600" i="1" dirty="0">
              <a:sym typeface="Wingdings" panose="05000000000000000000" pitchFamily="2" charset="2"/>
            </a:endParaRPr>
          </a:p>
        </p:txBody>
      </p:sp>
    </p:spTree>
    <p:extLst>
      <p:ext uri="{BB962C8B-B14F-4D97-AF65-F5344CB8AC3E}">
        <p14:creationId xmlns:p14="http://schemas.microsoft.com/office/powerpoint/2010/main" val="84955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91279"/>
            <a:ext cx="10500199" cy="443753"/>
          </a:xfrm>
        </p:spPr>
        <p:txBody>
          <a:bodyPr/>
          <a:lstStyle/>
          <a:p>
            <a:r>
              <a:rPr lang="en-US" dirty="0"/>
              <a:t>Area Group on Environmental Economic Accounting</a:t>
            </a:r>
            <a:endParaRPr lang="nl-NL" dirty="0"/>
          </a:p>
        </p:txBody>
      </p:sp>
      <p:sp>
        <p:nvSpPr>
          <p:cNvPr id="3" name="Tijdelijke aanduiding voor tekst 2"/>
          <p:cNvSpPr>
            <a:spLocks noGrp="1"/>
          </p:cNvSpPr>
          <p:nvPr>
            <p:ph type="body" sz="quarter" idx="13"/>
          </p:nvPr>
        </p:nvSpPr>
        <p:spPr>
          <a:xfrm>
            <a:off x="635000" y="834176"/>
            <a:ext cx="10796300" cy="4918445"/>
          </a:xfrm>
        </p:spPr>
        <p:txBody>
          <a:bodyPr lIns="91440" tIns="45720" rIns="91440" bIns="45720" anchor="t"/>
          <a:lstStyle/>
          <a:p>
            <a:pPr marL="0" lvl="0" indent="0" eaLnBrk="0" fontAlgn="base" hangingPunct="0">
              <a:lnSpc>
                <a:spcPct val="100000"/>
              </a:lnSpc>
              <a:spcBef>
                <a:spcPts val="2400"/>
              </a:spcBef>
              <a:spcAft>
                <a:spcPct val="0"/>
              </a:spcAft>
              <a:buClr>
                <a:srgbClr val="404040"/>
              </a:buClr>
              <a:buNone/>
              <a:tabLst>
                <a:tab pos="8402638" algn="r"/>
              </a:tabLst>
            </a:pPr>
            <a:endParaRPr lang="en-US" altLang="en-US" sz="2000" b="1" kern="0" dirty="0">
              <a:solidFill>
                <a:srgbClr val="002345">
                  <a:lumMod val="75000"/>
                  <a:lumOff val="25000"/>
                </a:srgbClr>
              </a:solidFill>
              <a:latin typeface="Arial" panose="020B0604020202020204" pitchFamily="34" charset="0"/>
              <a:ea typeface="MS PGothic" pitchFamily="34" charset="-128"/>
              <a:cs typeface="Arial" panose="020B0604020202020204" pitchFamily="34" charset="0"/>
            </a:endParaRPr>
          </a:p>
          <a:p>
            <a:pPr marL="0" lvl="0" indent="0" eaLnBrk="0" fontAlgn="base" hangingPunct="0">
              <a:lnSpc>
                <a:spcPct val="100000"/>
              </a:lnSpc>
              <a:spcBef>
                <a:spcPts val="2400"/>
              </a:spcBef>
              <a:spcAft>
                <a:spcPct val="0"/>
              </a:spcAft>
              <a:buClr>
                <a:srgbClr val="404040"/>
              </a:buClr>
              <a:buNone/>
              <a:tabLst>
                <a:tab pos="8402638" algn="r"/>
              </a:tabLst>
            </a:pPr>
            <a:r>
              <a:rPr lang="en-US" altLang="en-US" sz="2000" b="1" kern="0" dirty="0">
                <a:solidFill>
                  <a:schemeClr val="tx2">
                    <a:lumMod val="60000"/>
                    <a:lumOff val="40000"/>
                  </a:schemeClr>
                </a:solidFill>
                <a:latin typeface="Arial" panose="020B0604020202020204" pitchFamily="34" charset="0"/>
                <a:ea typeface="MS PGothic" pitchFamily="34" charset="-128"/>
                <a:cs typeface="Arial" panose="020B0604020202020204" pitchFamily="34" charset="0"/>
              </a:rPr>
              <a:t>Lead: Joe St. Lawrence, Statistics Canada</a:t>
            </a:r>
          </a:p>
          <a:p>
            <a:pPr marL="0" lvl="0" indent="0" eaLnBrk="0" fontAlgn="base" hangingPunct="0">
              <a:lnSpc>
                <a:spcPct val="100000"/>
              </a:lnSpc>
              <a:spcBef>
                <a:spcPts val="2400"/>
              </a:spcBef>
              <a:spcAft>
                <a:spcPct val="0"/>
              </a:spcAft>
              <a:buClr>
                <a:srgbClr val="404040"/>
              </a:buClr>
              <a:buNone/>
              <a:tabLst>
                <a:tab pos="8402638" algn="r"/>
              </a:tabLst>
            </a:pPr>
            <a:r>
              <a:rPr lang="en-US" altLang="en-US" sz="2000" b="1" kern="0" dirty="0">
                <a:solidFill>
                  <a:schemeClr val="tx2">
                    <a:lumMod val="60000"/>
                    <a:lumOff val="40000"/>
                  </a:schemeClr>
                </a:solidFill>
                <a:latin typeface="Arial" panose="020B0604020202020204" pitchFamily="34" charset="0"/>
                <a:ea typeface="MS PGothic" pitchFamily="34" charset="-128"/>
                <a:cs typeface="Arial" panose="020B0604020202020204" pitchFamily="34" charset="0"/>
              </a:rPr>
              <a:t>Membership:</a:t>
            </a:r>
            <a:endPar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endParaRPr>
          </a:p>
          <a:p>
            <a:pPr marL="488950" lvl="3" eaLnBrk="0" fontAlgn="base" hangingPunct="0">
              <a:lnSpc>
                <a:spcPct val="110000"/>
              </a:lnSpc>
              <a:spcBef>
                <a:spcPct val="0"/>
              </a:spcBef>
              <a:spcAft>
                <a:spcPct val="0"/>
              </a:spcAft>
              <a:buClr>
                <a:srgbClr val="595959"/>
              </a:buClr>
            </a:pP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Alessandra Alfieri (UNSD), Nils Brown (Statistics Sweden), Adam Dutton (UK ONS), Bram Edens (UNSD), Dennis Fixler (US Bureau of Economic Analysis), Raúl Figueroa Díaz (INEGI, Mexico), Aldo </a:t>
            </a:r>
            <a:r>
              <a:rPr lang="en-GB" sz="2000" i="1" kern="0" dirty="0" err="1">
                <a:solidFill>
                  <a:srgbClr val="002345"/>
                </a:solidFill>
                <a:latin typeface="Times New Roman" panose="02020603050405020304" pitchFamily="18" charset="0"/>
                <a:ea typeface="Calibri" panose="020F0502020204030204" pitchFamily="34" charset="0"/>
                <a:cs typeface="Times New Roman" panose="02020603050405020304" pitchFamily="18" charset="0"/>
              </a:rPr>
              <a:t>Femia</a:t>
            </a: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 (</a:t>
            </a:r>
            <a:r>
              <a:rPr lang="en-GB" sz="2000" i="1" kern="0" dirty="0" err="1">
                <a:solidFill>
                  <a:srgbClr val="002345"/>
                </a:solidFill>
                <a:latin typeface="Times New Roman" panose="02020603050405020304" pitchFamily="18" charset="0"/>
                <a:ea typeface="Calibri" panose="020F0502020204030204" pitchFamily="34" charset="0"/>
                <a:cs typeface="Times New Roman" panose="02020603050405020304" pitchFamily="18" charset="0"/>
              </a:rPr>
              <a:t>Istat</a:t>
            </a: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),Joao Carlos Fonseca (IPSASB), Francisco Guillen (INEGI, Mexico), Mark de </a:t>
            </a:r>
            <a:r>
              <a:rPr lang="en-GB" sz="2000" i="1" kern="0" dirty="0" err="1">
                <a:solidFill>
                  <a:srgbClr val="002345"/>
                </a:solidFill>
                <a:latin typeface="Times New Roman" panose="02020603050405020304" pitchFamily="18" charset="0"/>
                <a:ea typeface="Calibri" panose="020F0502020204030204" pitchFamily="34" charset="0"/>
                <a:cs typeface="Times New Roman" panose="02020603050405020304" pitchFamily="18" charset="0"/>
              </a:rPr>
              <a:t>Haan</a:t>
            </a: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 (Statistics Netherlands), Ivo Havinga (UNSD), Greg </a:t>
            </a:r>
            <a:r>
              <a:rPr lang="en-GB" sz="2000" i="1" kern="0" dirty="0" err="1">
                <a:solidFill>
                  <a:srgbClr val="002345"/>
                </a:solidFill>
                <a:latin typeface="Times New Roman" panose="02020603050405020304" pitchFamily="18" charset="0"/>
                <a:ea typeface="Calibri" panose="020F0502020204030204" pitchFamily="34" charset="0"/>
                <a:cs typeface="Times New Roman" panose="02020603050405020304" pitchFamily="18" charset="0"/>
              </a:rPr>
              <a:t>Legoff</a:t>
            </a: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 (IMF), Emmanuel </a:t>
            </a:r>
            <a:r>
              <a:rPr lang="en-GB" sz="2000" i="1" kern="0" dirty="0" err="1">
                <a:solidFill>
                  <a:srgbClr val="002345"/>
                </a:solidFill>
                <a:latin typeface="Times New Roman" panose="02020603050405020304" pitchFamily="18" charset="0"/>
                <a:ea typeface="Calibri" panose="020F0502020204030204" pitchFamily="34" charset="0"/>
                <a:cs typeface="Times New Roman" panose="02020603050405020304" pitchFamily="18" charset="0"/>
              </a:rPr>
              <a:t>Manolikakis</a:t>
            </a: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 (IMF) Carl Obst (consultant), Philippe </a:t>
            </a:r>
            <a:r>
              <a:rPr lang="en-GB" sz="2000" i="1" kern="0" dirty="0" err="1">
                <a:solidFill>
                  <a:srgbClr val="002345"/>
                </a:solidFill>
                <a:latin typeface="Times New Roman" panose="02020603050405020304" pitchFamily="18" charset="0"/>
                <a:ea typeface="Calibri" panose="020F0502020204030204" pitchFamily="34" charset="0"/>
                <a:cs typeface="Times New Roman" panose="02020603050405020304" pitchFamily="18" charset="0"/>
              </a:rPr>
              <a:t>Samborski</a:t>
            </a: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 (Statistics Canada), Sjoerd Schenau (Statistics Netherlands), Anton </a:t>
            </a:r>
            <a:r>
              <a:rPr lang="en-GB" sz="2000" i="1" kern="0" dirty="0" err="1">
                <a:solidFill>
                  <a:srgbClr val="002345"/>
                </a:solidFill>
                <a:latin typeface="Times New Roman" panose="02020603050405020304" pitchFamily="18" charset="0"/>
                <a:ea typeface="Calibri" panose="020F0502020204030204" pitchFamily="34" charset="0"/>
                <a:cs typeface="Times New Roman" panose="02020603050405020304" pitchFamily="18" charset="0"/>
              </a:rPr>
              <a:t>Steurer</a:t>
            </a: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 (Eurostat), Phil </a:t>
            </a:r>
            <a:r>
              <a:rPr lang="en-GB" sz="2000" i="1" kern="0" dirty="0" err="1">
                <a:solidFill>
                  <a:srgbClr val="002345"/>
                </a:solidFill>
                <a:latin typeface="Times New Roman" panose="02020603050405020304" pitchFamily="18" charset="0"/>
                <a:ea typeface="Calibri" panose="020F0502020204030204" pitchFamily="34" charset="0"/>
                <a:cs typeface="Times New Roman" panose="02020603050405020304" pitchFamily="18" charset="0"/>
              </a:rPr>
              <a:t>Stokoe</a:t>
            </a: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 (IMF), Jim Tebrake (IMF), Gemma Thomas (UK ONS), Peter van de Ven (former OECD), Catherine Van </a:t>
            </a:r>
            <a:r>
              <a:rPr lang="en-GB" sz="2000" i="1" kern="0" dirty="0" err="1">
                <a:solidFill>
                  <a:srgbClr val="002345"/>
                </a:solidFill>
                <a:latin typeface="Times New Roman" panose="02020603050405020304" pitchFamily="18" charset="0"/>
                <a:ea typeface="Calibri" panose="020F0502020204030204" pitchFamily="34" charset="0"/>
                <a:cs typeface="Times New Roman" panose="02020603050405020304" pitchFamily="18" charset="0"/>
              </a:rPr>
              <a:t>Rompaey</a:t>
            </a:r>
            <a:r>
              <a:rPr lang="en-GB" sz="2000" i="1" kern="0" dirty="0">
                <a:solidFill>
                  <a:srgbClr val="002345"/>
                </a:solidFill>
                <a:latin typeface="Times New Roman" panose="02020603050405020304" pitchFamily="18" charset="0"/>
                <a:ea typeface="Calibri" panose="020F0502020204030204" pitchFamily="34" charset="0"/>
                <a:cs typeface="Times New Roman" panose="02020603050405020304" pitchFamily="18" charset="0"/>
              </a:rPr>
              <a:t> (World Bank), Michael Wolf (Statistics Sweden)</a:t>
            </a:r>
            <a:r>
              <a:rPr lang="en-GB" sz="1800" i="1" kern="0" dirty="0">
                <a:solidFill>
                  <a:srgbClr val="595959"/>
                </a:solidFill>
                <a:latin typeface="Times New Roman" panose="02020603050405020304" pitchFamily="18" charset="0"/>
                <a:ea typeface="Calibri" panose="020F0502020204030204" pitchFamily="34" charset="0"/>
                <a:cs typeface="Times New Roman" panose="02020603050405020304" pitchFamily="18" charset="0"/>
              </a:rPr>
              <a:t>. </a:t>
            </a:r>
            <a:endParaRPr lang="en-CA" sz="1800" kern="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88900" lvl="1" indent="0">
              <a:buNone/>
            </a:pPr>
            <a:endParaRPr lang="en-US" sz="1600" dirty="0"/>
          </a:p>
          <a:p>
            <a:pPr marL="444500" lvl="1" indent="-355600">
              <a:buFont typeface="Wingdings" panose="05000000000000000000" pitchFamily="2" charset="2"/>
              <a:buChar char="§"/>
            </a:pPr>
            <a:endParaRPr lang="en-US" sz="1600" i="1" dirty="0">
              <a:sym typeface="Wingdings" panose="05000000000000000000" pitchFamily="2" charset="2"/>
            </a:endParaRPr>
          </a:p>
        </p:txBody>
      </p:sp>
    </p:spTree>
    <p:extLst>
      <p:ext uri="{BB962C8B-B14F-4D97-AF65-F5344CB8AC3E}">
        <p14:creationId xmlns:p14="http://schemas.microsoft.com/office/powerpoint/2010/main" val="384028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153285"/>
            <a:ext cx="10500199" cy="443753"/>
          </a:xfrm>
        </p:spPr>
        <p:txBody>
          <a:bodyPr/>
          <a:lstStyle/>
          <a:p>
            <a:r>
              <a:rPr lang="en-US" dirty="0"/>
              <a:t>SNA guidance for environmental-economic accounts</a:t>
            </a:r>
            <a:endParaRPr lang="nl-NL" dirty="0"/>
          </a:p>
        </p:txBody>
      </p:sp>
      <p:sp>
        <p:nvSpPr>
          <p:cNvPr id="5" name="Text Placeholder 4">
            <a:extLst>
              <a:ext uri="{FF2B5EF4-FFF2-40B4-BE49-F238E27FC236}">
                <a16:creationId xmlns:a16="http://schemas.microsoft.com/office/drawing/2014/main" id="{F9405080-3E5E-4464-81B1-98A1A7F0803B}"/>
              </a:ext>
            </a:extLst>
          </p:cNvPr>
          <p:cNvSpPr>
            <a:spLocks noGrp="1"/>
          </p:cNvSpPr>
          <p:nvPr>
            <p:ph type="body" sz="quarter" idx="13"/>
          </p:nvPr>
        </p:nvSpPr>
        <p:spPr>
          <a:xfrm>
            <a:off x="875778" y="739036"/>
            <a:ext cx="9144000" cy="3835176"/>
          </a:xfrm>
        </p:spPr>
        <p:txBody>
          <a:bodyPr/>
          <a:lstStyle/>
          <a:p>
            <a:pPr marL="444500" lvl="1" indent="-355600">
              <a:buFont typeface="Wingdings" panose="05000000000000000000" pitchFamily="2" charset="2"/>
              <a:buChar char="q"/>
            </a:pPr>
            <a:r>
              <a:rPr lang="en-US" sz="2000" b="1" dirty="0"/>
              <a:t>Endorsed by Advisory Expert Group for global consultation:</a:t>
            </a:r>
          </a:p>
          <a:p>
            <a:pPr marL="901700" lvl="2" indent="-355600">
              <a:buFont typeface="Wingdings" panose="05000000000000000000" pitchFamily="2" charset="2"/>
              <a:buChar char="§"/>
            </a:pPr>
            <a:r>
              <a:rPr lang="en-US" dirty="0"/>
              <a:t>Ownership and depletion of natural resources</a:t>
            </a:r>
          </a:p>
          <a:p>
            <a:pPr marL="901700" lvl="2" indent="-355600">
              <a:buFont typeface="Wingdings" panose="05000000000000000000" pitchFamily="2" charset="2"/>
              <a:buChar char="§"/>
            </a:pPr>
            <a:r>
              <a:rPr lang="en-US" dirty="0"/>
              <a:t>Emissions permits</a:t>
            </a:r>
          </a:p>
          <a:p>
            <a:pPr marL="901700" lvl="2" indent="-355600">
              <a:buFont typeface="Wingdings" panose="05000000000000000000" pitchFamily="2" charset="2"/>
              <a:buChar char="§"/>
            </a:pPr>
            <a:endParaRPr lang="en-US" dirty="0"/>
          </a:p>
          <a:p>
            <a:pPr marL="444500" lvl="1" indent="-355600">
              <a:buFont typeface="Wingdings" panose="05000000000000000000" pitchFamily="2" charset="2"/>
              <a:buChar char="q"/>
            </a:pPr>
            <a:r>
              <a:rPr lang="en-US" sz="2000" b="1" dirty="0"/>
              <a:t>In progress: </a:t>
            </a:r>
          </a:p>
          <a:p>
            <a:pPr marL="901700" lvl="2" indent="-355600">
              <a:buFont typeface="Wingdings" panose="05000000000000000000" pitchFamily="2" charset="2"/>
              <a:buChar char="§"/>
            </a:pPr>
            <a:r>
              <a:rPr lang="en-US" dirty="0"/>
              <a:t>Accounting for biological resources</a:t>
            </a:r>
          </a:p>
          <a:p>
            <a:pPr marL="901700" lvl="2" indent="-355600">
              <a:buFont typeface="Wingdings" panose="05000000000000000000" pitchFamily="2" charset="2"/>
              <a:buChar char="§"/>
            </a:pPr>
            <a:r>
              <a:rPr lang="en-US" dirty="0"/>
              <a:t>Provisions</a:t>
            </a:r>
          </a:p>
          <a:p>
            <a:pPr marL="901700" lvl="2" indent="-355600">
              <a:buFont typeface="Wingdings" panose="05000000000000000000" pitchFamily="2" charset="2"/>
              <a:buChar char="§"/>
            </a:pPr>
            <a:r>
              <a:rPr lang="en-US" dirty="0"/>
              <a:t>Valuation methods </a:t>
            </a:r>
          </a:p>
          <a:p>
            <a:pPr marL="901700" lvl="2" indent="-355600">
              <a:buFont typeface="Wingdings" panose="05000000000000000000" pitchFamily="2" charset="2"/>
              <a:buChar char="§"/>
            </a:pPr>
            <a:r>
              <a:rPr lang="en-US" dirty="0"/>
              <a:t>Renewable energy resources</a:t>
            </a:r>
          </a:p>
          <a:p>
            <a:pPr marL="901700" lvl="2" indent="-355600">
              <a:buFont typeface="Wingdings" panose="05000000000000000000" pitchFamily="2" charset="2"/>
              <a:buChar char="§"/>
            </a:pPr>
            <a:r>
              <a:rPr lang="en-US" dirty="0"/>
              <a:t>SEEA classifications</a:t>
            </a:r>
          </a:p>
          <a:p>
            <a:pPr marL="546100" lvl="2" indent="0">
              <a:buNone/>
            </a:pPr>
            <a:endParaRPr lang="en-US" dirty="0"/>
          </a:p>
          <a:p>
            <a:pPr marL="444500" lvl="1" indent="-355600">
              <a:buFont typeface="Wingdings" panose="05000000000000000000" pitchFamily="2" charset="2"/>
              <a:buChar char="q"/>
            </a:pPr>
            <a:r>
              <a:rPr lang="en-US" sz="2000" b="1" dirty="0"/>
              <a:t>Under consideration: </a:t>
            </a:r>
          </a:p>
          <a:p>
            <a:pPr marL="901700" lvl="2" indent="-355600">
              <a:buFont typeface="Wingdings" panose="05000000000000000000" pitchFamily="2" charset="2"/>
              <a:buChar char="§"/>
            </a:pPr>
            <a:r>
              <a:rPr lang="en-US" dirty="0"/>
              <a:t>Recording of losses</a:t>
            </a:r>
          </a:p>
          <a:p>
            <a:pPr marL="901700" lvl="2" indent="-355600">
              <a:buFont typeface="Wingdings" panose="05000000000000000000" pitchFamily="2" charset="2"/>
              <a:buChar char="§"/>
            </a:pPr>
            <a:r>
              <a:rPr lang="en-US" dirty="0"/>
              <a:t>Distinction between tax and service transaction</a:t>
            </a:r>
          </a:p>
          <a:p>
            <a:pPr marL="901700" lvl="2" indent="-355600">
              <a:buFont typeface="Wingdings" panose="05000000000000000000" pitchFamily="2" charset="2"/>
              <a:buChar char="§"/>
            </a:pPr>
            <a:r>
              <a:rPr lang="en-US" dirty="0"/>
              <a:t>methodological aspects in chapters 8-11 as identified in the research agenda; (decision 8d</a:t>
            </a:r>
            <a:r>
              <a:rPr lang="en-US" sz="1600" dirty="0"/>
              <a:t>)</a:t>
            </a:r>
            <a:endParaRPr lang="en-US" sz="1600" i="1" dirty="0">
              <a:sym typeface="Wingdings" panose="05000000000000000000" pitchFamily="2" charset="2"/>
            </a:endParaRPr>
          </a:p>
          <a:p>
            <a:endParaRPr lang="en-US" dirty="0"/>
          </a:p>
        </p:txBody>
      </p:sp>
    </p:spTree>
    <p:extLst>
      <p:ext uri="{BB962C8B-B14F-4D97-AF65-F5344CB8AC3E}">
        <p14:creationId xmlns:p14="http://schemas.microsoft.com/office/powerpoint/2010/main" val="226221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153285"/>
            <a:ext cx="10500199" cy="443753"/>
          </a:xfrm>
        </p:spPr>
        <p:txBody>
          <a:bodyPr/>
          <a:lstStyle/>
          <a:p>
            <a:r>
              <a:rPr lang="en-US" dirty="0"/>
              <a:t>Alignment of SNA with SEEA</a:t>
            </a:r>
            <a:endParaRPr lang="nl-NL" dirty="0"/>
          </a:p>
        </p:txBody>
      </p:sp>
      <p:sp>
        <p:nvSpPr>
          <p:cNvPr id="5" name="Text Placeholder 4">
            <a:extLst>
              <a:ext uri="{FF2B5EF4-FFF2-40B4-BE49-F238E27FC236}">
                <a16:creationId xmlns:a16="http://schemas.microsoft.com/office/drawing/2014/main" id="{F9405080-3E5E-4464-81B1-98A1A7F0803B}"/>
              </a:ext>
            </a:extLst>
          </p:cNvPr>
          <p:cNvSpPr>
            <a:spLocks noGrp="1"/>
          </p:cNvSpPr>
          <p:nvPr>
            <p:ph type="body" sz="quarter" idx="13"/>
          </p:nvPr>
        </p:nvSpPr>
        <p:spPr>
          <a:xfrm>
            <a:off x="875778" y="851770"/>
            <a:ext cx="9144000" cy="3835176"/>
          </a:xfrm>
        </p:spPr>
        <p:txBody>
          <a:bodyPr/>
          <a:lstStyle/>
          <a:p>
            <a:pPr marL="444500" lvl="1" indent="-355600">
              <a:buFont typeface="Wingdings" panose="05000000000000000000" pitchFamily="2" charset="2"/>
              <a:buChar char="q"/>
            </a:pPr>
            <a:r>
              <a:rPr lang="en-US" sz="2400" dirty="0"/>
              <a:t>SNA discussions will have implications for the SEEA-CF </a:t>
            </a:r>
          </a:p>
          <a:p>
            <a:pPr marL="444500" lvl="1" indent="-355600">
              <a:buFont typeface="Wingdings" panose="05000000000000000000" pitchFamily="2" charset="2"/>
              <a:buChar char="q"/>
            </a:pPr>
            <a:r>
              <a:rPr lang="en-US" sz="2400" dirty="0"/>
              <a:t>Need to ensure alignment with updated standards</a:t>
            </a:r>
          </a:p>
          <a:p>
            <a:pPr marL="444500" lvl="1" indent="-355600">
              <a:buFont typeface="Wingdings" panose="05000000000000000000" pitchFamily="2" charset="2"/>
              <a:buChar char="q"/>
            </a:pPr>
            <a:r>
              <a:rPr lang="en-US" sz="2400" dirty="0"/>
              <a:t>SEEA experts participate on area group</a:t>
            </a:r>
          </a:p>
          <a:p>
            <a:pPr marL="444500" lvl="1" indent="-355600">
              <a:buFont typeface="Wingdings" panose="05000000000000000000" pitchFamily="2" charset="2"/>
              <a:buChar char="q"/>
            </a:pPr>
            <a:r>
              <a:rPr lang="en-US" sz="2400" dirty="0"/>
              <a:t>Remaining draft SNA guidance targeted for this Fall </a:t>
            </a:r>
          </a:p>
          <a:p>
            <a:pPr marL="444500" lvl="1" indent="-355600">
              <a:buFont typeface="Wingdings" panose="05000000000000000000" pitchFamily="2" charset="2"/>
              <a:buChar char="q"/>
            </a:pPr>
            <a:r>
              <a:rPr lang="en-US" sz="2400" dirty="0"/>
              <a:t>Discussions in course on best mechanism to ensure review and formal endorsement within SEEA governance process</a:t>
            </a:r>
          </a:p>
          <a:p>
            <a:pPr marL="444500" lvl="1" indent="-355600">
              <a:buFont typeface="Wingdings" panose="05000000000000000000" pitchFamily="2" charset="2"/>
              <a:buChar char="q"/>
            </a:pPr>
            <a:r>
              <a:rPr lang="en-US" sz="2400" dirty="0"/>
              <a:t>Must work within timeframes for SNA revision</a:t>
            </a:r>
          </a:p>
          <a:p>
            <a:pPr marL="444500" lvl="1" indent="-355600">
              <a:buFont typeface="Wingdings" panose="05000000000000000000" pitchFamily="2" charset="2"/>
              <a:buChar char="q"/>
            </a:pPr>
            <a:endParaRPr lang="en-US" sz="1600" i="1" dirty="0">
              <a:sym typeface="Wingdings" panose="05000000000000000000" pitchFamily="2" charset="2"/>
            </a:endParaRPr>
          </a:p>
          <a:p>
            <a:endParaRPr lang="en-US" dirty="0"/>
          </a:p>
        </p:txBody>
      </p:sp>
    </p:spTree>
    <p:extLst>
      <p:ext uri="{BB962C8B-B14F-4D97-AF65-F5344CB8AC3E}">
        <p14:creationId xmlns:p14="http://schemas.microsoft.com/office/powerpoint/2010/main" val="45807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16123"/>
            <a:ext cx="10500199" cy="443753"/>
          </a:xfrm>
        </p:spPr>
        <p:txBody>
          <a:bodyPr/>
          <a:lstStyle/>
          <a:p>
            <a:r>
              <a:rPr lang="en-US" dirty="0"/>
              <a:t>Minutes of the UNCEEA meeting 2021</a:t>
            </a:r>
            <a:endParaRPr lang="nl-NL" dirty="0"/>
          </a:p>
        </p:txBody>
      </p:sp>
      <p:sp>
        <p:nvSpPr>
          <p:cNvPr id="5" name="Text Placeholder 4">
            <a:extLst>
              <a:ext uri="{FF2B5EF4-FFF2-40B4-BE49-F238E27FC236}">
                <a16:creationId xmlns:a16="http://schemas.microsoft.com/office/drawing/2014/main" id="{F9405080-3E5E-4464-81B1-98A1A7F0803B}"/>
              </a:ext>
            </a:extLst>
          </p:cNvPr>
          <p:cNvSpPr>
            <a:spLocks noGrp="1"/>
          </p:cNvSpPr>
          <p:nvPr>
            <p:ph type="body" sz="quarter" idx="13"/>
          </p:nvPr>
        </p:nvSpPr>
        <p:spPr>
          <a:xfrm>
            <a:off x="875778" y="1189972"/>
            <a:ext cx="9144000" cy="3835176"/>
          </a:xfrm>
        </p:spPr>
        <p:txBody>
          <a:bodyPr/>
          <a:lstStyle/>
          <a:p>
            <a:pPr lvl="0"/>
            <a:r>
              <a:rPr lang="en-GB" sz="2600" dirty="0"/>
              <a:t>Stressed the importance of ensuring coherence between the SEEA CF and the revised SNA and other macroeconomic statistics (</a:t>
            </a:r>
            <a:r>
              <a:rPr lang="en-GB" sz="2600" dirty="0" err="1"/>
              <a:t>BoP</a:t>
            </a:r>
            <a:r>
              <a:rPr lang="en-GB" sz="2600" dirty="0"/>
              <a:t>/IIP, GFS, MFS, etc), noting the need for formal joint governance between the Committee and the AEG/ISWGNA noting that several experts from the environmental accounting community are involved in the subgroup on SEEA as part of the Well Being and Sustainability Task Team; </a:t>
            </a:r>
            <a:endParaRPr lang="en-US" sz="2600" dirty="0"/>
          </a:p>
          <a:p>
            <a:pPr marL="444500" lvl="1" indent="-355600">
              <a:buFont typeface="Wingdings" panose="05000000000000000000" pitchFamily="2" charset="2"/>
              <a:buChar char="q"/>
            </a:pPr>
            <a:endParaRPr lang="en-US" sz="1600" i="1" dirty="0">
              <a:sym typeface="Wingdings" panose="05000000000000000000" pitchFamily="2" charset="2"/>
            </a:endParaRPr>
          </a:p>
          <a:p>
            <a:endParaRPr lang="en-US" dirty="0"/>
          </a:p>
        </p:txBody>
      </p:sp>
    </p:spTree>
    <p:extLst>
      <p:ext uri="{BB962C8B-B14F-4D97-AF65-F5344CB8AC3E}">
        <p14:creationId xmlns:p14="http://schemas.microsoft.com/office/powerpoint/2010/main" val="293341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AA24C4-1662-4CB6-93AA-3224B0DBFEB2}"/>
              </a:ext>
            </a:extLst>
          </p:cNvPr>
          <p:cNvSpPr>
            <a:spLocks noGrp="1"/>
          </p:cNvSpPr>
          <p:nvPr>
            <p:ph type="title"/>
          </p:nvPr>
        </p:nvSpPr>
        <p:spPr>
          <a:xfrm>
            <a:off x="840317" y="351183"/>
            <a:ext cx="10194267" cy="968188"/>
          </a:xfrm>
        </p:spPr>
        <p:txBody>
          <a:bodyPr/>
          <a:lstStyle/>
          <a:p>
            <a:r>
              <a:rPr lang="en-US" sz="3300" dirty="0"/>
              <a:t>Mandate of the UN Committee of Experts on Environmental-Economic Accounting (UNEEA)</a:t>
            </a:r>
          </a:p>
        </p:txBody>
      </p:sp>
      <p:sp>
        <p:nvSpPr>
          <p:cNvPr id="7" name="Text Placeholder 6">
            <a:extLst>
              <a:ext uri="{FF2B5EF4-FFF2-40B4-BE49-F238E27FC236}">
                <a16:creationId xmlns:a16="http://schemas.microsoft.com/office/drawing/2014/main" id="{4D26661F-E0C8-415F-9622-E54F28A6B3DC}"/>
              </a:ext>
            </a:extLst>
          </p:cNvPr>
          <p:cNvSpPr>
            <a:spLocks noGrp="1"/>
          </p:cNvSpPr>
          <p:nvPr>
            <p:ph type="body" sz="half" idx="2"/>
          </p:nvPr>
        </p:nvSpPr>
        <p:spPr>
          <a:xfrm>
            <a:off x="840318" y="1405422"/>
            <a:ext cx="10589683" cy="4510470"/>
          </a:xfrm>
        </p:spPr>
        <p:txBody>
          <a:bodyPr/>
          <a:lstStyle/>
          <a:p>
            <a:pPr marL="342900" indent="-342900">
              <a:buFont typeface="Arial" panose="020B0604020202020204" pitchFamily="34" charset="0"/>
              <a:buChar char="•"/>
            </a:pPr>
            <a:r>
              <a:rPr lang="en-US" sz="2000" dirty="0"/>
              <a:t>Established by UN Statistical Commission at 36th session in 2005</a:t>
            </a:r>
          </a:p>
          <a:p>
            <a:pPr marL="342900" indent="-342900">
              <a:buFont typeface="Arial" panose="020B0604020202020204" pitchFamily="34" charset="0"/>
              <a:buChar char="•"/>
            </a:pPr>
            <a:r>
              <a:rPr lang="en-US" sz="2000" dirty="0"/>
              <a:t>Functions as an intergovernmental body to provide overall vision, coordination, prioritization and direction in environmental economic accounting and supporting statistics</a:t>
            </a:r>
          </a:p>
          <a:p>
            <a:pPr marL="342900" indent="-342900">
              <a:buFont typeface="Arial" panose="020B0604020202020204" pitchFamily="34" charset="0"/>
              <a:buChar char="•"/>
            </a:pPr>
            <a:r>
              <a:rPr lang="en-US" sz="2000" dirty="0"/>
              <a:t>Three broad objectives</a:t>
            </a:r>
          </a:p>
          <a:p>
            <a:pPr marL="1257300" lvl="2" indent="-342900">
              <a:buFont typeface="Arial" panose="020B0604020202020204" pitchFamily="34" charset="0"/>
              <a:buChar char="•"/>
            </a:pPr>
            <a:r>
              <a:rPr lang="en-US" sz="2000" dirty="0">
                <a:latin typeface="Palatino Linotype" panose="02040502050505030304" pitchFamily="18" charset="0"/>
              </a:rPr>
              <a:t>Mainstream environmental-economic accounts and supporting statistics</a:t>
            </a:r>
          </a:p>
          <a:p>
            <a:pPr marL="1257300" lvl="2" indent="-342900">
              <a:buFont typeface="Arial" panose="020B0604020202020204" pitchFamily="34" charset="0"/>
              <a:buChar char="•"/>
            </a:pPr>
            <a:r>
              <a:rPr lang="en-US" sz="2000" dirty="0">
                <a:latin typeface="Palatino Linotype" panose="02040502050505030304" pitchFamily="18" charset="0"/>
              </a:rPr>
              <a:t>Elevate the SEEA to an international standard</a:t>
            </a:r>
          </a:p>
          <a:p>
            <a:pPr marL="1257300" lvl="2" indent="-342900">
              <a:buFont typeface="Arial" panose="020B0604020202020204" pitchFamily="34" charset="0"/>
              <a:buChar char="•"/>
            </a:pPr>
            <a:r>
              <a:rPr lang="en-US" sz="2000" dirty="0">
                <a:latin typeface="Palatino Linotype" panose="02040502050505030304" pitchFamily="18" charset="0"/>
              </a:rPr>
              <a:t>Advance country implementation</a:t>
            </a:r>
          </a:p>
          <a:p>
            <a:endParaRPr lang="en-US" dirty="0"/>
          </a:p>
        </p:txBody>
      </p:sp>
      <p:pic>
        <p:nvPicPr>
          <p:cNvPr id="1026" name="Picture 2" descr="https://seea.un.org/sites/seea.un.org/files/styles/panopoly_image_spotlight/public/unceea_1.jpg?itok=SSivqi7l">
            <a:extLst>
              <a:ext uri="{FF2B5EF4-FFF2-40B4-BE49-F238E27FC236}">
                <a16:creationId xmlns:a16="http://schemas.microsoft.com/office/drawing/2014/main" id="{E6E59DB5-E55F-4165-8470-3E9D4C8D2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4304414"/>
            <a:ext cx="4323080" cy="169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9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5AB2-B59E-4E67-8977-B292DC96F2E7}"/>
              </a:ext>
            </a:extLst>
          </p:cNvPr>
          <p:cNvSpPr>
            <a:spLocks noGrp="1"/>
          </p:cNvSpPr>
          <p:nvPr>
            <p:ph type="ctrTitle"/>
          </p:nvPr>
        </p:nvSpPr>
        <p:spPr>
          <a:xfrm>
            <a:off x="838199" y="2944906"/>
            <a:ext cx="10748376" cy="1635972"/>
          </a:xfrm>
        </p:spPr>
        <p:txBody>
          <a:bodyPr/>
          <a:lstStyle/>
          <a:p>
            <a:r>
              <a:rPr lang="en-US" dirty="0"/>
              <a:t>Discussion on the SEEA Central Framework update  </a:t>
            </a:r>
            <a:br>
              <a:rPr lang="en-US" dirty="0"/>
            </a:br>
            <a:br>
              <a:rPr lang="en-US" dirty="0"/>
            </a:br>
            <a:endParaRPr lang="en-US" sz="1400" dirty="0"/>
          </a:p>
        </p:txBody>
      </p:sp>
    </p:spTree>
    <p:extLst>
      <p:ext uri="{BB962C8B-B14F-4D97-AF65-F5344CB8AC3E}">
        <p14:creationId xmlns:p14="http://schemas.microsoft.com/office/powerpoint/2010/main" val="260893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16123"/>
            <a:ext cx="10500199" cy="443753"/>
          </a:xfrm>
        </p:spPr>
        <p:txBody>
          <a:bodyPr/>
          <a:lstStyle/>
          <a:p>
            <a:r>
              <a:rPr lang="en-US" dirty="0"/>
              <a:t>Background</a:t>
            </a:r>
            <a:endParaRPr lang="nl-NL" dirty="0"/>
          </a:p>
        </p:txBody>
      </p:sp>
      <p:sp>
        <p:nvSpPr>
          <p:cNvPr id="5" name="Text Placeholder 4">
            <a:extLst>
              <a:ext uri="{FF2B5EF4-FFF2-40B4-BE49-F238E27FC236}">
                <a16:creationId xmlns:a16="http://schemas.microsoft.com/office/drawing/2014/main" id="{F9405080-3E5E-4464-81B1-98A1A7F0803B}"/>
              </a:ext>
            </a:extLst>
          </p:cNvPr>
          <p:cNvSpPr>
            <a:spLocks noGrp="1"/>
          </p:cNvSpPr>
          <p:nvPr>
            <p:ph type="body" sz="quarter" idx="13"/>
          </p:nvPr>
        </p:nvSpPr>
        <p:spPr>
          <a:xfrm>
            <a:off x="627867" y="1177446"/>
            <a:ext cx="10936266" cy="3835176"/>
          </a:xfrm>
        </p:spPr>
        <p:txBody>
          <a:bodyPr/>
          <a:lstStyle/>
          <a:p>
            <a:pPr marL="342900" indent="-342900"/>
            <a:r>
              <a:rPr lang="en-US" sz="2000" dirty="0"/>
              <a:t>Background</a:t>
            </a:r>
          </a:p>
          <a:p>
            <a:pPr marL="800100" lvl="1" indent="-342900"/>
            <a:r>
              <a:rPr lang="en-US" sz="2000" dirty="0"/>
              <a:t>Ongoing work on the SEEA CF research agenda since 2012</a:t>
            </a:r>
          </a:p>
          <a:p>
            <a:pPr marL="800100" lvl="1" indent="-342900"/>
            <a:r>
              <a:rPr lang="en-US" sz="2000" dirty="0"/>
              <a:t>June 2019: first discussion in UNCEEA on possible update of SEEA CF</a:t>
            </a:r>
          </a:p>
          <a:p>
            <a:pPr marL="800100" lvl="1" indent="-342900"/>
            <a:r>
              <a:rPr lang="en-US" sz="2000" dirty="0"/>
              <a:t>2021: adoption of SEEA EA and endorsement work </a:t>
            </a:r>
            <a:r>
              <a:rPr lang="en-US" sz="2000" dirty="0" err="1"/>
              <a:t>programme</a:t>
            </a:r>
            <a:r>
              <a:rPr lang="en-US" sz="2000" dirty="0"/>
              <a:t> of the SNA update by UNSC</a:t>
            </a:r>
          </a:p>
          <a:p>
            <a:pPr marL="342900" indent="-342900"/>
            <a:r>
              <a:rPr lang="en-US" sz="2000" dirty="0"/>
              <a:t>Why SEEA CF update was brought into discussion</a:t>
            </a:r>
          </a:p>
          <a:p>
            <a:pPr marL="800100" lvl="1" indent="-342900"/>
            <a:r>
              <a:rPr lang="nl-NL" dirty="0"/>
              <a:t>General user needs</a:t>
            </a:r>
          </a:p>
          <a:p>
            <a:pPr marL="800100" lvl="1" indent="-342900"/>
            <a:r>
              <a:rPr lang="nl-NL" dirty="0"/>
              <a:t>Responding to policy needs</a:t>
            </a:r>
          </a:p>
          <a:p>
            <a:pPr marL="800100" lvl="1" indent="-342900"/>
            <a:r>
              <a:rPr lang="nl-NL" dirty="0"/>
              <a:t>Alignment to SNA research agenda</a:t>
            </a:r>
          </a:p>
          <a:p>
            <a:pPr marL="800100" lvl="1" indent="-342900"/>
            <a:r>
              <a:rPr lang="nl-NL" dirty="0"/>
              <a:t>Alignment with SEEA EA</a:t>
            </a:r>
          </a:p>
          <a:p>
            <a:pPr marL="800100" lvl="1" indent="-342900"/>
            <a:endParaRPr lang="en-US" sz="2000" dirty="0"/>
          </a:p>
          <a:p>
            <a:pPr lvl="0"/>
            <a:endParaRPr lang="en-US" sz="1600" i="1" dirty="0">
              <a:sym typeface="Wingdings" panose="05000000000000000000" pitchFamily="2" charset="2"/>
            </a:endParaRPr>
          </a:p>
          <a:p>
            <a:endParaRPr lang="en-US" dirty="0"/>
          </a:p>
        </p:txBody>
      </p:sp>
      <p:pic>
        <p:nvPicPr>
          <p:cNvPr id="4" name="Afbeelding 4">
            <a:extLst>
              <a:ext uri="{FF2B5EF4-FFF2-40B4-BE49-F238E27FC236}">
                <a16:creationId xmlns:a16="http://schemas.microsoft.com/office/drawing/2014/main" id="{5973DBD3-D42B-4E17-B572-3C3380864762}"/>
              </a:ext>
            </a:extLst>
          </p:cNvPr>
          <p:cNvPicPr>
            <a:picLocks noChangeAspect="1"/>
          </p:cNvPicPr>
          <p:nvPr/>
        </p:nvPicPr>
        <p:blipFill>
          <a:blip r:embed="rId3"/>
          <a:stretch>
            <a:fillRect/>
          </a:stretch>
        </p:blipFill>
        <p:spPr>
          <a:xfrm>
            <a:off x="8541102" y="3090822"/>
            <a:ext cx="2118548" cy="2753036"/>
          </a:xfrm>
          <a:prstGeom prst="rect">
            <a:avLst/>
          </a:prstGeom>
        </p:spPr>
      </p:pic>
    </p:spTree>
    <p:extLst>
      <p:ext uri="{BB962C8B-B14F-4D97-AF65-F5344CB8AC3E}">
        <p14:creationId xmlns:p14="http://schemas.microsoft.com/office/powerpoint/2010/main" val="1756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16123"/>
            <a:ext cx="10500199" cy="443753"/>
          </a:xfrm>
        </p:spPr>
        <p:txBody>
          <a:bodyPr/>
          <a:lstStyle/>
          <a:p>
            <a:r>
              <a:rPr lang="en-US" dirty="0"/>
              <a:t>Minutes of the UNCEEA meeting 2021</a:t>
            </a:r>
            <a:endParaRPr lang="nl-NL" dirty="0"/>
          </a:p>
        </p:txBody>
      </p:sp>
      <p:sp>
        <p:nvSpPr>
          <p:cNvPr id="5" name="Text Placeholder 4">
            <a:extLst>
              <a:ext uri="{FF2B5EF4-FFF2-40B4-BE49-F238E27FC236}">
                <a16:creationId xmlns:a16="http://schemas.microsoft.com/office/drawing/2014/main" id="{F9405080-3E5E-4464-81B1-98A1A7F0803B}"/>
              </a:ext>
            </a:extLst>
          </p:cNvPr>
          <p:cNvSpPr>
            <a:spLocks noGrp="1"/>
          </p:cNvSpPr>
          <p:nvPr>
            <p:ph type="body" sz="quarter" idx="13"/>
          </p:nvPr>
        </p:nvSpPr>
        <p:spPr>
          <a:xfrm>
            <a:off x="627867" y="1177446"/>
            <a:ext cx="10936266" cy="3835176"/>
          </a:xfrm>
        </p:spPr>
        <p:txBody>
          <a:bodyPr/>
          <a:lstStyle/>
          <a:p>
            <a:pPr lvl="0"/>
            <a:r>
              <a:rPr lang="en-US" sz="2000" dirty="0"/>
              <a:t>Noted that the SEEA Central Framework (SEEA CF) is broadly up to date and stressed the importance of updating the SEEA CF to maintain its relevance for policy and consistency with other macroeconomic statistical standards, noting however the resource requirements and need for prioritization in view of the many activities on the UNCEEA agenda;</a:t>
            </a:r>
          </a:p>
          <a:p>
            <a:pPr lvl="0"/>
            <a:r>
              <a:rPr lang="en-GB" sz="2000" dirty="0"/>
              <a:t>Emphasized the importance of making progress on the SEEA CF research agenda and agreed with the four work streams proposed to prioritize the work on the SEEA CF research agenda: 1) classifications; 2) links between the SEEA CF and SEEA Ecosystem Accounting (SEEA EA); 3) valuation issues (together with the SEEA EA); and input-output and indicators linked to the frameworks;</a:t>
            </a:r>
            <a:endParaRPr lang="en-US" sz="2000" dirty="0"/>
          </a:p>
          <a:p>
            <a:pPr lvl="0"/>
            <a:r>
              <a:rPr lang="en-GB" sz="2000" dirty="0"/>
              <a:t>Agreed that outputs of the SEEA CF research agenda should take the form of technical notes which are released through the SEEA website and SEEA News &amp; Notes as they are completed, and noted that a decision on a revision of the SEEA CF could be made in 2023 on the basis of the status of the SNA update and progress on the SEEA CF research agenda;</a:t>
            </a:r>
            <a:endParaRPr lang="en-US" sz="2000" dirty="0"/>
          </a:p>
          <a:p>
            <a:pPr lvl="0"/>
            <a:endParaRPr lang="en-US" sz="1600" i="1" dirty="0">
              <a:sym typeface="Wingdings" panose="05000000000000000000" pitchFamily="2" charset="2"/>
            </a:endParaRPr>
          </a:p>
          <a:p>
            <a:endParaRPr lang="en-US" dirty="0"/>
          </a:p>
        </p:txBody>
      </p:sp>
    </p:spTree>
    <p:extLst>
      <p:ext uri="{BB962C8B-B14F-4D97-AF65-F5344CB8AC3E}">
        <p14:creationId xmlns:p14="http://schemas.microsoft.com/office/powerpoint/2010/main" val="276778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16123"/>
            <a:ext cx="10500199" cy="443753"/>
          </a:xfrm>
        </p:spPr>
        <p:txBody>
          <a:bodyPr/>
          <a:lstStyle/>
          <a:p>
            <a:r>
              <a:rPr lang="en-US" dirty="0"/>
              <a:t>Priority work </a:t>
            </a:r>
            <a:r>
              <a:rPr lang="en-US" dirty="0" err="1"/>
              <a:t>programme</a:t>
            </a:r>
            <a:r>
              <a:rPr lang="en-US" dirty="0"/>
              <a:t> - Classification</a:t>
            </a:r>
            <a:endParaRPr lang="nl-NL" dirty="0"/>
          </a:p>
        </p:txBody>
      </p:sp>
      <p:sp>
        <p:nvSpPr>
          <p:cNvPr id="5" name="Text Placeholder 4">
            <a:extLst>
              <a:ext uri="{FF2B5EF4-FFF2-40B4-BE49-F238E27FC236}">
                <a16:creationId xmlns:a16="http://schemas.microsoft.com/office/drawing/2014/main" id="{F9405080-3E5E-4464-81B1-98A1A7F0803B}"/>
              </a:ext>
            </a:extLst>
          </p:cNvPr>
          <p:cNvSpPr>
            <a:spLocks noGrp="1"/>
          </p:cNvSpPr>
          <p:nvPr>
            <p:ph type="body" sz="quarter" idx="13"/>
          </p:nvPr>
        </p:nvSpPr>
        <p:spPr>
          <a:xfrm>
            <a:off x="627867" y="1039660"/>
            <a:ext cx="10936266" cy="3972962"/>
          </a:xfrm>
        </p:spPr>
        <p:txBody>
          <a:bodyPr/>
          <a:lstStyle/>
          <a:p>
            <a:r>
              <a:rPr lang="en-US" sz="2000" dirty="0"/>
              <a:t>SNA revision</a:t>
            </a:r>
          </a:p>
          <a:p>
            <a:pPr lvl="1"/>
            <a:r>
              <a:rPr lang="en-US" sz="2000" dirty="0"/>
              <a:t>The current version of the SNA has not incorporated these advances in environmental accounting since the adoption of the SEEA CF.  </a:t>
            </a:r>
          </a:p>
          <a:p>
            <a:pPr lvl="1"/>
            <a:r>
              <a:rPr lang="en-US" sz="2000" dirty="0"/>
              <a:t>Uses of the SNA are increasing demanding data related to climate change, the management of natural resources, sustainability, biodiversity. </a:t>
            </a:r>
          </a:p>
          <a:p>
            <a:pPr lvl="1"/>
            <a:r>
              <a:rPr lang="en-US" sz="2000" dirty="0"/>
              <a:t>An important part of this work includes updating the SNA-based and SNA-utilized classification systems and reference lists to better align with the SEEA-CF and address emerging data needs. </a:t>
            </a:r>
          </a:p>
          <a:p>
            <a:r>
              <a:rPr lang="en-US" sz="2000" dirty="0"/>
              <a:t>ISIC and CPC revision</a:t>
            </a:r>
          </a:p>
          <a:p>
            <a:pPr lvl="1"/>
            <a:r>
              <a:rPr lang="en-US" sz="2000" dirty="0"/>
              <a:t>Decision of the UNSC at its 52th session e</a:t>
            </a:r>
            <a:r>
              <a:rPr lang="en-US" sz="2000" dirty="0">
                <a:solidFill>
                  <a:schemeClr val="tx1"/>
                </a:solidFill>
              </a:rPr>
              <a:t>ndorsed the recommendation of the Expert Group on International Statistical Classification to revise ISIC Rev. 4 and CPC Ver.2.1</a:t>
            </a:r>
          </a:p>
          <a:p>
            <a:pPr lvl="1"/>
            <a:r>
              <a:rPr lang="en-US" sz="2000" dirty="0">
                <a:solidFill>
                  <a:schemeClr val="tx1"/>
                </a:solidFill>
              </a:rPr>
              <a:t>See </a:t>
            </a:r>
            <a:r>
              <a:rPr lang="en-US" sz="2000" dirty="0">
                <a:solidFill>
                  <a:schemeClr val="tx1"/>
                </a:solidFill>
                <a:hlinkClick r:id="rId3"/>
              </a:rPr>
              <a:t>E/CN.3/2021/30</a:t>
            </a:r>
            <a:endParaRPr lang="en-US" sz="2000" dirty="0">
              <a:solidFill>
                <a:schemeClr val="tx1"/>
              </a:solidFill>
            </a:endParaRPr>
          </a:p>
          <a:p>
            <a:pPr marL="457200" lvl="1" indent="0">
              <a:buNone/>
            </a:pPr>
            <a:endParaRPr lang="en-US" sz="2000" dirty="0"/>
          </a:p>
          <a:p>
            <a:pPr lvl="1"/>
            <a:endParaRPr lang="en-US" sz="2000" dirty="0"/>
          </a:p>
          <a:p>
            <a:pPr lvl="0"/>
            <a:endParaRPr lang="en-US" sz="1600" i="1" dirty="0">
              <a:sym typeface="Wingdings" panose="05000000000000000000" pitchFamily="2" charset="2"/>
            </a:endParaRPr>
          </a:p>
          <a:p>
            <a:endParaRPr lang="en-US" dirty="0"/>
          </a:p>
        </p:txBody>
      </p:sp>
    </p:spTree>
    <p:extLst>
      <p:ext uri="{BB962C8B-B14F-4D97-AF65-F5344CB8AC3E}">
        <p14:creationId xmlns:p14="http://schemas.microsoft.com/office/powerpoint/2010/main" val="1540989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16123"/>
            <a:ext cx="10500199" cy="443753"/>
          </a:xfrm>
        </p:spPr>
        <p:txBody>
          <a:bodyPr/>
          <a:lstStyle/>
          <a:p>
            <a:r>
              <a:rPr lang="en-US" dirty="0"/>
              <a:t>Priority work </a:t>
            </a:r>
            <a:r>
              <a:rPr lang="en-US" dirty="0" err="1"/>
              <a:t>programme</a:t>
            </a:r>
            <a:r>
              <a:rPr lang="en-US" dirty="0"/>
              <a:t> - Classification</a:t>
            </a:r>
            <a:endParaRPr lang="nl-NL" dirty="0"/>
          </a:p>
        </p:txBody>
      </p:sp>
      <p:sp>
        <p:nvSpPr>
          <p:cNvPr id="5" name="Text Placeholder 4">
            <a:extLst>
              <a:ext uri="{FF2B5EF4-FFF2-40B4-BE49-F238E27FC236}">
                <a16:creationId xmlns:a16="http://schemas.microsoft.com/office/drawing/2014/main" id="{F9405080-3E5E-4464-81B1-98A1A7F0803B}"/>
              </a:ext>
            </a:extLst>
          </p:cNvPr>
          <p:cNvSpPr>
            <a:spLocks noGrp="1"/>
          </p:cNvSpPr>
          <p:nvPr>
            <p:ph type="body" sz="quarter" idx="13"/>
          </p:nvPr>
        </p:nvSpPr>
        <p:spPr>
          <a:xfrm>
            <a:off x="627867" y="1039660"/>
            <a:ext cx="10936266" cy="3972962"/>
          </a:xfrm>
        </p:spPr>
        <p:txBody>
          <a:bodyPr/>
          <a:lstStyle/>
          <a:p>
            <a:r>
              <a:rPr lang="en-US" sz="2000" dirty="0"/>
              <a:t>Minutes of the UNCEEA meeting 2021 on classification</a:t>
            </a:r>
          </a:p>
          <a:p>
            <a:pPr lvl="1"/>
            <a:r>
              <a:rPr lang="en-GB" dirty="0"/>
              <a:t>Agreed on the importance of the Committee formally engaging in the revision processes for classifications, in particular the ongoing processes for ISIC and CPC and functional classifications (e.g. COFOG), to ensure that these classifications are fit for purpose for compiling the SEEA;  </a:t>
            </a:r>
          </a:p>
          <a:p>
            <a:r>
              <a:rPr lang="en-GB" dirty="0"/>
              <a:t>Next step</a:t>
            </a:r>
          </a:p>
          <a:p>
            <a:pPr lvl="1"/>
            <a:r>
              <a:rPr lang="en-US" dirty="0"/>
              <a:t>Develop the first draft for the concept note/background document that surveys the classification issue and identifies priority areas where advances could be made. </a:t>
            </a:r>
          </a:p>
          <a:p>
            <a:r>
              <a:rPr lang="en-US" dirty="0"/>
              <a:t>Potential scope</a:t>
            </a:r>
          </a:p>
          <a:p>
            <a:pPr lvl="1"/>
            <a:r>
              <a:rPr lang="en-US" dirty="0"/>
              <a:t>ISIC, CPC </a:t>
            </a:r>
          </a:p>
          <a:p>
            <a:pPr lvl="1"/>
            <a:r>
              <a:rPr lang="en-US" dirty="0"/>
              <a:t>COFOG, Classification of Environmental Activities </a:t>
            </a:r>
          </a:p>
          <a:p>
            <a:pPr lvl="1"/>
            <a:r>
              <a:rPr lang="en-US" dirty="0"/>
              <a:t>Other classifications</a:t>
            </a:r>
          </a:p>
          <a:p>
            <a:pPr lvl="2"/>
            <a:r>
              <a:rPr lang="en-US" dirty="0"/>
              <a:t>Biodiversity </a:t>
            </a:r>
          </a:p>
          <a:p>
            <a:pPr lvl="2"/>
            <a:r>
              <a:rPr lang="en-US" dirty="0"/>
              <a:t>Climate Change </a:t>
            </a:r>
          </a:p>
          <a:p>
            <a:pPr lvl="2"/>
            <a:r>
              <a:rPr lang="en-US" dirty="0"/>
              <a:t>Sustainable finance</a:t>
            </a:r>
          </a:p>
          <a:p>
            <a:pPr lvl="1"/>
            <a:endParaRPr lang="en-US" dirty="0"/>
          </a:p>
          <a:p>
            <a:pPr marL="457200" lvl="1" indent="0">
              <a:buNone/>
            </a:pPr>
            <a:endParaRPr lang="en-US" sz="2000" dirty="0"/>
          </a:p>
          <a:p>
            <a:pPr lvl="1"/>
            <a:endParaRPr lang="en-US" sz="2000" dirty="0"/>
          </a:p>
          <a:p>
            <a:pPr lvl="0"/>
            <a:endParaRPr lang="en-US" sz="1600" i="1" dirty="0">
              <a:sym typeface="Wingdings" panose="05000000000000000000" pitchFamily="2" charset="2"/>
            </a:endParaRPr>
          </a:p>
          <a:p>
            <a:endParaRPr lang="en-US" dirty="0"/>
          </a:p>
        </p:txBody>
      </p:sp>
    </p:spTree>
    <p:extLst>
      <p:ext uri="{BB962C8B-B14F-4D97-AF65-F5344CB8AC3E}">
        <p14:creationId xmlns:p14="http://schemas.microsoft.com/office/powerpoint/2010/main" val="2603657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5AB2-B59E-4E67-8977-B292DC96F2E7}"/>
              </a:ext>
            </a:extLst>
          </p:cNvPr>
          <p:cNvSpPr>
            <a:spLocks noGrp="1"/>
          </p:cNvSpPr>
          <p:nvPr>
            <p:ph type="ctrTitle"/>
          </p:nvPr>
        </p:nvSpPr>
        <p:spPr>
          <a:xfrm>
            <a:off x="838199" y="2944906"/>
            <a:ext cx="10735850" cy="1635972"/>
          </a:xfrm>
        </p:spPr>
        <p:txBody>
          <a:bodyPr/>
          <a:lstStyle/>
          <a:p>
            <a:r>
              <a:rPr lang="en-US" dirty="0"/>
              <a:t>SEEA and Post-2020 Global Biodiversity </a:t>
            </a:r>
            <a:r>
              <a:rPr lang="en-US" dirty="0" err="1"/>
              <a:t>Frameworkk</a:t>
            </a:r>
            <a:br>
              <a:rPr lang="en-US" dirty="0"/>
            </a:br>
            <a:endParaRPr lang="en-US" sz="1400" dirty="0"/>
          </a:p>
        </p:txBody>
      </p:sp>
    </p:spTree>
    <p:extLst>
      <p:ext uri="{BB962C8B-B14F-4D97-AF65-F5344CB8AC3E}">
        <p14:creationId xmlns:p14="http://schemas.microsoft.com/office/powerpoint/2010/main" val="1906329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484094"/>
            <a:ext cx="9892553" cy="591670"/>
          </a:xfrm>
        </p:spPr>
        <p:txBody>
          <a:bodyPr/>
          <a:lstStyle/>
          <a:p>
            <a:r>
              <a:rPr lang="nl-NL" dirty="0"/>
              <a:t>GBF Monitoring Framework</a:t>
            </a:r>
          </a:p>
        </p:txBody>
      </p:sp>
      <p:sp>
        <p:nvSpPr>
          <p:cNvPr id="3" name="Tijdelijke aanduiding voor tekst 2"/>
          <p:cNvSpPr>
            <a:spLocks noGrp="1"/>
          </p:cNvSpPr>
          <p:nvPr>
            <p:ph type="body" sz="quarter" idx="13"/>
          </p:nvPr>
        </p:nvSpPr>
        <p:spPr>
          <a:xfrm>
            <a:off x="663388" y="1478805"/>
            <a:ext cx="11285597" cy="4348254"/>
          </a:xfrm>
        </p:spPr>
        <p:txBody>
          <a:bodyPr/>
          <a:lstStyle/>
          <a:p>
            <a:pPr marL="495308" indent="-342900">
              <a:buFont typeface="Wingdings" panose="05000000000000000000" pitchFamily="2" charset="2"/>
              <a:buChar char="q"/>
            </a:pPr>
            <a:r>
              <a:rPr lang="en-US" sz="2000" dirty="0">
                <a:sym typeface="Wingdings" panose="05000000000000000000" pitchFamily="2" charset="2"/>
              </a:rPr>
              <a:t>During the fifteenth meeting of the Conference of the Parties to the Convention on Biological Diversity will adopt a post-2020 global biodiversity framework (GBF) as a stepping stone towards the 2050 Vision of "Living in harmony with nature". </a:t>
            </a:r>
          </a:p>
          <a:p>
            <a:pPr marL="495308" indent="-342900">
              <a:buFont typeface="Wingdings" panose="05000000000000000000" pitchFamily="2" charset="2"/>
              <a:buChar char="q"/>
            </a:pPr>
            <a:r>
              <a:rPr lang="en-US" sz="2000" dirty="0">
                <a:sym typeface="Wingdings" panose="05000000000000000000" pitchFamily="2" charset="2"/>
              </a:rPr>
              <a:t>Proposed Framework</a:t>
            </a:r>
          </a:p>
          <a:p>
            <a:pPr marL="952508" lvl="1" indent="-342900">
              <a:buFont typeface="Wingdings" panose="05000000000000000000" pitchFamily="2" charset="2"/>
              <a:buChar char="§"/>
            </a:pPr>
            <a:r>
              <a:rPr lang="en-US" sz="2000" dirty="0">
                <a:sym typeface="Wingdings" panose="05000000000000000000" pitchFamily="2" charset="2"/>
              </a:rPr>
              <a:t>https://www.cbd.int/doc/c/705d/6b4b/a1a463c1b19392bde6fa08f3/sbstta-24-03-en.pdf </a:t>
            </a:r>
          </a:p>
          <a:p>
            <a:pPr marL="495308" indent="-342900">
              <a:buFont typeface="Wingdings" panose="05000000000000000000" pitchFamily="2" charset="2"/>
              <a:buChar char="q"/>
            </a:pPr>
            <a:r>
              <a:rPr lang="en-US" sz="2000" dirty="0">
                <a:sym typeface="Wingdings" panose="05000000000000000000" pitchFamily="2" charset="2"/>
              </a:rPr>
              <a:t>Preference to existing indicators, but not at the expense of measuring what is important</a:t>
            </a:r>
          </a:p>
          <a:p>
            <a:pPr marL="495308" indent="-342900">
              <a:buFont typeface="Wingdings" panose="05000000000000000000" pitchFamily="2" charset="2"/>
              <a:buChar char="q"/>
            </a:pPr>
            <a:r>
              <a:rPr lang="en-US" sz="2000" dirty="0">
                <a:sym typeface="Wingdings" panose="05000000000000000000" pitchFamily="2" charset="2"/>
              </a:rPr>
              <a:t>Preference for existing national methodologies which have been agreed by an intergovernmental body</a:t>
            </a:r>
          </a:p>
          <a:p>
            <a:pPr marL="952508" lvl="1" indent="-342900">
              <a:buFont typeface="Wingdings" panose="05000000000000000000" pitchFamily="2" charset="2"/>
              <a:buChar char="§"/>
            </a:pPr>
            <a:r>
              <a:rPr lang="en-US" sz="2000" dirty="0">
                <a:sym typeface="Wingdings" panose="05000000000000000000" pitchFamily="2" charset="2"/>
              </a:rPr>
              <a:t>SEEA and FDES</a:t>
            </a:r>
          </a:p>
          <a:p>
            <a:pPr marL="495308" indent="-342900">
              <a:buFont typeface="Wingdings" panose="05000000000000000000" pitchFamily="2" charset="2"/>
              <a:buChar char="§"/>
            </a:pPr>
            <a:endParaRPr lang="en-US" sz="2000" dirty="0">
              <a:sym typeface="Wingdings" panose="05000000000000000000" pitchFamily="2" charset="2"/>
            </a:endParaRPr>
          </a:p>
          <a:p>
            <a:pPr marL="952508" lvl="1" indent="-342900">
              <a:buFont typeface="Wingdings" panose="05000000000000000000" pitchFamily="2" charset="2"/>
              <a:buChar char="§"/>
            </a:pPr>
            <a:endParaRPr lang="nl-NL" sz="2400" dirty="0">
              <a:sym typeface="Wingdings" panose="05000000000000000000" pitchFamily="2" charset="2"/>
            </a:endParaRPr>
          </a:p>
        </p:txBody>
      </p:sp>
      <p:sp>
        <p:nvSpPr>
          <p:cNvPr id="4" name="Rectangle 3">
            <a:extLst>
              <a:ext uri="{FF2B5EF4-FFF2-40B4-BE49-F238E27FC236}">
                <a16:creationId xmlns:a16="http://schemas.microsoft.com/office/drawing/2014/main" id="{C94A0857-A59A-4194-B73E-51F2B8714BBF}"/>
              </a:ext>
            </a:extLst>
          </p:cNvPr>
          <p:cNvSpPr/>
          <p:nvPr/>
        </p:nvSpPr>
        <p:spPr>
          <a:xfrm>
            <a:off x="2233807" y="6045978"/>
            <a:ext cx="9715178" cy="1077218"/>
          </a:xfrm>
          <a:prstGeom prst="rect">
            <a:avLst/>
          </a:prstGeom>
        </p:spPr>
        <p:txBody>
          <a:bodyPr wrap="square">
            <a:spAutoFit/>
          </a:bodyPr>
          <a:lstStyle/>
          <a:p>
            <a:br>
              <a:rPr lang="en-US" dirty="0"/>
            </a:br>
            <a:r>
              <a:rPr lang="en-US" sz="1400" dirty="0"/>
              <a:t>Source: Jillian Campbell</a:t>
            </a:r>
            <a:r>
              <a:rPr lang="en-US" sz="1400" i="1" dirty="0"/>
              <a:t>– Post-2020 Global Biodiversity Framework Monitoring Framework. </a:t>
            </a:r>
            <a:r>
              <a:rPr lang="en-US" sz="1400" dirty="0"/>
              <a:t>Presentation to the UNCEEA, June 2021. https://seea.un.org/sites/seea.un.org/files/unceea_cbd.pdf</a:t>
            </a:r>
            <a:br>
              <a:rPr lang="en-US" dirty="0"/>
            </a:br>
            <a:endParaRPr lang="en-US" dirty="0"/>
          </a:p>
        </p:txBody>
      </p:sp>
    </p:spTree>
    <p:extLst>
      <p:ext uri="{BB962C8B-B14F-4D97-AF65-F5344CB8AC3E}">
        <p14:creationId xmlns:p14="http://schemas.microsoft.com/office/powerpoint/2010/main" val="441680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484094"/>
            <a:ext cx="9892553" cy="591670"/>
          </a:xfrm>
        </p:spPr>
        <p:txBody>
          <a:bodyPr/>
          <a:lstStyle/>
          <a:p>
            <a:r>
              <a:rPr lang="nl-NL" dirty="0"/>
              <a:t>GBF Monitoring Framework</a:t>
            </a:r>
          </a:p>
        </p:txBody>
      </p:sp>
      <p:sp>
        <p:nvSpPr>
          <p:cNvPr id="3" name="Tijdelijke aanduiding voor tekst 2"/>
          <p:cNvSpPr>
            <a:spLocks noGrp="1"/>
          </p:cNvSpPr>
          <p:nvPr>
            <p:ph type="body" sz="quarter" idx="13"/>
          </p:nvPr>
        </p:nvSpPr>
        <p:spPr>
          <a:xfrm>
            <a:off x="663388" y="1478805"/>
            <a:ext cx="11285597" cy="4348254"/>
          </a:xfrm>
        </p:spPr>
        <p:txBody>
          <a:bodyPr/>
          <a:lstStyle/>
          <a:p>
            <a:pPr marL="495308" indent="-342900">
              <a:buFont typeface="Wingdings" panose="05000000000000000000" pitchFamily="2" charset="2"/>
              <a:buChar char="q"/>
            </a:pPr>
            <a:r>
              <a:rPr lang="en-US" sz="2000" dirty="0">
                <a:sym typeface="Wingdings" panose="05000000000000000000" pitchFamily="2" charset="2"/>
              </a:rPr>
              <a:t>Group 1 - Headline indicators: </a:t>
            </a:r>
          </a:p>
          <a:p>
            <a:pPr marL="952508" lvl="1" indent="-342900">
              <a:buFont typeface="Wingdings" panose="05000000000000000000" pitchFamily="2" charset="2"/>
              <a:buChar char="§"/>
            </a:pPr>
            <a:r>
              <a:rPr lang="en-US" sz="2000" dirty="0">
                <a:sym typeface="Wingdings" panose="05000000000000000000" pitchFamily="2" charset="2"/>
              </a:rPr>
              <a:t>A minimum set of high-level indicators to capture the overall scope of the goals and targets.</a:t>
            </a:r>
          </a:p>
          <a:p>
            <a:pPr marL="952508" lvl="1" indent="-342900">
              <a:buFont typeface="Wingdings" panose="05000000000000000000" pitchFamily="2" charset="2"/>
              <a:buChar char="§"/>
            </a:pPr>
            <a:r>
              <a:rPr lang="en-US" sz="2000" dirty="0">
                <a:sym typeface="Wingdings" panose="05000000000000000000" pitchFamily="2" charset="2"/>
              </a:rPr>
              <a:t>Attempting to develop goal datasets/models which can be used in absence of national data sources. </a:t>
            </a:r>
          </a:p>
          <a:p>
            <a:pPr marL="952508" lvl="1" indent="-342900">
              <a:buFont typeface="Wingdings" panose="05000000000000000000" pitchFamily="2" charset="2"/>
              <a:buChar char="§"/>
            </a:pPr>
            <a:r>
              <a:rPr lang="en-US" sz="2000" dirty="0">
                <a:sym typeface="Wingdings" panose="05000000000000000000" pitchFamily="2" charset="2"/>
              </a:rPr>
              <a:t>For National Reporting (mandatory under the Convention.) </a:t>
            </a:r>
          </a:p>
          <a:p>
            <a:pPr marL="495308" indent="-342900">
              <a:buFont typeface="Wingdings" panose="05000000000000000000" pitchFamily="2" charset="2"/>
              <a:buChar char="q"/>
            </a:pPr>
            <a:r>
              <a:rPr lang="en-US" sz="2000" dirty="0">
                <a:sym typeface="Wingdings" panose="05000000000000000000" pitchFamily="2" charset="2"/>
              </a:rPr>
              <a:t>Group 2 - Component indicators 	</a:t>
            </a:r>
          </a:p>
          <a:p>
            <a:pPr marL="952508" lvl="1" indent="-342900">
              <a:buFont typeface="Wingdings" panose="05000000000000000000" pitchFamily="2" charset="2"/>
              <a:buChar char="§"/>
            </a:pPr>
            <a:r>
              <a:rPr lang="en-US" sz="2000" dirty="0">
                <a:sym typeface="Wingdings" panose="05000000000000000000" pitchFamily="2" charset="2"/>
              </a:rPr>
              <a:t>More detailed, often a disaggregation of the Headline indicators</a:t>
            </a:r>
          </a:p>
          <a:p>
            <a:pPr marL="495308" indent="-342900">
              <a:buFont typeface="Wingdings" panose="05000000000000000000" pitchFamily="2" charset="2"/>
              <a:buChar char="q"/>
            </a:pPr>
            <a:r>
              <a:rPr lang="en-US" sz="2000" dirty="0">
                <a:sym typeface="Wingdings" panose="05000000000000000000" pitchFamily="2" charset="2"/>
              </a:rPr>
              <a:t>Group 3 - Complementary indicators </a:t>
            </a:r>
          </a:p>
          <a:p>
            <a:pPr marL="952508" lvl="1" indent="-342900">
              <a:buFont typeface="Wingdings" panose="05000000000000000000" pitchFamily="2" charset="2"/>
              <a:buChar char="§"/>
            </a:pPr>
            <a:r>
              <a:rPr lang="en-US" sz="2000" dirty="0">
                <a:sym typeface="Wingdings" panose="05000000000000000000" pitchFamily="2" charset="2"/>
              </a:rPr>
              <a:t>For thematic or in-depth analysis, may be less relevant some countries.</a:t>
            </a:r>
          </a:p>
          <a:p>
            <a:pPr marL="495308" indent="-342900">
              <a:buFont typeface="Wingdings" panose="05000000000000000000" pitchFamily="2" charset="2"/>
              <a:buChar char="§"/>
            </a:pPr>
            <a:endParaRPr lang="en-US" sz="2000" dirty="0">
              <a:sym typeface="Wingdings" panose="05000000000000000000" pitchFamily="2" charset="2"/>
            </a:endParaRPr>
          </a:p>
          <a:p>
            <a:pPr marL="952508" lvl="1" indent="-342900">
              <a:buFont typeface="Wingdings" panose="05000000000000000000" pitchFamily="2" charset="2"/>
              <a:buChar char="§"/>
            </a:pPr>
            <a:endParaRPr lang="nl-NL" sz="2400" dirty="0">
              <a:sym typeface="Wingdings" panose="05000000000000000000" pitchFamily="2" charset="2"/>
            </a:endParaRPr>
          </a:p>
        </p:txBody>
      </p:sp>
      <p:sp>
        <p:nvSpPr>
          <p:cNvPr id="4" name="Rectangle 3">
            <a:extLst>
              <a:ext uri="{FF2B5EF4-FFF2-40B4-BE49-F238E27FC236}">
                <a16:creationId xmlns:a16="http://schemas.microsoft.com/office/drawing/2014/main" id="{CE072B29-4831-4F38-82EC-D68832EE359D}"/>
              </a:ext>
            </a:extLst>
          </p:cNvPr>
          <p:cNvSpPr/>
          <p:nvPr/>
        </p:nvSpPr>
        <p:spPr>
          <a:xfrm>
            <a:off x="2233807" y="6045978"/>
            <a:ext cx="9715178" cy="1077218"/>
          </a:xfrm>
          <a:prstGeom prst="rect">
            <a:avLst/>
          </a:prstGeom>
        </p:spPr>
        <p:txBody>
          <a:bodyPr wrap="square">
            <a:spAutoFit/>
          </a:bodyPr>
          <a:lstStyle/>
          <a:p>
            <a:br>
              <a:rPr lang="en-US" dirty="0"/>
            </a:br>
            <a:r>
              <a:rPr lang="en-US" sz="1400" dirty="0"/>
              <a:t>Source: Jillian Campbell</a:t>
            </a:r>
            <a:r>
              <a:rPr lang="en-US" sz="1400" i="1" dirty="0"/>
              <a:t>– Post-2020 Global Biodiversity Framework Monitoring Framework. </a:t>
            </a:r>
            <a:r>
              <a:rPr lang="en-US" sz="1400" dirty="0"/>
              <a:t>Presentation to the UNCEEA, June 2021. https://seea.un.org/sites/seea.un.org/files/unceea_cbd.pdf</a:t>
            </a:r>
            <a:br>
              <a:rPr lang="en-US" dirty="0"/>
            </a:br>
            <a:endParaRPr lang="en-US" dirty="0"/>
          </a:p>
        </p:txBody>
      </p:sp>
    </p:spTree>
    <p:extLst>
      <p:ext uri="{BB962C8B-B14F-4D97-AF65-F5344CB8AC3E}">
        <p14:creationId xmlns:p14="http://schemas.microsoft.com/office/powerpoint/2010/main" val="1468005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484094"/>
            <a:ext cx="9892553" cy="591670"/>
          </a:xfrm>
        </p:spPr>
        <p:txBody>
          <a:bodyPr/>
          <a:lstStyle/>
          <a:p>
            <a:r>
              <a:rPr lang="nl-NL" dirty="0"/>
              <a:t>Why SEEA?</a:t>
            </a:r>
          </a:p>
        </p:txBody>
      </p:sp>
      <p:sp>
        <p:nvSpPr>
          <p:cNvPr id="3" name="Tijdelijke aanduiding voor tekst 2"/>
          <p:cNvSpPr>
            <a:spLocks noGrp="1"/>
          </p:cNvSpPr>
          <p:nvPr>
            <p:ph type="body" sz="quarter" idx="13"/>
          </p:nvPr>
        </p:nvSpPr>
        <p:spPr>
          <a:xfrm>
            <a:off x="663388" y="1478805"/>
            <a:ext cx="11285597" cy="4348254"/>
          </a:xfrm>
        </p:spPr>
        <p:txBody>
          <a:bodyPr/>
          <a:lstStyle/>
          <a:p>
            <a:pPr marL="952508" lvl="1" indent="-342900">
              <a:buFont typeface="Wingdings" panose="05000000000000000000" pitchFamily="2" charset="2"/>
              <a:buChar char="§"/>
            </a:pPr>
            <a:r>
              <a:rPr lang="en-US" sz="2400" b="1" dirty="0">
                <a:sym typeface="Wingdings" panose="05000000000000000000" pitchFamily="2" charset="2"/>
              </a:rPr>
              <a:t>Makes nature count </a:t>
            </a:r>
            <a:r>
              <a:rPr lang="en-US" sz="2400" dirty="0">
                <a:sym typeface="Wingdings" panose="05000000000000000000" pitchFamily="2" charset="2"/>
              </a:rPr>
              <a:t>within economic planning and decision-making</a:t>
            </a:r>
            <a:endParaRPr lang="nl-NL" sz="2400" dirty="0">
              <a:sym typeface="Wingdings" panose="05000000000000000000" pitchFamily="2" charset="2"/>
            </a:endParaRPr>
          </a:p>
          <a:p>
            <a:pPr marL="952508" lvl="1" indent="-342900">
              <a:buFont typeface="Wingdings" panose="05000000000000000000" pitchFamily="2" charset="2"/>
              <a:buChar char="§"/>
            </a:pPr>
            <a:r>
              <a:rPr lang="nl-NL" sz="2400" b="1" dirty="0"/>
              <a:t>Standardization is important </a:t>
            </a:r>
            <a:r>
              <a:rPr lang="nl-NL" sz="2400" dirty="0"/>
              <a:t>in order to obtain high-quality, and comparable statistics</a:t>
            </a:r>
            <a:endParaRPr lang="nl-NL" sz="2400" dirty="0">
              <a:sym typeface="Wingdings" panose="05000000000000000000" pitchFamily="2" charset="2"/>
            </a:endParaRPr>
          </a:p>
          <a:p>
            <a:pPr marL="952508" lvl="1" indent="-342900">
              <a:buFont typeface="Wingdings" panose="05000000000000000000" pitchFamily="2" charset="2"/>
              <a:buChar char="§"/>
            </a:pPr>
            <a:r>
              <a:rPr lang="nl-NL" sz="2400" b="1" dirty="0">
                <a:sym typeface="Wingdings" panose="05000000000000000000" pitchFamily="2" charset="2"/>
              </a:rPr>
              <a:t>SEEA catalyzes collaboration</a:t>
            </a:r>
            <a:r>
              <a:rPr lang="nl-NL" sz="2400" dirty="0">
                <a:sym typeface="Wingdings" panose="05000000000000000000" pitchFamily="2" charset="2"/>
              </a:rPr>
              <a:t> due its multi-disciplinary nature between different stakeholders--statistical office and universities, line ministries, businesses, etc</a:t>
            </a:r>
          </a:p>
          <a:p>
            <a:pPr marL="952508" lvl="1" indent="-342900">
              <a:buFont typeface="Wingdings" panose="05000000000000000000" pitchFamily="2" charset="2"/>
              <a:buChar char="§"/>
            </a:pPr>
            <a:r>
              <a:rPr lang="en-US" sz="2400" b="1" dirty="0">
                <a:sym typeface="Wingdings" panose="05000000000000000000" pitchFamily="2" charset="2"/>
              </a:rPr>
              <a:t>Provides framework for deriving indicators </a:t>
            </a:r>
            <a:r>
              <a:rPr lang="en-US" sz="2400" dirty="0">
                <a:sym typeface="Wingdings" panose="05000000000000000000" pitchFamily="2" charset="2"/>
              </a:rPr>
              <a:t>to support various monitoring and reporting frameworks such as SDGs, Biodiversity, Climate Change, Green Economy </a:t>
            </a:r>
          </a:p>
          <a:p>
            <a:pPr marL="952508" lvl="1" indent="-342900">
              <a:buFont typeface="Wingdings" panose="05000000000000000000" pitchFamily="2" charset="2"/>
              <a:buChar char="§"/>
            </a:pPr>
            <a:endParaRPr lang="nl-NL" sz="2400" dirty="0">
              <a:sym typeface="Wingdings" panose="05000000000000000000" pitchFamily="2" charset="2"/>
            </a:endParaRPr>
          </a:p>
        </p:txBody>
      </p:sp>
    </p:spTree>
    <p:extLst>
      <p:ext uri="{BB962C8B-B14F-4D97-AF65-F5344CB8AC3E}">
        <p14:creationId xmlns:p14="http://schemas.microsoft.com/office/powerpoint/2010/main" val="3081832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46E-1555-45DC-994B-31BAC977A082}"/>
              </a:ext>
            </a:extLst>
          </p:cNvPr>
          <p:cNvSpPr>
            <a:spLocks noGrp="1"/>
          </p:cNvSpPr>
          <p:nvPr>
            <p:ph type="ctrTitle"/>
          </p:nvPr>
        </p:nvSpPr>
        <p:spPr/>
        <p:txBody>
          <a:bodyPr/>
          <a:lstStyle/>
          <a:p>
            <a:r>
              <a:rPr lang="nl-NL" dirty="0"/>
              <a:t>Decision from UNSC  2021</a:t>
            </a:r>
            <a:endParaRPr lang="en-US" dirty="0"/>
          </a:p>
        </p:txBody>
      </p:sp>
      <p:sp>
        <p:nvSpPr>
          <p:cNvPr id="3" name="Text Placeholder 2">
            <a:extLst>
              <a:ext uri="{FF2B5EF4-FFF2-40B4-BE49-F238E27FC236}">
                <a16:creationId xmlns:a16="http://schemas.microsoft.com/office/drawing/2014/main" id="{73491833-2AE2-4052-9DF8-A422C4E9AA06}"/>
              </a:ext>
            </a:extLst>
          </p:cNvPr>
          <p:cNvSpPr>
            <a:spLocks noGrp="1"/>
          </p:cNvSpPr>
          <p:nvPr>
            <p:ph type="body" sz="quarter" idx="13"/>
          </p:nvPr>
        </p:nvSpPr>
        <p:spPr>
          <a:xfrm>
            <a:off x="838200" y="1478808"/>
            <a:ext cx="9842500" cy="3308347"/>
          </a:xfrm>
        </p:spPr>
        <p:txBody>
          <a:bodyPr/>
          <a:lstStyle/>
          <a:p>
            <a:pPr marL="88900" lvl="1" indent="0">
              <a:buNone/>
            </a:pPr>
            <a:r>
              <a:rPr lang="en-US" sz="2500" dirty="0"/>
              <a:t>The United Nations Statistical Commission at its 52</a:t>
            </a:r>
            <a:r>
              <a:rPr lang="en-US" sz="2500" baseline="30000" dirty="0"/>
              <a:t>nd</a:t>
            </a:r>
            <a:r>
              <a:rPr lang="en-US" sz="2500" dirty="0"/>
              <a:t> session in March 2021 </a:t>
            </a:r>
          </a:p>
          <a:p>
            <a:pPr marL="444500" lvl="1" indent="-355600">
              <a:buFont typeface="Wingdings" panose="05000000000000000000" pitchFamily="2" charset="2"/>
              <a:buChar char="§"/>
            </a:pPr>
            <a:r>
              <a:rPr lang="en-US" sz="2500" i="1" dirty="0"/>
              <a:t>Welcomed the progress of the Committee in mainstreaming the use of the SEEA in policy, including climate change, circular economy, sustainable finance, and biodiversity policy, and particularly encouraged the Committee to engage in the monitoring framework of the post-2020 global biodiversity agenda and participate in the proposed expert group under the auspices of the Secretariat of the Convention on Biological Diversity to provide the connection between the biodiversity and official statistical communities; (decision 8g)</a:t>
            </a:r>
            <a:endParaRPr lang="en-US" sz="2500" i="1" dirty="0">
              <a:sym typeface="Wingdings" panose="05000000000000000000" pitchFamily="2" charset="2"/>
            </a:endParaRPr>
          </a:p>
          <a:p>
            <a:endParaRPr lang="en-US" dirty="0"/>
          </a:p>
        </p:txBody>
      </p:sp>
      <p:sp>
        <p:nvSpPr>
          <p:cNvPr id="4" name="TextBox 3">
            <a:extLst>
              <a:ext uri="{FF2B5EF4-FFF2-40B4-BE49-F238E27FC236}">
                <a16:creationId xmlns:a16="http://schemas.microsoft.com/office/drawing/2014/main" id="{DBE5AAA3-C7D3-4D69-88E1-7967FFFE21E2}"/>
              </a:ext>
            </a:extLst>
          </p:cNvPr>
          <p:cNvSpPr txBox="1"/>
          <p:nvPr/>
        </p:nvSpPr>
        <p:spPr>
          <a:xfrm>
            <a:off x="3987800" y="6324600"/>
            <a:ext cx="5291238" cy="646331"/>
          </a:xfrm>
          <a:prstGeom prst="rect">
            <a:avLst/>
          </a:prstGeom>
          <a:noFill/>
        </p:spPr>
        <p:txBody>
          <a:bodyPr wrap="square" rtlCol="0">
            <a:spAutoFit/>
          </a:bodyPr>
          <a:lstStyle/>
          <a:p>
            <a:pPr algn="ctr" defTabSz="412750" hangingPunct="0"/>
            <a:r>
              <a:rPr lang="en-US" sz="1200" kern="0" dirty="0">
                <a:solidFill>
                  <a:srgbClr val="164950"/>
                </a:solidFill>
                <a:latin typeface="Proxima Nova Bold"/>
                <a:sym typeface="Proxima Nova Bold"/>
              </a:rPr>
              <a:t>Source: </a:t>
            </a:r>
            <a:r>
              <a:rPr lang="en-US" sz="1200" kern="0" dirty="0">
                <a:solidFill>
                  <a:srgbClr val="164950"/>
                </a:solidFill>
                <a:latin typeface="Proxima Nova Bold"/>
                <a:sym typeface="Proxima Nova Bold"/>
                <a:hlinkClick r:id="rId2"/>
              </a:rPr>
              <a:t>https://unstats.un.org/unsd/statcom/52nd-session/documents/decisions/Draft-Decisions-Final-10March2021.pdf</a:t>
            </a:r>
            <a:endParaRPr lang="en-US" sz="1200" kern="0" dirty="0">
              <a:solidFill>
                <a:srgbClr val="164950"/>
              </a:solidFill>
              <a:latin typeface="Proxima Nova Bold"/>
              <a:sym typeface="Proxima Nova Bold"/>
            </a:endParaRPr>
          </a:p>
          <a:p>
            <a:pPr algn="ctr" defTabSz="412750" hangingPunct="0"/>
            <a:endParaRPr lang="en-US" sz="1200" kern="0" dirty="0">
              <a:solidFill>
                <a:srgbClr val="164950"/>
              </a:solidFill>
              <a:latin typeface="Proxima Nova Bold"/>
              <a:sym typeface="Proxima Nova Bold"/>
            </a:endParaRPr>
          </a:p>
        </p:txBody>
      </p:sp>
    </p:spTree>
    <p:extLst>
      <p:ext uri="{BB962C8B-B14F-4D97-AF65-F5344CB8AC3E}">
        <p14:creationId xmlns:p14="http://schemas.microsoft.com/office/powerpoint/2010/main" val="300898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0540" y="113389"/>
            <a:ext cx="8515352" cy="591670"/>
          </a:xfrm>
        </p:spPr>
        <p:txBody>
          <a:bodyPr/>
          <a:lstStyle/>
          <a:p>
            <a:r>
              <a:rPr lang="en-US" sz="3300" dirty="0"/>
              <a:t>UNCEEA Work Programme</a:t>
            </a:r>
          </a:p>
        </p:txBody>
      </p:sp>
      <p:graphicFrame>
        <p:nvGraphicFramePr>
          <p:cNvPr id="11" name="Diagram 10"/>
          <p:cNvGraphicFramePr/>
          <p:nvPr>
            <p:extLst>
              <p:ext uri="{D42A27DB-BD31-4B8C-83A1-F6EECF244321}">
                <p14:modId xmlns:p14="http://schemas.microsoft.com/office/powerpoint/2010/main" val="2140478401"/>
              </p:ext>
            </p:extLst>
          </p:nvPr>
        </p:nvGraphicFramePr>
        <p:xfrm>
          <a:off x="1124466" y="2425257"/>
          <a:ext cx="9341134" cy="192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2D003DA1-300E-4232-9D87-83863D332DC6}"/>
              </a:ext>
            </a:extLst>
          </p:cNvPr>
          <p:cNvSpPr/>
          <p:nvPr/>
        </p:nvSpPr>
        <p:spPr>
          <a:xfrm>
            <a:off x="1149179" y="1660158"/>
            <a:ext cx="9341134" cy="70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defRPr/>
            </a:pPr>
            <a:r>
              <a:rPr lang="en-US" sz="2500" kern="0" dirty="0">
                <a:solidFill>
                  <a:prstClr val="white"/>
                </a:solidFill>
                <a:latin typeface="Franklin Gothic Book"/>
                <a:sym typeface="Proxima Nova Bold"/>
              </a:rPr>
              <a:t>UN Committee of Experts of Environmental-Economic Accounting (UNCEEA)</a:t>
            </a:r>
          </a:p>
        </p:txBody>
      </p:sp>
      <p:sp>
        <p:nvSpPr>
          <p:cNvPr id="3" name="TextBox 2">
            <a:extLst>
              <a:ext uri="{FF2B5EF4-FFF2-40B4-BE49-F238E27FC236}">
                <a16:creationId xmlns:a16="http://schemas.microsoft.com/office/drawing/2014/main" id="{1C2544B2-99AC-45F2-8F60-DF92A7DB4132}"/>
              </a:ext>
            </a:extLst>
          </p:cNvPr>
          <p:cNvSpPr txBox="1"/>
          <p:nvPr/>
        </p:nvSpPr>
        <p:spPr>
          <a:xfrm>
            <a:off x="1544595" y="4806779"/>
            <a:ext cx="6561438" cy="477054"/>
          </a:xfrm>
          <a:prstGeom prst="rect">
            <a:avLst/>
          </a:prstGeom>
          <a:noFill/>
        </p:spPr>
        <p:txBody>
          <a:bodyPr wrap="square" rtlCol="0">
            <a:spAutoFit/>
          </a:bodyPr>
          <a:lstStyle/>
          <a:p>
            <a:pPr algn="ctr" defTabSz="412750" hangingPunct="0">
              <a:defRPr/>
            </a:pPr>
            <a:endParaRPr lang="en-US" sz="2500" kern="0" dirty="0">
              <a:solidFill>
                <a:srgbClr val="164950"/>
              </a:solidFill>
              <a:latin typeface="Proxima Nova Bold"/>
              <a:sym typeface="Proxima Nova Bold"/>
            </a:endParaRPr>
          </a:p>
        </p:txBody>
      </p:sp>
      <p:sp>
        <p:nvSpPr>
          <p:cNvPr id="6" name="Text Placeholder 3">
            <a:extLst>
              <a:ext uri="{FF2B5EF4-FFF2-40B4-BE49-F238E27FC236}">
                <a16:creationId xmlns:a16="http://schemas.microsoft.com/office/drawing/2014/main" id="{CFF9AF81-FA54-4040-9E26-944FEE1EC6A0}"/>
              </a:ext>
            </a:extLst>
          </p:cNvPr>
          <p:cNvSpPr txBox="1">
            <a:spLocks/>
          </p:cNvSpPr>
          <p:nvPr/>
        </p:nvSpPr>
        <p:spPr>
          <a:xfrm>
            <a:off x="1149179" y="4457221"/>
            <a:ext cx="9638270" cy="178076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400">
              <a:spcBef>
                <a:spcPts val="1000"/>
              </a:spcBef>
              <a:buNone/>
              <a:defRPr/>
            </a:pPr>
            <a:r>
              <a:rPr lang="en-US" sz="2000" dirty="0">
                <a:solidFill>
                  <a:prstClr val="black"/>
                </a:solidFill>
                <a:latin typeface="Franklin Gothic Book"/>
                <a:sym typeface="Proxima Nova Bold"/>
              </a:rPr>
              <a:t>Main achievements of the UNCEEA:</a:t>
            </a:r>
          </a:p>
          <a:p>
            <a:pPr marL="285750" indent="-285750" defTabSz="914400">
              <a:spcBef>
                <a:spcPts val="1000"/>
              </a:spcBef>
              <a:defRPr/>
            </a:pPr>
            <a:r>
              <a:rPr lang="en-US" sz="2000" dirty="0">
                <a:solidFill>
                  <a:prstClr val="black"/>
                </a:solidFill>
                <a:latin typeface="Franklin Gothic Book"/>
                <a:sym typeface="Proxima Nova Bold"/>
              </a:rPr>
              <a:t>SEEA EA  adopted by UNSC in 2021</a:t>
            </a:r>
          </a:p>
          <a:p>
            <a:pPr marL="285750" indent="-285750" defTabSz="914400">
              <a:spcBef>
                <a:spcPts val="1000"/>
              </a:spcBef>
              <a:defRPr/>
            </a:pPr>
            <a:r>
              <a:rPr lang="en-US" sz="2000" dirty="0">
                <a:solidFill>
                  <a:prstClr val="black"/>
                </a:solidFill>
                <a:latin typeface="Franklin Gothic Book"/>
                <a:sym typeface="Proxima Nova Bold"/>
              </a:rPr>
              <a:t>SEEA CF adopted as an international statistical standard </a:t>
            </a:r>
            <a:r>
              <a:rPr lang="en-US" sz="2000">
                <a:solidFill>
                  <a:prstClr val="black"/>
                </a:solidFill>
                <a:latin typeface="Franklin Gothic Book"/>
                <a:sym typeface="Proxima Nova Bold"/>
              </a:rPr>
              <a:t>in 2012</a:t>
            </a:r>
            <a:endParaRPr lang="en-US" sz="2000" dirty="0">
              <a:solidFill>
                <a:prstClr val="black"/>
              </a:solidFill>
              <a:latin typeface="Franklin Gothic Book"/>
              <a:sym typeface="Proxima Nova Bold"/>
            </a:endParaRPr>
          </a:p>
          <a:p>
            <a:pPr marL="285750" indent="-285750" defTabSz="914400">
              <a:spcBef>
                <a:spcPts val="1000"/>
              </a:spcBef>
              <a:defRPr/>
            </a:pPr>
            <a:r>
              <a:rPr lang="en-US" sz="2000" dirty="0">
                <a:solidFill>
                  <a:prstClr val="black"/>
                </a:solidFill>
                <a:latin typeface="Franklin Gothic Book"/>
                <a:sym typeface="Proxima Nova Bold"/>
              </a:rPr>
              <a:t>Thematic handbooks: (e.g. energy, water, measuring sustainable tourism, ocean)</a:t>
            </a:r>
          </a:p>
        </p:txBody>
      </p:sp>
      <p:sp>
        <p:nvSpPr>
          <p:cNvPr id="8" name="Rectangle 7">
            <a:extLst>
              <a:ext uri="{FF2B5EF4-FFF2-40B4-BE49-F238E27FC236}">
                <a16:creationId xmlns:a16="http://schemas.microsoft.com/office/drawing/2014/main" id="{97334292-8A54-4135-9B00-6A46ABABA6C7}"/>
              </a:ext>
            </a:extLst>
          </p:cNvPr>
          <p:cNvSpPr/>
          <p:nvPr/>
        </p:nvSpPr>
        <p:spPr>
          <a:xfrm>
            <a:off x="1145369" y="705059"/>
            <a:ext cx="9341134" cy="767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defRPr/>
            </a:pPr>
            <a:r>
              <a:rPr lang="en-US" sz="2500" kern="0" dirty="0">
                <a:solidFill>
                  <a:prstClr val="white"/>
                </a:solidFill>
                <a:latin typeface="Franklin Gothic Book"/>
                <a:sym typeface="Proxima Nova Bold"/>
              </a:rPr>
              <a:t>United Nations Statistical Commission</a:t>
            </a:r>
          </a:p>
          <a:p>
            <a:pPr algn="ctr" defTabSz="412750" hangingPunct="0">
              <a:defRPr/>
            </a:pPr>
            <a:r>
              <a:rPr lang="en-US" sz="2500" kern="0" dirty="0">
                <a:solidFill>
                  <a:prstClr val="white"/>
                </a:solidFill>
                <a:latin typeface="Franklin Gothic Book"/>
                <a:sym typeface="Proxima Nova Bold"/>
              </a:rPr>
              <a:t>UNSC</a:t>
            </a:r>
          </a:p>
        </p:txBody>
      </p:sp>
    </p:spTree>
    <p:extLst>
      <p:ext uri="{BB962C8B-B14F-4D97-AF65-F5344CB8AC3E}">
        <p14:creationId xmlns:p14="http://schemas.microsoft.com/office/powerpoint/2010/main" val="243156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CADB-7357-4EB3-BAD3-7C3A9E5ADD5E}"/>
              </a:ext>
            </a:extLst>
          </p:cNvPr>
          <p:cNvSpPr>
            <a:spLocks noGrp="1"/>
          </p:cNvSpPr>
          <p:nvPr>
            <p:ph type="ctrTitle"/>
          </p:nvPr>
        </p:nvSpPr>
        <p:spPr/>
        <p:txBody>
          <a:bodyPr/>
          <a:lstStyle/>
          <a:p>
            <a:r>
              <a:rPr lang="nl-NL" dirty="0"/>
              <a:t>SBSTTA-24</a:t>
            </a:r>
            <a:endParaRPr lang="en-US" dirty="0"/>
          </a:p>
        </p:txBody>
      </p:sp>
      <p:sp>
        <p:nvSpPr>
          <p:cNvPr id="3" name="Text Placeholder 2">
            <a:extLst>
              <a:ext uri="{FF2B5EF4-FFF2-40B4-BE49-F238E27FC236}">
                <a16:creationId xmlns:a16="http://schemas.microsoft.com/office/drawing/2014/main" id="{290ECA35-5FDA-4EFE-B2E2-B132DDB555C6}"/>
              </a:ext>
            </a:extLst>
          </p:cNvPr>
          <p:cNvSpPr>
            <a:spLocks noGrp="1"/>
          </p:cNvSpPr>
          <p:nvPr>
            <p:ph type="body" sz="quarter" idx="13"/>
          </p:nvPr>
        </p:nvSpPr>
        <p:spPr/>
        <p:txBody>
          <a:bodyPr/>
          <a:lstStyle/>
          <a:p>
            <a:r>
              <a:rPr lang="en-GB" sz="2500" dirty="0"/>
              <a:t>The Subsidiary Body on Scientific, Technical and Technological Advice (SBSTTA) at its recent meeting in May 2021 :</a:t>
            </a:r>
            <a:endParaRPr lang="en-US" sz="2500" dirty="0"/>
          </a:p>
          <a:p>
            <a:pPr lvl="1"/>
            <a:r>
              <a:rPr lang="en-GB" sz="2500" i="1" dirty="0"/>
              <a:t>“Recognizes</a:t>
            </a:r>
            <a:r>
              <a:rPr lang="en-GB" sz="2500" dirty="0"/>
              <a:t> the value of aligning national monitoring with the </a:t>
            </a:r>
            <a:r>
              <a:rPr lang="en-GB" sz="2500" b="1" u="sng" dirty="0"/>
              <a:t>United Nations System of Environmental-Economic Accounting statistical standard </a:t>
            </a:r>
            <a:r>
              <a:rPr lang="en-GB" sz="2500" dirty="0"/>
              <a:t>in order to mainstream biodiversity in national statistical systems and to strengthen national information and monitoring systems and reporting”</a:t>
            </a:r>
            <a:endParaRPr lang="en-US" sz="2500" dirty="0"/>
          </a:p>
          <a:p>
            <a:endParaRPr lang="en-US" dirty="0"/>
          </a:p>
        </p:txBody>
      </p:sp>
      <p:sp>
        <p:nvSpPr>
          <p:cNvPr id="4" name="TextBox 3">
            <a:extLst>
              <a:ext uri="{FF2B5EF4-FFF2-40B4-BE49-F238E27FC236}">
                <a16:creationId xmlns:a16="http://schemas.microsoft.com/office/drawing/2014/main" id="{5492729A-4B5B-438E-B30C-6C9E1293AF5B}"/>
              </a:ext>
            </a:extLst>
          </p:cNvPr>
          <p:cNvSpPr txBox="1"/>
          <p:nvPr/>
        </p:nvSpPr>
        <p:spPr>
          <a:xfrm>
            <a:off x="2120900" y="6266671"/>
            <a:ext cx="8051800" cy="646331"/>
          </a:xfrm>
          <a:prstGeom prst="rect">
            <a:avLst/>
          </a:prstGeom>
          <a:noFill/>
        </p:spPr>
        <p:txBody>
          <a:bodyPr wrap="square" rtlCol="0">
            <a:spAutoFit/>
          </a:bodyPr>
          <a:lstStyle/>
          <a:p>
            <a:pPr algn="ctr" defTabSz="412750" hangingPunct="0"/>
            <a:r>
              <a:rPr lang="en-US" sz="1200" kern="0" dirty="0">
                <a:solidFill>
                  <a:srgbClr val="164950"/>
                </a:solidFill>
                <a:latin typeface="Proxima Nova Bold"/>
                <a:sym typeface="Proxima Nova Bold"/>
              </a:rPr>
              <a:t>Source: </a:t>
            </a:r>
            <a:r>
              <a:rPr lang="en-CA" sz="1200" kern="0" dirty="0">
                <a:solidFill>
                  <a:srgbClr val="164950"/>
                </a:solidFill>
                <a:latin typeface="Proxima Nova Bold"/>
                <a:sym typeface="Proxima Nova Bold"/>
              </a:rPr>
              <a:t>Non-Paper on SBSTTA-24 Agenda item 3         </a:t>
            </a:r>
            <a:endParaRPr lang="en-US" sz="1200" kern="0" dirty="0">
              <a:solidFill>
                <a:srgbClr val="164950"/>
              </a:solidFill>
              <a:latin typeface="Proxima Nova Bold"/>
              <a:sym typeface="Proxima Nova Bold"/>
            </a:endParaRPr>
          </a:p>
          <a:p>
            <a:pPr algn="ctr" defTabSz="412750" hangingPunct="0"/>
            <a:r>
              <a:rPr lang="en-CA" sz="1200" u="sng" kern="0" dirty="0">
                <a:solidFill>
                  <a:srgbClr val="164950"/>
                </a:solidFill>
                <a:latin typeface="Proxima Nova Bold"/>
                <a:sym typeface="Proxima Nova Bold"/>
                <a:hlinkClick r:id="rId2"/>
              </a:rPr>
              <a:t>https://www.cbd.int/doc/c/13e9/73d6/0de346d7d3433024a3ef1441/sbstta-24-nonpaper-item-03-v1-en.pdf</a:t>
            </a:r>
            <a:endParaRPr lang="en-US" sz="1200" kern="0" dirty="0">
              <a:solidFill>
                <a:srgbClr val="164950"/>
              </a:solidFill>
              <a:latin typeface="Proxima Nova Bold"/>
              <a:sym typeface="Proxima Nova Bold"/>
            </a:endParaRPr>
          </a:p>
          <a:p>
            <a:pPr algn="ctr" defTabSz="412750" hangingPunct="0"/>
            <a:endParaRPr lang="en-US" sz="1200" kern="0" dirty="0">
              <a:solidFill>
                <a:srgbClr val="164950"/>
              </a:solidFill>
              <a:latin typeface="Proxima Nova Bold"/>
              <a:sym typeface="Proxima Nova Bold"/>
            </a:endParaRPr>
          </a:p>
        </p:txBody>
      </p:sp>
    </p:spTree>
    <p:extLst>
      <p:ext uri="{BB962C8B-B14F-4D97-AF65-F5344CB8AC3E}">
        <p14:creationId xmlns:p14="http://schemas.microsoft.com/office/powerpoint/2010/main" val="889050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0785-67D7-4CB9-9CD1-F58CF7C20D6F}"/>
              </a:ext>
            </a:extLst>
          </p:cNvPr>
          <p:cNvSpPr>
            <a:spLocks noGrp="1"/>
          </p:cNvSpPr>
          <p:nvPr>
            <p:ph type="ctrTitle"/>
          </p:nvPr>
        </p:nvSpPr>
        <p:spPr>
          <a:xfrm>
            <a:off x="838200" y="175484"/>
            <a:ext cx="9144000" cy="591670"/>
          </a:xfrm>
        </p:spPr>
        <p:txBody>
          <a:bodyPr/>
          <a:lstStyle/>
          <a:p>
            <a:r>
              <a:rPr lang="nl-NL" dirty="0"/>
              <a:t>SEEA and Post-2020 GBF</a:t>
            </a:r>
            <a:endParaRPr lang="en-US" dirty="0"/>
          </a:p>
        </p:txBody>
      </p:sp>
      <p:sp>
        <p:nvSpPr>
          <p:cNvPr id="3" name="Text Placeholder 2">
            <a:extLst>
              <a:ext uri="{FF2B5EF4-FFF2-40B4-BE49-F238E27FC236}">
                <a16:creationId xmlns:a16="http://schemas.microsoft.com/office/drawing/2014/main" id="{D082D7DA-424D-48D0-AAE9-2C2F4BF28D55}"/>
              </a:ext>
            </a:extLst>
          </p:cNvPr>
          <p:cNvSpPr>
            <a:spLocks noGrp="1"/>
          </p:cNvSpPr>
          <p:nvPr>
            <p:ph type="body" sz="quarter" idx="13"/>
          </p:nvPr>
        </p:nvSpPr>
        <p:spPr>
          <a:xfrm>
            <a:off x="838200" y="1021608"/>
            <a:ext cx="10668000" cy="3308347"/>
          </a:xfrm>
        </p:spPr>
        <p:txBody>
          <a:bodyPr/>
          <a:lstStyle/>
          <a:p>
            <a:pPr marL="0" indent="0">
              <a:buNone/>
            </a:pPr>
            <a:r>
              <a:rPr lang="en-GB" sz="1500" dirty="0"/>
              <a:t>The discussion on the headline indicators for the post-2020 global biodiversity framework is ongoing. Below is a selected list of </a:t>
            </a:r>
            <a:r>
              <a:rPr lang="en-GB" sz="1500" b="1" u="sng" dirty="0"/>
              <a:t>proposed headline indicators that can be derived from the SEEA accounts:</a:t>
            </a:r>
            <a:endParaRPr lang="en-US" sz="1500" b="1" u="sng" dirty="0"/>
          </a:p>
          <a:p>
            <a:r>
              <a:rPr lang="en-GB" sz="1500" dirty="0"/>
              <a:t>A.01 Extent of selected natural ecosystem</a:t>
            </a:r>
            <a:endParaRPr lang="en-US" sz="1500" dirty="0"/>
          </a:p>
          <a:p>
            <a:r>
              <a:rPr lang="en-GB" sz="1500" dirty="0"/>
              <a:t>B.0.1. Value of all final ecosystem services (Gross Ecosystem Product)</a:t>
            </a:r>
            <a:endParaRPr lang="en-US" sz="1500" dirty="0"/>
          </a:p>
          <a:p>
            <a:r>
              <a:rPr lang="en-GB" sz="1500" dirty="0"/>
              <a:t>6.01 Proportion of water with good ambient water quality</a:t>
            </a:r>
            <a:endParaRPr lang="en-US" sz="1500" dirty="0"/>
          </a:p>
          <a:p>
            <a:r>
              <a:rPr lang="en-GB" sz="1500" dirty="0"/>
              <a:t>7.01 Total climate regulation services provided by ecosystems</a:t>
            </a:r>
            <a:endParaRPr lang="en-US" sz="1500" dirty="0"/>
          </a:p>
          <a:p>
            <a:r>
              <a:rPr lang="en-GB" sz="1500" dirty="0"/>
              <a:t>8.0.1 Number of people using wild resources for energy, food or culture </a:t>
            </a:r>
            <a:endParaRPr lang="en-US" sz="1500" dirty="0"/>
          </a:p>
          <a:p>
            <a:r>
              <a:rPr lang="en-GB" sz="1500" dirty="0"/>
              <a:t>10.0.2 Ecosystems providing reduced coastal erosion flood protection and other services</a:t>
            </a:r>
            <a:endParaRPr lang="en-US" sz="1500" dirty="0"/>
          </a:p>
          <a:p>
            <a:r>
              <a:rPr lang="en-GB" sz="1500" dirty="0"/>
              <a:t>11.0.1 Average share of the built-up area of cities that is green/blue space for public use for all </a:t>
            </a:r>
            <a:endParaRPr lang="en-US" sz="1500" dirty="0"/>
          </a:p>
          <a:p>
            <a:r>
              <a:rPr lang="en-GB" sz="1500" dirty="0"/>
              <a:t>13.0.2 Integration of biodiversity into national accounting and reporting systems, defined as implementation of the System of Environmental-Economic Accounting</a:t>
            </a:r>
            <a:endParaRPr lang="en-US" sz="1500" dirty="0"/>
          </a:p>
          <a:p>
            <a:r>
              <a:rPr lang="en-GB" sz="1500" dirty="0"/>
              <a:t>15.0.1 Biomass material footprint per capital</a:t>
            </a:r>
          </a:p>
          <a:p>
            <a:r>
              <a:rPr lang="en-US" sz="1500" dirty="0"/>
              <a:t>18.0.1 Official development assistance, public expenditure and private expenditure on conservation and sustainable use of biodiversity and ecosystem system</a:t>
            </a:r>
          </a:p>
          <a:p>
            <a:endParaRPr lang="en-US" dirty="0"/>
          </a:p>
          <a:p>
            <a:endParaRPr lang="en-US" dirty="0"/>
          </a:p>
        </p:txBody>
      </p:sp>
    </p:spTree>
    <p:extLst>
      <p:ext uri="{BB962C8B-B14F-4D97-AF65-F5344CB8AC3E}">
        <p14:creationId xmlns:p14="http://schemas.microsoft.com/office/powerpoint/2010/main" val="146176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D63D2-CAEB-405D-807B-7DE3D7478F43}"/>
              </a:ext>
            </a:extLst>
          </p:cNvPr>
          <p:cNvSpPr>
            <a:spLocks noGrp="1"/>
          </p:cNvSpPr>
          <p:nvPr>
            <p:ph type="ctrTitle"/>
          </p:nvPr>
        </p:nvSpPr>
        <p:spPr>
          <a:xfrm>
            <a:off x="495300" y="141194"/>
            <a:ext cx="9893300" cy="591670"/>
          </a:xfrm>
        </p:spPr>
        <p:txBody>
          <a:bodyPr/>
          <a:lstStyle/>
          <a:p>
            <a:r>
              <a:rPr lang="en-US" dirty="0"/>
              <a:t>Example – SEEA and Goal A monitoring</a:t>
            </a:r>
          </a:p>
        </p:txBody>
      </p:sp>
      <p:sp>
        <p:nvSpPr>
          <p:cNvPr id="17" name="TextBox 16">
            <a:extLst>
              <a:ext uri="{FF2B5EF4-FFF2-40B4-BE49-F238E27FC236}">
                <a16:creationId xmlns:a16="http://schemas.microsoft.com/office/drawing/2014/main" id="{C0E076D9-2D36-43FC-BE9B-C35F2AEA22EA}"/>
              </a:ext>
            </a:extLst>
          </p:cNvPr>
          <p:cNvSpPr txBox="1"/>
          <p:nvPr/>
        </p:nvSpPr>
        <p:spPr>
          <a:xfrm>
            <a:off x="5207000" y="6474420"/>
            <a:ext cx="8051800" cy="461665"/>
          </a:xfrm>
          <a:prstGeom prst="rect">
            <a:avLst/>
          </a:prstGeom>
          <a:noFill/>
        </p:spPr>
        <p:txBody>
          <a:bodyPr wrap="square" rtlCol="0">
            <a:spAutoFit/>
          </a:bodyPr>
          <a:lstStyle/>
          <a:p>
            <a:pPr algn="ctr" defTabSz="412750" hangingPunct="0"/>
            <a:r>
              <a:rPr lang="en-US" sz="1200" kern="0" dirty="0">
                <a:solidFill>
                  <a:srgbClr val="164950"/>
                </a:solidFill>
                <a:latin typeface="Proxima Nova Bold"/>
                <a:sym typeface="Proxima Nova Bold"/>
              </a:rPr>
              <a:t>Source: (IBGE 2020),  Ecosystem Accounts: Land Use in Brazilian Biomes 2000-2018</a:t>
            </a:r>
          </a:p>
          <a:p>
            <a:pPr algn="ctr" defTabSz="412750" hangingPunct="0"/>
            <a:endParaRPr lang="en-US" sz="1200" kern="0" dirty="0">
              <a:solidFill>
                <a:srgbClr val="164950"/>
              </a:solidFill>
              <a:latin typeface="Proxima Nova Bold"/>
              <a:sym typeface="Proxima Nova Bold"/>
            </a:endParaRPr>
          </a:p>
        </p:txBody>
      </p:sp>
      <p:pic>
        <p:nvPicPr>
          <p:cNvPr id="3" name="Picture 2">
            <a:extLst>
              <a:ext uri="{FF2B5EF4-FFF2-40B4-BE49-F238E27FC236}">
                <a16:creationId xmlns:a16="http://schemas.microsoft.com/office/drawing/2014/main" id="{32CEE28C-A4CD-4681-A347-765E9CF02CB8}"/>
              </a:ext>
            </a:extLst>
          </p:cNvPr>
          <p:cNvPicPr>
            <a:picLocks noChangeAspect="1"/>
          </p:cNvPicPr>
          <p:nvPr/>
        </p:nvPicPr>
        <p:blipFill>
          <a:blip r:embed="rId3"/>
          <a:stretch>
            <a:fillRect/>
          </a:stretch>
        </p:blipFill>
        <p:spPr>
          <a:xfrm>
            <a:off x="4788130" y="1079145"/>
            <a:ext cx="3692931" cy="4190448"/>
          </a:xfrm>
          <a:prstGeom prst="rect">
            <a:avLst/>
          </a:prstGeom>
        </p:spPr>
      </p:pic>
      <p:pic>
        <p:nvPicPr>
          <p:cNvPr id="2050" name="Picture 2">
            <a:extLst>
              <a:ext uri="{FF2B5EF4-FFF2-40B4-BE49-F238E27FC236}">
                <a16:creationId xmlns:a16="http://schemas.microsoft.com/office/drawing/2014/main" id="{2D4DDAD4-70E4-4F5F-85E7-40058D21A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71" y="1560178"/>
            <a:ext cx="4134779" cy="38122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D1F9280-08F6-444C-8DF5-1FFDE8C569F0}"/>
              </a:ext>
            </a:extLst>
          </p:cNvPr>
          <p:cNvSpPr txBox="1">
            <a:spLocks/>
          </p:cNvSpPr>
          <p:nvPr/>
        </p:nvSpPr>
        <p:spPr>
          <a:xfrm>
            <a:off x="305720" y="954901"/>
            <a:ext cx="4286250" cy="591670"/>
          </a:xfrm>
          <a:prstGeom prst="rect">
            <a:avLst/>
          </a:prstGeom>
        </p:spPr>
        <p:txBody>
          <a:bodyPr anchor="b"/>
          <a:lstStyle>
            <a:lvl1pPr algn="l" defTabSz="1828800" rtl="0" eaLnBrk="1" latinLnBrk="0" hangingPunct="1">
              <a:lnSpc>
                <a:spcPct val="90000"/>
              </a:lnSpc>
              <a:spcBef>
                <a:spcPct val="0"/>
              </a:spcBef>
              <a:buNone/>
              <a:defRPr sz="7200" b="0" kern="1200" baseline="0">
                <a:solidFill>
                  <a:schemeClr val="accent3"/>
                </a:solidFill>
                <a:latin typeface="+mj-lt"/>
                <a:ea typeface="+mj-ea"/>
                <a:cs typeface="+mj-cs"/>
              </a:defRPr>
            </a:lvl1pPr>
          </a:lstStyle>
          <a:p>
            <a:pPr algn="ctr" defTabSz="914400"/>
            <a:r>
              <a:rPr lang="en-US" sz="2500" b="1" dirty="0">
                <a:solidFill>
                  <a:srgbClr val="FF9300"/>
                </a:solidFill>
                <a:latin typeface="Franklin Gothic Medium"/>
                <a:sym typeface="Proxima Nova Bold"/>
              </a:rPr>
              <a:t>Ecosystem extent accounts </a:t>
            </a:r>
          </a:p>
          <a:p>
            <a:pPr algn="ctr" defTabSz="914400"/>
            <a:r>
              <a:rPr lang="en-US" sz="2500" b="1" dirty="0">
                <a:solidFill>
                  <a:srgbClr val="FF9300"/>
                </a:solidFill>
                <a:latin typeface="Franklin Gothic Medium"/>
                <a:sym typeface="Proxima Nova Bold"/>
              </a:rPr>
              <a:t>in Brazil (2000-2018)</a:t>
            </a:r>
          </a:p>
        </p:txBody>
      </p:sp>
      <p:sp>
        <p:nvSpPr>
          <p:cNvPr id="5" name="Rectangle 4">
            <a:extLst>
              <a:ext uri="{FF2B5EF4-FFF2-40B4-BE49-F238E27FC236}">
                <a16:creationId xmlns:a16="http://schemas.microsoft.com/office/drawing/2014/main" id="{92BD9CC4-74AA-45F0-87EE-489589077F07}"/>
              </a:ext>
            </a:extLst>
          </p:cNvPr>
          <p:cNvSpPr/>
          <p:nvPr/>
        </p:nvSpPr>
        <p:spPr>
          <a:xfrm>
            <a:off x="271744" y="5386070"/>
            <a:ext cx="8540786" cy="784830"/>
          </a:xfrm>
          <a:prstGeom prst="rect">
            <a:avLst/>
          </a:prstGeom>
        </p:spPr>
        <p:txBody>
          <a:bodyPr wrap="square">
            <a:spAutoFit/>
          </a:bodyPr>
          <a:lstStyle/>
          <a:p>
            <a:pPr defTabSz="412750" hangingPunct="0"/>
            <a:r>
              <a:rPr lang="en-US" sz="1500" kern="0" dirty="0">
                <a:solidFill>
                  <a:srgbClr val="333333"/>
                </a:solidFill>
                <a:latin typeface="Roboto"/>
                <a:sym typeface="Proxima Nova Bold"/>
              </a:rPr>
              <a:t>The ecosystem extent accounts (2000-2018), by biomes,  show that Brazilian terrestrial biomes lost about 500 thousand km² of their natural areas, due to conversion into modified areas such as land used for crops and grazing.</a:t>
            </a:r>
            <a:endParaRPr lang="en-US" sz="1500" kern="0" dirty="0">
              <a:solidFill>
                <a:srgbClr val="164950"/>
              </a:solidFill>
              <a:latin typeface="Proxima Nova Bold"/>
              <a:sym typeface="Proxima Nova Bold"/>
            </a:endParaRPr>
          </a:p>
        </p:txBody>
      </p:sp>
      <p:graphicFrame>
        <p:nvGraphicFramePr>
          <p:cNvPr id="11" name="Table 10">
            <a:extLst>
              <a:ext uri="{FF2B5EF4-FFF2-40B4-BE49-F238E27FC236}">
                <a16:creationId xmlns:a16="http://schemas.microsoft.com/office/drawing/2014/main" id="{A4C443A5-8F16-4A9B-AA5E-6F68740AB9E6}"/>
              </a:ext>
            </a:extLst>
          </p:cNvPr>
          <p:cNvGraphicFramePr>
            <a:graphicFrameLocks noGrp="1"/>
          </p:cNvGraphicFramePr>
          <p:nvPr/>
        </p:nvGraphicFramePr>
        <p:xfrm>
          <a:off x="9082405" y="377190"/>
          <a:ext cx="2837851" cy="5567326"/>
        </p:xfrm>
        <a:graphic>
          <a:graphicData uri="http://schemas.openxmlformats.org/drawingml/2006/table">
            <a:tbl>
              <a:tblPr/>
              <a:tblGrid>
                <a:gridCol w="1501775">
                  <a:extLst>
                    <a:ext uri="{9D8B030D-6E8A-4147-A177-3AD203B41FA5}">
                      <a16:colId xmlns:a16="http://schemas.microsoft.com/office/drawing/2014/main" val="1578481390"/>
                    </a:ext>
                  </a:extLst>
                </a:gridCol>
                <a:gridCol w="1336076">
                  <a:extLst>
                    <a:ext uri="{9D8B030D-6E8A-4147-A177-3AD203B41FA5}">
                      <a16:colId xmlns:a16="http://schemas.microsoft.com/office/drawing/2014/main" val="3222605190"/>
                    </a:ext>
                  </a:extLst>
                </a:gridCol>
              </a:tblGrid>
              <a:tr h="432025">
                <a:tc>
                  <a:txBody>
                    <a:bodyPr/>
                    <a:lstStyle/>
                    <a:p>
                      <a:pPr algn="ctr" fontAlgn="t"/>
                      <a:r>
                        <a:rPr lang="en-US" sz="1200" b="1" i="0" u="none" strike="noStrike">
                          <a:solidFill>
                            <a:srgbClr val="000000"/>
                          </a:solidFill>
                          <a:effectLst/>
                          <a:latin typeface="Times New Roman" panose="02020603050405020304" pitchFamily="18" charset="0"/>
                        </a:rPr>
                        <a:t>2050 Goals, milestones </a:t>
                      </a:r>
                      <a:br>
                        <a:rPr lang="en-US" sz="1200" b="1" i="0" u="none" strike="noStrike">
                          <a:solidFill>
                            <a:srgbClr val="000000"/>
                          </a:solidFill>
                          <a:effectLst/>
                          <a:latin typeface="Times New Roman" panose="02020603050405020304" pitchFamily="18" charset="0"/>
                        </a:rPr>
                      </a:br>
                      <a:r>
                        <a:rPr lang="en-US" sz="1200" b="1" i="0" u="none" strike="noStrike">
                          <a:solidFill>
                            <a:srgbClr val="000000"/>
                          </a:solidFill>
                          <a:effectLst/>
                          <a:latin typeface="Times New Roman" panose="02020603050405020304" pitchFamily="18" charset="0"/>
                        </a:rPr>
                        <a:t>and Targets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Times New Roman" panose="02020603050405020304" pitchFamily="18" charset="0"/>
                        </a:rPr>
                        <a:t>Headline</a:t>
                      </a:r>
                      <a:br>
                        <a:rPr lang="en-US" sz="1200" b="1" i="0" u="none" strike="noStrike">
                          <a:solidFill>
                            <a:srgbClr val="000000"/>
                          </a:solidFill>
                          <a:effectLst/>
                          <a:latin typeface="Times New Roman" panose="02020603050405020304" pitchFamily="18" charset="0"/>
                        </a:rPr>
                      </a:br>
                      <a:r>
                        <a:rPr lang="en-US" sz="1200" b="1" i="0" u="none" strike="noStrike">
                          <a:solidFill>
                            <a:srgbClr val="000000"/>
                          </a:solidFill>
                          <a:effectLst/>
                          <a:latin typeface="Times New Roman" panose="02020603050405020304" pitchFamily="18" charset="0"/>
                        </a:rPr>
                        <a:t>indicators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939765"/>
                  </a:ext>
                </a:extLst>
              </a:tr>
              <a:tr h="5135301">
                <a:tc>
                  <a:txBody>
                    <a:bodyPr/>
                    <a:lstStyle/>
                    <a:p>
                      <a:pPr algn="l" fontAlgn="t"/>
                      <a:r>
                        <a:rPr lang="en-US" sz="1200" b="1" i="0" u="none" strike="noStrike">
                          <a:solidFill>
                            <a:srgbClr val="000000"/>
                          </a:solidFill>
                          <a:effectLst/>
                          <a:latin typeface="Times New Roman" panose="02020603050405020304" pitchFamily="18" charset="0"/>
                        </a:rPr>
                        <a:t>Goal A:</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The area, connectivity and integrity of natural ecosystems increased by at least [X%] supporting healthy and resilient populations of all species while reducing the number of species that are threatened by [X%] and maintaining genetic diversity;</a:t>
                      </a:r>
                      <a:br>
                        <a:rPr lang="en-US" sz="1200" b="0" i="0" u="none" strike="noStrike">
                          <a:solidFill>
                            <a:srgbClr val="000000"/>
                          </a:solidFill>
                          <a:effectLst/>
                          <a:latin typeface="Times New Roman" panose="02020603050405020304" pitchFamily="18" charset="0"/>
                        </a:rPr>
                      </a:br>
                      <a:br>
                        <a:rPr lang="en-US" sz="1200" b="0" i="0" u="none" strike="noStrike">
                          <a:solidFill>
                            <a:srgbClr val="000000"/>
                          </a:solidFill>
                          <a:effectLst/>
                          <a:latin typeface="Times New Roman" panose="02020603050405020304" pitchFamily="18" charset="0"/>
                        </a:rPr>
                      </a:br>
                      <a:r>
                        <a:rPr lang="en-US" sz="1200" b="1" i="0" u="none" strike="noStrike">
                          <a:solidFill>
                            <a:srgbClr val="000000"/>
                          </a:solidFill>
                          <a:effectLst/>
                          <a:latin typeface="Times New Roman" panose="02020603050405020304" pitchFamily="18" charset="0"/>
                        </a:rPr>
                        <a:t>2030 Milestones:</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(i) The area, connectivity and integrity of natural systems increased by at least [5%].</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(ii) The number of species that are threatened is reduced by [X%] and the abundance of species has increased on average by [X%].</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Times New Roman" panose="02020603050405020304" pitchFamily="18" charset="0"/>
                        </a:rPr>
                        <a:t>A.0.1 Extent of selected natural ecosystems (forest, savannahs and grasslands, wetlands, mangroves, saltmarshes, coral reef, seagrass, macroalgae and intertidal habitats)</a:t>
                      </a:r>
                      <a:br>
                        <a:rPr lang="en-US" sz="1200" b="0" i="0" u="none" strike="noStrike" dirty="0">
                          <a:solidFill>
                            <a:srgbClr val="000000"/>
                          </a:solidFill>
                          <a:effectLst/>
                          <a:latin typeface="Times New Roman" panose="02020603050405020304" pitchFamily="18" charset="0"/>
                        </a:rPr>
                      </a:br>
                      <a:endParaRPr lang="en-US" sz="1200" b="0" i="0" u="none" strike="noStrike" dirty="0">
                        <a:solidFill>
                          <a:srgbClr val="000000"/>
                        </a:solidFill>
                        <a:effectLst/>
                        <a:latin typeface="Times New Roman" panose="02020603050405020304" pitchFamily="18" charset="0"/>
                      </a:endParaRPr>
                    </a:p>
                    <a:p>
                      <a:pPr algn="l" fontAlgn="t"/>
                      <a:r>
                        <a:rPr lang="en-US" sz="1200" b="0" i="0" u="none" strike="noStrike" dirty="0">
                          <a:solidFill>
                            <a:srgbClr val="000000"/>
                          </a:solidFill>
                          <a:effectLst/>
                          <a:latin typeface="Times New Roman" panose="02020603050405020304" pitchFamily="18" charset="0"/>
                        </a:rPr>
                        <a:t>A.0.2 Living Planet Index</a:t>
                      </a:r>
                      <a:br>
                        <a:rPr lang="en-US" sz="1200" b="0" i="0" u="none" strike="noStrike" dirty="0">
                          <a:solidFill>
                            <a:srgbClr val="000000"/>
                          </a:solidFill>
                          <a:effectLst/>
                          <a:latin typeface="Times New Roman" panose="02020603050405020304" pitchFamily="18" charset="0"/>
                        </a:rPr>
                      </a:br>
                      <a:endParaRPr lang="en-US" sz="1200" b="0" i="0" u="none" strike="noStrike" dirty="0">
                        <a:solidFill>
                          <a:srgbClr val="000000"/>
                        </a:solidFill>
                        <a:effectLst/>
                        <a:latin typeface="Times New Roman" panose="02020603050405020304" pitchFamily="18" charset="0"/>
                      </a:endParaRPr>
                    </a:p>
                    <a:p>
                      <a:pPr algn="l" fontAlgn="t"/>
                      <a:r>
                        <a:rPr lang="en-US" sz="1200" b="0" i="0" u="none" strike="noStrike" dirty="0">
                          <a:solidFill>
                            <a:srgbClr val="000000"/>
                          </a:solidFill>
                          <a:effectLst/>
                          <a:latin typeface="Times New Roman" panose="02020603050405020304" pitchFamily="18" charset="0"/>
                        </a:rPr>
                        <a:t>A.0.3 Red list index</a:t>
                      </a:r>
                      <a:br>
                        <a:rPr lang="en-US" sz="1200" b="0" i="0" u="none" strike="noStrike" dirty="0">
                          <a:solidFill>
                            <a:srgbClr val="000000"/>
                          </a:solidFill>
                          <a:effectLst/>
                          <a:latin typeface="Times New Roman" panose="02020603050405020304" pitchFamily="18" charset="0"/>
                        </a:rPr>
                      </a:br>
                      <a:endParaRPr lang="en-US" sz="1200" b="0" i="0" u="none" strike="noStrike" dirty="0">
                        <a:solidFill>
                          <a:srgbClr val="000000"/>
                        </a:solidFill>
                        <a:effectLst/>
                        <a:latin typeface="Times New Roman" panose="02020603050405020304" pitchFamily="18" charset="0"/>
                      </a:endParaRPr>
                    </a:p>
                    <a:p>
                      <a:pPr algn="l" fontAlgn="t"/>
                      <a:r>
                        <a:rPr lang="en-US" sz="1200" b="0" i="0" u="none" strike="noStrike" dirty="0">
                          <a:solidFill>
                            <a:srgbClr val="000000"/>
                          </a:solidFill>
                          <a:effectLst/>
                          <a:latin typeface="Times New Roman" panose="02020603050405020304" pitchFamily="18" charset="0"/>
                        </a:rPr>
                        <a:t>A.0.4 Species habitat index</a:t>
                      </a:r>
                      <a:br>
                        <a:rPr lang="en-US" sz="1200" b="0" i="0" u="none" strike="noStrike" dirty="0">
                          <a:solidFill>
                            <a:srgbClr val="000000"/>
                          </a:solidFill>
                          <a:effectLst/>
                          <a:latin typeface="Times New Roman" panose="02020603050405020304" pitchFamily="18" charset="0"/>
                        </a:rPr>
                      </a:br>
                      <a:endParaRPr lang="en-US" sz="1200" b="0" i="0" u="none" strike="noStrike" dirty="0">
                        <a:solidFill>
                          <a:srgbClr val="000000"/>
                        </a:solidFill>
                        <a:effectLst/>
                        <a:latin typeface="Times New Roman" panose="02020603050405020304" pitchFamily="18" charset="0"/>
                      </a:endParaRPr>
                    </a:p>
                    <a:p>
                      <a:pPr algn="l" fontAlgn="t"/>
                      <a:r>
                        <a:rPr lang="en-US" sz="1200" b="0" i="0" u="none" strike="noStrike" dirty="0">
                          <a:solidFill>
                            <a:srgbClr val="000000"/>
                          </a:solidFill>
                          <a:effectLst/>
                          <a:latin typeface="Times New Roman" panose="02020603050405020304" pitchFamily="18" charset="0"/>
                        </a:rPr>
                        <a:t>A.0.5 The proportion of populations maintained within species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160613"/>
                  </a:ext>
                </a:extLst>
              </a:tr>
            </a:tbl>
          </a:graphicData>
        </a:graphic>
      </p:graphicFrame>
      <p:sp>
        <p:nvSpPr>
          <p:cNvPr id="12" name="Rectangle 11">
            <a:extLst>
              <a:ext uri="{FF2B5EF4-FFF2-40B4-BE49-F238E27FC236}">
                <a16:creationId xmlns:a16="http://schemas.microsoft.com/office/drawing/2014/main" id="{E3F86722-FE74-4796-B182-AB7A8E0136AC}"/>
              </a:ext>
            </a:extLst>
          </p:cNvPr>
          <p:cNvSpPr/>
          <p:nvPr/>
        </p:nvSpPr>
        <p:spPr>
          <a:xfrm>
            <a:off x="10538460" y="792689"/>
            <a:ext cx="1531620" cy="1847642"/>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2500" kern="0" dirty="0">
              <a:solidFill>
                <a:prstClr val="white"/>
              </a:solidFill>
              <a:latin typeface="Franklin Gothic Book"/>
              <a:sym typeface="Proxima Nova Bold"/>
            </a:endParaRPr>
          </a:p>
        </p:txBody>
      </p:sp>
    </p:spTree>
    <p:extLst>
      <p:ext uri="{BB962C8B-B14F-4D97-AF65-F5344CB8AC3E}">
        <p14:creationId xmlns:p14="http://schemas.microsoft.com/office/powerpoint/2010/main" val="157589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F949D-7425-44A8-B014-8B24E93D9AA7}"/>
              </a:ext>
            </a:extLst>
          </p:cNvPr>
          <p:cNvSpPr>
            <a:spLocks noGrp="1"/>
          </p:cNvSpPr>
          <p:nvPr>
            <p:ph type="ctrTitle"/>
          </p:nvPr>
        </p:nvSpPr>
        <p:spPr>
          <a:xfrm>
            <a:off x="621030" y="-90091"/>
            <a:ext cx="9144000" cy="591670"/>
          </a:xfrm>
        </p:spPr>
        <p:txBody>
          <a:bodyPr/>
          <a:lstStyle/>
          <a:p>
            <a:r>
              <a:rPr lang="en-US" sz="3000" dirty="0"/>
              <a:t>Example: SEEA and Goal B monitoring </a:t>
            </a:r>
          </a:p>
        </p:txBody>
      </p:sp>
      <p:sp>
        <p:nvSpPr>
          <p:cNvPr id="12" name="TextBox 11">
            <a:extLst>
              <a:ext uri="{FF2B5EF4-FFF2-40B4-BE49-F238E27FC236}">
                <a16:creationId xmlns:a16="http://schemas.microsoft.com/office/drawing/2014/main" id="{ACBDF59E-8266-44EA-B551-C6E7A6D3A67E}"/>
              </a:ext>
            </a:extLst>
          </p:cNvPr>
          <p:cNvSpPr txBox="1"/>
          <p:nvPr/>
        </p:nvSpPr>
        <p:spPr>
          <a:xfrm>
            <a:off x="4864100" y="6476922"/>
            <a:ext cx="8051800" cy="461665"/>
          </a:xfrm>
          <a:prstGeom prst="rect">
            <a:avLst/>
          </a:prstGeom>
          <a:noFill/>
        </p:spPr>
        <p:txBody>
          <a:bodyPr wrap="square" rtlCol="0">
            <a:spAutoFit/>
          </a:bodyPr>
          <a:lstStyle/>
          <a:p>
            <a:pPr algn="ctr" defTabSz="412750" hangingPunct="0"/>
            <a:r>
              <a:rPr lang="en-US" sz="1200" kern="0" dirty="0">
                <a:solidFill>
                  <a:srgbClr val="164950"/>
                </a:solidFill>
                <a:latin typeface="Proxima Nova Bold"/>
                <a:sym typeface="Proxima Nova Bold"/>
              </a:rPr>
              <a:t>Source: NBS China 2021. Ecosystem Accounts for China. Results of the NCAVES Project.</a:t>
            </a:r>
          </a:p>
          <a:p>
            <a:pPr algn="ctr" defTabSz="412750" hangingPunct="0"/>
            <a:endParaRPr lang="en-US" sz="1200" kern="0" dirty="0">
              <a:solidFill>
                <a:srgbClr val="164950"/>
              </a:solidFill>
              <a:latin typeface="Proxima Nova Bold"/>
              <a:sym typeface="Proxima Nova Bold"/>
            </a:endParaRPr>
          </a:p>
        </p:txBody>
      </p:sp>
      <p:graphicFrame>
        <p:nvGraphicFramePr>
          <p:cNvPr id="7" name="Table 6">
            <a:extLst>
              <a:ext uri="{FF2B5EF4-FFF2-40B4-BE49-F238E27FC236}">
                <a16:creationId xmlns:a16="http://schemas.microsoft.com/office/drawing/2014/main" id="{8730072A-4841-4627-A79F-126FF20584EA}"/>
              </a:ext>
            </a:extLst>
          </p:cNvPr>
          <p:cNvGraphicFramePr>
            <a:graphicFrameLocks noGrp="1"/>
          </p:cNvGraphicFramePr>
          <p:nvPr/>
        </p:nvGraphicFramePr>
        <p:xfrm>
          <a:off x="342900" y="480073"/>
          <a:ext cx="8538212" cy="5585460"/>
        </p:xfrm>
        <a:graphic>
          <a:graphicData uri="http://schemas.openxmlformats.org/drawingml/2006/table">
            <a:tbl>
              <a:tblPr/>
              <a:tblGrid>
                <a:gridCol w="1487540">
                  <a:extLst>
                    <a:ext uri="{9D8B030D-6E8A-4147-A177-3AD203B41FA5}">
                      <a16:colId xmlns:a16="http://schemas.microsoft.com/office/drawing/2014/main" val="931345859"/>
                    </a:ext>
                  </a:extLst>
                </a:gridCol>
                <a:gridCol w="2480793">
                  <a:extLst>
                    <a:ext uri="{9D8B030D-6E8A-4147-A177-3AD203B41FA5}">
                      <a16:colId xmlns:a16="http://schemas.microsoft.com/office/drawing/2014/main" val="3737286713"/>
                    </a:ext>
                  </a:extLst>
                </a:gridCol>
                <a:gridCol w="2480793">
                  <a:extLst>
                    <a:ext uri="{9D8B030D-6E8A-4147-A177-3AD203B41FA5}">
                      <a16:colId xmlns:a16="http://schemas.microsoft.com/office/drawing/2014/main" val="301998549"/>
                    </a:ext>
                  </a:extLst>
                </a:gridCol>
                <a:gridCol w="696362">
                  <a:extLst>
                    <a:ext uri="{9D8B030D-6E8A-4147-A177-3AD203B41FA5}">
                      <a16:colId xmlns:a16="http://schemas.microsoft.com/office/drawing/2014/main" val="579791300"/>
                    </a:ext>
                  </a:extLst>
                </a:gridCol>
                <a:gridCol w="696362">
                  <a:extLst>
                    <a:ext uri="{9D8B030D-6E8A-4147-A177-3AD203B41FA5}">
                      <a16:colId xmlns:a16="http://schemas.microsoft.com/office/drawing/2014/main" val="3198145531"/>
                    </a:ext>
                  </a:extLst>
                </a:gridCol>
                <a:gridCol w="696362">
                  <a:extLst>
                    <a:ext uri="{9D8B030D-6E8A-4147-A177-3AD203B41FA5}">
                      <a16:colId xmlns:a16="http://schemas.microsoft.com/office/drawing/2014/main" val="3785748376"/>
                    </a:ext>
                  </a:extLst>
                </a:gridCol>
              </a:tblGrid>
              <a:tr h="369570">
                <a:tc>
                  <a:txBody>
                    <a:bodyPr/>
                    <a:lstStyle/>
                    <a:p>
                      <a:pPr algn="just" fontAlgn="ctr"/>
                      <a:r>
                        <a:rPr lang="en-US" sz="1200" b="1" i="0" u="none" strike="noStrike" dirty="0">
                          <a:solidFill>
                            <a:srgbClr val="000000"/>
                          </a:solidFill>
                          <a:effectLst/>
                          <a:latin typeface="Times New Roman" panose="02020603050405020304" pitchFamily="18" charset="0"/>
                        </a:rPr>
                        <a:t>First-level indicators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just" fontAlgn="ctr"/>
                      <a:r>
                        <a:rPr lang="en-US" sz="1200" b="1" i="0" u="none" strike="noStrike">
                          <a:solidFill>
                            <a:srgbClr val="000000"/>
                          </a:solidFill>
                          <a:effectLst/>
                          <a:latin typeface="Times New Roman" panose="02020603050405020304" pitchFamily="18" charset="0"/>
                        </a:rPr>
                        <a:t>Second-level indicators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just" fontAlgn="ctr"/>
                      <a:r>
                        <a:rPr lang="en-US" sz="1200" b="1" i="0" u="none" strike="noStrike">
                          <a:solidFill>
                            <a:srgbClr val="000000"/>
                          </a:solidFill>
                          <a:effectLst/>
                          <a:latin typeface="Times New Roman" panose="02020603050405020304" pitchFamily="18" charset="0"/>
                        </a:rPr>
                        <a:t>Third-level indicators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ctr" fontAlgn="ctr"/>
                      <a:r>
                        <a:rPr lang="en-US" sz="1200" b="1" i="0" u="none" strike="noStrike">
                          <a:solidFill>
                            <a:srgbClr val="000000"/>
                          </a:solidFill>
                          <a:effectLst/>
                          <a:latin typeface="Times New Roman" panose="02020603050405020304" pitchFamily="18" charset="0"/>
                        </a:rPr>
                        <a:t>2016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ctr" fontAlgn="ctr"/>
                      <a:r>
                        <a:rPr lang="en-US" sz="1200" b="1" i="0" u="none" strike="noStrike">
                          <a:solidFill>
                            <a:srgbClr val="000000"/>
                          </a:solidFill>
                          <a:effectLst/>
                          <a:latin typeface="Times New Roman" panose="02020603050405020304" pitchFamily="18" charset="0"/>
                        </a:rPr>
                        <a:t>2017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ctr" fontAlgn="ctr"/>
                      <a:r>
                        <a:rPr lang="en-US" sz="1200" b="1" i="0" u="none" strike="noStrike" dirty="0">
                          <a:solidFill>
                            <a:srgbClr val="000000"/>
                          </a:solidFill>
                          <a:effectLst/>
                          <a:latin typeface="Times New Roman" panose="02020603050405020304" pitchFamily="18" charset="0"/>
                        </a:rPr>
                        <a:t>Net change</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418119664"/>
                  </a:ext>
                </a:extLst>
              </a:tr>
              <a:tr h="369570">
                <a:tc>
                  <a:txBody>
                    <a:bodyPr/>
                    <a:lstStyle/>
                    <a:p>
                      <a:pPr algn="just" fontAlgn="ctr"/>
                      <a:r>
                        <a:rPr lang="en-US" sz="1200" b="0" i="0" u="none" strike="noStrike" dirty="0">
                          <a:solidFill>
                            <a:srgbClr val="000000"/>
                          </a:solidFill>
                          <a:effectLst/>
                          <a:latin typeface="Times New Roman" panose="02020603050405020304" pitchFamily="18" charset="0"/>
                        </a:rPr>
                        <a:t>Provisioning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a:solidFill>
                            <a:srgbClr val="000000"/>
                          </a:solidFill>
                          <a:effectLst/>
                          <a:latin typeface="Times New Roman" panose="02020603050405020304" pitchFamily="18" charset="0"/>
                        </a:rPr>
                        <a:t>Food/material provisioning</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a:solidFill>
                            <a:srgbClr val="000000"/>
                          </a:solidFill>
                          <a:effectLst/>
                          <a:latin typeface="Times New Roman" panose="02020603050405020304" pitchFamily="18" charset="0"/>
                        </a:rPr>
                        <a:t>Agricultural /forestry/hay/</a:t>
                      </a:r>
                      <a:r>
                        <a:rPr lang="en-US" sz="1200" b="0" i="0" u="none" strike="noStrike">
                          <a:solidFill>
                            <a:srgbClr val="000000"/>
                          </a:solidFill>
                          <a:effectLst/>
                          <a:latin typeface="Arial" panose="020B0604020202020204" pitchFamily="34" charset="0"/>
                        </a:rPr>
                        <a:t> </a:t>
                      </a:r>
                      <a:r>
                        <a:rPr lang="en-US" sz="1200" b="0" i="0" u="none" strike="noStrike">
                          <a:solidFill>
                            <a:srgbClr val="000000"/>
                          </a:solidFill>
                          <a:effectLst/>
                          <a:latin typeface="Times New Roman" panose="02020603050405020304" pitchFamily="18" charset="0"/>
                        </a:rPr>
                        <a:t>aquatic /seafood products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1405.6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1389.4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-16.2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260901"/>
                  </a:ext>
                </a:extLst>
              </a:tr>
              <a:tr h="186690">
                <a:tc gridSpan="3">
                  <a:txBody>
                    <a:bodyPr/>
                    <a:lstStyle/>
                    <a:p>
                      <a:pPr algn="just" fontAlgn="ctr"/>
                      <a:r>
                        <a:rPr lang="en-US" sz="1200" b="0" i="0" u="none" strike="noStrike" dirty="0">
                          <a:solidFill>
                            <a:srgbClr val="000000"/>
                          </a:solidFill>
                          <a:effectLst/>
                          <a:latin typeface="Times New Roman" panose="02020603050405020304" pitchFamily="18" charset="0"/>
                        </a:rPr>
                        <a:t>Summation of provisioning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200" b="0" i="0" u="none" strike="noStrike">
                          <a:solidFill>
                            <a:srgbClr val="000000"/>
                          </a:solidFill>
                          <a:effectLst/>
                          <a:latin typeface="Times New Roman" panose="02020603050405020304" pitchFamily="18" charset="0"/>
                        </a:rPr>
                        <a:t>1405.6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1389.4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-16.2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321109"/>
                  </a:ext>
                </a:extLst>
              </a:tr>
              <a:tr h="186690">
                <a:tc rowSpan="15">
                  <a:txBody>
                    <a:bodyPr/>
                    <a:lstStyle/>
                    <a:p>
                      <a:pPr algn="just" fontAlgn="ctr"/>
                      <a:r>
                        <a:rPr lang="en-US" sz="1200" b="0" i="0" u="none" strike="noStrike" dirty="0">
                          <a:solidFill>
                            <a:srgbClr val="000000"/>
                          </a:solidFill>
                          <a:effectLst/>
                          <a:latin typeface="Times New Roman" panose="02020603050405020304" pitchFamily="18" charset="0"/>
                        </a:rPr>
                        <a:t>Regulating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a:solidFill>
                            <a:srgbClr val="000000"/>
                          </a:solidFill>
                          <a:effectLst/>
                          <a:latin typeface="Times New Roman" panose="02020603050405020304" pitchFamily="18" charset="0"/>
                        </a:rPr>
                        <a:t>Global climate regulation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a:solidFill>
                            <a:srgbClr val="000000"/>
                          </a:solidFill>
                          <a:effectLst/>
                          <a:latin typeface="Times New Roman" panose="02020603050405020304" pitchFamily="18" charset="0"/>
                        </a:rPr>
                        <a:t>Carbon sequestration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20.3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20.4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036186"/>
                  </a:ext>
                </a:extLst>
              </a:tr>
              <a:tr h="186690">
                <a:tc vMerge="1">
                  <a:txBody>
                    <a:bodyPr/>
                    <a:lstStyle/>
                    <a:p>
                      <a:endParaRPr lang="en-US"/>
                    </a:p>
                  </a:txBody>
                  <a:tcPr/>
                </a:tc>
                <a:tc>
                  <a:txBody>
                    <a:bodyPr/>
                    <a:lstStyle/>
                    <a:p>
                      <a:pPr algn="just" fontAlgn="ctr"/>
                      <a:r>
                        <a:rPr lang="en-US" sz="1200" b="0" i="0" u="none" strike="noStrike" dirty="0">
                          <a:solidFill>
                            <a:srgbClr val="000000"/>
                          </a:solidFill>
                          <a:effectLst/>
                          <a:latin typeface="Times New Roman" panose="02020603050405020304" pitchFamily="18" charset="0"/>
                        </a:rPr>
                        <a:t>Local climate regulation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a:solidFill>
                            <a:srgbClr val="000000"/>
                          </a:solidFill>
                          <a:effectLst/>
                          <a:latin typeface="Times New Roman" panose="02020603050405020304" pitchFamily="18" charset="0"/>
                        </a:rPr>
                        <a:t>Regulating temperature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117.7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126.1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8.4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564665"/>
                  </a:ext>
                </a:extLst>
              </a:tr>
              <a:tr h="186690">
                <a:tc vMerge="1">
                  <a:txBody>
                    <a:bodyPr/>
                    <a:lstStyle/>
                    <a:p>
                      <a:endParaRPr lang="en-US"/>
                    </a:p>
                  </a:txBody>
                  <a:tcPr/>
                </a:tc>
                <a:tc rowSpan="4">
                  <a:txBody>
                    <a:bodyPr/>
                    <a:lstStyle/>
                    <a:p>
                      <a:pPr algn="just" fontAlgn="ctr"/>
                      <a:r>
                        <a:rPr lang="en-US" sz="1200" b="0" i="0" u="none" strike="noStrike" dirty="0">
                          <a:solidFill>
                            <a:srgbClr val="000000"/>
                          </a:solidFill>
                          <a:effectLst/>
                          <a:latin typeface="Times New Roman" panose="02020603050405020304" pitchFamily="18" charset="0"/>
                        </a:rPr>
                        <a:t>Air </a:t>
                      </a:r>
                      <a:r>
                        <a:rPr lang="en-US" sz="1200" b="0" i="0" u="none" strike="noStrike" dirty="0" err="1">
                          <a:solidFill>
                            <a:srgbClr val="000000"/>
                          </a:solidFill>
                          <a:effectLst/>
                          <a:latin typeface="Times New Roman" panose="02020603050405020304" pitchFamily="18" charset="0"/>
                        </a:rPr>
                        <a:t>fltration</a:t>
                      </a:r>
                      <a:r>
                        <a:rPr lang="en-US" sz="1200" b="0" i="0" u="none" strike="noStrike" dirty="0">
                          <a:solidFill>
                            <a:srgbClr val="000000"/>
                          </a:solidFill>
                          <a:effectLst/>
                          <a:latin typeface="Times New Roman" panose="02020603050405020304" pitchFamily="18" charset="0"/>
                        </a:rPr>
                        <a:t>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a:solidFill>
                            <a:srgbClr val="000000"/>
                          </a:solidFill>
                          <a:effectLst/>
                          <a:latin typeface="Times New Roman" panose="02020603050405020304" pitchFamily="18" charset="0"/>
                        </a:rPr>
                        <a:t>Absorbing sulfur dioxide</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20.9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19.4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604930"/>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Absorbing fluoride</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-0.1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157479"/>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Absorbing nitrogen oxides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204946"/>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Dust retention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380.4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347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-33.4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867470"/>
                  </a:ext>
                </a:extLst>
              </a:tr>
              <a:tr h="186690">
                <a:tc vMerge="1">
                  <a:txBody>
                    <a:bodyPr/>
                    <a:lstStyle/>
                    <a:p>
                      <a:endParaRPr lang="en-US"/>
                    </a:p>
                  </a:txBody>
                  <a:tcPr/>
                </a:tc>
                <a:tc rowSpan="4">
                  <a:txBody>
                    <a:bodyPr/>
                    <a:lstStyle/>
                    <a:p>
                      <a:pPr algn="just" fontAlgn="ctr"/>
                      <a:r>
                        <a:rPr lang="en-US" sz="1200" b="0" i="0" u="none" strike="noStrike" dirty="0">
                          <a:solidFill>
                            <a:srgbClr val="000000"/>
                          </a:solidFill>
                          <a:effectLst/>
                          <a:latin typeface="Times New Roman" panose="02020603050405020304" pitchFamily="18" charset="0"/>
                        </a:rPr>
                        <a:t>Water purification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a:solidFill>
                            <a:srgbClr val="000000"/>
                          </a:solidFill>
                          <a:effectLst/>
                          <a:latin typeface="Times New Roman" panose="02020603050405020304" pitchFamily="18" charset="0"/>
                        </a:rPr>
                        <a:t>Inorganic nitrogen purification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254401"/>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Active phosphate purification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057709"/>
                  </a:ext>
                </a:extLst>
              </a:tr>
              <a:tr h="369570">
                <a:tc vMerge="1">
                  <a:txBody>
                    <a:bodyPr/>
                    <a:lstStyle/>
                    <a:p>
                      <a:endParaRPr lang="en-US"/>
                    </a:p>
                  </a:txBody>
                  <a:tcPr/>
                </a:tc>
                <a:tc vMerge="1">
                  <a:txBody>
                    <a:bodyPr/>
                    <a:lstStyle/>
                    <a:p>
                      <a:endParaRPr lang="en-US"/>
                    </a:p>
                  </a:txBody>
                  <a:tcPr/>
                </a:tc>
                <a:tc>
                  <a:txBody>
                    <a:bodyPr/>
                    <a:lstStyle/>
                    <a:p>
                      <a:pPr algn="just" fontAlgn="ctr"/>
                      <a:r>
                        <a:rPr lang="en-US" sz="1200" b="0" i="0" u="none" strike="noStrike" dirty="0">
                          <a:solidFill>
                            <a:srgbClr val="000000"/>
                          </a:solidFill>
                          <a:effectLst/>
                          <a:latin typeface="Times New Roman" panose="02020603050405020304" pitchFamily="18" charset="0"/>
                        </a:rPr>
                        <a:t>Chemical oxygen demand (COD) treatment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4.7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7.3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755001"/>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dirty="0">
                          <a:solidFill>
                            <a:srgbClr val="000000"/>
                          </a:solidFill>
                          <a:effectLst/>
                          <a:latin typeface="Times New Roman" panose="02020603050405020304" pitchFamily="18" charset="0"/>
                        </a:rPr>
                        <a:t>Petroleum disposal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028760"/>
                  </a:ext>
                </a:extLst>
              </a:tr>
              <a:tr h="186690">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Water flow regulation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dirty="0">
                          <a:solidFill>
                            <a:srgbClr val="000000"/>
                          </a:solidFill>
                          <a:effectLst/>
                          <a:latin typeface="Times New Roman" panose="02020603050405020304" pitchFamily="18" charset="0"/>
                        </a:rPr>
                        <a:t>Conserving water resources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3688.4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3374.5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-313.9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467975"/>
                  </a:ext>
                </a:extLst>
              </a:tr>
              <a:tr h="186690">
                <a:tc vMerge="1">
                  <a:txBody>
                    <a:bodyPr/>
                    <a:lstStyle/>
                    <a:p>
                      <a:endParaRPr lang="en-US"/>
                    </a:p>
                  </a:txBody>
                  <a:tcPr/>
                </a:tc>
                <a:tc rowSpan="2">
                  <a:txBody>
                    <a:bodyPr/>
                    <a:lstStyle/>
                    <a:p>
                      <a:pPr algn="just" fontAlgn="ctr"/>
                      <a:r>
                        <a:rPr lang="en-US" sz="1200" b="0" i="0" u="none" strike="noStrike" dirty="0">
                          <a:solidFill>
                            <a:srgbClr val="000000"/>
                          </a:solidFill>
                          <a:effectLst/>
                          <a:latin typeface="Times New Roman" panose="02020603050405020304" pitchFamily="18" charset="0"/>
                        </a:rPr>
                        <a:t>Mitigation services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dirty="0">
                          <a:solidFill>
                            <a:srgbClr val="000000"/>
                          </a:solidFill>
                          <a:effectLst/>
                          <a:latin typeface="Times New Roman" panose="02020603050405020304" pitchFamily="18" charset="0"/>
                        </a:rPr>
                        <a:t>Farmland protection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42.1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38.5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-3.6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365088"/>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dirty="0">
                          <a:solidFill>
                            <a:srgbClr val="000000"/>
                          </a:solidFill>
                          <a:effectLst/>
                          <a:latin typeface="Times New Roman" panose="02020603050405020304" pitchFamily="18" charset="0"/>
                        </a:rPr>
                        <a:t>Flood mitigation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31.3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26.8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-4.5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694274"/>
                  </a:ext>
                </a:extLst>
              </a:tr>
              <a:tr h="186690">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Soil and sedime retention services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dirty="0">
                          <a:solidFill>
                            <a:srgbClr val="000000"/>
                          </a:solidFill>
                          <a:effectLst/>
                          <a:latin typeface="Times New Roman" panose="02020603050405020304" pitchFamily="18" charset="0"/>
                        </a:rPr>
                        <a:t>Soil retention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18.5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17.2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764353"/>
                  </a:ext>
                </a:extLst>
              </a:tr>
              <a:tr h="369570">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Nursery population and habitat maintenance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dirty="0">
                          <a:solidFill>
                            <a:srgbClr val="000000"/>
                          </a:solidFill>
                          <a:effectLst/>
                          <a:latin typeface="Times New Roman" panose="02020603050405020304" pitchFamily="18" charset="0"/>
                        </a:rPr>
                        <a:t>Biological conservation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3050.9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3011.9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103713"/>
                  </a:ext>
                </a:extLst>
              </a:tr>
              <a:tr h="186690">
                <a:tc gridSpan="3">
                  <a:txBody>
                    <a:bodyPr/>
                    <a:lstStyle/>
                    <a:p>
                      <a:pPr algn="just" fontAlgn="ctr"/>
                      <a:r>
                        <a:rPr lang="en-US" sz="1200" b="0" i="0" u="none" strike="noStrike" dirty="0">
                          <a:solidFill>
                            <a:srgbClr val="000000"/>
                          </a:solidFill>
                          <a:effectLst/>
                          <a:latin typeface="Times New Roman" panose="02020603050405020304" pitchFamily="18" charset="0"/>
                        </a:rPr>
                        <a:t>Summation of regulating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200" b="0" i="0" u="none" strike="noStrike" dirty="0">
                          <a:solidFill>
                            <a:srgbClr val="000000"/>
                          </a:solidFill>
                          <a:effectLst/>
                          <a:latin typeface="Times New Roman" panose="02020603050405020304" pitchFamily="18" charset="0"/>
                        </a:rPr>
                        <a:t>7379.6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6993.1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-386.5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640150"/>
                  </a:ext>
                </a:extLst>
              </a:tr>
              <a:tr h="186690">
                <a:tc rowSpan="5">
                  <a:txBody>
                    <a:bodyPr/>
                    <a:lstStyle/>
                    <a:p>
                      <a:pPr algn="just" fontAlgn="ctr"/>
                      <a:r>
                        <a:rPr lang="en-US" sz="1200" b="0" i="0" u="none" strike="noStrike">
                          <a:solidFill>
                            <a:srgbClr val="000000"/>
                          </a:solidFill>
                          <a:effectLst/>
                          <a:latin typeface="Times New Roman" panose="02020603050405020304" pitchFamily="18" charset="0"/>
                        </a:rPr>
                        <a:t>Cultural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just" fontAlgn="ctr"/>
                      <a:r>
                        <a:rPr lang="en-US" sz="1200" b="0" i="0" u="none" strike="noStrike">
                          <a:solidFill>
                            <a:srgbClr val="000000"/>
                          </a:solidFill>
                          <a:effectLst/>
                          <a:latin typeface="Times New Roman" panose="02020603050405020304" pitchFamily="18" charset="0"/>
                        </a:rPr>
                        <a:t>Recreation-related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0" i="0" u="none" strike="noStrike" dirty="0">
                          <a:solidFill>
                            <a:srgbClr val="000000"/>
                          </a:solidFill>
                          <a:effectLst/>
                          <a:latin typeface="Times New Roman" panose="02020603050405020304" pitchFamily="18" charset="0"/>
                        </a:rPr>
                        <a:t>Agricultural tourism</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74.3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94.4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20.1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550471"/>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Forest tourism</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54.9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50.5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-4.4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177433"/>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Water conservancy tourism</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14.6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21.7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7.1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117345"/>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Marine tourism</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59.9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61.1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1.2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414086"/>
                  </a:ext>
                </a:extLst>
              </a:tr>
              <a:tr h="186690">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imes New Roman" panose="02020603050405020304" pitchFamily="18" charset="0"/>
                        </a:rPr>
                        <a:t>Urban tourism</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152.2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184.3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32.1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679029"/>
                  </a:ext>
                </a:extLst>
              </a:tr>
              <a:tr h="186690">
                <a:tc gridSpan="3">
                  <a:txBody>
                    <a:bodyPr/>
                    <a:lstStyle/>
                    <a:p>
                      <a:pPr algn="just" fontAlgn="ctr"/>
                      <a:r>
                        <a:rPr lang="en-US" sz="1200" b="0" i="0" u="none" strike="noStrike">
                          <a:solidFill>
                            <a:srgbClr val="000000"/>
                          </a:solidFill>
                          <a:effectLst/>
                          <a:latin typeface="Times New Roman" panose="02020603050405020304" pitchFamily="18" charset="0"/>
                        </a:rPr>
                        <a:t>Summation of cultural services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200" b="0" i="0" u="none" strike="noStrike">
                          <a:solidFill>
                            <a:srgbClr val="000000"/>
                          </a:solidFill>
                          <a:effectLst/>
                          <a:latin typeface="Times New Roman" panose="02020603050405020304" pitchFamily="18" charset="0"/>
                        </a:rPr>
                        <a:t>355.8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412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56.2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810603"/>
                  </a:ext>
                </a:extLst>
              </a:tr>
              <a:tr h="186690">
                <a:tc gridSpan="3">
                  <a:txBody>
                    <a:bodyPr/>
                    <a:lstStyle/>
                    <a:p>
                      <a:pPr algn="just" fontAlgn="ctr"/>
                      <a:r>
                        <a:rPr lang="en-US" sz="1200" b="0" i="0" u="none" strike="noStrike" dirty="0">
                          <a:solidFill>
                            <a:srgbClr val="000000"/>
                          </a:solidFill>
                          <a:effectLst/>
                          <a:latin typeface="Times New Roman" panose="02020603050405020304" pitchFamily="18" charset="0"/>
                        </a:rPr>
                        <a:t>Total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200" b="0" i="0" u="none" strike="noStrike">
                          <a:solidFill>
                            <a:srgbClr val="000000"/>
                          </a:solidFill>
                          <a:effectLst/>
                          <a:latin typeface="Times New Roman" panose="02020603050405020304" pitchFamily="18" charset="0"/>
                        </a:rPr>
                        <a:t>9141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8794.5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-346.5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73413"/>
                  </a:ext>
                </a:extLst>
              </a:tr>
            </a:tbl>
          </a:graphicData>
        </a:graphic>
      </p:graphicFrame>
      <p:sp>
        <p:nvSpPr>
          <p:cNvPr id="13" name="Tijdelijke aanduiding voor tekst 2">
            <a:extLst>
              <a:ext uri="{FF2B5EF4-FFF2-40B4-BE49-F238E27FC236}">
                <a16:creationId xmlns:a16="http://schemas.microsoft.com/office/drawing/2014/main" id="{E70D0E46-C027-4C10-825A-2DDAC937F930}"/>
              </a:ext>
            </a:extLst>
          </p:cNvPr>
          <p:cNvSpPr txBox="1">
            <a:spLocks/>
          </p:cNvSpPr>
          <p:nvPr/>
        </p:nvSpPr>
        <p:spPr>
          <a:xfrm>
            <a:off x="9239250" y="707242"/>
            <a:ext cx="2801712" cy="5188734"/>
          </a:xfrm>
          <a:prstGeom prst="rect">
            <a:avLst/>
          </a:prstGeom>
          <a:solidFill>
            <a:schemeClr val="accent6"/>
          </a:solidFill>
          <a:ln w="76200">
            <a:solidFill>
              <a:schemeClr val="accent6">
                <a:lumMod val="50000"/>
              </a:schemeClr>
            </a:solidFill>
          </a:ln>
        </p:spPr>
        <p:txBody>
          <a:bodyPr/>
          <a:lstStyle>
            <a:lvl1pPr marL="228600" indent="-228600" algn="l" defTabSz="914400" rtl="0" eaLnBrk="1" latinLnBrk="0" hangingPunct="1">
              <a:lnSpc>
                <a:spcPct val="110000"/>
              </a:lnSpc>
              <a:spcBef>
                <a:spcPts val="1000"/>
              </a:spcBef>
              <a:buClr>
                <a:srgbClr val="0984AF"/>
              </a:buClr>
              <a:buFont typeface="Arial" panose="020B0604020202020204" pitchFamily="34" charset="0"/>
              <a:buChar char="•"/>
              <a:defRPr sz="1800" kern="1200">
                <a:solidFill>
                  <a:schemeClr val="accent4"/>
                </a:solidFill>
                <a:latin typeface="Palatino Linotype" panose="02040502050505030304" pitchFamily="18" charset="0"/>
                <a:ea typeface="+mn-ea"/>
                <a:cs typeface="+mn-cs"/>
              </a:defRPr>
            </a:lvl1pPr>
            <a:lvl2pPr marL="685800" indent="-228600" algn="l" defTabSz="914400" rtl="0" eaLnBrk="1" latinLnBrk="0" hangingPunct="1">
              <a:lnSpc>
                <a:spcPct val="110000"/>
              </a:lnSpc>
              <a:spcBef>
                <a:spcPts val="500"/>
              </a:spcBef>
              <a:buClr>
                <a:srgbClr val="0984AF"/>
              </a:buClr>
              <a:buFont typeface="News Gothic" panose="02000503040000020004" pitchFamily="2" charset="0"/>
              <a:buChar char="&gt;"/>
              <a:defRPr sz="1800" kern="1200">
                <a:solidFill>
                  <a:schemeClr val="accent4"/>
                </a:solidFill>
                <a:latin typeface="Palatino Linotype" panose="02040502050505030304" pitchFamily="18" charset="0"/>
                <a:ea typeface="+mn-ea"/>
                <a:cs typeface="+mn-cs"/>
              </a:defRPr>
            </a:lvl2pPr>
            <a:lvl3pPr marL="1143000" indent="-228600" algn="l" defTabSz="914400" rtl="0" eaLnBrk="1" latinLnBrk="0" hangingPunct="1">
              <a:lnSpc>
                <a:spcPct val="110000"/>
              </a:lnSpc>
              <a:spcBef>
                <a:spcPts val="500"/>
              </a:spcBef>
              <a:buClr>
                <a:srgbClr val="0984AF"/>
              </a:buClr>
              <a:buFont typeface="Calibri" panose="020F0502020204030204" pitchFamily="34" charset="0"/>
              <a:buChar char="⁻"/>
              <a:defRPr sz="1800" kern="1200">
                <a:solidFill>
                  <a:schemeClr val="accent4"/>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4pPr>
            <a:lvl5pPr marL="0" indent="228600" algn="l" defTabSz="914400" rtl="0" eaLnBrk="1" latinLnBrk="0" hangingPunct="1">
              <a:lnSpc>
                <a:spcPct val="110000"/>
              </a:lnSpc>
              <a:spcBef>
                <a:spcPts val="500"/>
              </a:spcBef>
              <a:buClr>
                <a:srgbClr val="0984AF"/>
              </a:buClr>
              <a:buFont typeface="Arial" panose="020B0604020202020204" pitchFamily="34" charset="0"/>
              <a:buChar char="•"/>
              <a:defRPr sz="1800" kern="1200" baseline="0">
                <a:solidFill>
                  <a:schemeClr val="accent4"/>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0" defTabSz="457200">
              <a:spcBef>
                <a:spcPts val="250"/>
              </a:spcBef>
              <a:buNone/>
            </a:pPr>
            <a:r>
              <a:rPr lang="en-US" sz="1600" dirty="0">
                <a:solidFill>
                  <a:srgbClr val="414042"/>
                </a:solidFill>
                <a:sym typeface="Wingdings" panose="05000000000000000000" pitchFamily="2" charset="2"/>
              </a:rPr>
              <a:t>Highlighted results: </a:t>
            </a:r>
          </a:p>
          <a:p>
            <a:pPr marL="88900" lvl="1" indent="0" defTabSz="457200">
              <a:spcBef>
                <a:spcPts val="250"/>
              </a:spcBef>
              <a:buNone/>
            </a:pPr>
            <a:endParaRPr lang="en-US" sz="1600" dirty="0">
              <a:solidFill>
                <a:srgbClr val="414042"/>
              </a:solidFill>
              <a:sym typeface="Wingdings" panose="05000000000000000000" pitchFamily="2" charset="2"/>
            </a:endParaRPr>
          </a:p>
          <a:p>
            <a:pPr marL="88900" lvl="1" indent="0" defTabSz="457200">
              <a:spcBef>
                <a:spcPts val="250"/>
              </a:spcBef>
              <a:buNone/>
            </a:pPr>
            <a:r>
              <a:rPr lang="en-US" sz="1600" dirty="0">
                <a:solidFill>
                  <a:srgbClr val="414042"/>
                </a:solidFill>
                <a:sym typeface="Wingdings" panose="05000000000000000000" pitchFamily="2" charset="2"/>
              </a:rPr>
              <a:t>- Regulating services accounts for 60% of total ecosystem services in Guangxi</a:t>
            </a:r>
          </a:p>
          <a:p>
            <a:pPr marL="88900" lvl="1" indent="0" defTabSz="457200">
              <a:spcBef>
                <a:spcPts val="250"/>
              </a:spcBef>
              <a:buNone/>
            </a:pPr>
            <a:endParaRPr lang="en-US" sz="1600" dirty="0">
              <a:solidFill>
                <a:srgbClr val="414042"/>
              </a:solidFill>
              <a:sym typeface="Wingdings" panose="05000000000000000000" pitchFamily="2" charset="2"/>
            </a:endParaRPr>
          </a:p>
          <a:p>
            <a:pPr marL="88900" lvl="1" indent="0" defTabSz="457200">
              <a:spcBef>
                <a:spcPts val="250"/>
              </a:spcBef>
              <a:buNone/>
            </a:pPr>
            <a:r>
              <a:rPr lang="en-US" sz="1600" dirty="0">
                <a:solidFill>
                  <a:srgbClr val="414042"/>
                </a:solidFill>
                <a:sym typeface="Wingdings" panose="05000000000000000000" pitchFamily="2" charset="2"/>
              </a:rPr>
              <a:t>- The total value of ecosystem services (GEP) as % of GDP in Guangxi</a:t>
            </a:r>
          </a:p>
          <a:p>
            <a:pPr marL="431800" lvl="1" indent="-342900" defTabSz="457200">
              <a:spcBef>
                <a:spcPts val="250"/>
              </a:spcBef>
            </a:pPr>
            <a:r>
              <a:rPr lang="en-US" sz="1600" dirty="0">
                <a:solidFill>
                  <a:srgbClr val="414042"/>
                </a:solidFill>
                <a:sym typeface="Wingdings" panose="05000000000000000000" pitchFamily="2" charset="2"/>
              </a:rPr>
              <a:t>2016: 56.7%</a:t>
            </a:r>
          </a:p>
          <a:p>
            <a:pPr marL="431800" lvl="1" indent="-342900" defTabSz="457200">
              <a:spcBef>
                <a:spcPts val="250"/>
              </a:spcBef>
            </a:pPr>
            <a:r>
              <a:rPr lang="en-US" sz="1600" dirty="0">
                <a:solidFill>
                  <a:srgbClr val="414042"/>
                </a:solidFill>
                <a:sym typeface="Wingdings" panose="05000000000000000000" pitchFamily="2" charset="2"/>
              </a:rPr>
              <a:t>2017: 49.4%</a:t>
            </a:r>
          </a:p>
          <a:p>
            <a:pPr marL="444500" lvl="1" indent="-355600" defTabSz="457200">
              <a:spcBef>
                <a:spcPts val="250"/>
              </a:spcBef>
              <a:buFont typeface="Wingdings" panose="05000000000000000000" pitchFamily="2" charset="2"/>
              <a:buChar char="§"/>
            </a:pPr>
            <a:endParaRPr lang="en-US" sz="2400" dirty="0">
              <a:solidFill>
                <a:srgbClr val="414042"/>
              </a:solidFill>
              <a:sym typeface="Wingdings" panose="05000000000000000000" pitchFamily="2" charset="2"/>
            </a:endParaRPr>
          </a:p>
        </p:txBody>
      </p:sp>
      <p:sp>
        <p:nvSpPr>
          <p:cNvPr id="15" name="Rectangle 14">
            <a:extLst>
              <a:ext uri="{FF2B5EF4-FFF2-40B4-BE49-F238E27FC236}">
                <a16:creationId xmlns:a16="http://schemas.microsoft.com/office/drawing/2014/main" id="{7B760013-E37B-4D24-90FE-41DCDEF48D92}"/>
              </a:ext>
            </a:extLst>
          </p:cNvPr>
          <p:cNvSpPr/>
          <p:nvPr/>
        </p:nvSpPr>
        <p:spPr>
          <a:xfrm>
            <a:off x="982979" y="6065533"/>
            <a:ext cx="7898130" cy="276999"/>
          </a:xfrm>
          <a:prstGeom prst="rect">
            <a:avLst/>
          </a:prstGeom>
        </p:spPr>
        <p:txBody>
          <a:bodyPr wrap="square">
            <a:spAutoFit/>
          </a:bodyPr>
          <a:lstStyle/>
          <a:p>
            <a:pPr algn="ctr" defTabSz="412750" hangingPunct="0"/>
            <a:r>
              <a:rPr lang="en-GB" sz="1200" b="1" i="1" kern="0" dirty="0">
                <a:solidFill>
                  <a:srgbClr val="164950"/>
                </a:solidFill>
                <a:latin typeface="Arial" panose="020B0604020202020204" pitchFamily="34" charset="0"/>
                <a:ea typeface="SimHei" panose="02010609060101010101" pitchFamily="49" charset="-122"/>
                <a:sym typeface="Proxima Nova Bold"/>
              </a:rPr>
              <a:t>Monetary flow accounts for ecosystem services in Guangxi, China (Unit: 100 million CNY)</a:t>
            </a:r>
            <a:endParaRPr lang="en-US" sz="1200" kern="0" dirty="0">
              <a:solidFill>
                <a:srgbClr val="164950"/>
              </a:solidFill>
              <a:latin typeface="Proxima Nova Bold"/>
              <a:sym typeface="Proxima Nova Bold"/>
            </a:endParaRPr>
          </a:p>
        </p:txBody>
      </p:sp>
    </p:spTree>
    <p:extLst>
      <p:ext uri="{BB962C8B-B14F-4D97-AF65-F5344CB8AC3E}">
        <p14:creationId xmlns:p14="http://schemas.microsoft.com/office/powerpoint/2010/main" val="3305622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9E2E-B0CC-4082-828A-B947F23C6945}"/>
              </a:ext>
            </a:extLst>
          </p:cNvPr>
          <p:cNvSpPr>
            <a:spLocks noGrp="1"/>
          </p:cNvSpPr>
          <p:nvPr>
            <p:ph type="ctrTitle"/>
          </p:nvPr>
        </p:nvSpPr>
        <p:spPr/>
        <p:txBody>
          <a:bodyPr/>
          <a:lstStyle/>
          <a:p>
            <a:r>
              <a:rPr lang="en-US" dirty="0"/>
              <a:t>Next step</a:t>
            </a:r>
          </a:p>
        </p:txBody>
      </p:sp>
      <p:sp>
        <p:nvSpPr>
          <p:cNvPr id="3" name="Text Placeholder 2">
            <a:extLst>
              <a:ext uri="{FF2B5EF4-FFF2-40B4-BE49-F238E27FC236}">
                <a16:creationId xmlns:a16="http://schemas.microsoft.com/office/drawing/2014/main" id="{631DE20A-DF50-4806-87A3-24BB0077AC18}"/>
              </a:ext>
            </a:extLst>
          </p:cNvPr>
          <p:cNvSpPr>
            <a:spLocks noGrp="1"/>
          </p:cNvSpPr>
          <p:nvPr>
            <p:ph type="body" sz="quarter" idx="13"/>
          </p:nvPr>
        </p:nvSpPr>
        <p:spPr/>
        <p:txBody>
          <a:bodyPr/>
          <a:lstStyle/>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Submit an information note documenting the linkage of SEEA EA with the GBF monitoring framework to Open-Ended Working Group on the GBF scheduled for August 2021. </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Analyze existing metadata developed by the scientific community with regard to consistency with SEEA in collaboration with the relevant agencies (e.g.  GEOBON on genetic diversity, BIP indicators and their partners, etc.)</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Prepare Metadata sheets for selected SEEA EA indicators in the current list, for example, indicators related to Goal A (size and condition of natural ecosystems) and Goal B (nature’s contribution to people) of the monitoring framework</a:t>
            </a:r>
          </a:p>
          <a:p>
            <a:endParaRPr lang="en-US" dirty="0"/>
          </a:p>
        </p:txBody>
      </p:sp>
    </p:spTree>
    <p:extLst>
      <p:ext uri="{BB962C8B-B14F-4D97-AF65-F5344CB8AC3E}">
        <p14:creationId xmlns:p14="http://schemas.microsoft.com/office/powerpoint/2010/main" val="413372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4" name="Group 9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95" name="Freeform: Shape 9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8" name="Rectangle 9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Isosceles Triangle 9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picture containing calendar&#10;&#10;Description automatically generated">
            <a:extLst>
              <a:ext uri="{FF2B5EF4-FFF2-40B4-BE49-F238E27FC236}">
                <a16:creationId xmlns:a16="http://schemas.microsoft.com/office/drawing/2014/main" id="{13AEA26D-0014-4774-B48F-DCFAAA083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4" y="571857"/>
            <a:ext cx="11428571" cy="5714286"/>
          </a:xfrm>
          <a:prstGeom prst="rect">
            <a:avLst/>
          </a:prstGeom>
        </p:spPr>
      </p:pic>
    </p:spTree>
    <p:extLst>
      <p:ext uri="{BB962C8B-B14F-4D97-AF65-F5344CB8AC3E}">
        <p14:creationId xmlns:p14="http://schemas.microsoft.com/office/powerpoint/2010/main" val="1925460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FF1A116-AA6A-46B6-9834-8EA0B734793D}"/>
              </a:ext>
            </a:extLst>
          </p:cNvPr>
          <p:cNvSpPr>
            <a:spLocks noGrp="1"/>
          </p:cNvSpPr>
          <p:nvPr>
            <p:ph type="title"/>
          </p:nvPr>
        </p:nvSpPr>
        <p:spPr>
          <a:xfrm>
            <a:off x="1865830" y="359230"/>
            <a:ext cx="8460340" cy="1135737"/>
          </a:xfrm>
        </p:spPr>
        <p:txBody>
          <a:bodyPr>
            <a:normAutofit/>
          </a:bodyPr>
          <a:lstStyle/>
          <a:p>
            <a:r>
              <a:rPr lang="en-GB" b="1" dirty="0"/>
              <a:t>Webinar series - Save the date!</a:t>
            </a:r>
            <a:endParaRPr lang="en-US" sz="3600" b="1" dirty="0"/>
          </a:p>
        </p:txBody>
      </p:sp>
      <p:sp>
        <p:nvSpPr>
          <p:cNvPr id="7" name="Content Placeholder 6">
            <a:extLst>
              <a:ext uri="{FF2B5EF4-FFF2-40B4-BE49-F238E27FC236}">
                <a16:creationId xmlns:a16="http://schemas.microsoft.com/office/drawing/2014/main" id="{83BEDE15-94C3-4E89-978B-FE55226521A0}"/>
              </a:ext>
            </a:extLst>
          </p:cNvPr>
          <p:cNvSpPr>
            <a:spLocks noGrp="1"/>
          </p:cNvSpPr>
          <p:nvPr>
            <p:ph idx="1"/>
          </p:nvPr>
        </p:nvSpPr>
        <p:spPr>
          <a:xfrm>
            <a:off x="1014060" y="1854197"/>
            <a:ext cx="10817598" cy="4117300"/>
          </a:xfrm>
        </p:spPr>
        <p:txBody>
          <a:bodyPr>
            <a:noAutofit/>
          </a:bodyPr>
          <a:lstStyle/>
          <a:p>
            <a:pPr marL="0" indent="0">
              <a:lnSpc>
                <a:spcPct val="100000"/>
              </a:lnSpc>
              <a:spcAft>
                <a:spcPts val="1000"/>
              </a:spcAft>
              <a:buNone/>
            </a:pPr>
            <a:r>
              <a:rPr lang="en-US" sz="2400" dirty="0"/>
              <a:t>July 12: </a:t>
            </a:r>
            <a:r>
              <a:rPr lang="en-US" sz="2400" b="1" dirty="0"/>
              <a:t>Species populations and area-based conservation </a:t>
            </a:r>
            <a:r>
              <a:rPr lang="en-US" sz="2400" dirty="0"/>
              <a:t>(Lead GEO BON)</a:t>
            </a:r>
          </a:p>
          <a:p>
            <a:pPr marL="0" indent="0">
              <a:lnSpc>
                <a:spcPct val="100000"/>
              </a:lnSpc>
              <a:spcAft>
                <a:spcPts val="1000"/>
              </a:spcAft>
              <a:buNone/>
            </a:pPr>
            <a:r>
              <a:rPr lang="en-US" sz="2400" dirty="0"/>
              <a:t>July 26: </a:t>
            </a:r>
            <a:r>
              <a:rPr lang="en-US" sz="2400" b="1" dirty="0"/>
              <a:t>Genetic diversity</a:t>
            </a:r>
            <a:r>
              <a:rPr lang="en-US" sz="2400" dirty="0"/>
              <a:t> (Lead GEO BON)</a:t>
            </a:r>
            <a:endParaRPr lang="en-US" sz="2400" dirty="0">
              <a:effectLst/>
            </a:endParaRPr>
          </a:p>
          <a:p>
            <a:pPr marL="0" indent="0">
              <a:lnSpc>
                <a:spcPct val="100000"/>
              </a:lnSpc>
              <a:spcAft>
                <a:spcPts val="1000"/>
              </a:spcAft>
              <a:buNone/>
            </a:pPr>
            <a:r>
              <a:rPr lang="en-US" sz="2400" dirty="0"/>
              <a:t>August 18: </a:t>
            </a:r>
            <a:r>
              <a:rPr lang="en-US" sz="2400" b="1" dirty="0"/>
              <a:t>Ecosystem services </a:t>
            </a:r>
            <a:r>
              <a:rPr lang="en-US" sz="2400" dirty="0"/>
              <a:t>- ARIES- GEP (Lead SEEA)</a:t>
            </a:r>
            <a:endParaRPr lang="en-US" sz="2400" dirty="0">
              <a:effectLst/>
            </a:endParaRPr>
          </a:p>
          <a:p>
            <a:pPr marL="0" indent="0">
              <a:lnSpc>
                <a:spcPct val="100000"/>
              </a:lnSpc>
              <a:spcAft>
                <a:spcPts val="1000"/>
              </a:spcAft>
              <a:buNone/>
            </a:pPr>
            <a:r>
              <a:rPr lang="en-US" sz="2400" dirty="0"/>
              <a:t>September TBD:  </a:t>
            </a:r>
            <a:r>
              <a:rPr lang="en-US" sz="2400" b="1" dirty="0"/>
              <a:t>Ecosystem extent/integrity + Connectivity </a:t>
            </a:r>
            <a:r>
              <a:rPr lang="en-US" sz="2400" dirty="0"/>
              <a:t>(Lead GEO BON)</a:t>
            </a:r>
          </a:p>
          <a:p>
            <a:pPr marL="0" indent="0">
              <a:lnSpc>
                <a:spcPct val="100000"/>
              </a:lnSpc>
              <a:spcAft>
                <a:spcPts val="1000"/>
              </a:spcAft>
              <a:buNone/>
            </a:pPr>
            <a:r>
              <a:rPr lang="en-US" sz="2400" dirty="0"/>
              <a:t>October TBD: </a:t>
            </a:r>
            <a:r>
              <a:rPr lang="en-US" sz="2400" b="1" dirty="0"/>
              <a:t>Tools for national reporting</a:t>
            </a:r>
            <a:r>
              <a:rPr lang="en-US" sz="2400" dirty="0"/>
              <a:t> (Lead WCMC)</a:t>
            </a:r>
          </a:p>
          <a:p>
            <a:pPr marL="0" indent="0">
              <a:lnSpc>
                <a:spcPct val="100000"/>
              </a:lnSpc>
              <a:spcAft>
                <a:spcPts val="1000"/>
              </a:spcAft>
              <a:buNone/>
            </a:pPr>
            <a:r>
              <a:rPr lang="en-US" sz="2400" b="1" dirty="0"/>
              <a:t>More information at </a:t>
            </a:r>
            <a:r>
              <a:rPr lang="en-US" sz="2400" b="1" dirty="0">
                <a:hlinkClick r:id="rId2"/>
              </a:rPr>
              <a:t>https://seea.un.org/events/webinars-supporting-implementation-post-2020-global-biodiversity-framework</a:t>
            </a:r>
            <a:endParaRPr lang="en-US" sz="2400" b="1" dirty="0"/>
          </a:p>
          <a:p>
            <a:pPr marL="0" indent="0">
              <a:lnSpc>
                <a:spcPct val="100000"/>
              </a:lnSpc>
              <a:spcAft>
                <a:spcPts val="1000"/>
              </a:spcAft>
              <a:buNone/>
            </a:pPr>
            <a:endParaRPr lang="en-US" sz="2400" b="1" dirty="0"/>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889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5AB2-B59E-4E67-8977-B292DC96F2E7}"/>
              </a:ext>
            </a:extLst>
          </p:cNvPr>
          <p:cNvSpPr>
            <a:spLocks noGrp="1"/>
          </p:cNvSpPr>
          <p:nvPr>
            <p:ph type="ctrTitle"/>
          </p:nvPr>
        </p:nvSpPr>
        <p:spPr>
          <a:xfrm>
            <a:off x="838199" y="2944906"/>
            <a:ext cx="10735850" cy="1635972"/>
          </a:xfrm>
        </p:spPr>
        <p:txBody>
          <a:bodyPr/>
          <a:lstStyle/>
          <a:p>
            <a:r>
              <a:rPr lang="en-US" dirty="0"/>
              <a:t>Data</a:t>
            </a:r>
            <a:br>
              <a:rPr lang="en-US" dirty="0"/>
            </a:br>
            <a:endParaRPr lang="en-US" sz="1400" dirty="0"/>
          </a:p>
        </p:txBody>
      </p:sp>
    </p:spTree>
    <p:extLst>
      <p:ext uri="{BB962C8B-B14F-4D97-AF65-F5344CB8AC3E}">
        <p14:creationId xmlns:p14="http://schemas.microsoft.com/office/powerpoint/2010/main" val="4251705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9E2E-B0CC-4082-828A-B947F23C6945}"/>
              </a:ext>
            </a:extLst>
          </p:cNvPr>
          <p:cNvSpPr>
            <a:spLocks noGrp="1"/>
          </p:cNvSpPr>
          <p:nvPr>
            <p:ph type="ctrTitle"/>
          </p:nvPr>
        </p:nvSpPr>
        <p:spPr>
          <a:xfrm>
            <a:off x="838200" y="484094"/>
            <a:ext cx="11117580" cy="591670"/>
          </a:xfrm>
        </p:spPr>
        <p:txBody>
          <a:bodyPr/>
          <a:lstStyle/>
          <a:p>
            <a:r>
              <a:rPr lang="en-US" dirty="0"/>
              <a:t>ARIES for SEEA for rapid, standardized account creation</a:t>
            </a:r>
          </a:p>
        </p:txBody>
      </p:sp>
      <p:sp>
        <p:nvSpPr>
          <p:cNvPr id="3" name="Text Placeholder 2">
            <a:extLst>
              <a:ext uri="{FF2B5EF4-FFF2-40B4-BE49-F238E27FC236}">
                <a16:creationId xmlns:a16="http://schemas.microsoft.com/office/drawing/2014/main" id="{631DE20A-DF50-4806-87A3-24BB0077AC18}"/>
              </a:ext>
            </a:extLst>
          </p:cNvPr>
          <p:cNvSpPr>
            <a:spLocks noGrp="1"/>
          </p:cNvSpPr>
          <p:nvPr>
            <p:ph type="body" sz="quarter" idx="13"/>
          </p:nvPr>
        </p:nvSpPr>
        <p:spPr>
          <a:xfrm>
            <a:off x="838200" y="1152151"/>
            <a:ext cx="7894320" cy="3308347"/>
          </a:xfrm>
        </p:spPr>
        <p:txBody>
          <a:bodyPr/>
          <a:lstStyle/>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Global, customizable models approach enables SEEA EA compilation anywhere &amp; improvement with local data where available</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Faster &amp; easier to learn than other biophysical modeling approaches</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Automate production of maps &amp; accounting tables for all accounts</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Support adoption of SEEA EA as statistical standard by providing a consistent, easy-to-use application enabling ecosystem accounting anywhere on Earth</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Infrastructure for the SEEA community to share &amp; reuse interoperable data &amp; models.</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More information at </a:t>
            </a:r>
            <a:r>
              <a:rPr lang="en-US" sz="2000" dirty="0">
                <a:solidFill>
                  <a:srgbClr val="414042"/>
                </a:solidFill>
                <a:hlinkClick r:id="rId3"/>
              </a:rPr>
              <a:t>https://seea.un.org/content/aries-for-seea</a:t>
            </a:r>
            <a:endParaRPr lang="en-US" sz="2000" dirty="0">
              <a:solidFill>
                <a:srgbClr val="414042"/>
              </a:solidFill>
            </a:endParaRPr>
          </a:p>
          <a:p>
            <a:pPr marL="171450" indent="-171450" defTabSz="685800">
              <a:lnSpc>
                <a:spcPct val="120000"/>
              </a:lnSpc>
              <a:spcBef>
                <a:spcPts val="750"/>
              </a:spcBef>
              <a:buClr>
                <a:srgbClr val="197598"/>
              </a:buClr>
              <a:buFont typeface="Wingdings" panose="05000000000000000000" pitchFamily="2" charset="2"/>
              <a:buChar char="q"/>
            </a:pPr>
            <a:endParaRPr lang="en-US" sz="2000" dirty="0">
              <a:solidFill>
                <a:srgbClr val="414042"/>
              </a:solidFill>
            </a:endParaRPr>
          </a:p>
          <a:p>
            <a:endParaRPr lang="en-US" dirty="0"/>
          </a:p>
        </p:txBody>
      </p:sp>
      <p:pic>
        <p:nvPicPr>
          <p:cNvPr id="5" name="Picture 2" descr="https://gogeomatics.ca/wp-content/uploads/UNSD.png">
            <a:extLst>
              <a:ext uri="{FF2B5EF4-FFF2-40B4-BE49-F238E27FC236}">
                <a16:creationId xmlns:a16="http://schemas.microsoft.com/office/drawing/2014/main" id="{9096329E-207C-4B7B-A34A-B31A0EB506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3276" y="1155070"/>
            <a:ext cx="1660525" cy="182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EP | Brands of the World™ | Download vector logos and logotypes">
            <a:extLst>
              <a:ext uri="{FF2B5EF4-FFF2-40B4-BE49-F238E27FC236}">
                <a16:creationId xmlns:a16="http://schemas.microsoft.com/office/drawing/2014/main" id="{3C20BF90-6411-46E9-9464-50C6A8F3BB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3276" y="3097112"/>
            <a:ext cx="1660525" cy="1660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uropean Union Election Expert Mission (EEM) Report on 2017 PNG ...">
            <a:extLst>
              <a:ext uri="{FF2B5EF4-FFF2-40B4-BE49-F238E27FC236}">
                <a16:creationId xmlns:a16="http://schemas.microsoft.com/office/drawing/2014/main" id="{0B09D92A-A9E0-4B92-8BF7-77E12EA963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3276" y="4876278"/>
            <a:ext cx="1680629" cy="112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09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9E2E-B0CC-4082-828A-B947F23C6945}"/>
              </a:ext>
            </a:extLst>
          </p:cNvPr>
          <p:cNvSpPr>
            <a:spLocks noGrp="1"/>
          </p:cNvSpPr>
          <p:nvPr>
            <p:ph type="ctrTitle"/>
          </p:nvPr>
        </p:nvSpPr>
        <p:spPr>
          <a:xfrm>
            <a:off x="838200" y="484094"/>
            <a:ext cx="11117580" cy="591670"/>
          </a:xfrm>
        </p:spPr>
        <p:txBody>
          <a:bodyPr/>
          <a:lstStyle/>
          <a:p>
            <a:r>
              <a:rPr lang="en-US" dirty="0"/>
              <a:t>ARIES for SEEA for rapid, standardized account creation</a:t>
            </a:r>
          </a:p>
        </p:txBody>
      </p:sp>
      <p:sp>
        <p:nvSpPr>
          <p:cNvPr id="3" name="Text Placeholder 2">
            <a:extLst>
              <a:ext uri="{FF2B5EF4-FFF2-40B4-BE49-F238E27FC236}">
                <a16:creationId xmlns:a16="http://schemas.microsoft.com/office/drawing/2014/main" id="{631DE20A-DF50-4806-87A3-24BB0077AC18}"/>
              </a:ext>
            </a:extLst>
          </p:cNvPr>
          <p:cNvSpPr>
            <a:spLocks noGrp="1"/>
          </p:cNvSpPr>
          <p:nvPr>
            <p:ph type="body" sz="quarter" idx="13"/>
          </p:nvPr>
        </p:nvSpPr>
        <p:spPr>
          <a:xfrm>
            <a:off x="250521" y="1152151"/>
            <a:ext cx="11941479" cy="3308347"/>
          </a:xfrm>
        </p:spPr>
        <p:txBody>
          <a:bodyPr/>
          <a:lstStyle/>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ARIES for SEEA Explorer allows users to compile ecosystem accounts for any user specified context</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Current Explorer functionalities are restricted to assessing: </a:t>
            </a:r>
          </a:p>
          <a:p>
            <a:pPr lvl="1" defTabSz="685800">
              <a:lnSpc>
                <a:spcPct val="120000"/>
              </a:lnSpc>
              <a:spcBef>
                <a:spcPts val="750"/>
              </a:spcBef>
              <a:buClr>
                <a:srgbClr val="197598"/>
              </a:buClr>
              <a:buFont typeface="Wingdings" panose="05000000000000000000" pitchFamily="2" charset="2"/>
              <a:buChar char="§"/>
            </a:pPr>
            <a:r>
              <a:rPr lang="en-US" sz="2000" dirty="0">
                <a:solidFill>
                  <a:srgbClr val="414042"/>
                </a:solidFill>
              </a:rPr>
              <a:t>Ecosystem extent (based on the IUCN Global Ecosystem Typology </a:t>
            </a:r>
          </a:p>
          <a:p>
            <a:pPr lvl="1" defTabSz="685800">
              <a:lnSpc>
                <a:spcPct val="120000"/>
              </a:lnSpc>
              <a:spcBef>
                <a:spcPts val="750"/>
              </a:spcBef>
              <a:buClr>
                <a:srgbClr val="197598"/>
              </a:buClr>
              <a:buFont typeface="Wingdings" panose="05000000000000000000" pitchFamily="2" charset="2"/>
              <a:buChar char="§"/>
            </a:pPr>
            <a:r>
              <a:rPr lang="en-US" sz="2000" dirty="0">
                <a:solidFill>
                  <a:srgbClr val="414042"/>
                </a:solidFill>
              </a:rPr>
              <a:t>Condition (for forest ecosystem types)</a:t>
            </a:r>
          </a:p>
          <a:p>
            <a:pPr lvl="1" defTabSz="685800">
              <a:lnSpc>
                <a:spcPct val="120000"/>
              </a:lnSpc>
              <a:spcBef>
                <a:spcPts val="750"/>
              </a:spcBef>
              <a:buClr>
                <a:srgbClr val="197598"/>
              </a:buClr>
              <a:buFont typeface="Wingdings" panose="05000000000000000000" pitchFamily="2" charset="2"/>
              <a:buChar char="§"/>
            </a:pPr>
            <a:r>
              <a:rPr lang="en-US" sz="2000" dirty="0">
                <a:solidFill>
                  <a:srgbClr val="414042"/>
                </a:solidFill>
              </a:rPr>
              <a:t>Selected ecosystem services in physical and/or monetary units using basic models as a starting point</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Proposal is to do pilot with ecosystem extent accounts</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Different versions of extent accounts possible: using the same global data sources to ensure comparability or using best available data sources.</a:t>
            </a:r>
          </a:p>
          <a:p>
            <a:pPr marL="171450" indent="-171450" defTabSz="685800">
              <a:lnSpc>
                <a:spcPct val="120000"/>
              </a:lnSpc>
              <a:spcBef>
                <a:spcPts val="750"/>
              </a:spcBef>
              <a:buClr>
                <a:srgbClr val="197598"/>
              </a:buClr>
              <a:buFont typeface="Wingdings" panose="05000000000000000000" pitchFamily="2" charset="2"/>
              <a:buChar char="q"/>
            </a:pPr>
            <a:r>
              <a:rPr lang="en-US" sz="2000" dirty="0">
                <a:solidFill>
                  <a:srgbClr val="414042"/>
                </a:solidFill>
              </a:rPr>
              <a:t>Essential that all country data would be validated by countries before placed in the global database, in line with the data flow process agreed</a:t>
            </a:r>
          </a:p>
          <a:p>
            <a:pPr marL="171450" indent="-171450" defTabSz="685800">
              <a:lnSpc>
                <a:spcPct val="120000"/>
              </a:lnSpc>
              <a:spcBef>
                <a:spcPts val="750"/>
              </a:spcBef>
              <a:buClr>
                <a:srgbClr val="197598"/>
              </a:buClr>
              <a:buFont typeface="Wingdings" panose="05000000000000000000" pitchFamily="2" charset="2"/>
              <a:buChar char="q"/>
            </a:pPr>
            <a:endParaRPr lang="en-US" sz="2000" dirty="0">
              <a:solidFill>
                <a:srgbClr val="414042"/>
              </a:solidFill>
            </a:endParaRPr>
          </a:p>
          <a:p>
            <a:endParaRPr lang="en-US" dirty="0"/>
          </a:p>
        </p:txBody>
      </p:sp>
    </p:spTree>
    <p:extLst>
      <p:ext uri="{BB962C8B-B14F-4D97-AF65-F5344CB8AC3E}">
        <p14:creationId xmlns:p14="http://schemas.microsoft.com/office/powerpoint/2010/main" val="356968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0FDF-78D0-453D-B9A8-10E581CE8930}"/>
              </a:ext>
            </a:extLst>
          </p:cNvPr>
          <p:cNvSpPr>
            <a:spLocks noGrp="1"/>
          </p:cNvSpPr>
          <p:nvPr>
            <p:ph type="ctrTitle"/>
          </p:nvPr>
        </p:nvSpPr>
        <p:spPr>
          <a:xfrm>
            <a:off x="838200" y="484094"/>
            <a:ext cx="10511790" cy="591670"/>
          </a:xfrm>
        </p:spPr>
        <p:txBody>
          <a:bodyPr/>
          <a:lstStyle/>
          <a:p>
            <a:r>
              <a:rPr lang="en-US" dirty="0"/>
              <a:t>The SNA and SEEA: Systems of integrated information</a:t>
            </a:r>
          </a:p>
        </p:txBody>
      </p:sp>
      <p:pic>
        <p:nvPicPr>
          <p:cNvPr id="5" name="Picture 4">
            <a:extLst>
              <a:ext uri="{FF2B5EF4-FFF2-40B4-BE49-F238E27FC236}">
                <a16:creationId xmlns:a16="http://schemas.microsoft.com/office/drawing/2014/main" id="{D41FA689-7890-41DB-8B76-CD156AD3C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1318" y="1672073"/>
            <a:ext cx="1668790" cy="2159334"/>
          </a:xfrm>
          <a:prstGeom prst="rect">
            <a:avLst/>
          </a:prstGeom>
        </p:spPr>
      </p:pic>
      <p:pic>
        <p:nvPicPr>
          <p:cNvPr id="6" name="Picture 5">
            <a:extLst>
              <a:ext uri="{FF2B5EF4-FFF2-40B4-BE49-F238E27FC236}">
                <a16:creationId xmlns:a16="http://schemas.microsoft.com/office/drawing/2014/main" id="{A622FE60-6D47-4B69-BB52-84A8CD5A2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5472" y="1402616"/>
            <a:ext cx="1670400" cy="2187180"/>
          </a:xfrm>
          <a:prstGeom prst="rect">
            <a:avLst/>
          </a:prstGeom>
        </p:spPr>
      </p:pic>
      <p:pic>
        <p:nvPicPr>
          <p:cNvPr id="7" name="Picture 6">
            <a:extLst>
              <a:ext uri="{FF2B5EF4-FFF2-40B4-BE49-F238E27FC236}">
                <a16:creationId xmlns:a16="http://schemas.microsoft.com/office/drawing/2014/main" id="{28CF414F-51D1-4E69-9CA5-65B956EF0A8C}"/>
              </a:ext>
            </a:extLst>
          </p:cNvPr>
          <p:cNvPicPr>
            <a:picLocks noChangeAspect="1"/>
          </p:cNvPicPr>
          <p:nvPr/>
        </p:nvPicPr>
        <p:blipFill>
          <a:blip r:embed="rId4"/>
          <a:stretch>
            <a:fillRect/>
          </a:stretch>
        </p:blipFill>
        <p:spPr>
          <a:xfrm>
            <a:off x="2285982" y="1402617"/>
            <a:ext cx="1670400" cy="2151934"/>
          </a:xfrm>
          <a:prstGeom prst="rect">
            <a:avLst/>
          </a:prstGeom>
        </p:spPr>
      </p:pic>
      <p:pic>
        <p:nvPicPr>
          <p:cNvPr id="8" name="Picture 7">
            <a:extLst>
              <a:ext uri="{FF2B5EF4-FFF2-40B4-BE49-F238E27FC236}">
                <a16:creationId xmlns:a16="http://schemas.microsoft.com/office/drawing/2014/main" id="{ED13A339-16DE-4BD5-BE7A-CBE437A5BE10}"/>
              </a:ext>
            </a:extLst>
          </p:cNvPr>
          <p:cNvPicPr>
            <a:picLocks noChangeAspect="1"/>
          </p:cNvPicPr>
          <p:nvPr/>
        </p:nvPicPr>
        <p:blipFill>
          <a:blip r:embed="rId5"/>
          <a:stretch>
            <a:fillRect/>
          </a:stretch>
        </p:blipFill>
        <p:spPr>
          <a:xfrm>
            <a:off x="1727948" y="4327452"/>
            <a:ext cx="1393234" cy="1800000"/>
          </a:xfrm>
          <a:prstGeom prst="rect">
            <a:avLst/>
          </a:prstGeom>
        </p:spPr>
      </p:pic>
      <p:pic>
        <p:nvPicPr>
          <p:cNvPr id="9" name="Picture 8">
            <a:extLst>
              <a:ext uri="{FF2B5EF4-FFF2-40B4-BE49-F238E27FC236}">
                <a16:creationId xmlns:a16="http://schemas.microsoft.com/office/drawing/2014/main" id="{05F50438-EBE3-4859-8CB5-7D3A1151E192}"/>
              </a:ext>
            </a:extLst>
          </p:cNvPr>
          <p:cNvPicPr>
            <a:picLocks noChangeAspect="1"/>
          </p:cNvPicPr>
          <p:nvPr/>
        </p:nvPicPr>
        <p:blipFill>
          <a:blip r:embed="rId6"/>
          <a:stretch>
            <a:fillRect/>
          </a:stretch>
        </p:blipFill>
        <p:spPr>
          <a:xfrm>
            <a:off x="3263214" y="4327452"/>
            <a:ext cx="1386336" cy="1800000"/>
          </a:xfrm>
          <a:prstGeom prst="rect">
            <a:avLst/>
          </a:prstGeom>
        </p:spPr>
      </p:pic>
      <p:pic>
        <p:nvPicPr>
          <p:cNvPr id="10" name="Picture 9">
            <a:extLst>
              <a:ext uri="{FF2B5EF4-FFF2-40B4-BE49-F238E27FC236}">
                <a16:creationId xmlns:a16="http://schemas.microsoft.com/office/drawing/2014/main" id="{0582983F-4FC5-4676-891E-F17673969C88}"/>
              </a:ext>
            </a:extLst>
          </p:cNvPr>
          <p:cNvPicPr>
            <a:picLocks noChangeAspect="1"/>
          </p:cNvPicPr>
          <p:nvPr/>
        </p:nvPicPr>
        <p:blipFill>
          <a:blip r:embed="rId7"/>
          <a:stretch>
            <a:fillRect/>
          </a:stretch>
        </p:blipFill>
        <p:spPr>
          <a:xfrm>
            <a:off x="4742452" y="4294002"/>
            <a:ext cx="2962276" cy="1866900"/>
          </a:xfrm>
          <a:prstGeom prst="rect">
            <a:avLst/>
          </a:prstGeom>
        </p:spPr>
      </p:pic>
      <p:pic>
        <p:nvPicPr>
          <p:cNvPr id="11" name="Picture 10">
            <a:extLst>
              <a:ext uri="{FF2B5EF4-FFF2-40B4-BE49-F238E27FC236}">
                <a16:creationId xmlns:a16="http://schemas.microsoft.com/office/drawing/2014/main" id="{8D4415A6-A502-4B0E-9187-A5F1FEE55E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0542" y="4327452"/>
            <a:ext cx="1390910" cy="1800000"/>
          </a:xfrm>
          <a:prstGeom prst="rect">
            <a:avLst/>
          </a:prstGeom>
        </p:spPr>
      </p:pic>
      <p:sp>
        <p:nvSpPr>
          <p:cNvPr id="12" name="Right Brace 11">
            <a:extLst>
              <a:ext uri="{FF2B5EF4-FFF2-40B4-BE49-F238E27FC236}">
                <a16:creationId xmlns:a16="http://schemas.microsoft.com/office/drawing/2014/main" id="{954CD489-E0D7-4DED-B5AB-2689737DCEB6}"/>
              </a:ext>
            </a:extLst>
          </p:cNvPr>
          <p:cNvSpPr/>
          <p:nvPr/>
        </p:nvSpPr>
        <p:spPr>
          <a:xfrm rot="16200000">
            <a:off x="4320127" y="1052861"/>
            <a:ext cx="705434" cy="6063770"/>
          </a:xfrm>
          <a:prstGeom prst="rightBrace">
            <a:avLst>
              <a:gd name="adj1" fmla="val 43000"/>
              <a:gd name="adj2" fmla="val 5587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412750" hangingPunct="0"/>
            <a:endParaRPr lang="en-US" sz="5000" kern="0" dirty="0">
              <a:solidFill>
                <a:prstClr val="black"/>
              </a:solidFill>
              <a:latin typeface="Franklin Gothic Book"/>
              <a:sym typeface="Proxima Nova Bold"/>
            </a:endParaRPr>
          </a:p>
        </p:txBody>
      </p:sp>
      <p:cxnSp>
        <p:nvCxnSpPr>
          <p:cNvPr id="13" name="Connector: Elbow 12">
            <a:extLst>
              <a:ext uri="{FF2B5EF4-FFF2-40B4-BE49-F238E27FC236}">
                <a16:creationId xmlns:a16="http://schemas.microsoft.com/office/drawing/2014/main" id="{32879A8F-63EC-4A41-BE32-5C1E1E4ADAB8}"/>
              </a:ext>
            </a:extLst>
          </p:cNvPr>
          <p:cNvCxnSpPr>
            <a:cxnSpLocks/>
            <a:endCxn id="11" idx="0"/>
          </p:cNvCxnSpPr>
          <p:nvPr/>
        </p:nvCxnSpPr>
        <p:spPr>
          <a:xfrm rot="16200000" flipH="1">
            <a:off x="7809710" y="2811165"/>
            <a:ext cx="765368" cy="226720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10;&#10;Description automatically generated">
            <a:extLst>
              <a:ext uri="{FF2B5EF4-FFF2-40B4-BE49-F238E27FC236}">
                <a16:creationId xmlns:a16="http://schemas.microsoft.com/office/drawing/2014/main" id="{59FB6BEE-CD77-4FFE-8F48-355825EAEF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6099" y="1400816"/>
            <a:ext cx="1673210" cy="2155866"/>
          </a:xfrm>
          <a:prstGeom prst="rect">
            <a:avLst/>
          </a:prstGeom>
        </p:spPr>
      </p:pic>
    </p:spTree>
    <p:extLst>
      <p:ext uri="{BB962C8B-B14F-4D97-AF65-F5344CB8AC3E}">
        <p14:creationId xmlns:p14="http://schemas.microsoft.com/office/powerpoint/2010/main" val="1812443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F1DD-62AA-4E45-968A-F325E8570F3F}"/>
              </a:ext>
            </a:extLst>
          </p:cNvPr>
          <p:cNvSpPr>
            <a:spLocks noGrp="1"/>
          </p:cNvSpPr>
          <p:nvPr>
            <p:ph type="ctrTitle"/>
          </p:nvPr>
        </p:nvSpPr>
        <p:spPr>
          <a:xfrm>
            <a:off x="325677" y="147762"/>
            <a:ext cx="8769056" cy="591670"/>
          </a:xfrm>
        </p:spPr>
        <p:txBody>
          <a:bodyPr/>
          <a:lstStyle/>
          <a:p>
            <a:r>
              <a:rPr lang="en-US" dirty="0"/>
              <a:t>Example</a:t>
            </a:r>
          </a:p>
        </p:txBody>
      </p:sp>
      <p:pic>
        <p:nvPicPr>
          <p:cNvPr id="5" name="Picture 4">
            <a:extLst>
              <a:ext uri="{FF2B5EF4-FFF2-40B4-BE49-F238E27FC236}">
                <a16:creationId xmlns:a16="http://schemas.microsoft.com/office/drawing/2014/main" id="{291CC61D-7A47-4BD3-8C46-00B0C938B92B}"/>
              </a:ext>
            </a:extLst>
          </p:cNvPr>
          <p:cNvPicPr>
            <a:picLocks noChangeAspect="1"/>
          </p:cNvPicPr>
          <p:nvPr/>
        </p:nvPicPr>
        <p:blipFill>
          <a:blip r:embed="rId2"/>
          <a:stretch>
            <a:fillRect/>
          </a:stretch>
        </p:blipFill>
        <p:spPr>
          <a:xfrm>
            <a:off x="325677" y="857250"/>
            <a:ext cx="11223320" cy="5143500"/>
          </a:xfrm>
          <a:prstGeom prst="rect">
            <a:avLst/>
          </a:prstGeom>
        </p:spPr>
      </p:pic>
    </p:spTree>
    <p:extLst>
      <p:ext uri="{BB962C8B-B14F-4D97-AF65-F5344CB8AC3E}">
        <p14:creationId xmlns:p14="http://schemas.microsoft.com/office/powerpoint/2010/main" val="1928918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5AB2-B59E-4E67-8977-B292DC96F2E7}"/>
              </a:ext>
            </a:extLst>
          </p:cNvPr>
          <p:cNvSpPr>
            <a:spLocks noGrp="1"/>
          </p:cNvSpPr>
          <p:nvPr>
            <p:ph type="ctrTitle"/>
          </p:nvPr>
        </p:nvSpPr>
        <p:spPr>
          <a:xfrm>
            <a:off x="838199" y="2944906"/>
            <a:ext cx="10735850" cy="1635972"/>
          </a:xfrm>
        </p:spPr>
        <p:txBody>
          <a:bodyPr/>
          <a:lstStyle/>
          <a:p>
            <a:r>
              <a:rPr lang="en-US" dirty="0"/>
              <a:t>Capacity development</a:t>
            </a:r>
            <a:br>
              <a:rPr lang="en-US" dirty="0"/>
            </a:br>
            <a:endParaRPr lang="en-US" sz="1400" dirty="0"/>
          </a:p>
        </p:txBody>
      </p:sp>
    </p:spTree>
    <p:extLst>
      <p:ext uri="{BB962C8B-B14F-4D97-AF65-F5344CB8AC3E}">
        <p14:creationId xmlns:p14="http://schemas.microsoft.com/office/powerpoint/2010/main" val="731361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9E2E-B0CC-4082-828A-B947F23C6945}"/>
              </a:ext>
            </a:extLst>
          </p:cNvPr>
          <p:cNvSpPr>
            <a:spLocks noGrp="1"/>
          </p:cNvSpPr>
          <p:nvPr>
            <p:ph type="ctrTitle"/>
          </p:nvPr>
        </p:nvSpPr>
        <p:spPr>
          <a:xfrm>
            <a:off x="838200" y="484094"/>
            <a:ext cx="11117580" cy="591670"/>
          </a:xfrm>
        </p:spPr>
        <p:txBody>
          <a:bodyPr/>
          <a:lstStyle/>
          <a:p>
            <a:r>
              <a:rPr lang="en-US" dirty="0"/>
              <a:t>E-learning</a:t>
            </a:r>
          </a:p>
        </p:txBody>
      </p:sp>
      <p:sp>
        <p:nvSpPr>
          <p:cNvPr id="3" name="Text Placeholder 2">
            <a:extLst>
              <a:ext uri="{FF2B5EF4-FFF2-40B4-BE49-F238E27FC236}">
                <a16:creationId xmlns:a16="http://schemas.microsoft.com/office/drawing/2014/main" id="{631DE20A-DF50-4806-87A3-24BB0077AC18}"/>
              </a:ext>
            </a:extLst>
          </p:cNvPr>
          <p:cNvSpPr>
            <a:spLocks noGrp="1"/>
          </p:cNvSpPr>
          <p:nvPr>
            <p:ph type="body" sz="quarter" idx="13"/>
          </p:nvPr>
        </p:nvSpPr>
        <p:spPr>
          <a:xfrm>
            <a:off x="250521" y="1152151"/>
            <a:ext cx="11014379" cy="3308347"/>
          </a:xfrm>
        </p:spPr>
        <p:txBody>
          <a:bodyPr/>
          <a:lstStyle/>
          <a:p>
            <a:pPr marL="450850" indent="-358775">
              <a:lnSpc>
                <a:spcPct val="150000"/>
              </a:lnSpc>
              <a:spcBef>
                <a:spcPts val="600"/>
              </a:spcBef>
              <a:buFont typeface="Wingdings" panose="05000000000000000000" pitchFamily="2" charset="2"/>
              <a:buChar char="q"/>
            </a:pPr>
            <a:r>
              <a:rPr lang="en-ZA" sz="1600" dirty="0">
                <a:solidFill>
                  <a:prstClr val="black"/>
                </a:solidFill>
              </a:rPr>
              <a:t>Coordination of training and E-learnings</a:t>
            </a:r>
            <a:r>
              <a:rPr lang="en-ZA" sz="1600" dirty="0"/>
              <a:t>. </a:t>
            </a:r>
            <a:r>
              <a:rPr lang="en-ZA" sz="1600" dirty="0">
                <a:hlinkClick r:id="rId3"/>
              </a:rPr>
              <a:t>https://seea.un.org/content/seea-e-learning-resources</a:t>
            </a:r>
            <a:endParaRPr lang="en-ZA" sz="1600" dirty="0">
              <a:solidFill>
                <a:prstClr val="black"/>
              </a:solidFill>
            </a:endParaRPr>
          </a:p>
          <a:p>
            <a:pPr marL="450850" indent="-358775">
              <a:lnSpc>
                <a:spcPct val="150000"/>
              </a:lnSpc>
              <a:spcBef>
                <a:spcPts val="600"/>
              </a:spcBef>
              <a:buFont typeface="Wingdings" panose="05000000000000000000" pitchFamily="2" charset="2"/>
              <a:buChar char="q"/>
            </a:pPr>
            <a:r>
              <a:rPr lang="en-ZA" sz="1600" dirty="0">
                <a:solidFill>
                  <a:prstClr val="black"/>
                </a:solidFill>
              </a:rPr>
              <a:t>Maintaining close communication with SEEA focal points in countries, organizing webinars for relevant topics</a:t>
            </a:r>
            <a:endParaRPr lang="en-US" sz="2000" dirty="0">
              <a:solidFill>
                <a:srgbClr val="414042"/>
              </a:solidFill>
            </a:endParaRPr>
          </a:p>
          <a:p>
            <a:endParaRPr lang="en-US" dirty="0"/>
          </a:p>
        </p:txBody>
      </p:sp>
      <p:pic>
        <p:nvPicPr>
          <p:cNvPr id="4" name="Picture 3">
            <a:extLst>
              <a:ext uri="{FF2B5EF4-FFF2-40B4-BE49-F238E27FC236}">
                <a16:creationId xmlns:a16="http://schemas.microsoft.com/office/drawing/2014/main" id="{11F77B09-30C4-48FA-AA46-B9633516EB52}"/>
              </a:ext>
            </a:extLst>
          </p:cNvPr>
          <p:cNvPicPr>
            <a:picLocks noChangeAspect="1"/>
          </p:cNvPicPr>
          <p:nvPr/>
        </p:nvPicPr>
        <p:blipFill>
          <a:blip r:embed="rId4"/>
          <a:stretch>
            <a:fillRect/>
          </a:stretch>
        </p:blipFill>
        <p:spPr>
          <a:xfrm>
            <a:off x="2199884" y="2230127"/>
            <a:ext cx="8864600" cy="3736689"/>
          </a:xfrm>
          <a:prstGeom prst="rect">
            <a:avLst/>
          </a:prstGeom>
        </p:spPr>
      </p:pic>
    </p:spTree>
    <p:extLst>
      <p:ext uri="{BB962C8B-B14F-4D97-AF65-F5344CB8AC3E}">
        <p14:creationId xmlns:p14="http://schemas.microsoft.com/office/powerpoint/2010/main" val="4210222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9E2E-B0CC-4082-828A-B947F23C6945}"/>
              </a:ext>
            </a:extLst>
          </p:cNvPr>
          <p:cNvSpPr>
            <a:spLocks noGrp="1"/>
          </p:cNvSpPr>
          <p:nvPr>
            <p:ph type="ctrTitle"/>
          </p:nvPr>
        </p:nvSpPr>
        <p:spPr>
          <a:xfrm>
            <a:off x="838200" y="170944"/>
            <a:ext cx="11117580" cy="591670"/>
          </a:xfrm>
        </p:spPr>
        <p:txBody>
          <a:bodyPr/>
          <a:lstStyle/>
          <a:p>
            <a:r>
              <a:rPr lang="en-US" dirty="0"/>
              <a:t>Development of Community of Practice for NCA</a:t>
            </a:r>
          </a:p>
        </p:txBody>
      </p:sp>
      <p:sp>
        <p:nvSpPr>
          <p:cNvPr id="3" name="Text Placeholder 2">
            <a:extLst>
              <a:ext uri="{FF2B5EF4-FFF2-40B4-BE49-F238E27FC236}">
                <a16:creationId xmlns:a16="http://schemas.microsoft.com/office/drawing/2014/main" id="{631DE20A-DF50-4806-87A3-24BB0077AC18}"/>
              </a:ext>
            </a:extLst>
          </p:cNvPr>
          <p:cNvSpPr>
            <a:spLocks noGrp="1"/>
          </p:cNvSpPr>
          <p:nvPr>
            <p:ph type="body" sz="quarter" idx="13"/>
          </p:nvPr>
        </p:nvSpPr>
        <p:spPr>
          <a:xfrm>
            <a:off x="250521" y="575955"/>
            <a:ext cx="11014379" cy="3308347"/>
          </a:xfrm>
        </p:spPr>
        <p:txBody>
          <a:bodyPr/>
          <a:lstStyle/>
          <a:p>
            <a:pPr marL="450850" indent="-358775">
              <a:lnSpc>
                <a:spcPct val="150000"/>
              </a:lnSpc>
              <a:spcBef>
                <a:spcPts val="600"/>
              </a:spcBef>
            </a:pPr>
            <a:r>
              <a:rPr lang="en-ZA" sz="2000" dirty="0">
                <a:solidFill>
                  <a:prstClr val="black"/>
                </a:solidFill>
              </a:rPr>
              <a:t>Development of Community of Practice for NCA</a:t>
            </a:r>
          </a:p>
          <a:p>
            <a:pPr marL="908050" lvl="1" indent="-358775">
              <a:lnSpc>
                <a:spcPct val="150000"/>
              </a:lnSpc>
              <a:spcBef>
                <a:spcPts val="600"/>
              </a:spcBef>
            </a:pPr>
            <a:r>
              <a:rPr lang="en-GB" sz="1600" dirty="0">
                <a:solidFill>
                  <a:prstClr val="black"/>
                </a:solidFill>
              </a:rPr>
              <a:t>Brought together practitioners and users of different areas.</a:t>
            </a:r>
          </a:p>
          <a:p>
            <a:pPr marL="908050" lvl="1" indent="-358775">
              <a:lnSpc>
                <a:spcPct val="150000"/>
              </a:lnSpc>
              <a:spcBef>
                <a:spcPts val="600"/>
              </a:spcBef>
            </a:pPr>
            <a:r>
              <a:rPr lang="en-GB" sz="1600" dirty="0">
                <a:solidFill>
                  <a:prstClr val="black"/>
                </a:solidFill>
              </a:rPr>
              <a:t>Opportunities for NSOs to share experiences (webinars, newsletters, WhatsApp/Telegram groups) useful for knowledge and information sharing.</a:t>
            </a:r>
          </a:p>
          <a:p>
            <a:pPr marL="450850" indent="-358775">
              <a:lnSpc>
                <a:spcPct val="150000"/>
              </a:lnSpc>
              <a:spcBef>
                <a:spcPts val="600"/>
              </a:spcBef>
            </a:pPr>
            <a:r>
              <a:rPr lang="en-ZA" sz="2000" dirty="0">
                <a:solidFill>
                  <a:prstClr val="black"/>
                </a:solidFill>
              </a:rPr>
              <a:t>Existing COPs:</a:t>
            </a:r>
          </a:p>
          <a:p>
            <a:pPr marL="908050" lvl="1" indent="-358775">
              <a:lnSpc>
                <a:spcPct val="150000"/>
              </a:lnSpc>
              <a:spcBef>
                <a:spcPts val="600"/>
              </a:spcBef>
            </a:pPr>
            <a:r>
              <a:rPr lang="en-US" sz="1600" dirty="0"/>
              <a:t>Africa Natural Capital Accounting </a:t>
            </a:r>
            <a:r>
              <a:rPr lang="en-GB" sz="1600" dirty="0">
                <a:solidFill>
                  <a:prstClr val="black"/>
                </a:solidFill>
              </a:rPr>
              <a:t>COP was established at the end of 2019 and now includes over 300 participants from African countries and organisations and is supported by 11 partner organizations</a:t>
            </a:r>
            <a:r>
              <a:rPr lang="en-ZA" sz="1600" dirty="0">
                <a:solidFill>
                  <a:prstClr val="black"/>
                </a:solidFill>
              </a:rPr>
              <a:t>; the COP had a dedicated website, a </a:t>
            </a:r>
            <a:r>
              <a:rPr lang="en-ZA" sz="1600" dirty="0" err="1">
                <a:solidFill>
                  <a:prstClr val="black"/>
                </a:solidFill>
              </a:rPr>
              <a:t>whatsapp</a:t>
            </a:r>
            <a:r>
              <a:rPr lang="en-ZA" sz="1600" dirty="0">
                <a:solidFill>
                  <a:prstClr val="black"/>
                </a:solidFill>
              </a:rPr>
              <a:t>/telegram group and an active secretariat and a steering committee; to date 11 webinars were organized</a:t>
            </a:r>
          </a:p>
          <a:p>
            <a:pPr marL="908050" lvl="1" indent="-358775">
              <a:lnSpc>
                <a:spcPct val="150000"/>
              </a:lnSpc>
              <a:spcBef>
                <a:spcPts val="600"/>
              </a:spcBef>
            </a:pPr>
            <a:r>
              <a:rPr lang="en-ZA" sz="1600" dirty="0">
                <a:solidFill>
                  <a:prstClr val="black"/>
                </a:solidFill>
              </a:rPr>
              <a:t>ECLAC Regional Network on Environment Statistics was established in 2017 and has a very active </a:t>
            </a:r>
            <a:r>
              <a:rPr lang="en-ZA" sz="1600" dirty="0" err="1">
                <a:solidFill>
                  <a:prstClr val="black"/>
                </a:solidFill>
              </a:rPr>
              <a:t>whatsapp</a:t>
            </a:r>
            <a:r>
              <a:rPr lang="en-ZA" sz="1600" dirty="0">
                <a:solidFill>
                  <a:prstClr val="black"/>
                </a:solidFill>
              </a:rPr>
              <a:t> group with over 200 participants, a website and holds regular webinars</a:t>
            </a:r>
          </a:p>
          <a:p>
            <a:pPr marL="908050" lvl="1" indent="-358775">
              <a:lnSpc>
                <a:spcPct val="150000"/>
              </a:lnSpc>
              <a:spcBef>
                <a:spcPts val="600"/>
              </a:spcBef>
            </a:pPr>
            <a:r>
              <a:rPr lang="en-ZA" sz="1600" dirty="0">
                <a:solidFill>
                  <a:prstClr val="black"/>
                </a:solidFill>
              </a:rPr>
              <a:t>Latin American Community on NCA (</a:t>
            </a:r>
            <a:r>
              <a:rPr lang="en-ZA" sz="1600" dirty="0" err="1">
                <a:solidFill>
                  <a:prstClr val="black"/>
                </a:solidFill>
              </a:rPr>
              <a:t>ComLAC</a:t>
            </a:r>
            <a:r>
              <a:rPr lang="en-ZA" sz="1600" dirty="0">
                <a:solidFill>
                  <a:prstClr val="black"/>
                </a:solidFill>
              </a:rPr>
              <a:t>) was established as an informal network, it has an active </a:t>
            </a:r>
            <a:r>
              <a:rPr lang="en-ZA" sz="1600" dirty="0" err="1">
                <a:solidFill>
                  <a:prstClr val="black"/>
                </a:solidFill>
              </a:rPr>
              <a:t>whatsapp</a:t>
            </a:r>
            <a:r>
              <a:rPr lang="en-ZA" sz="1600" dirty="0">
                <a:solidFill>
                  <a:prstClr val="black"/>
                </a:solidFill>
              </a:rPr>
              <a:t> group, a website and organizes monthly webinars</a:t>
            </a:r>
          </a:p>
          <a:p>
            <a:endParaRPr lang="en-US" dirty="0"/>
          </a:p>
        </p:txBody>
      </p:sp>
    </p:spTree>
    <p:extLst>
      <p:ext uri="{BB962C8B-B14F-4D97-AF65-F5344CB8AC3E}">
        <p14:creationId xmlns:p14="http://schemas.microsoft.com/office/powerpoint/2010/main" val="2537363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09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0405" y="252770"/>
            <a:ext cx="7419415" cy="443753"/>
          </a:xfrm>
        </p:spPr>
        <p:txBody>
          <a:bodyPr/>
          <a:lstStyle/>
          <a:p>
            <a:r>
              <a:rPr lang="nl-NL" dirty="0"/>
              <a:t>SEEA implementation</a:t>
            </a:r>
          </a:p>
        </p:txBody>
      </p:sp>
      <p:sp>
        <p:nvSpPr>
          <p:cNvPr id="3" name="Tijdelijke aanduiding voor tekst 2"/>
          <p:cNvSpPr>
            <a:spLocks noGrp="1"/>
          </p:cNvSpPr>
          <p:nvPr>
            <p:ph type="body" sz="quarter" idx="13"/>
          </p:nvPr>
        </p:nvSpPr>
        <p:spPr>
          <a:xfrm>
            <a:off x="6647969" y="829870"/>
            <a:ext cx="8464198" cy="3913746"/>
          </a:xfrm>
        </p:spPr>
        <p:txBody>
          <a:bodyPr/>
          <a:lstStyle/>
          <a:p>
            <a:pPr marL="88900" lvl="1" indent="0">
              <a:buNone/>
            </a:pPr>
            <a:endParaRPr lang="en-US" sz="2400" dirty="0">
              <a:sym typeface="Wingdings" panose="05000000000000000000" pitchFamily="2" charset="2"/>
            </a:endParaRPr>
          </a:p>
          <a:p>
            <a:pPr marL="444500" lvl="1" indent="-355600">
              <a:buFont typeface="Wingdings" panose="05000000000000000000" pitchFamily="2" charset="2"/>
              <a:buChar char="§"/>
            </a:pPr>
            <a:endParaRPr lang="en-US" sz="2400" dirty="0">
              <a:sym typeface="Wingdings" panose="05000000000000000000" pitchFamily="2" charset="2"/>
            </a:endParaRPr>
          </a:p>
        </p:txBody>
      </p:sp>
      <p:pic>
        <p:nvPicPr>
          <p:cNvPr id="1026" name="Picture 2">
            <a:extLst>
              <a:ext uri="{FF2B5EF4-FFF2-40B4-BE49-F238E27FC236}">
                <a16:creationId xmlns:a16="http://schemas.microsoft.com/office/drawing/2014/main" id="{3CB02610-FA94-4203-BED4-83092FDEB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677473"/>
            <a:ext cx="9144000" cy="535065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2">
            <a:extLst>
              <a:ext uri="{FF2B5EF4-FFF2-40B4-BE49-F238E27FC236}">
                <a16:creationId xmlns:a16="http://schemas.microsoft.com/office/drawing/2014/main" id="{CF3533A4-A15E-49E7-8833-F6F3B7DECE1E}"/>
              </a:ext>
            </a:extLst>
          </p:cNvPr>
          <p:cNvSpPr txBox="1">
            <a:spLocks/>
          </p:cNvSpPr>
          <p:nvPr/>
        </p:nvSpPr>
        <p:spPr>
          <a:xfrm>
            <a:off x="9239250" y="707242"/>
            <a:ext cx="2801712" cy="5188734"/>
          </a:xfrm>
          <a:prstGeom prst="rect">
            <a:avLst/>
          </a:prstGeom>
          <a:solidFill>
            <a:schemeClr val="accent6"/>
          </a:solidFill>
          <a:ln w="76200">
            <a:solidFill>
              <a:schemeClr val="accent6">
                <a:lumMod val="50000"/>
              </a:schemeClr>
            </a:solidFill>
          </a:ln>
        </p:spPr>
        <p:txBody>
          <a:bodyPr/>
          <a:lstStyle>
            <a:lvl1pPr marL="228600" indent="-228600" algn="l" defTabSz="914400" rtl="0" eaLnBrk="1" latinLnBrk="0" hangingPunct="1">
              <a:lnSpc>
                <a:spcPct val="110000"/>
              </a:lnSpc>
              <a:spcBef>
                <a:spcPts val="1000"/>
              </a:spcBef>
              <a:buClr>
                <a:srgbClr val="0984AF"/>
              </a:buClr>
              <a:buFont typeface="Arial" panose="020B0604020202020204" pitchFamily="34" charset="0"/>
              <a:buChar char="•"/>
              <a:defRPr sz="1800" kern="1200">
                <a:solidFill>
                  <a:schemeClr val="accent4"/>
                </a:solidFill>
                <a:latin typeface="Palatino Linotype" panose="02040502050505030304" pitchFamily="18" charset="0"/>
                <a:ea typeface="+mn-ea"/>
                <a:cs typeface="+mn-cs"/>
              </a:defRPr>
            </a:lvl1pPr>
            <a:lvl2pPr marL="685800" indent="-228600" algn="l" defTabSz="914400" rtl="0" eaLnBrk="1" latinLnBrk="0" hangingPunct="1">
              <a:lnSpc>
                <a:spcPct val="110000"/>
              </a:lnSpc>
              <a:spcBef>
                <a:spcPts val="500"/>
              </a:spcBef>
              <a:buClr>
                <a:srgbClr val="0984AF"/>
              </a:buClr>
              <a:buFont typeface="News Gothic" panose="02000503040000020004" pitchFamily="2" charset="0"/>
              <a:buChar char="&gt;"/>
              <a:defRPr sz="1800" kern="1200">
                <a:solidFill>
                  <a:schemeClr val="accent4"/>
                </a:solidFill>
                <a:latin typeface="Palatino Linotype" panose="02040502050505030304" pitchFamily="18" charset="0"/>
                <a:ea typeface="+mn-ea"/>
                <a:cs typeface="+mn-cs"/>
              </a:defRPr>
            </a:lvl2pPr>
            <a:lvl3pPr marL="1143000" indent="-228600" algn="l" defTabSz="914400" rtl="0" eaLnBrk="1" latinLnBrk="0" hangingPunct="1">
              <a:lnSpc>
                <a:spcPct val="110000"/>
              </a:lnSpc>
              <a:spcBef>
                <a:spcPts val="500"/>
              </a:spcBef>
              <a:buClr>
                <a:srgbClr val="0984AF"/>
              </a:buClr>
              <a:buFont typeface="Calibri" panose="020F0502020204030204" pitchFamily="34" charset="0"/>
              <a:buChar char="⁻"/>
              <a:defRPr sz="1800" kern="1200">
                <a:solidFill>
                  <a:schemeClr val="accent4"/>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4pPr>
            <a:lvl5pPr marL="0" indent="228600" algn="l" defTabSz="914400" rtl="0" eaLnBrk="1" latinLnBrk="0" hangingPunct="1">
              <a:lnSpc>
                <a:spcPct val="110000"/>
              </a:lnSpc>
              <a:spcBef>
                <a:spcPts val="500"/>
              </a:spcBef>
              <a:buClr>
                <a:srgbClr val="0984AF"/>
              </a:buClr>
              <a:buFont typeface="Arial" panose="020B0604020202020204" pitchFamily="34" charset="0"/>
              <a:buChar char="•"/>
              <a:defRPr sz="1800" kern="1200" baseline="0">
                <a:solidFill>
                  <a:schemeClr val="accent4"/>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1800" lvl="1" indent="-342900" defTabSz="457200">
              <a:spcBef>
                <a:spcPts val="250"/>
              </a:spcBef>
            </a:pPr>
            <a:r>
              <a:rPr lang="en-US" sz="1600" dirty="0">
                <a:solidFill>
                  <a:srgbClr val="414042"/>
                </a:solidFill>
                <a:sym typeface="Wingdings" panose="05000000000000000000" pitchFamily="2" charset="2"/>
              </a:rPr>
              <a:t>2020 Global Assessment for Environmental-Economic Accounting and Supporting Statistics</a:t>
            </a:r>
          </a:p>
          <a:p>
            <a:pPr marL="431800" lvl="1" indent="-342900" defTabSz="457200">
              <a:spcBef>
                <a:spcPts val="250"/>
              </a:spcBef>
            </a:pPr>
            <a:r>
              <a:rPr lang="en-US" sz="1600" dirty="0">
                <a:solidFill>
                  <a:srgbClr val="414042"/>
                </a:solidFill>
                <a:sym typeface="Wingdings" panose="05000000000000000000" pitchFamily="2" charset="2"/>
              </a:rPr>
              <a:t>89 countries implementing the SEEA Central Framework</a:t>
            </a:r>
          </a:p>
          <a:p>
            <a:pPr marL="431800" lvl="1" indent="-342900" defTabSz="457200">
              <a:spcBef>
                <a:spcPts val="250"/>
              </a:spcBef>
            </a:pPr>
            <a:r>
              <a:rPr lang="en-US" sz="1600" dirty="0">
                <a:solidFill>
                  <a:srgbClr val="414042"/>
                </a:solidFill>
                <a:sym typeface="Wingdings" panose="05000000000000000000" pitchFamily="2" charset="2"/>
              </a:rPr>
              <a:t>34 countries compiling SEEA Ecosystem Accounts</a:t>
            </a:r>
          </a:p>
          <a:p>
            <a:pPr marL="431800" lvl="1" indent="-342900" defTabSz="457200">
              <a:spcBef>
                <a:spcPts val="250"/>
              </a:spcBef>
            </a:pPr>
            <a:r>
              <a:rPr lang="en-US" sz="1600" dirty="0">
                <a:solidFill>
                  <a:srgbClr val="414042"/>
                </a:solidFill>
                <a:sym typeface="Wingdings" panose="05000000000000000000" pitchFamily="2" charset="2"/>
              </a:rPr>
              <a:t>27 countries planning to start implementation of the SEEA</a:t>
            </a:r>
          </a:p>
          <a:p>
            <a:pPr marL="444500" lvl="1" indent="-355600" defTabSz="457200">
              <a:spcBef>
                <a:spcPts val="250"/>
              </a:spcBef>
              <a:buFont typeface="Wingdings" panose="05000000000000000000" pitchFamily="2" charset="2"/>
              <a:buChar char="§"/>
            </a:pPr>
            <a:endParaRPr lang="en-US" sz="2400" dirty="0">
              <a:solidFill>
                <a:srgbClr val="414042"/>
              </a:solidFill>
              <a:sym typeface="Wingdings" panose="05000000000000000000" pitchFamily="2" charset="2"/>
            </a:endParaRPr>
          </a:p>
        </p:txBody>
      </p:sp>
    </p:spTree>
    <p:extLst>
      <p:ext uri="{BB962C8B-B14F-4D97-AF65-F5344CB8AC3E}">
        <p14:creationId xmlns:p14="http://schemas.microsoft.com/office/powerpoint/2010/main" val="216187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B776-4900-4924-BE42-CAC7E157EA13}"/>
              </a:ext>
            </a:extLst>
          </p:cNvPr>
          <p:cNvSpPr>
            <a:spLocks noGrp="1"/>
          </p:cNvSpPr>
          <p:nvPr>
            <p:ph type="ctrTitle"/>
          </p:nvPr>
        </p:nvSpPr>
        <p:spPr/>
        <p:txBody>
          <a:bodyPr/>
          <a:lstStyle/>
          <a:p>
            <a:r>
              <a:rPr lang="en-US" dirty="0"/>
              <a:t>Adoption of SEEA Ecosystem Accounting</a:t>
            </a:r>
          </a:p>
        </p:txBody>
      </p:sp>
    </p:spTree>
    <p:extLst>
      <p:ext uri="{BB962C8B-B14F-4D97-AF65-F5344CB8AC3E}">
        <p14:creationId xmlns:p14="http://schemas.microsoft.com/office/powerpoint/2010/main" val="146518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986A-BFFE-4B4D-A364-D6F0B8530930}"/>
              </a:ext>
            </a:extLst>
          </p:cNvPr>
          <p:cNvSpPr>
            <a:spLocks noGrp="1"/>
          </p:cNvSpPr>
          <p:nvPr>
            <p:ph type="ctrTitle"/>
          </p:nvPr>
        </p:nvSpPr>
        <p:spPr>
          <a:xfrm>
            <a:off x="838200" y="564104"/>
            <a:ext cx="9144000" cy="591670"/>
          </a:xfrm>
        </p:spPr>
        <p:txBody>
          <a:bodyPr/>
          <a:lstStyle/>
          <a:p>
            <a:pPr algn="ctr"/>
            <a:r>
              <a:rPr lang="en-US" altLang="en-US" b="1" dirty="0">
                <a:solidFill>
                  <a:srgbClr val="689DD8"/>
                </a:solidFill>
              </a:rPr>
              <a:t>            SEEA Conceptual Framework</a:t>
            </a:r>
            <a:endParaRPr lang="en-US" dirty="0"/>
          </a:p>
        </p:txBody>
      </p:sp>
      <p:sp>
        <p:nvSpPr>
          <p:cNvPr id="4" name="Rectangle 3">
            <a:extLst>
              <a:ext uri="{FF2B5EF4-FFF2-40B4-BE49-F238E27FC236}">
                <a16:creationId xmlns:a16="http://schemas.microsoft.com/office/drawing/2014/main" id="{B3B4C992-21BA-41F2-91D5-5CE9679A3BBF}"/>
              </a:ext>
            </a:extLst>
          </p:cNvPr>
          <p:cNvSpPr/>
          <p:nvPr/>
        </p:nvSpPr>
        <p:spPr>
          <a:xfrm>
            <a:off x="2677794" y="1203039"/>
            <a:ext cx="7465283" cy="4194407"/>
          </a:xfrm>
          <a:prstGeom prst="rect">
            <a:avLst/>
          </a:prstGeom>
          <a:solidFill>
            <a:srgbClr val="E7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1350" kern="0" dirty="0">
              <a:solidFill>
                <a:prstClr val="white"/>
              </a:solidFill>
              <a:latin typeface="Franklin Gothic Book"/>
              <a:sym typeface="Proxima Nova Bold"/>
            </a:endParaRPr>
          </a:p>
        </p:txBody>
      </p:sp>
      <p:sp>
        <p:nvSpPr>
          <p:cNvPr id="5" name="Hexagon 4">
            <a:extLst>
              <a:ext uri="{FF2B5EF4-FFF2-40B4-BE49-F238E27FC236}">
                <a16:creationId xmlns:a16="http://schemas.microsoft.com/office/drawing/2014/main" id="{94C04A7C-707F-4D85-BBFB-BC3093307DFD}"/>
              </a:ext>
            </a:extLst>
          </p:cNvPr>
          <p:cNvSpPr/>
          <p:nvPr/>
        </p:nvSpPr>
        <p:spPr>
          <a:xfrm flipH="1">
            <a:off x="2677794" y="1203035"/>
            <a:ext cx="6647177" cy="4195262"/>
          </a:xfrm>
          <a:prstGeom prst="hexagon">
            <a:avLst/>
          </a:prstGeom>
          <a:solidFill>
            <a:srgbClr val="88C6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1350" kern="0" dirty="0">
              <a:solidFill>
                <a:prstClr val="white"/>
              </a:solidFill>
              <a:latin typeface="Franklin Gothic Book"/>
              <a:sym typeface="Proxima Nova Bold"/>
            </a:endParaRPr>
          </a:p>
        </p:txBody>
      </p:sp>
      <p:sp>
        <p:nvSpPr>
          <p:cNvPr id="6" name="Freeform 15">
            <a:extLst>
              <a:ext uri="{FF2B5EF4-FFF2-40B4-BE49-F238E27FC236}">
                <a16:creationId xmlns:a16="http://schemas.microsoft.com/office/drawing/2014/main" id="{639915DF-D9C0-49DD-BD6D-4A159785708F}"/>
              </a:ext>
            </a:extLst>
          </p:cNvPr>
          <p:cNvSpPr/>
          <p:nvPr/>
        </p:nvSpPr>
        <p:spPr>
          <a:xfrm>
            <a:off x="3125881" y="1413238"/>
            <a:ext cx="5816273" cy="1590728"/>
          </a:xfrm>
          <a:custGeom>
            <a:avLst/>
            <a:gdLst>
              <a:gd name="connsiteX0" fmla="*/ 0 w 7234518"/>
              <a:gd name="connsiteY0" fmla="*/ 1667435 h 1667435"/>
              <a:gd name="connsiteX1" fmla="*/ 793377 w 7234518"/>
              <a:gd name="connsiteY1" fmla="*/ 0 h 1667435"/>
              <a:gd name="connsiteX2" fmla="*/ 6427694 w 7234518"/>
              <a:gd name="connsiteY2" fmla="*/ 0 h 1667435"/>
              <a:gd name="connsiteX3" fmla="*/ 7234518 w 7234518"/>
              <a:gd name="connsiteY3" fmla="*/ 1586753 h 1667435"/>
              <a:gd name="connsiteX4" fmla="*/ 0 w 7234518"/>
              <a:gd name="connsiteY4" fmla="*/ 1667435 h 1667435"/>
              <a:gd name="connsiteX0" fmla="*/ 0 w 7268894"/>
              <a:gd name="connsiteY0" fmla="*/ 1667435 h 1683005"/>
              <a:gd name="connsiteX1" fmla="*/ 793377 w 7268894"/>
              <a:gd name="connsiteY1" fmla="*/ 0 h 1683005"/>
              <a:gd name="connsiteX2" fmla="*/ 6427694 w 7268894"/>
              <a:gd name="connsiteY2" fmla="*/ 0 h 1683005"/>
              <a:gd name="connsiteX3" fmla="*/ 7268894 w 7268894"/>
              <a:gd name="connsiteY3" fmla="*/ 1683005 h 1683005"/>
              <a:gd name="connsiteX4" fmla="*/ 0 w 7268894"/>
              <a:gd name="connsiteY4" fmla="*/ 1667435 h 1683005"/>
              <a:gd name="connsiteX0" fmla="*/ 0 w 7523537"/>
              <a:gd name="connsiteY0" fmla="*/ 1667435 h 2157567"/>
              <a:gd name="connsiteX1" fmla="*/ 793377 w 7523537"/>
              <a:gd name="connsiteY1" fmla="*/ 0 h 2157567"/>
              <a:gd name="connsiteX2" fmla="*/ 6427694 w 7523537"/>
              <a:gd name="connsiteY2" fmla="*/ 0 h 2157567"/>
              <a:gd name="connsiteX3" fmla="*/ 7523537 w 7523537"/>
              <a:gd name="connsiteY3" fmla="*/ 2157567 h 2157567"/>
              <a:gd name="connsiteX4" fmla="*/ 0 w 7523537"/>
              <a:gd name="connsiteY4" fmla="*/ 1667435 h 2157567"/>
              <a:gd name="connsiteX0" fmla="*/ 0 w 7755030"/>
              <a:gd name="connsiteY0" fmla="*/ 2130423 h 2157567"/>
              <a:gd name="connsiteX1" fmla="*/ 1024870 w 7755030"/>
              <a:gd name="connsiteY1" fmla="*/ 0 h 2157567"/>
              <a:gd name="connsiteX2" fmla="*/ 6659187 w 7755030"/>
              <a:gd name="connsiteY2" fmla="*/ 0 h 2157567"/>
              <a:gd name="connsiteX3" fmla="*/ 7755030 w 7755030"/>
              <a:gd name="connsiteY3" fmla="*/ 2157567 h 2157567"/>
              <a:gd name="connsiteX4" fmla="*/ 0 w 7755030"/>
              <a:gd name="connsiteY4" fmla="*/ 2130423 h 215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5030" h="2157567">
                <a:moveTo>
                  <a:pt x="0" y="2130423"/>
                </a:moveTo>
                <a:lnTo>
                  <a:pt x="1024870" y="0"/>
                </a:lnTo>
                <a:lnTo>
                  <a:pt x="6659187" y="0"/>
                </a:lnTo>
                <a:lnTo>
                  <a:pt x="7755030" y="2157567"/>
                </a:lnTo>
                <a:lnTo>
                  <a:pt x="0" y="2130423"/>
                </a:lnTo>
                <a:close/>
              </a:path>
            </a:pathLst>
          </a:custGeom>
          <a:solidFill>
            <a:srgbClr val="DEE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1350" kern="0" dirty="0">
                <a:solidFill>
                  <a:prstClr val="white"/>
                </a:solidFill>
                <a:latin typeface="Franklin Gothic Book"/>
                <a:sym typeface="Proxima Nova Bold"/>
              </a:rPr>
              <a:t>  </a:t>
            </a:r>
          </a:p>
        </p:txBody>
      </p:sp>
      <p:sp>
        <p:nvSpPr>
          <p:cNvPr id="7" name="TextBox 6">
            <a:extLst>
              <a:ext uri="{FF2B5EF4-FFF2-40B4-BE49-F238E27FC236}">
                <a16:creationId xmlns:a16="http://schemas.microsoft.com/office/drawing/2014/main" id="{3E0CD934-FF8D-4141-876F-6B01CE59A26C}"/>
              </a:ext>
            </a:extLst>
          </p:cNvPr>
          <p:cNvSpPr txBox="1"/>
          <p:nvPr/>
        </p:nvSpPr>
        <p:spPr>
          <a:xfrm>
            <a:off x="5164194" y="1535396"/>
            <a:ext cx="1674370" cy="415498"/>
          </a:xfrm>
          <a:prstGeom prst="rect">
            <a:avLst/>
          </a:prstGeom>
          <a:noFill/>
        </p:spPr>
        <p:txBody>
          <a:bodyPr wrap="square" rtlCol="0">
            <a:spAutoFit/>
          </a:bodyPr>
          <a:lstStyle/>
          <a:p>
            <a:pPr algn="ctr" defTabSz="412750" hangingPunct="0"/>
            <a:r>
              <a:rPr lang="en-US" sz="2100" kern="0" dirty="0">
                <a:solidFill>
                  <a:prstClr val="black">
                    <a:lumMod val="75000"/>
                    <a:lumOff val="25000"/>
                  </a:prstClr>
                </a:solidFill>
                <a:latin typeface="Arial" panose="020B0604020202020204" pitchFamily="34" charset="0"/>
                <a:cs typeface="Arial" panose="020B0604020202020204" pitchFamily="34" charset="0"/>
                <a:sym typeface="Proxima Nova Bold"/>
              </a:rPr>
              <a:t>Economy</a:t>
            </a:r>
          </a:p>
        </p:txBody>
      </p:sp>
      <p:sp>
        <p:nvSpPr>
          <p:cNvPr id="8" name="TextBox 7">
            <a:extLst>
              <a:ext uri="{FF2B5EF4-FFF2-40B4-BE49-F238E27FC236}">
                <a16:creationId xmlns:a16="http://schemas.microsoft.com/office/drawing/2014/main" id="{8B97CFF1-AE94-422C-9139-3724CECE957E}"/>
              </a:ext>
            </a:extLst>
          </p:cNvPr>
          <p:cNvSpPr txBox="1"/>
          <p:nvPr/>
        </p:nvSpPr>
        <p:spPr>
          <a:xfrm>
            <a:off x="5054032" y="4793793"/>
            <a:ext cx="1784536" cy="415498"/>
          </a:xfrm>
          <a:prstGeom prst="rect">
            <a:avLst/>
          </a:prstGeom>
          <a:noFill/>
        </p:spPr>
        <p:txBody>
          <a:bodyPr wrap="square" rtlCol="0">
            <a:spAutoFit/>
          </a:bodyPr>
          <a:lstStyle/>
          <a:p>
            <a:pPr algn="ctr" defTabSz="412750" hangingPunct="0"/>
            <a:r>
              <a:rPr lang="en-US" sz="2100" kern="0" dirty="0">
                <a:solidFill>
                  <a:prstClr val="black">
                    <a:lumMod val="75000"/>
                    <a:lumOff val="25000"/>
                  </a:prstClr>
                </a:solidFill>
                <a:latin typeface="Arial" panose="020B0604020202020204" pitchFamily="34" charset="0"/>
                <a:cs typeface="Arial" panose="020B0604020202020204" pitchFamily="34" charset="0"/>
                <a:sym typeface="Proxima Nova Bold"/>
              </a:rPr>
              <a:t>Environment</a:t>
            </a:r>
          </a:p>
        </p:txBody>
      </p:sp>
      <p:sp>
        <p:nvSpPr>
          <p:cNvPr id="9" name="Freeform 16">
            <a:extLst>
              <a:ext uri="{FF2B5EF4-FFF2-40B4-BE49-F238E27FC236}">
                <a16:creationId xmlns:a16="http://schemas.microsoft.com/office/drawing/2014/main" id="{3EDED718-9A03-4BD4-ACE1-242CDD70384F}"/>
              </a:ext>
            </a:extLst>
          </p:cNvPr>
          <p:cNvSpPr/>
          <p:nvPr/>
        </p:nvSpPr>
        <p:spPr>
          <a:xfrm>
            <a:off x="3372459" y="1535396"/>
            <a:ext cx="5314439" cy="1337730"/>
          </a:xfrm>
          <a:custGeom>
            <a:avLst/>
            <a:gdLst>
              <a:gd name="connsiteX0" fmla="*/ 0 w 7234518"/>
              <a:gd name="connsiteY0" fmla="*/ 1667435 h 1667435"/>
              <a:gd name="connsiteX1" fmla="*/ 793377 w 7234518"/>
              <a:gd name="connsiteY1" fmla="*/ 0 h 1667435"/>
              <a:gd name="connsiteX2" fmla="*/ 6427694 w 7234518"/>
              <a:gd name="connsiteY2" fmla="*/ 0 h 1667435"/>
              <a:gd name="connsiteX3" fmla="*/ 7234518 w 7234518"/>
              <a:gd name="connsiteY3" fmla="*/ 1586753 h 1667435"/>
              <a:gd name="connsiteX4" fmla="*/ 0 w 7234518"/>
              <a:gd name="connsiteY4" fmla="*/ 1667435 h 1667435"/>
              <a:gd name="connsiteX0" fmla="*/ 0 w 7268894"/>
              <a:gd name="connsiteY0" fmla="*/ 1667435 h 1683005"/>
              <a:gd name="connsiteX1" fmla="*/ 793377 w 7268894"/>
              <a:gd name="connsiteY1" fmla="*/ 0 h 1683005"/>
              <a:gd name="connsiteX2" fmla="*/ 6427694 w 7268894"/>
              <a:gd name="connsiteY2" fmla="*/ 0 h 1683005"/>
              <a:gd name="connsiteX3" fmla="*/ 7268894 w 7268894"/>
              <a:gd name="connsiteY3" fmla="*/ 1683005 h 1683005"/>
              <a:gd name="connsiteX4" fmla="*/ 0 w 7268894"/>
              <a:gd name="connsiteY4" fmla="*/ 1667435 h 1683005"/>
              <a:gd name="connsiteX0" fmla="*/ 0 w 7523537"/>
              <a:gd name="connsiteY0" fmla="*/ 1667435 h 2157567"/>
              <a:gd name="connsiteX1" fmla="*/ 793377 w 7523537"/>
              <a:gd name="connsiteY1" fmla="*/ 0 h 2157567"/>
              <a:gd name="connsiteX2" fmla="*/ 6427694 w 7523537"/>
              <a:gd name="connsiteY2" fmla="*/ 0 h 2157567"/>
              <a:gd name="connsiteX3" fmla="*/ 7523537 w 7523537"/>
              <a:gd name="connsiteY3" fmla="*/ 2157567 h 2157567"/>
              <a:gd name="connsiteX4" fmla="*/ 0 w 7523537"/>
              <a:gd name="connsiteY4" fmla="*/ 1667435 h 2157567"/>
              <a:gd name="connsiteX0" fmla="*/ 0 w 7755030"/>
              <a:gd name="connsiteY0" fmla="*/ 2130423 h 2157567"/>
              <a:gd name="connsiteX1" fmla="*/ 1024870 w 7755030"/>
              <a:gd name="connsiteY1" fmla="*/ 0 h 2157567"/>
              <a:gd name="connsiteX2" fmla="*/ 6659187 w 7755030"/>
              <a:gd name="connsiteY2" fmla="*/ 0 h 2157567"/>
              <a:gd name="connsiteX3" fmla="*/ 7755030 w 7755030"/>
              <a:gd name="connsiteY3" fmla="*/ 2157567 h 2157567"/>
              <a:gd name="connsiteX4" fmla="*/ 0 w 7755030"/>
              <a:gd name="connsiteY4" fmla="*/ 2130423 h 2157567"/>
              <a:gd name="connsiteX0" fmla="*/ 0 w 7618364"/>
              <a:gd name="connsiteY0" fmla="*/ 2130423 h 2185752"/>
              <a:gd name="connsiteX1" fmla="*/ 1024870 w 7618364"/>
              <a:gd name="connsiteY1" fmla="*/ 0 h 2185752"/>
              <a:gd name="connsiteX2" fmla="*/ 6659187 w 7618364"/>
              <a:gd name="connsiteY2" fmla="*/ 0 h 2185752"/>
              <a:gd name="connsiteX3" fmla="*/ 7618364 w 7618364"/>
              <a:gd name="connsiteY3" fmla="*/ 2185752 h 2185752"/>
              <a:gd name="connsiteX4" fmla="*/ 0 w 7618364"/>
              <a:gd name="connsiteY4" fmla="*/ 2130423 h 2185752"/>
              <a:gd name="connsiteX0" fmla="*/ 0 w 7419578"/>
              <a:gd name="connsiteY0" fmla="*/ 2130423 h 2185752"/>
              <a:gd name="connsiteX1" fmla="*/ 826084 w 7419578"/>
              <a:gd name="connsiteY1" fmla="*/ 0 h 2185752"/>
              <a:gd name="connsiteX2" fmla="*/ 6460401 w 7419578"/>
              <a:gd name="connsiteY2" fmla="*/ 0 h 2185752"/>
              <a:gd name="connsiteX3" fmla="*/ 7419578 w 7419578"/>
              <a:gd name="connsiteY3" fmla="*/ 2185752 h 2185752"/>
              <a:gd name="connsiteX4" fmla="*/ 0 w 7419578"/>
              <a:gd name="connsiteY4" fmla="*/ 2130423 h 2185752"/>
              <a:gd name="connsiteX0" fmla="*/ 0 w 7469275"/>
              <a:gd name="connsiteY0" fmla="*/ 2144516 h 2185752"/>
              <a:gd name="connsiteX1" fmla="*/ 875781 w 7469275"/>
              <a:gd name="connsiteY1" fmla="*/ 0 h 2185752"/>
              <a:gd name="connsiteX2" fmla="*/ 6510098 w 7469275"/>
              <a:gd name="connsiteY2" fmla="*/ 0 h 2185752"/>
              <a:gd name="connsiteX3" fmla="*/ 7469275 w 7469275"/>
              <a:gd name="connsiteY3" fmla="*/ 2185752 h 2185752"/>
              <a:gd name="connsiteX4" fmla="*/ 0 w 7469275"/>
              <a:gd name="connsiteY4" fmla="*/ 2144516 h 2185752"/>
              <a:gd name="connsiteX0" fmla="*/ 0 w 7531396"/>
              <a:gd name="connsiteY0" fmla="*/ 2144516 h 2171659"/>
              <a:gd name="connsiteX1" fmla="*/ 875781 w 7531396"/>
              <a:gd name="connsiteY1" fmla="*/ 0 h 2171659"/>
              <a:gd name="connsiteX2" fmla="*/ 6510098 w 7531396"/>
              <a:gd name="connsiteY2" fmla="*/ 0 h 2171659"/>
              <a:gd name="connsiteX3" fmla="*/ 7531396 w 7531396"/>
              <a:gd name="connsiteY3" fmla="*/ 2171659 h 2171659"/>
              <a:gd name="connsiteX4" fmla="*/ 0 w 7531396"/>
              <a:gd name="connsiteY4" fmla="*/ 2144516 h 2171659"/>
              <a:gd name="connsiteX0" fmla="*/ 0 w 7605941"/>
              <a:gd name="connsiteY0" fmla="*/ 2158609 h 2171659"/>
              <a:gd name="connsiteX1" fmla="*/ 950326 w 7605941"/>
              <a:gd name="connsiteY1" fmla="*/ 0 h 2171659"/>
              <a:gd name="connsiteX2" fmla="*/ 6584643 w 7605941"/>
              <a:gd name="connsiteY2" fmla="*/ 0 h 2171659"/>
              <a:gd name="connsiteX3" fmla="*/ 7605941 w 7605941"/>
              <a:gd name="connsiteY3" fmla="*/ 2171659 h 2171659"/>
              <a:gd name="connsiteX4" fmla="*/ 0 w 7605941"/>
              <a:gd name="connsiteY4" fmla="*/ 2158609 h 217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941" h="2171659">
                <a:moveTo>
                  <a:pt x="0" y="2158609"/>
                </a:moveTo>
                <a:lnTo>
                  <a:pt x="950326" y="0"/>
                </a:lnTo>
                <a:lnTo>
                  <a:pt x="6584643" y="0"/>
                </a:lnTo>
                <a:lnTo>
                  <a:pt x="7605941" y="2171659"/>
                </a:lnTo>
                <a:lnTo>
                  <a:pt x="0" y="2158609"/>
                </a:lnTo>
                <a:close/>
              </a:path>
            </a:pathLst>
          </a:custGeom>
          <a:noFill/>
          <a:ln>
            <a:solidFill>
              <a:srgbClr val="0076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1350" kern="0" dirty="0">
                <a:solidFill>
                  <a:prstClr val="white"/>
                </a:solidFill>
                <a:latin typeface="Franklin Gothic Book"/>
                <a:sym typeface="Proxima Nova Bold"/>
              </a:rPr>
              <a:t>  </a:t>
            </a:r>
          </a:p>
        </p:txBody>
      </p:sp>
      <p:sp>
        <p:nvSpPr>
          <p:cNvPr id="10" name="TextBox 9">
            <a:extLst>
              <a:ext uri="{FF2B5EF4-FFF2-40B4-BE49-F238E27FC236}">
                <a16:creationId xmlns:a16="http://schemas.microsoft.com/office/drawing/2014/main" id="{C4D7B8A4-B6E6-4C1C-8519-0011A51D2E3B}"/>
              </a:ext>
            </a:extLst>
          </p:cNvPr>
          <p:cNvSpPr txBox="1"/>
          <p:nvPr/>
        </p:nvSpPr>
        <p:spPr>
          <a:xfrm rot="5400000">
            <a:off x="7700533" y="3091639"/>
            <a:ext cx="4194408" cy="415498"/>
          </a:xfrm>
          <a:prstGeom prst="rect">
            <a:avLst/>
          </a:prstGeom>
          <a:noFill/>
        </p:spPr>
        <p:txBody>
          <a:bodyPr wrap="square" rtlCol="0">
            <a:spAutoFit/>
          </a:bodyPr>
          <a:lstStyle/>
          <a:p>
            <a:pPr algn="ctr" defTabSz="412750" hangingPunct="0"/>
            <a:r>
              <a:rPr lang="en-US" sz="2100" kern="0" dirty="0">
                <a:solidFill>
                  <a:srgbClr val="197598"/>
                </a:solidFill>
                <a:latin typeface="Arial" panose="020B0604020202020204" pitchFamily="34" charset="0"/>
                <a:cs typeface="Arial" panose="020B0604020202020204" pitchFamily="34" charset="0"/>
                <a:sym typeface="Proxima Nova Bold"/>
              </a:rPr>
              <a:t>Territory of reference</a:t>
            </a:r>
          </a:p>
        </p:txBody>
      </p:sp>
      <p:pic>
        <p:nvPicPr>
          <p:cNvPr id="11" name="Picture 10" descr="A picture containing toy, drawing&#10;&#10;Description automatically generated">
            <a:extLst>
              <a:ext uri="{FF2B5EF4-FFF2-40B4-BE49-F238E27FC236}">
                <a16:creationId xmlns:a16="http://schemas.microsoft.com/office/drawing/2014/main" id="{50C2A2FE-4D13-4FAD-8AC4-BED19BF443E9}"/>
              </a:ext>
            </a:extLst>
          </p:cNvPr>
          <p:cNvPicPr>
            <a:picLocks noChangeAspect="1"/>
          </p:cNvPicPr>
          <p:nvPr/>
        </p:nvPicPr>
        <p:blipFill>
          <a:blip r:embed="rId2"/>
          <a:stretch>
            <a:fillRect/>
          </a:stretch>
        </p:blipFill>
        <p:spPr>
          <a:xfrm>
            <a:off x="4093038" y="1996491"/>
            <a:ext cx="634256" cy="415547"/>
          </a:xfrm>
          <a:prstGeom prst="rect">
            <a:avLst/>
          </a:prstGeom>
        </p:spPr>
      </p:pic>
      <p:pic>
        <p:nvPicPr>
          <p:cNvPr id="12" name="Picture 11">
            <a:extLst>
              <a:ext uri="{FF2B5EF4-FFF2-40B4-BE49-F238E27FC236}">
                <a16:creationId xmlns:a16="http://schemas.microsoft.com/office/drawing/2014/main" id="{308DA9B6-B834-4059-B174-8C71BFB113D4}"/>
              </a:ext>
            </a:extLst>
          </p:cNvPr>
          <p:cNvPicPr>
            <a:picLocks noChangeAspect="1"/>
          </p:cNvPicPr>
          <p:nvPr/>
        </p:nvPicPr>
        <p:blipFill>
          <a:blip r:embed="rId3"/>
          <a:srcRect/>
          <a:stretch/>
        </p:blipFill>
        <p:spPr>
          <a:xfrm>
            <a:off x="5689437" y="1996491"/>
            <a:ext cx="592666" cy="415547"/>
          </a:xfrm>
          <a:prstGeom prst="rect">
            <a:avLst/>
          </a:prstGeom>
        </p:spPr>
      </p:pic>
      <p:pic>
        <p:nvPicPr>
          <p:cNvPr id="13" name="Picture 12">
            <a:extLst>
              <a:ext uri="{FF2B5EF4-FFF2-40B4-BE49-F238E27FC236}">
                <a16:creationId xmlns:a16="http://schemas.microsoft.com/office/drawing/2014/main" id="{58D4D57F-CE24-4AAB-BFA3-D6218D401F04}"/>
              </a:ext>
            </a:extLst>
          </p:cNvPr>
          <p:cNvPicPr>
            <a:picLocks noChangeAspect="1"/>
          </p:cNvPicPr>
          <p:nvPr/>
        </p:nvPicPr>
        <p:blipFill>
          <a:blip r:embed="rId4"/>
          <a:srcRect/>
          <a:stretch/>
        </p:blipFill>
        <p:spPr>
          <a:xfrm>
            <a:off x="7254995" y="1996491"/>
            <a:ext cx="612756" cy="415547"/>
          </a:xfrm>
          <a:prstGeom prst="rect">
            <a:avLst/>
          </a:prstGeom>
        </p:spPr>
      </p:pic>
      <p:sp>
        <p:nvSpPr>
          <p:cNvPr id="14" name="TextBox 13">
            <a:extLst>
              <a:ext uri="{FF2B5EF4-FFF2-40B4-BE49-F238E27FC236}">
                <a16:creationId xmlns:a16="http://schemas.microsoft.com/office/drawing/2014/main" id="{440B4E49-80F7-47B0-8FE2-14846D63AF30}"/>
              </a:ext>
            </a:extLst>
          </p:cNvPr>
          <p:cNvSpPr txBox="1"/>
          <p:nvPr/>
        </p:nvSpPr>
        <p:spPr>
          <a:xfrm>
            <a:off x="3588892" y="2419516"/>
            <a:ext cx="1575302" cy="300082"/>
          </a:xfrm>
          <a:prstGeom prst="rect">
            <a:avLst/>
          </a:prstGeom>
          <a:noFill/>
        </p:spPr>
        <p:txBody>
          <a:bodyPr wrap="square" rtlCol="0">
            <a:spAutoFit/>
          </a:bodyPr>
          <a:lstStyle/>
          <a:p>
            <a:pPr algn="ctr" defTabSz="412750" hangingPunct="0"/>
            <a:r>
              <a:rPr lang="en-US" sz="1350" kern="0" dirty="0">
                <a:solidFill>
                  <a:srgbClr val="007675"/>
                </a:solidFill>
                <a:latin typeface="Franklin Gothic Medium" panose="020B0603020102020204" pitchFamily="34" charset="0"/>
                <a:sym typeface="Proxima Nova Bold"/>
              </a:rPr>
              <a:t>Economic units</a:t>
            </a:r>
          </a:p>
        </p:txBody>
      </p:sp>
      <p:sp>
        <p:nvSpPr>
          <p:cNvPr id="15" name="TextBox 14">
            <a:extLst>
              <a:ext uri="{FF2B5EF4-FFF2-40B4-BE49-F238E27FC236}">
                <a16:creationId xmlns:a16="http://schemas.microsoft.com/office/drawing/2014/main" id="{9F9CCF41-B837-4F19-8F5A-4E7162D54C34}"/>
              </a:ext>
            </a:extLst>
          </p:cNvPr>
          <p:cNvSpPr txBox="1"/>
          <p:nvPr/>
        </p:nvSpPr>
        <p:spPr>
          <a:xfrm>
            <a:off x="5231623" y="2419517"/>
            <a:ext cx="1575302" cy="300082"/>
          </a:xfrm>
          <a:prstGeom prst="rect">
            <a:avLst/>
          </a:prstGeom>
          <a:noFill/>
        </p:spPr>
        <p:txBody>
          <a:bodyPr wrap="square" rtlCol="0">
            <a:spAutoFit/>
          </a:bodyPr>
          <a:lstStyle/>
          <a:p>
            <a:pPr algn="ctr" defTabSz="412750" hangingPunct="0"/>
            <a:r>
              <a:rPr lang="en-US" sz="1350" kern="0" dirty="0">
                <a:solidFill>
                  <a:srgbClr val="007675"/>
                </a:solidFill>
                <a:latin typeface="Franklin Gothic Medium" panose="020B0603020102020204" pitchFamily="34" charset="0"/>
                <a:sym typeface="Proxima Nova Bold"/>
              </a:rPr>
              <a:t>Activities</a:t>
            </a:r>
          </a:p>
        </p:txBody>
      </p:sp>
      <p:sp>
        <p:nvSpPr>
          <p:cNvPr id="16" name="TextBox 15">
            <a:extLst>
              <a:ext uri="{FF2B5EF4-FFF2-40B4-BE49-F238E27FC236}">
                <a16:creationId xmlns:a16="http://schemas.microsoft.com/office/drawing/2014/main" id="{C52628B9-8E07-42E9-ADD9-1D29AA5CF8AF}"/>
              </a:ext>
            </a:extLst>
          </p:cNvPr>
          <p:cNvSpPr txBox="1"/>
          <p:nvPr/>
        </p:nvSpPr>
        <p:spPr>
          <a:xfrm>
            <a:off x="6794609" y="2419516"/>
            <a:ext cx="1575302" cy="300082"/>
          </a:xfrm>
          <a:prstGeom prst="rect">
            <a:avLst/>
          </a:prstGeom>
          <a:noFill/>
        </p:spPr>
        <p:txBody>
          <a:bodyPr wrap="square" rtlCol="0">
            <a:spAutoFit/>
          </a:bodyPr>
          <a:lstStyle/>
          <a:p>
            <a:pPr algn="ctr" defTabSz="412750" hangingPunct="0"/>
            <a:r>
              <a:rPr lang="en-US" sz="1350" kern="0" dirty="0">
                <a:solidFill>
                  <a:srgbClr val="007675"/>
                </a:solidFill>
                <a:latin typeface="Franklin Gothic Medium" panose="020B0603020102020204" pitchFamily="34" charset="0"/>
                <a:sym typeface="Proxima Nova Bold"/>
              </a:rPr>
              <a:t>Instruments</a:t>
            </a:r>
          </a:p>
        </p:txBody>
      </p:sp>
      <p:sp>
        <p:nvSpPr>
          <p:cNvPr id="17" name="Left Brace 16">
            <a:extLst>
              <a:ext uri="{FF2B5EF4-FFF2-40B4-BE49-F238E27FC236}">
                <a16:creationId xmlns:a16="http://schemas.microsoft.com/office/drawing/2014/main" id="{A36AD2FB-B78D-4227-A66D-D5CE45BD9DBD}"/>
              </a:ext>
            </a:extLst>
          </p:cNvPr>
          <p:cNvSpPr/>
          <p:nvPr/>
        </p:nvSpPr>
        <p:spPr>
          <a:xfrm rot="5400000">
            <a:off x="5853052" y="1506013"/>
            <a:ext cx="296663" cy="3420981"/>
          </a:xfrm>
          <a:prstGeom prst="leftBrace">
            <a:avLst>
              <a:gd name="adj1" fmla="val 121230"/>
              <a:gd name="adj2" fmla="val 50000"/>
            </a:avLst>
          </a:prstGeom>
          <a:ln>
            <a:solidFill>
              <a:srgbClr val="19759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2750" hangingPunct="0"/>
            <a:endParaRPr lang="en-US" sz="1350" kern="0">
              <a:solidFill>
                <a:prstClr val="black"/>
              </a:solidFill>
              <a:latin typeface="Franklin Gothic Book"/>
              <a:sym typeface="Proxima Nova Bold"/>
            </a:endParaRPr>
          </a:p>
        </p:txBody>
      </p:sp>
      <p:pic>
        <p:nvPicPr>
          <p:cNvPr id="18" name="Picture 17" descr="A picture containing food&#10;&#10;Description automatically generated">
            <a:extLst>
              <a:ext uri="{FF2B5EF4-FFF2-40B4-BE49-F238E27FC236}">
                <a16:creationId xmlns:a16="http://schemas.microsoft.com/office/drawing/2014/main" id="{DE38CEBF-B724-4C01-9FB7-25F9FA06BDC6}"/>
              </a:ext>
            </a:extLst>
          </p:cNvPr>
          <p:cNvPicPr>
            <a:picLocks noChangeAspect="1"/>
          </p:cNvPicPr>
          <p:nvPr/>
        </p:nvPicPr>
        <p:blipFill>
          <a:blip r:embed="rId5"/>
          <a:stretch>
            <a:fillRect/>
          </a:stretch>
        </p:blipFill>
        <p:spPr>
          <a:xfrm>
            <a:off x="3464342" y="3727245"/>
            <a:ext cx="1756884" cy="781606"/>
          </a:xfrm>
          <a:prstGeom prst="rect">
            <a:avLst/>
          </a:prstGeom>
        </p:spPr>
      </p:pic>
      <p:sp>
        <p:nvSpPr>
          <p:cNvPr id="19" name="TextBox 18">
            <a:extLst>
              <a:ext uri="{FF2B5EF4-FFF2-40B4-BE49-F238E27FC236}">
                <a16:creationId xmlns:a16="http://schemas.microsoft.com/office/drawing/2014/main" id="{653B5595-09F0-4E1F-9189-EB926976AF41}"/>
              </a:ext>
            </a:extLst>
          </p:cNvPr>
          <p:cNvSpPr txBox="1"/>
          <p:nvPr/>
        </p:nvSpPr>
        <p:spPr>
          <a:xfrm>
            <a:off x="3478729" y="3408343"/>
            <a:ext cx="1575302" cy="300082"/>
          </a:xfrm>
          <a:prstGeom prst="rect">
            <a:avLst/>
          </a:prstGeom>
          <a:noFill/>
        </p:spPr>
        <p:txBody>
          <a:bodyPr wrap="square" rtlCol="0">
            <a:spAutoFit/>
          </a:bodyPr>
          <a:lstStyle/>
          <a:p>
            <a:pPr algn="ctr" defTabSz="412750" hangingPunct="0"/>
            <a:r>
              <a:rPr lang="en-US" sz="1350" kern="0" dirty="0">
                <a:solidFill>
                  <a:srgbClr val="007675"/>
                </a:solidFill>
                <a:latin typeface="Franklin Gothic Medium" panose="020B0603020102020204" pitchFamily="34" charset="0"/>
                <a:sym typeface="Proxima Nova Bold"/>
              </a:rPr>
              <a:t>Natural inputs</a:t>
            </a:r>
          </a:p>
        </p:txBody>
      </p:sp>
      <p:pic>
        <p:nvPicPr>
          <p:cNvPr id="20" name="Picture 19" descr="A picture containing food&#10;&#10;Description automatically generated">
            <a:extLst>
              <a:ext uri="{FF2B5EF4-FFF2-40B4-BE49-F238E27FC236}">
                <a16:creationId xmlns:a16="http://schemas.microsoft.com/office/drawing/2014/main" id="{A76059AE-5736-46AE-A991-65BA88A71ADA}"/>
              </a:ext>
            </a:extLst>
          </p:cNvPr>
          <p:cNvPicPr>
            <a:picLocks noChangeAspect="1"/>
          </p:cNvPicPr>
          <p:nvPr/>
        </p:nvPicPr>
        <p:blipFill>
          <a:blip r:embed="rId6"/>
          <a:stretch>
            <a:fillRect/>
          </a:stretch>
        </p:blipFill>
        <p:spPr>
          <a:xfrm>
            <a:off x="6428251" y="3876099"/>
            <a:ext cx="1575302" cy="1019314"/>
          </a:xfrm>
          <a:prstGeom prst="rect">
            <a:avLst/>
          </a:prstGeom>
        </p:spPr>
      </p:pic>
      <p:sp>
        <p:nvSpPr>
          <p:cNvPr id="21" name="TextBox 20">
            <a:extLst>
              <a:ext uri="{FF2B5EF4-FFF2-40B4-BE49-F238E27FC236}">
                <a16:creationId xmlns:a16="http://schemas.microsoft.com/office/drawing/2014/main" id="{1BE09F89-C1F1-40B1-A012-21ECD9C7C325}"/>
              </a:ext>
            </a:extLst>
          </p:cNvPr>
          <p:cNvSpPr txBox="1"/>
          <p:nvPr/>
        </p:nvSpPr>
        <p:spPr>
          <a:xfrm>
            <a:off x="6924220" y="3364833"/>
            <a:ext cx="1575302" cy="507831"/>
          </a:xfrm>
          <a:prstGeom prst="rect">
            <a:avLst/>
          </a:prstGeom>
          <a:noFill/>
        </p:spPr>
        <p:txBody>
          <a:bodyPr wrap="square" rtlCol="0">
            <a:spAutoFit/>
          </a:bodyPr>
          <a:lstStyle/>
          <a:p>
            <a:pPr algn="ctr" defTabSz="412750" hangingPunct="0"/>
            <a:r>
              <a:rPr lang="en-US" sz="1350" kern="0" dirty="0">
                <a:solidFill>
                  <a:srgbClr val="007675"/>
                </a:solidFill>
                <a:latin typeface="Franklin Gothic Medium" panose="020B0603020102020204" pitchFamily="34" charset="0"/>
                <a:sym typeface="Proxima Nova Bold"/>
              </a:rPr>
              <a:t>Ecosystem services</a:t>
            </a:r>
          </a:p>
        </p:txBody>
      </p:sp>
      <p:pic>
        <p:nvPicPr>
          <p:cNvPr id="22" name="Picture 21">
            <a:extLst>
              <a:ext uri="{FF2B5EF4-FFF2-40B4-BE49-F238E27FC236}">
                <a16:creationId xmlns:a16="http://schemas.microsoft.com/office/drawing/2014/main" id="{7638E4D8-890A-4B7C-A2F4-2EBFD8320689}"/>
              </a:ext>
            </a:extLst>
          </p:cNvPr>
          <p:cNvPicPr>
            <a:picLocks noChangeAspect="1"/>
          </p:cNvPicPr>
          <p:nvPr/>
        </p:nvPicPr>
        <p:blipFill>
          <a:blip r:embed="rId7"/>
          <a:srcRect/>
          <a:stretch/>
        </p:blipFill>
        <p:spPr>
          <a:xfrm>
            <a:off x="8215507" y="2718618"/>
            <a:ext cx="1073939" cy="1295441"/>
          </a:xfrm>
          <a:prstGeom prst="rect">
            <a:avLst/>
          </a:prstGeom>
        </p:spPr>
      </p:pic>
      <p:sp>
        <p:nvSpPr>
          <p:cNvPr id="23" name="Freeform 46">
            <a:extLst>
              <a:ext uri="{FF2B5EF4-FFF2-40B4-BE49-F238E27FC236}">
                <a16:creationId xmlns:a16="http://schemas.microsoft.com/office/drawing/2014/main" id="{6A8B2548-6857-4E93-8DF2-CC66C6B8F599}"/>
              </a:ext>
            </a:extLst>
          </p:cNvPr>
          <p:cNvSpPr/>
          <p:nvPr/>
        </p:nvSpPr>
        <p:spPr>
          <a:xfrm>
            <a:off x="8276311" y="2854029"/>
            <a:ext cx="187205" cy="313207"/>
          </a:xfrm>
          <a:custGeom>
            <a:avLst/>
            <a:gdLst>
              <a:gd name="connsiteX0" fmla="*/ 0 w 513265"/>
              <a:gd name="connsiteY0" fmla="*/ 0 h 640662"/>
              <a:gd name="connsiteX1" fmla="*/ 432391 w 513265"/>
              <a:gd name="connsiteY1" fmla="*/ 311888 h 640662"/>
              <a:gd name="connsiteX2" fmla="*/ 510363 w 513265"/>
              <a:gd name="connsiteY2" fmla="*/ 609600 h 640662"/>
              <a:gd name="connsiteX3" fmla="*/ 489098 w 513265"/>
              <a:gd name="connsiteY3" fmla="*/ 616688 h 640662"/>
              <a:gd name="connsiteX0" fmla="*/ 0 w 317686"/>
              <a:gd name="connsiteY0" fmla="*/ 0 h 701081"/>
              <a:gd name="connsiteX1" fmla="*/ 236812 w 317686"/>
              <a:gd name="connsiteY1" fmla="*/ 372307 h 701081"/>
              <a:gd name="connsiteX2" fmla="*/ 314784 w 317686"/>
              <a:gd name="connsiteY2" fmla="*/ 670019 h 701081"/>
              <a:gd name="connsiteX3" fmla="*/ 293519 w 317686"/>
              <a:gd name="connsiteY3" fmla="*/ 677107 h 701081"/>
              <a:gd name="connsiteX0" fmla="*/ 0 w 254249"/>
              <a:gd name="connsiteY0" fmla="*/ 0 h 711906"/>
              <a:gd name="connsiteX1" fmla="*/ 173375 w 254249"/>
              <a:gd name="connsiteY1" fmla="*/ 383132 h 711906"/>
              <a:gd name="connsiteX2" fmla="*/ 251347 w 254249"/>
              <a:gd name="connsiteY2" fmla="*/ 680844 h 711906"/>
              <a:gd name="connsiteX3" fmla="*/ 230082 w 254249"/>
              <a:gd name="connsiteY3" fmla="*/ 687932 h 711906"/>
              <a:gd name="connsiteX0" fmla="*/ 0 w 254249"/>
              <a:gd name="connsiteY0" fmla="*/ 0 h 711906"/>
              <a:gd name="connsiteX1" fmla="*/ 173375 w 254249"/>
              <a:gd name="connsiteY1" fmla="*/ 383132 h 711906"/>
              <a:gd name="connsiteX2" fmla="*/ 251347 w 254249"/>
              <a:gd name="connsiteY2" fmla="*/ 680844 h 711906"/>
              <a:gd name="connsiteX3" fmla="*/ 230082 w 254249"/>
              <a:gd name="connsiteY3" fmla="*/ 687932 h 711906"/>
              <a:gd name="connsiteX0" fmla="*/ 0 w 254249"/>
              <a:gd name="connsiteY0" fmla="*/ 0 h 711906"/>
              <a:gd name="connsiteX1" fmla="*/ 173375 w 254249"/>
              <a:gd name="connsiteY1" fmla="*/ 383132 h 711906"/>
              <a:gd name="connsiteX2" fmla="*/ 251347 w 254249"/>
              <a:gd name="connsiteY2" fmla="*/ 680844 h 711906"/>
              <a:gd name="connsiteX3" fmla="*/ 230082 w 254249"/>
              <a:gd name="connsiteY3" fmla="*/ 687932 h 711906"/>
              <a:gd name="connsiteX0" fmla="*/ 0 w 237484"/>
              <a:gd name="connsiteY0" fmla="*/ 0 h 711906"/>
              <a:gd name="connsiteX1" fmla="*/ 173375 w 237484"/>
              <a:gd name="connsiteY1" fmla="*/ 383132 h 711906"/>
              <a:gd name="connsiteX2" fmla="*/ 224160 w 237484"/>
              <a:gd name="connsiteY2" fmla="*/ 680844 h 711906"/>
              <a:gd name="connsiteX3" fmla="*/ 230082 w 237484"/>
              <a:gd name="connsiteY3" fmla="*/ 687932 h 711906"/>
            </a:gdLst>
            <a:ahLst/>
            <a:cxnLst>
              <a:cxn ang="0">
                <a:pos x="connsiteX0" y="connsiteY0"/>
              </a:cxn>
              <a:cxn ang="0">
                <a:pos x="connsiteX1" y="connsiteY1"/>
              </a:cxn>
              <a:cxn ang="0">
                <a:pos x="connsiteX2" y="connsiteY2"/>
              </a:cxn>
              <a:cxn ang="0">
                <a:pos x="connsiteX3" y="connsiteY3"/>
              </a:cxn>
            </a:cxnLst>
            <a:rect l="l" t="t" r="r" b="b"/>
            <a:pathLst>
              <a:path w="237484" h="711906">
                <a:moveTo>
                  <a:pt x="0" y="0"/>
                </a:moveTo>
                <a:cubicBezTo>
                  <a:pt x="110228" y="191743"/>
                  <a:pt x="136015" y="269658"/>
                  <a:pt x="173375" y="383132"/>
                </a:cubicBezTo>
                <a:cubicBezTo>
                  <a:pt x="210735" y="496606"/>
                  <a:pt x="214709" y="630044"/>
                  <a:pt x="224160" y="680844"/>
                </a:cubicBezTo>
                <a:cubicBezTo>
                  <a:pt x="233611" y="731644"/>
                  <a:pt x="245440" y="709788"/>
                  <a:pt x="230082" y="687932"/>
                </a:cubicBezTo>
              </a:path>
            </a:pathLst>
          </a:custGeom>
          <a:noFill/>
          <a:ln w="31750">
            <a:solidFill>
              <a:srgbClr val="007675"/>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1350" kern="0">
              <a:solidFill>
                <a:prstClr val="white"/>
              </a:solidFill>
              <a:latin typeface="Franklin Gothic Book"/>
              <a:sym typeface="Proxima Nova Bold"/>
            </a:endParaRPr>
          </a:p>
        </p:txBody>
      </p:sp>
      <p:sp>
        <p:nvSpPr>
          <p:cNvPr id="24" name="Freeform 47">
            <a:extLst>
              <a:ext uri="{FF2B5EF4-FFF2-40B4-BE49-F238E27FC236}">
                <a16:creationId xmlns:a16="http://schemas.microsoft.com/office/drawing/2014/main" id="{E74C84D5-05E0-4FF1-B9C1-D93405E48FF9}"/>
              </a:ext>
            </a:extLst>
          </p:cNvPr>
          <p:cNvSpPr/>
          <p:nvPr/>
        </p:nvSpPr>
        <p:spPr>
          <a:xfrm rot="4720218">
            <a:off x="8039194" y="4002099"/>
            <a:ext cx="187205" cy="313207"/>
          </a:xfrm>
          <a:custGeom>
            <a:avLst/>
            <a:gdLst>
              <a:gd name="connsiteX0" fmla="*/ 0 w 513265"/>
              <a:gd name="connsiteY0" fmla="*/ 0 h 640662"/>
              <a:gd name="connsiteX1" fmla="*/ 432391 w 513265"/>
              <a:gd name="connsiteY1" fmla="*/ 311888 h 640662"/>
              <a:gd name="connsiteX2" fmla="*/ 510363 w 513265"/>
              <a:gd name="connsiteY2" fmla="*/ 609600 h 640662"/>
              <a:gd name="connsiteX3" fmla="*/ 489098 w 513265"/>
              <a:gd name="connsiteY3" fmla="*/ 616688 h 640662"/>
              <a:gd name="connsiteX0" fmla="*/ 0 w 317686"/>
              <a:gd name="connsiteY0" fmla="*/ 0 h 701081"/>
              <a:gd name="connsiteX1" fmla="*/ 236812 w 317686"/>
              <a:gd name="connsiteY1" fmla="*/ 372307 h 701081"/>
              <a:gd name="connsiteX2" fmla="*/ 314784 w 317686"/>
              <a:gd name="connsiteY2" fmla="*/ 670019 h 701081"/>
              <a:gd name="connsiteX3" fmla="*/ 293519 w 317686"/>
              <a:gd name="connsiteY3" fmla="*/ 677107 h 701081"/>
              <a:gd name="connsiteX0" fmla="*/ 0 w 254249"/>
              <a:gd name="connsiteY0" fmla="*/ 0 h 711906"/>
              <a:gd name="connsiteX1" fmla="*/ 173375 w 254249"/>
              <a:gd name="connsiteY1" fmla="*/ 383132 h 711906"/>
              <a:gd name="connsiteX2" fmla="*/ 251347 w 254249"/>
              <a:gd name="connsiteY2" fmla="*/ 680844 h 711906"/>
              <a:gd name="connsiteX3" fmla="*/ 230082 w 254249"/>
              <a:gd name="connsiteY3" fmla="*/ 687932 h 711906"/>
              <a:gd name="connsiteX0" fmla="*/ 0 w 254249"/>
              <a:gd name="connsiteY0" fmla="*/ 0 h 711906"/>
              <a:gd name="connsiteX1" fmla="*/ 173375 w 254249"/>
              <a:gd name="connsiteY1" fmla="*/ 383132 h 711906"/>
              <a:gd name="connsiteX2" fmla="*/ 251347 w 254249"/>
              <a:gd name="connsiteY2" fmla="*/ 680844 h 711906"/>
              <a:gd name="connsiteX3" fmla="*/ 230082 w 254249"/>
              <a:gd name="connsiteY3" fmla="*/ 687932 h 711906"/>
              <a:gd name="connsiteX0" fmla="*/ 0 w 254249"/>
              <a:gd name="connsiteY0" fmla="*/ 0 h 711906"/>
              <a:gd name="connsiteX1" fmla="*/ 173375 w 254249"/>
              <a:gd name="connsiteY1" fmla="*/ 383132 h 711906"/>
              <a:gd name="connsiteX2" fmla="*/ 251347 w 254249"/>
              <a:gd name="connsiteY2" fmla="*/ 680844 h 711906"/>
              <a:gd name="connsiteX3" fmla="*/ 230082 w 254249"/>
              <a:gd name="connsiteY3" fmla="*/ 687932 h 711906"/>
              <a:gd name="connsiteX0" fmla="*/ 0 w 237484"/>
              <a:gd name="connsiteY0" fmla="*/ 0 h 711906"/>
              <a:gd name="connsiteX1" fmla="*/ 173375 w 237484"/>
              <a:gd name="connsiteY1" fmla="*/ 383132 h 711906"/>
              <a:gd name="connsiteX2" fmla="*/ 224160 w 237484"/>
              <a:gd name="connsiteY2" fmla="*/ 680844 h 711906"/>
              <a:gd name="connsiteX3" fmla="*/ 230082 w 237484"/>
              <a:gd name="connsiteY3" fmla="*/ 687932 h 711906"/>
            </a:gdLst>
            <a:ahLst/>
            <a:cxnLst>
              <a:cxn ang="0">
                <a:pos x="connsiteX0" y="connsiteY0"/>
              </a:cxn>
              <a:cxn ang="0">
                <a:pos x="connsiteX1" y="connsiteY1"/>
              </a:cxn>
              <a:cxn ang="0">
                <a:pos x="connsiteX2" y="connsiteY2"/>
              </a:cxn>
              <a:cxn ang="0">
                <a:pos x="connsiteX3" y="connsiteY3"/>
              </a:cxn>
            </a:cxnLst>
            <a:rect l="l" t="t" r="r" b="b"/>
            <a:pathLst>
              <a:path w="237484" h="711906">
                <a:moveTo>
                  <a:pt x="0" y="0"/>
                </a:moveTo>
                <a:cubicBezTo>
                  <a:pt x="110228" y="191743"/>
                  <a:pt x="136015" y="269658"/>
                  <a:pt x="173375" y="383132"/>
                </a:cubicBezTo>
                <a:cubicBezTo>
                  <a:pt x="210735" y="496606"/>
                  <a:pt x="214709" y="630044"/>
                  <a:pt x="224160" y="680844"/>
                </a:cubicBezTo>
                <a:cubicBezTo>
                  <a:pt x="233611" y="731644"/>
                  <a:pt x="245440" y="709788"/>
                  <a:pt x="230082" y="687932"/>
                </a:cubicBezTo>
              </a:path>
            </a:pathLst>
          </a:custGeom>
          <a:noFill/>
          <a:ln w="31750">
            <a:solidFill>
              <a:srgbClr val="007675"/>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1350" kern="0">
              <a:solidFill>
                <a:prstClr val="white"/>
              </a:solidFill>
              <a:latin typeface="Franklin Gothic Book"/>
              <a:sym typeface="Proxima Nova Bold"/>
            </a:endParaRPr>
          </a:p>
        </p:txBody>
      </p:sp>
      <p:sp>
        <p:nvSpPr>
          <p:cNvPr id="25" name="Freeform 48">
            <a:extLst>
              <a:ext uri="{FF2B5EF4-FFF2-40B4-BE49-F238E27FC236}">
                <a16:creationId xmlns:a16="http://schemas.microsoft.com/office/drawing/2014/main" id="{139A85F6-D9D3-4CCC-83CB-F1FD9A3CB95E}"/>
              </a:ext>
            </a:extLst>
          </p:cNvPr>
          <p:cNvSpPr/>
          <p:nvPr/>
        </p:nvSpPr>
        <p:spPr>
          <a:xfrm rot="13132915">
            <a:off x="7479070" y="3639433"/>
            <a:ext cx="187205" cy="313207"/>
          </a:xfrm>
          <a:custGeom>
            <a:avLst/>
            <a:gdLst>
              <a:gd name="connsiteX0" fmla="*/ 0 w 513265"/>
              <a:gd name="connsiteY0" fmla="*/ 0 h 640662"/>
              <a:gd name="connsiteX1" fmla="*/ 432391 w 513265"/>
              <a:gd name="connsiteY1" fmla="*/ 311888 h 640662"/>
              <a:gd name="connsiteX2" fmla="*/ 510363 w 513265"/>
              <a:gd name="connsiteY2" fmla="*/ 609600 h 640662"/>
              <a:gd name="connsiteX3" fmla="*/ 489098 w 513265"/>
              <a:gd name="connsiteY3" fmla="*/ 616688 h 640662"/>
              <a:gd name="connsiteX0" fmla="*/ 0 w 317686"/>
              <a:gd name="connsiteY0" fmla="*/ 0 h 701081"/>
              <a:gd name="connsiteX1" fmla="*/ 236812 w 317686"/>
              <a:gd name="connsiteY1" fmla="*/ 372307 h 701081"/>
              <a:gd name="connsiteX2" fmla="*/ 314784 w 317686"/>
              <a:gd name="connsiteY2" fmla="*/ 670019 h 701081"/>
              <a:gd name="connsiteX3" fmla="*/ 293519 w 317686"/>
              <a:gd name="connsiteY3" fmla="*/ 677107 h 701081"/>
              <a:gd name="connsiteX0" fmla="*/ 0 w 254249"/>
              <a:gd name="connsiteY0" fmla="*/ 0 h 711906"/>
              <a:gd name="connsiteX1" fmla="*/ 173375 w 254249"/>
              <a:gd name="connsiteY1" fmla="*/ 383132 h 711906"/>
              <a:gd name="connsiteX2" fmla="*/ 251347 w 254249"/>
              <a:gd name="connsiteY2" fmla="*/ 680844 h 711906"/>
              <a:gd name="connsiteX3" fmla="*/ 230082 w 254249"/>
              <a:gd name="connsiteY3" fmla="*/ 687932 h 711906"/>
              <a:gd name="connsiteX0" fmla="*/ 0 w 254249"/>
              <a:gd name="connsiteY0" fmla="*/ 0 h 711906"/>
              <a:gd name="connsiteX1" fmla="*/ 173375 w 254249"/>
              <a:gd name="connsiteY1" fmla="*/ 383132 h 711906"/>
              <a:gd name="connsiteX2" fmla="*/ 251347 w 254249"/>
              <a:gd name="connsiteY2" fmla="*/ 680844 h 711906"/>
              <a:gd name="connsiteX3" fmla="*/ 230082 w 254249"/>
              <a:gd name="connsiteY3" fmla="*/ 687932 h 711906"/>
              <a:gd name="connsiteX0" fmla="*/ 0 w 254249"/>
              <a:gd name="connsiteY0" fmla="*/ 0 h 711906"/>
              <a:gd name="connsiteX1" fmla="*/ 173375 w 254249"/>
              <a:gd name="connsiteY1" fmla="*/ 383132 h 711906"/>
              <a:gd name="connsiteX2" fmla="*/ 251347 w 254249"/>
              <a:gd name="connsiteY2" fmla="*/ 680844 h 711906"/>
              <a:gd name="connsiteX3" fmla="*/ 230082 w 254249"/>
              <a:gd name="connsiteY3" fmla="*/ 687932 h 711906"/>
              <a:gd name="connsiteX0" fmla="*/ 0 w 237484"/>
              <a:gd name="connsiteY0" fmla="*/ 0 h 711906"/>
              <a:gd name="connsiteX1" fmla="*/ 173375 w 237484"/>
              <a:gd name="connsiteY1" fmla="*/ 383132 h 711906"/>
              <a:gd name="connsiteX2" fmla="*/ 224160 w 237484"/>
              <a:gd name="connsiteY2" fmla="*/ 680844 h 711906"/>
              <a:gd name="connsiteX3" fmla="*/ 230082 w 237484"/>
              <a:gd name="connsiteY3" fmla="*/ 687932 h 711906"/>
            </a:gdLst>
            <a:ahLst/>
            <a:cxnLst>
              <a:cxn ang="0">
                <a:pos x="connsiteX0" y="connsiteY0"/>
              </a:cxn>
              <a:cxn ang="0">
                <a:pos x="connsiteX1" y="connsiteY1"/>
              </a:cxn>
              <a:cxn ang="0">
                <a:pos x="connsiteX2" y="connsiteY2"/>
              </a:cxn>
              <a:cxn ang="0">
                <a:pos x="connsiteX3" y="connsiteY3"/>
              </a:cxn>
            </a:cxnLst>
            <a:rect l="l" t="t" r="r" b="b"/>
            <a:pathLst>
              <a:path w="237484" h="711906">
                <a:moveTo>
                  <a:pt x="0" y="0"/>
                </a:moveTo>
                <a:cubicBezTo>
                  <a:pt x="110228" y="191743"/>
                  <a:pt x="136015" y="269658"/>
                  <a:pt x="173375" y="383132"/>
                </a:cubicBezTo>
                <a:cubicBezTo>
                  <a:pt x="210735" y="496606"/>
                  <a:pt x="214709" y="630044"/>
                  <a:pt x="224160" y="680844"/>
                </a:cubicBezTo>
                <a:cubicBezTo>
                  <a:pt x="233611" y="731644"/>
                  <a:pt x="245440" y="709788"/>
                  <a:pt x="230082" y="687932"/>
                </a:cubicBezTo>
              </a:path>
            </a:pathLst>
          </a:custGeom>
          <a:noFill/>
          <a:ln w="31750">
            <a:solidFill>
              <a:srgbClr val="007675"/>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1350" kern="0">
              <a:solidFill>
                <a:prstClr val="white"/>
              </a:solidFill>
              <a:latin typeface="Franklin Gothic Book"/>
              <a:sym typeface="Proxima Nova Bold"/>
            </a:endParaRPr>
          </a:p>
        </p:txBody>
      </p:sp>
      <p:cxnSp>
        <p:nvCxnSpPr>
          <p:cNvPr id="26" name="Straight Arrow Connector 25">
            <a:extLst>
              <a:ext uri="{FF2B5EF4-FFF2-40B4-BE49-F238E27FC236}">
                <a16:creationId xmlns:a16="http://schemas.microsoft.com/office/drawing/2014/main" id="{710CABC7-07B5-497B-95F0-8B883EDEF095}"/>
              </a:ext>
            </a:extLst>
          </p:cNvPr>
          <p:cNvCxnSpPr>
            <a:cxnSpLocks/>
            <a:endCxn id="27" idx="0"/>
          </p:cNvCxnSpPr>
          <p:nvPr/>
        </p:nvCxnSpPr>
        <p:spPr>
          <a:xfrm>
            <a:off x="6027422" y="5150601"/>
            <a:ext cx="3" cy="454182"/>
          </a:xfrm>
          <a:prstGeom prst="straightConnector1">
            <a:avLst/>
          </a:prstGeom>
          <a:ln w="31750">
            <a:solidFill>
              <a:srgbClr val="007675"/>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99CF78F-B402-4889-8E24-31D134C7164A}"/>
              </a:ext>
            </a:extLst>
          </p:cNvPr>
          <p:cNvSpPr txBox="1"/>
          <p:nvPr/>
        </p:nvSpPr>
        <p:spPr>
          <a:xfrm>
            <a:off x="4584934" y="5604783"/>
            <a:ext cx="2884981" cy="300082"/>
          </a:xfrm>
          <a:prstGeom prst="rect">
            <a:avLst/>
          </a:prstGeom>
          <a:noFill/>
        </p:spPr>
        <p:txBody>
          <a:bodyPr wrap="square" rtlCol="0">
            <a:spAutoFit/>
          </a:bodyPr>
          <a:lstStyle/>
          <a:p>
            <a:pPr algn="ctr" defTabSz="412750" hangingPunct="0"/>
            <a:r>
              <a:rPr lang="en-US" sz="1350" kern="0" dirty="0">
                <a:solidFill>
                  <a:srgbClr val="007675"/>
                </a:solidFill>
                <a:latin typeface="Franklin Gothic Medium" panose="020B0603020102020204" pitchFamily="34" charset="0"/>
                <a:sym typeface="Proxima Nova Bold"/>
              </a:rPr>
              <a:t>Transboundary Environmental Flows</a:t>
            </a:r>
          </a:p>
        </p:txBody>
      </p:sp>
      <p:sp>
        <p:nvSpPr>
          <p:cNvPr id="28" name="TextBox 27">
            <a:extLst>
              <a:ext uri="{FF2B5EF4-FFF2-40B4-BE49-F238E27FC236}">
                <a16:creationId xmlns:a16="http://schemas.microsoft.com/office/drawing/2014/main" id="{338CB2DF-6595-4C05-806A-A024BB83A89E}"/>
              </a:ext>
            </a:extLst>
          </p:cNvPr>
          <p:cNvSpPr txBox="1"/>
          <p:nvPr/>
        </p:nvSpPr>
        <p:spPr>
          <a:xfrm>
            <a:off x="8105909" y="4001894"/>
            <a:ext cx="833807" cy="473206"/>
          </a:xfrm>
          <a:prstGeom prst="rect">
            <a:avLst/>
          </a:prstGeom>
          <a:noFill/>
        </p:spPr>
        <p:txBody>
          <a:bodyPr wrap="square" rtlCol="0">
            <a:spAutoFit/>
          </a:bodyPr>
          <a:lstStyle/>
          <a:p>
            <a:pPr algn="ctr" defTabSz="412750" hangingPunct="0"/>
            <a:r>
              <a:rPr lang="en-US" sz="825" kern="0" dirty="0">
                <a:solidFill>
                  <a:srgbClr val="007675"/>
                </a:solidFill>
                <a:latin typeface="Franklin Gothic Medium" panose="020B0603020102020204" pitchFamily="34" charset="0"/>
                <a:sym typeface="Proxima Nova Bold"/>
              </a:rPr>
              <a:t>Residuals</a:t>
            </a:r>
          </a:p>
          <a:p>
            <a:pPr algn="ctr" defTabSz="412750" hangingPunct="0"/>
            <a:r>
              <a:rPr lang="en-US" sz="825" kern="0" dirty="0">
                <a:solidFill>
                  <a:srgbClr val="007675"/>
                </a:solidFill>
                <a:latin typeface="Franklin Gothic Medium" panose="020B0603020102020204" pitchFamily="34" charset="0"/>
                <a:sym typeface="Proxima Nova Bold"/>
              </a:rPr>
              <a:t>(emissions,</a:t>
            </a:r>
          </a:p>
          <a:p>
            <a:pPr algn="ctr" defTabSz="412750" hangingPunct="0"/>
            <a:r>
              <a:rPr lang="en-US" sz="825" kern="0" dirty="0">
                <a:solidFill>
                  <a:srgbClr val="007675"/>
                </a:solidFill>
                <a:latin typeface="Franklin Gothic Medium" panose="020B0603020102020204" pitchFamily="34" charset="0"/>
                <a:sym typeface="Proxima Nova Bold"/>
              </a:rPr>
              <a:t>waste)</a:t>
            </a:r>
          </a:p>
        </p:txBody>
      </p:sp>
      <p:cxnSp>
        <p:nvCxnSpPr>
          <p:cNvPr id="29" name="Straight Arrow Connector 28">
            <a:extLst>
              <a:ext uri="{FF2B5EF4-FFF2-40B4-BE49-F238E27FC236}">
                <a16:creationId xmlns:a16="http://schemas.microsoft.com/office/drawing/2014/main" id="{ABB15686-6293-462D-8C62-C39630091F8A}"/>
              </a:ext>
            </a:extLst>
          </p:cNvPr>
          <p:cNvCxnSpPr>
            <a:cxnSpLocks/>
          </p:cNvCxnSpPr>
          <p:nvPr/>
        </p:nvCxnSpPr>
        <p:spPr>
          <a:xfrm>
            <a:off x="2048930" y="2298060"/>
            <a:ext cx="1836309" cy="0"/>
          </a:xfrm>
          <a:prstGeom prst="straightConnector1">
            <a:avLst/>
          </a:prstGeom>
          <a:ln w="31750">
            <a:solidFill>
              <a:srgbClr val="007675"/>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D8D96E1-4934-40FB-9A66-03F30FCD3A87}"/>
              </a:ext>
            </a:extLst>
          </p:cNvPr>
          <p:cNvSpPr txBox="1"/>
          <p:nvPr/>
        </p:nvSpPr>
        <p:spPr>
          <a:xfrm>
            <a:off x="1642071" y="2413515"/>
            <a:ext cx="1100995" cy="507831"/>
          </a:xfrm>
          <a:prstGeom prst="rect">
            <a:avLst/>
          </a:prstGeom>
          <a:noFill/>
        </p:spPr>
        <p:txBody>
          <a:bodyPr wrap="square" rtlCol="0">
            <a:spAutoFit/>
          </a:bodyPr>
          <a:lstStyle/>
          <a:p>
            <a:pPr algn="ctr" defTabSz="412750" hangingPunct="0"/>
            <a:r>
              <a:rPr lang="en-US" sz="1350" kern="0" dirty="0">
                <a:solidFill>
                  <a:srgbClr val="007675"/>
                </a:solidFill>
                <a:latin typeface="Franklin Gothic Medium" panose="020B0603020102020204" pitchFamily="34" charset="0"/>
                <a:sym typeface="Proxima Nova Bold"/>
              </a:rPr>
              <a:t>Imports</a:t>
            </a:r>
          </a:p>
          <a:p>
            <a:pPr algn="ctr" defTabSz="412750" hangingPunct="0"/>
            <a:r>
              <a:rPr lang="en-US" sz="1350" kern="0" dirty="0">
                <a:solidFill>
                  <a:srgbClr val="007675"/>
                </a:solidFill>
                <a:latin typeface="Franklin Gothic Medium" panose="020B0603020102020204" pitchFamily="34" charset="0"/>
                <a:sym typeface="Proxima Nova Bold"/>
              </a:rPr>
              <a:t>Exports</a:t>
            </a:r>
          </a:p>
        </p:txBody>
      </p:sp>
    </p:spTree>
    <p:extLst>
      <p:ext uri="{BB962C8B-B14F-4D97-AF65-F5344CB8AC3E}">
        <p14:creationId xmlns:p14="http://schemas.microsoft.com/office/powerpoint/2010/main" val="62245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110" y="998466"/>
            <a:ext cx="6081508" cy="4969374"/>
          </a:xfrm>
          <a:prstGeom prst="rect">
            <a:avLst/>
          </a:prstGeom>
        </p:spPr>
      </p:pic>
      <p:sp>
        <p:nvSpPr>
          <p:cNvPr id="7" name="TextBox 6">
            <a:extLst>
              <a:ext uri="{FF2B5EF4-FFF2-40B4-BE49-F238E27FC236}">
                <a16:creationId xmlns:a16="http://schemas.microsoft.com/office/drawing/2014/main" id="{2E621528-5453-466A-9AE7-7005D3827E19}"/>
              </a:ext>
            </a:extLst>
          </p:cNvPr>
          <p:cNvSpPr txBox="1"/>
          <p:nvPr/>
        </p:nvSpPr>
        <p:spPr>
          <a:xfrm>
            <a:off x="1746123" y="1118103"/>
            <a:ext cx="1906475" cy="415498"/>
          </a:xfrm>
          <a:prstGeom prst="rect">
            <a:avLst/>
          </a:prstGeom>
          <a:noFill/>
        </p:spPr>
        <p:txBody>
          <a:bodyPr wrap="square" rtlCol="0">
            <a:spAutoFit/>
          </a:bodyPr>
          <a:lstStyle/>
          <a:p>
            <a:pPr algn="ctr"/>
            <a:r>
              <a:rPr lang="en-US" sz="2100" b="1" dirty="0">
                <a:gradFill>
                  <a:gsLst>
                    <a:gs pos="0">
                      <a:srgbClr val="EEECE1">
                        <a:lumMod val="25000"/>
                      </a:srgbClr>
                    </a:gs>
                    <a:gs pos="97000">
                      <a:srgbClr val="EEECE1">
                        <a:lumMod val="25000"/>
                      </a:srgbClr>
                    </a:gs>
                  </a:gsLst>
                  <a:lin ang="5400000" scaled="1"/>
                </a:gradFill>
                <a:latin typeface="Franklin Gothic Book"/>
                <a:sym typeface="Proxima Nova Bold"/>
              </a:rPr>
              <a:t>Stock accounts</a:t>
            </a:r>
          </a:p>
        </p:txBody>
      </p:sp>
      <p:sp>
        <p:nvSpPr>
          <p:cNvPr id="8" name="TextBox 7">
            <a:extLst>
              <a:ext uri="{FF2B5EF4-FFF2-40B4-BE49-F238E27FC236}">
                <a16:creationId xmlns:a16="http://schemas.microsoft.com/office/drawing/2014/main" id="{2E621528-5453-466A-9AE7-7005D3827E19}"/>
              </a:ext>
            </a:extLst>
          </p:cNvPr>
          <p:cNvSpPr txBox="1"/>
          <p:nvPr/>
        </p:nvSpPr>
        <p:spPr>
          <a:xfrm>
            <a:off x="4687843" y="1108776"/>
            <a:ext cx="1906475" cy="415498"/>
          </a:xfrm>
          <a:prstGeom prst="rect">
            <a:avLst/>
          </a:prstGeom>
          <a:noFill/>
        </p:spPr>
        <p:txBody>
          <a:bodyPr wrap="square" rtlCol="0">
            <a:spAutoFit/>
          </a:bodyPr>
          <a:lstStyle/>
          <a:p>
            <a:pPr algn="ctr"/>
            <a:r>
              <a:rPr lang="en-US" sz="2100" b="1" dirty="0">
                <a:gradFill>
                  <a:gsLst>
                    <a:gs pos="0">
                      <a:srgbClr val="EEECE1">
                        <a:lumMod val="25000"/>
                      </a:srgbClr>
                    </a:gs>
                    <a:gs pos="97000">
                      <a:srgbClr val="EEECE1">
                        <a:lumMod val="25000"/>
                      </a:srgbClr>
                    </a:gs>
                  </a:gsLst>
                  <a:lin ang="5400000" scaled="1"/>
                </a:gradFill>
                <a:latin typeface="Franklin Gothic Book"/>
                <a:sym typeface="Proxima Nova Bold"/>
              </a:rPr>
              <a:t>Flow accounts</a:t>
            </a:r>
          </a:p>
        </p:txBody>
      </p:sp>
      <p:sp>
        <p:nvSpPr>
          <p:cNvPr id="9" name="TextBox 8">
            <a:extLst>
              <a:ext uri="{FF2B5EF4-FFF2-40B4-BE49-F238E27FC236}">
                <a16:creationId xmlns:a16="http://schemas.microsoft.com/office/drawing/2014/main" id="{2E621528-5453-466A-9AE7-7005D3827E19}"/>
              </a:ext>
            </a:extLst>
          </p:cNvPr>
          <p:cNvSpPr txBox="1"/>
          <p:nvPr/>
        </p:nvSpPr>
        <p:spPr>
          <a:xfrm>
            <a:off x="1746123" y="1372017"/>
            <a:ext cx="1906475" cy="300082"/>
          </a:xfrm>
          <a:prstGeom prst="rect">
            <a:avLst/>
          </a:prstGeom>
          <a:noFill/>
        </p:spPr>
        <p:txBody>
          <a:bodyPr wrap="square" rtlCol="0">
            <a:spAutoFit/>
          </a:bodyPr>
          <a:lstStyle/>
          <a:p>
            <a:pPr algn="ctr"/>
            <a:r>
              <a:rPr lang="en-US" sz="1350" i="1" dirty="0">
                <a:gradFill>
                  <a:gsLst>
                    <a:gs pos="0">
                      <a:srgbClr val="EEECE1">
                        <a:lumMod val="25000"/>
                      </a:srgbClr>
                    </a:gs>
                    <a:gs pos="97000">
                      <a:srgbClr val="EEECE1">
                        <a:lumMod val="25000"/>
                      </a:srgbClr>
                    </a:gs>
                  </a:gsLst>
                  <a:lin ang="5400000" scaled="1"/>
                </a:gradFill>
                <a:latin typeface="Franklin Gothic Book"/>
                <a:sym typeface="Proxima Nova Bold"/>
              </a:rPr>
              <a:t>and change in stocks</a:t>
            </a:r>
          </a:p>
        </p:txBody>
      </p:sp>
      <p:sp>
        <p:nvSpPr>
          <p:cNvPr id="10" name="TextBox 9">
            <a:extLst>
              <a:ext uri="{FF2B5EF4-FFF2-40B4-BE49-F238E27FC236}">
                <a16:creationId xmlns:a16="http://schemas.microsoft.com/office/drawing/2014/main" id="{2E621528-5453-466A-9AE7-7005D3827E19}"/>
              </a:ext>
            </a:extLst>
          </p:cNvPr>
          <p:cNvSpPr txBox="1"/>
          <p:nvPr/>
        </p:nvSpPr>
        <p:spPr>
          <a:xfrm>
            <a:off x="1453152" y="2020284"/>
            <a:ext cx="1067536" cy="507831"/>
          </a:xfrm>
          <a:prstGeom prst="rect">
            <a:avLst/>
          </a:prstGeom>
          <a:noFill/>
        </p:spPr>
        <p:txBody>
          <a:bodyPr wrap="square" rtlCol="0">
            <a:spAutoFit/>
          </a:bodyPr>
          <a:lstStyle/>
          <a:p>
            <a:pPr algn="ct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Ecosystem</a:t>
            </a:r>
            <a:b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b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extent</a:t>
            </a:r>
          </a:p>
        </p:txBody>
      </p:sp>
      <p:sp>
        <p:nvSpPr>
          <p:cNvPr id="11" name="TextBox 10">
            <a:extLst>
              <a:ext uri="{FF2B5EF4-FFF2-40B4-BE49-F238E27FC236}">
                <a16:creationId xmlns:a16="http://schemas.microsoft.com/office/drawing/2014/main" id="{2E621528-5453-466A-9AE7-7005D3827E19}"/>
              </a:ext>
            </a:extLst>
          </p:cNvPr>
          <p:cNvSpPr txBox="1"/>
          <p:nvPr/>
        </p:nvSpPr>
        <p:spPr>
          <a:xfrm>
            <a:off x="2961310" y="2020886"/>
            <a:ext cx="1067536" cy="507831"/>
          </a:xfrm>
          <a:prstGeom prst="rect">
            <a:avLst/>
          </a:prstGeom>
          <a:noFill/>
        </p:spPr>
        <p:txBody>
          <a:bodyPr wrap="square" rtlCol="0">
            <a:spAutoFit/>
          </a:bodyPr>
          <a:lstStyle/>
          <a:p>
            <a:pPr algn="ct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Ecosystem</a:t>
            </a:r>
            <a:b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b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condition</a:t>
            </a:r>
          </a:p>
        </p:txBody>
      </p:sp>
      <p:sp>
        <p:nvSpPr>
          <p:cNvPr id="12" name="TextBox 11">
            <a:extLst>
              <a:ext uri="{FF2B5EF4-FFF2-40B4-BE49-F238E27FC236}">
                <a16:creationId xmlns:a16="http://schemas.microsoft.com/office/drawing/2014/main" id="{2E621528-5453-466A-9AE7-7005D3827E19}"/>
              </a:ext>
            </a:extLst>
          </p:cNvPr>
          <p:cNvSpPr txBox="1"/>
          <p:nvPr/>
        </p:nvSpPr>
        <p:spPr>
          <a:xfrm>
            <a:off x="5131806" y="2682107"/>
            <a:ext cx="1067536" cy="715581"/>
          </a:xfrm>
          <a:prstGeom prst="rect">
            <a:avLst/>
          </a:prstGeom>
          <a:noFill/>
        </p:spPr>
        <p:txBody>
          <a:bodyPr wrap="square" rtlCol="0">
            <a:spAutoFit/>
          </a:bodyPr>
          <a:lstStyle/>
          <a:p>
            <a:pPr algn="ct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Ecosystem</a:t>
            </a:r>
            <a:b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b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services flow</a:t>
            </a:r>
          </a:p>
        </p:txBody>
      </p:sp>
      <p:sp>
        <p:nvSpPr>
          <p:cNvPr id="13" name="TextBox 12">
            <a:extLst>
              <a:ext uri="{FF2B5EF4-FFF2-40B4-BE49-F238E27FC236}">
                <a16:creationId xmlns:a16="http://schemas.microsoft.com/office/drawing/2014/main" id="{2E621528-5453-466A-9AE7-7005D3827E19}"/>
              </a:ext>
            </a:extLst>
          </p:cNvPr>
          <p:cNvSpPr txBox="1"/>
          <p:nvPr/>
        </p:nvSpPr>
        <p:spPr>
          <a:xfrm>
            <a:off x="5131806" y="4371255"/>
            <a:ext cx="1067536" cy="715581"/>
          </a:xfrm>
          <a:prstGeom prst="rect">
            <a:avLst/>
          </a:prstGeom>
          <a:noFill/>
        </p:spPr>
        <p:txBody>
          <a:bodyPr wrap="square" rtlCol="0">
            <a:spAutoFit/>
          </a:bodyPr>
          <a:lstStyle/>
          <a:p>
            <a:pPr algn="ct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Ecosystem</a:t>
            </a:r>
            <a:b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b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services flow</a:t>
            </a:r>
          </a:p>
        </p:txBody>
      </p:sp>
      <p:sp>
        <p:nvSpPr>
          <p:cNvPr id="14" name="TextBox 13">
            <a:extLst>
              <a:ext uri="{FF2B5EF4-FFF2-40B4-BE49-F238E27FC236}">
                <a16:creationId xmlns:a16="http://schemas.microsoft.com/office/drawing/2014/main" id="{2E621528-5453-466A-9AE7-7005D3827E19}"/>
              </a:ext>
            </a:extLst>
          </p:cNvPr>
          <p:cNvSpPr txBox="1"/>
          <p:nvPr/>
        </p:nvSpPr>
        <p:spPr>
          <a:xfrm>
            <a:off x="2038225" y="4322135"/>
            <a:ext cx="1293395" cy="715581"/>
          </a:xfrm>
          <a:prstGeom prst="rect">
            <a:avLst/>
          </a:prstGeom>
          <a:noFill/>
        </p:spPr>
        <p:txBody>
          <a:bodyPr wrap="square" rtlCol="0">
            <a:spAutoFit/>
          </a:bodyPr>
          <a:lstStyle/>
          <a:p>
            <a:pPr algn="ct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Monetary ecosystem</a:t>
            </a:r>
          </a:p>
          <a:p>
            <a:pPr algn="ctr"/>
            <a:r>
              <a:rPr lang="en-US" sz="1350" b="1" dirty="0">
                <a:gradFill>
                  <a:gsLst>
                    <a:gs pos="0">
                      <a:srgbClr val="EEECE1">
                        <a:lumMod val="25000"/>
                      </a:srgbClr>
                    </a:gs>
                    <a:gs pos="97000">
                      <a:srgbClr val="EEECE1">
                        <a:lumMod val="25000"/>
                      </a:srgbClr>
                    </a:gs>
                  </a:gsLst>
                  <a:lin ang="5400000" scaled="1"/>
                </a:gradFill>
                <a:latin typeface="Franklin Gothic Book"/>
                <a:sym typeface="Proxima Nova Bold"/>
              </a:rPr>
              <a:t>asset</a:t>
            </a:r>
          </a:p>
        </p:txBody>
      </p:sp>
      <p:sp>
        <p:nvSpPr>
          <p:cNvPr id="15" name="TextBox 14">
            <a:extLst>
              <a:ext uri="{FF2B5EF4-FFF2-40B4-BE49-F238E27FC236}">
                <a16:creationId xmlns:a16="http://schemas.microsoft.com/office/drawing/2014/main" id="{2E621528-5453-466A-9AE7-7005D3827E19}"/>
              </a:ext>
            </a:extLst>
          </p:cNvPr>
          <p:cNvSpPr txBox="1"/>
          <p:nvPr/>
        </p:nvSpPr>
        <p:spPr>
          <a:xfrm>
            <a:off x="5468629" y="5503375"/>
            <a:ext cx="1451140" cy="276999"/>
          </a:xfrm>
          <a:prstGeom prst="rect">
            <a:avLst/>
          </a:prstGeom>
          <a:noFill/>
        </p:spPr>
        <p:txBody>
          <a:bodyPr wrap="square" rtlCol="0">
            <a:spAutoFit/>
          </a:bodyPr>
          <a:lstStyle/>
          <a:p>
            <a:r>
              <a:rPr lang="en-US" sz="1200" dirty="0">
                <a:gradFill>
                  <a:gsLst>
                    <a:gs pos="0">
                      <a:srgbClr val="EEECE1">
                        <a:lumMod val="25000"/>
                      </a:srgbClr>
                    </a:gs>
                    <a:gs pos="97000">
                      <a:srgbClr val="EEECE1">
                        <a:lumMod val="25000"/>
                      </a:srgbClr>
                    </a:gs>
                  </a:gsLst>
                  <a:lin ang="5400000" scaled="1"/>
                </a:gradFill>
                <a:latin typeface="Franklin Gothic Book"/>
                <a:sym typeface="Proxima Nova Bold"/>
              </a:rPr>
              <a:t>Physical accounts</a:t>
            </a:r>
          </a:p>
        </p:txBody>
      </p:sp>
      <p:sp>
        <p:nvSpPr>
          <p:cNvPr id="16" name="TextBox 15">
            <a:extLst>
              <a:ext uri="{FF2B5EF4-FFF2-40B4-BE49-F238E27FC236}">
                <a16:creationId xmlns:a16="http://schemas.microsoft.com/office/drawing/2014/main" id="{2E621528-5453-466A-9AE7-7005D3827E19}"/>
              </a:ext>
            </a:extLst>
          </p:cNvPr>
          <p:cNvSpPr txBox="1"/>
          <p:nvPr/>
        </p:nvSpPr>
        <p:spPr>
          <a:xfrm>
            <a:off x="5463219" y="5725357"/>
            <a:ext cx="1737155" cy="276999"/>
          </a:xfrm>
          <a:prstGeom prst="rect">
            <a:avLst/>
          </a:prstGeom>
          <a:noFill/>
        </p:spPr>
        <p:txBody>
          <a:bodyPr wrap="square" rtlCol="0">
            <a:spAutoFit/>
          </a:bodyPr>
          <a:lstStyle/>
          <a:p>
            <a:r>
              <a:rPr lang="en-US" sz="1200" dirty="0">
                <a:gradFill>
                  <a:gsLst>
                    <a:gs pos="0">
                      <a:srgbClr val="EEECE1">
                        <a:lumMod val="25000"/>
                      </a:srgbClr>
                    </a:gs>
                    <a:gs pos="97000">
                      <a:srgbClr val="EEECE1">
                        <a:lumMod val="25000"/>
                      </a:srgbClr>
                    </a:gs>
                  </a:gsLst>
                  <a:lin ang="5400000" scaled="1"/>
                </a:gradFill>
                <a:latin typeface="Franklin Gothic Book"/>
                <a:sym typeface="Proxima Nova Bold"/>
              </a:rPr>
              <a:t>Monetary accounts</a:t>
            </a:r>
          </a:p>
        </p:txBody>
      </p:sp>
      <p:sp>
        <p:nvSpPr>
          <p:cNvPr id="3" name="Title 2">
            <a:extLst>
              <a:ext uri="{FF2B5EF4-FFF2-40B4-BE49-F238E27FC236}">
                <a16:creationId xmlns:a16="http://schemas.microsoft.com/office/drawing/2014/main" id="{7E886C57-67A9-456C-8697-5EB3404E8A1F}"/>
              </a:ext>
            </a:extLst>
          </p:cNvPr>
          <p:cNvSpPr>
            <a:spLocks noGrp="1"/>
          </p:cNvSpPr>
          <p:nvPr>
            <p:ph type="ctrTitle"/>
          </p:nvPr>
        </p:nvSpPr>
        <p:spPr>
          <a:xfrm>
            <a:off x="838200" y="235517"/>
            <a:ext cx="9144000" cy="591670"/>
          </a:xfrm>
        </p:spPr>
        <p:txBody>
          <a:bodyPr/>
          <a:lstStyle/>
          <a:p>
            <a:r>
              <a:rPr lang="en-US" dirty="0"/>
              <a:t>SEEA EA -  Core Accounts</a:t>
            </a:r>
          </a:p>
        </p:txBody>
      </p:sp>
      <p:pic>
        <p:nvPicPr>
          <p:cNvPr id="17" name="Picture 16" descr="A screenshot of a computer&#10;&#10;Description automatically generated">
            <a:extLst>
              <a:ext uri="{FF2B5EF4-FFF2-40B4-BE49-F238E27FC236}">
                <a16:creationId xmlns:a16="http://schemas.microsoft.com/office/drawing/2014/main" id="{415299CD-F942-4C64-9CCC-07B642D45CC9}"/>
              </a:ext>
            </a:extLst>
          </p:cNvPr>
          <p:cNvPicPr/>
          <p:nvPr/>
        </p:nvPicPr>
        <p:blipFill rotWithShape="1">
          <a:blip r:embed="rId4"/>
          <a:srcRect l="4838" t="27861" r="64967" b="7115"/>
          <a:stretch/>
        </p:blipFill>
        <p:spPr bwMode="auto">
          <a:xfrm>
            <a:off x="7510264" y="1108776"/>
            <a:ext cx="4439080" cy="4394599"/>
          </a:xfrm>
          <a:prstGeom prst="rect">
            <a:avLst/>
          </a:prstGeom>
          <a:ln>
            <a:noFill/>
          </a:ln>
          <a:extLst>
            <a:ext uri="{53640926-AAD7-44D8-BBD7-CCE9431645EC}">
              <a14:shadowObscured xmlns:a14="http://schemas.microsoft.com/office/drawing/2010/main"/>
            </a:ext>
          </a:extLst>
        </p:spPr>
      </p:pic>
      <p:sp>
        <p:nvSpPr>
          <p:cNvPr id="4" name="Arrow: Right 3">
            <a:extLst>
              <a:ext uri="{FF2B5EF4-FFF2-40B4-BE49-F238E27FC236}">
                <a16:creationId xmlns:a16="http://schemas.microsoft.com/office/drawing/2014/main" id="{71488A1C-5365-4B4F-BB7F-350F2E40CA09}"/>
              </a:ext>
            </a:extLst>
          </p:cNvPr>
          <p:cNvSpPr/>
          <p:nvPr/>
        </p:nvSpPr>
        <p:spPr>
          <a:xfrm>
            <a:off x="7370437" y="2806018"/>
            <a:ext cx="1278384" cy="591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29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700" y="391279"/>
            <a:ext cx="7419415" cy="443753"/>
          </a:xfrm>
        </p:spPr>
        <p:txBody>
          <a:bodyPr/>
          <a:lstStyle/>
          <a:p>
            <a:r>
              <a:rPr lang="nl-NL" dirty="0"/>
              <a:t>Decision from UNSC  2021</a:t>
            </a:r>
          </a:p>
        </p:txBody>
      </p:sp>
      <p:sp>
        <p:nvSpPr>
          <p:cNvPr id="3" name="Tijdelijke aanduiding voor tekst 2"/>
          <p:cNvSpPr>
            <a:spLocks noGrp="1"/>
          </p:cNvSpPr>
          <p:nvPr>
            <p:ph type="body" sz="quarter" idx="13"/>
          </p:nvPr>
        </p:nvSpPr>
        <p:spPr>
          <a:xfrm>
            <a:off x="635000" y="834176"/>
            <a:ext cx="10312400" cy="4918445"/>
          </a:xfrm>
        </p:spPr>
        <p:txBody>
          <a:bodyPr lIns="91440" tIns="45720" rIns="91440" bIns="45720" anchor="t"/>
          <a:lstStyle/>
          <a:p>
            <a:pPr marL="88900" lvl="1" indent="0">
              <a:buNone/>
            </a:pPr>
            <a:r>
              <a:rPr lang="en-US" sz="2400" dirty="0"/>
              <a:t>The United Nations Statistical Commission at its 52</a:t>
            </a:r>
            <a:r>
              <a:rPr lang="en-US" sz="2400" baseline="30000" dirty="0"/>
              <a:t>nd</a:t>
            </a:r>
            <a:r>
              <a:rPr lang="en-US" sz="2400" dirty="0"/>
              <a:t> session in March 2021 </a:t>
            </a:r>
          </a:p>
          <a:p>
            <a:pPr marL="444500" lvl="1" indent="-355600">
              <a:buFont typeface="Wingdings" panose="05000000000000000000" pitchFamily="2" charset="2"/>
              <a:buChar char="§"/>
            </a:pPr>
            <a:r>
              <a:rPr lang="en-US" sz="1600" dirty="0"/>
              <a:t>Agreed to remove the “Experimental” from the title of the revised SEEA Ecosystem Accounting, adopt chapters 1-7 describing the accounting framework and the physical accounts as an international statistical standard, keep all chapters together in one document, with chapters 8-11 describing monetary valuation and integrated accounting for ecosystem services and assets, and chapters 12-14 describing the applications and extensions, and regularly evaluate and report on the usefulness and pertinence of the accounts; (decision 8c)</a:t>
            </a:r>
          </a:p>
          <a:p>
            <a:pPr marL="444500" lvl="1" indent="-355600">
              <a:buFont typeface="Wingdings" panose="05000000000000000000" pitchFamily="2" charset="2"/>
              <a:buChar char="§"/>
            </a:pPr>
            <a:r>
              <a:rPr lang="en-US" sz="1600" dirty="0"/>
              <a:t>Recognized that, Chapters 8-11 of the SEEA Ecosystem Accounting describe internationally recognized statistical principles and recommendations for the valuation of ecosystem services and assets in a context that is coherent with the concepts of System of National Accounts for countries which are undertaking valuation of ecosystem services and/or assets, and requested the Committee to promptly resolve the outstanding methodological aspects in chapters 8-11 as identified in the research agenda; (decision 8d)</a:t>
            </a:r>
            <a:endParaRPr lang="en-US" sz="1600" i="1" dirty="0">
              <a:sym typeface="Wingdings" panose="05000000000000000000" pitchFamily="2" charset="2"/>
            </a:endParaRPr>
          </a:p>
        </p:txBody>
      </p:sp>
      <p:sp>
        <p:nvSpPr>
          <p:cNvPr id="4" name="TextBox 3">
            <a:extLst>
              <a:ext uri="{FF2B5EF4-FFF2-40B4-BE49-F238E27FC236}">
                <a16:creationId xmlns:a16="http://schemas.microsoft.com/office/drawing/2014/main" id="{98660DA4-8B0A-4B43-BEE4-A38714FEA75D}"/>
              </a:ext>
            </a:extLst>
          </p:cNvPr>
          <p:cNvSpPr txBox="1"/>
          <p:nvPr/>
        </p:nvSpPr>
        <p:spPr>
          <a:xfrm>
            <a:off x="3966258" y="6266671"/>
            <a:ext cx="5312780" cy="461665"/>
          </a:xfrm>
          <a:prstGeom prst="rect">
            <a:avLst/>
          </a:prstGeom>
          <a:noFill/>
        </p:spPr>
        <p:txBody>
          <a:bodyPr wrap="square" rtlCol="0">
            <a:spAutoFit/>
          </a:bodyPr>
          <a:lstStyle/>
          <a:p>
            <a:pPr algn="ctr" defTabSz="412750" hangingPunct="0"/>
            <a:r>
              <a:rPr lang="en-US" sz="1200" kern="0" dirty="0">
                <a:solidFill>
                  <a:srgbClr val="164950"/>
                </a:solidFill>
                <a:latin typeface="Proxima Nova Bold"/>
                <a:sym typeface="Proxima Nova Bold"/>
              </a:rPr>
              <a:t>Source: https://unstats.un.org/unsd/statcom/52nd-session/documents/decisions/Draft-Decisions-Final-10March2021.pdf</a:t>
            </a:r>
          </a:p>
        </p:txBody>
      </p:sp>
    </p:spTree>
    <p:extLst>
      <p:ext uri="{BB962C8B-B14F-4D97-AF65-F5344CB8AC3E}">
        <p14:creationId xmlns:p14="http://schemas.microsoft.com/office/powerpoint/2010/main" val="2504272471"/>
      </p:ext>
    </p:extLst>
  </p:cSld>
  <p:clrMapOvr>
    <a:masterClrMapping/>
  </p:clrMapOvr>
</p:sld>
</file>

<file path=ppt/theme/theme1.xml><?xml version="1.0" encoding="utf-8"?>
<a:theme xmlns:a="http://schemas.openxmlformats.org/drawingml/2006/main" name="1_Title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chemeClr val="bg1"/>
            </a:solidFill>
            <a:latin typeface="News Gothic" panose="0200050304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16D801-6E12-454E-B660-87872EFE2DBE}" vid="{B8CB37DA-9583-41AE-8830-84499AF080D0}"/>
    </a:ext>
  </a:extLst>
</a:theme>
</file>

<file path=ppt/theme/theme3.xml><?xml version="1.0" encoding="utf-8"?>
<a:theme xmlns:a="http://schemas.openxmlformats.org/drawingml/2006/main" name="2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16D801-6E12-454E-B660-87872EFE2DBE}" vid="{456D67F6-7350-4123-9142-5A07043BDD6C}"/>
    </a:ext>
  </a:extLst>
</a:theme>
</file>

<file path=ppt/theme/theme5.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Cobranded.pot [Read-Only] [Compatibility Mode]" id="{756CE0D8-BF96-4A0C-A194-3EB8098B4EBE}" vid="{C029A8FA-8733-43B0-A718-9EA4C138C00B}"/>
    </a:ext>
  </a:extLst>
</a:theme>
</file>

<file path=ppt/theme/theme6.xml><?xml version="1.0" encoding="utf-8"?>
<a:theme xmlns:a="http://schemas.openxmlformats.org/drawingml/2006/main" name="1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Cobranded.pot [Read-Only] [Compatibility Mode]" id="{756CE0D8-BF96-4A0C-A194-3EB8098B4EBE}" vid="{C029A8FA-8733-43B0-A718-9EA4C138C00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DC9717E1C14144A678B5BB6ED3A978" ma:contentTypeVersion="13" ma:contentTypeDescription="Create a new document." ma:contentTypeScope="" ma:versionID="7329a12aa77c3c5208e22657b5f34ad9">
  <xsd:schema xmlns:xsd="http://www.w3.org/2001/XMLSchema" xmlns:xs="http://www.w3.org/2001/XMLSchema" xmlns:p="http://schemas.microsoft.com/office/2006/metadata/properties" xmlns:ns2="5f6722c4-4b54-4565-9073-6b2cdb56319d" xmlns:ns3="015a1b56-f9db-44b0-a971-80694ead8fc0" targetNamespace="http://schemas.microsoft.com/office/2006/metadata/properties" ma:root="true" ma:fieldsID="22adb9f34e21f7054d59ce5d922990e6" ns2:_="" ns3:_="">
    <xsd:import namespace="5f6722c4-4b54-4565-9073-6b2cdb56319d"/>
    <xsd:import namespace="015a1b56-f9db-44b0-a971-80694ead8f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722c4-4b54-4565-9073-6b2cdb563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B53349-C976-4B0E-B920-1E79A0FF83F2}"/>
</file>

<file path=customXml/itemProps2.xml><?xml version="1.0" encoding="utf-8"?>
<ds:datastoreItem xmlns:ds="http://schemas.openxmlformats.org/officeDocument/2006/customXml" ds:itemID="{86523C40-34B6-435C-A58C-A03391A1771C}"/>
</file>

<file path=customXml/itemProps3.xml><?xml version="1.0" encoding="utf-8"?>
<ds:datastoreItem xmlns:ds="http://schemas.openxmlformats.org/officeDocument/2006/customXml" ds:itemID="{35C80898-3071-42E4-9542-C81709FD898C}"/>
</file>

<file path=docProps/app.xml><?xml version="1.0" encoding="utf-8"?>
<Properties xmlns="http://schemas.openxmlformats.org/officeDocument/2006/extended-properties" xmlns:vt="http://schemas.openxmlformats.org/officeDocument/2006/docPropsVTypes">
  <TotalTime>645</TotalTime>
  <Words>4037</Words>
  <Application>Microsoft Office PowerPoint</Application>
  <PresentationFormat>Widescreen</PresentationFormat>
  <Paragraphs>479</Paragraphs>
  <Slides>44</Slides>
  <Notes>29</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44</vt:i4>
      </vt:variant>
    </vt:vector>
  </HeadingPairs>
  <TitlesOfParts>
    <vt:vector size="65" baseType="lpstr">
      <vt:lpstr>Andes ExtraLight</vt:lpstr>
      <vt:lpstr>News Gothic</vt:lpstr>
      <vt:lpstr>Proxima Nova Bold</vt:lpstr>
      <vt:lpstr>Roboto</vt:lpstr>
      <vt:lpstr>Arial</vt:lpstr>
      <vt:lpstr>Arial Bold</vt:lpstr>
      <vt:lpstr>Calibri</vt:lpstr>
      <vt:lpstr>Calibri Light</vt:lpstr>
      <vt:lpstr>Franklin Gothic Book</vt:lpstr>
      <vt:lpstr>Franklin Gothic Medium</vt:lpstr>
      <vt:lpstr>Palatino Linotype</vt:lpstr>
      <vt:lpstr>Times New Roman</vt:lpstr>
      <vt:lpstr>Trebuchet MS</vt:lpstr>
      <vt:lpstr>Wingdings</vt:lpstr>
      <vt:lpstr>1_Title Slides</vt:lpstr>
      <vt:lpstr>Body Slides</vt:lpstr>
      <vt:lpstr>2_Body Slides</vt:lpstr>
      <vt:lpstr>Presentation1</vt:lpstr>
      <vt:lpstr>Full Page Interior</vt:lpstr>
      <vt:lpstr>1_Full Page Interior</vt:lpstr>
      <vt:lpstr>Office Theme</vt:lpstr>
      <vt:lpstr>Updates on the System of Environmental-Economic Accounting (SEEA)</vt:lpstr>
      <vt:lpstr>Mandate of the UN Committee of Experts on Environmental-Economic Accounting (UNEEA)</vt:lpstr>
      <vt:lpstr>UNCEEA Work Programme</vt:lpstr>
      <vt:lpstr>The SNA and SEEA: Systems of integrated information</vt:lpstr>
      <vt:lpstr>SEEA implementation</vt:lpstr>
      <vt:lpstr>Adoption of SEEA Ecosystem Accounting</vt:lpstr>
      <vt:lpstr>            SEEA Conceptual Framework</vt:lpstr>
      <vt:lpstr>SEEA EA -  Core Accounts</vt:lpstr>
      <vt:lpstr>Decision from UNSC  2021</vt:lpstr>
      <vt:lpstr>SEEA Ecosystem Accounting</vt:lpstr>
      <vt:lpstr>Next step</vt:lpstr>
      <vt:lpstr>Elements of the SNA update  Source: Catherine Van Rompaey and Joe St. Lawrence (2021) Well-being and Sustainability in the SNA update – Environmental-Economic Accounts Status and Governance  Presentation to the UNCEEA, June 2021  https://seea.un.org/sites/seea.un.org/files/wbstt_unceea_june_2021.pdf</vt:lpstr>
      <vt:lpstr>SNA Update </vt:lpstr>
      <vt:lpstr>Task Teams and Guidance Notes</vt:lpstr>
      <vt:lpstr>Wellbeing and sustainability task team</vt:lpstr>
      <vt:lpstr>Area Group on Environmental Economic Accounting</vt:lpstr>
      <vt:lpstr>SNA guidance for environmental-economic accounts</vt:lpstr>
      <vt:lpstr>Alignment of SNA with SEEA</vt:lpstr>
      <vt:lpstr>Minutes of the UNCEEA meeting 2021</vt:lpstr>
      <vt:lpstr>Discussion on the SEEA Central Framework update    </vt:lpstr>
      <vt:lpstr>Background</vt:lpstr>
      <vt:lpstr>Minutes of the UNCEEA meeting 2021</vt:lpstr>
      <vt:lpstr>Priority work programme - Classification</vt:lpstr>
      <vt:lpstr>Priority work programme - Classification</vt:lpstr>
      <vt:lpstr>SEEA and Post-2020 Global Biodiversity Frameworkk </vt:lpstr>
      <vt:lpstr>GBF Monitoring Framework</vt:lpstr>
      <vt:lpstr>GBF Monitoring Framework</vt:lpstr>
      <vt:lpstr>Why SEEA?</vt:lpstr>
      <vt:lpstr>Decision from UNSC  2021</vt:lpstr>
      <vt:lpstr>SBSTTA-24</vt:lpstr>
      <vt:lpstr>SEEA and Post-2020 GBF</vt:lpstr>
      <vt:lpstr>Example – SEEA and Goal A monitoring</vt:lpstr>
      <vt:lpstr>Example: SEEA and Goal B monitoring </vt:lpstr>
      <vt:lpstr>Next step</vt:lpstr>
      <vt:lpstr>PowerPoint Presentation</vt:lpstr>
      <vt:lpstr>Webinar series - Save the date!</vt:lpstr>
      <vt:lpstr>Data </vt:lpstr>
      <vt:lpstr>ARIES for SEEA for rapid, standardized account creation</vt:lpstr>
      <vt:lpstr>ARIES for SEEA for rapid, standardized account creation</vt:lpstr>
      <vt:lpstr>Example</vt:lpstr>
      <vt:lpstr>Capacity development </vt:lpstr>
      <vt:lpstr>E-learning</vt:lpstr>
      <vt:lpstr>Development of Community of Practice for NCA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Radulovici</dc:creator>
  <cp:lastModifiedBy>Julian Chow</cp:lastModifiedBy>
  <cp:revision>4</cp:revision>
  <dcterms:created xsi:type="dcterms:W3CDTF">2021-06-25T13:57:32Z</dcterms:created>
  <dcterms:modified xsi:type="dcterms:W3CDTF">2021-07-07T01:29:56Z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0x0101006BDC9717E1C14144A678B5BB6ED3A978</vt:lpwstr>
  </property>
</Properties>
</file>