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56" r:id="rId5"/>
  </p:sldMasterIdLst>
  <p:notesMasterIdLst>
    <p:notesMasterId r:id="rId20"/>
  </p:notesMasterIdLst>
  <p:sldIdLst>
    <p:sldId id="256" r:id="rId6"/>
    <p:sldId id="871" r:id="rId7"/>
    <p:sldId id="488" r:id="rId8"/>
    <p:sldId id="551" r:id="rId9"/>
    <p:sldId id="867" r:id="rId10"/>
    <p:sldId id="321" r:id="rId11"/>
    <p:sldId id="870" r:id="rId12"/>
    <p:sldId id="869" r:id="rId13"/>
    <p:sldId id="866" r:id="rId14"/>
    <p:sldId id="284" r:id="rId15"/>
    <p:sldId id="312" r:id="rId16"/>
    <p:sldId id="293" r:id="rId17"/>
    <p:sldId id="309" r:id="rId18"/>
    <p:sldId id="8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A1696-A32E-4047-838D-558802F4AA44}" v="224" dt="2021-07-07T06:04:40.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2494" autoAdjust="0"/>
  </p:normalViewPr>
  <p:slideViewPr>
    <p:cSldViewPr snapToGrid="0">
      <p:cViewPr varScale="1">
        <p:scale>
          <a:sx n="52" d="100"/>
          <a:sy n="52" d="100"/>
        </p:scale>
        <p:origin x="872"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fa Aboul Hosn" userId="c05cf575-0032-4071-abbd-9572d45320b5" providerId="ADAL" clId="{7F6A1696-A32E-4047-838D-558802F4AA44}"/>
    <pc:docChg chg="undo custSel addSld delSld modSld sldOrd modMainMaster">
      <pc:chgData name="Wafa Aboul Hosn" userId="c05cf575-0032-4071-abbd-9572d45320b5" providerId="ADAL" clId="{7F6A1696-A32E-4047-838D-558802F4AA44}" dt="2021-07-07T06:05:31.368" v="2181" actId="20577"/>
      <pc:docMkLst>
        <pc:docMk/>
      </pc:docMkLst>
      <pc:sldChg chg="addSp modSp mod">
        <pc:chgData name="Wafa Aboul Hosn" userId="c05cf575-0032-4071-abbd-9572d45320b5" providerId="ADAL" clId="{7F6A1696-A32E-4047-838D-558802F4AA44}" dt="2021-07-06T20:14:02.228" v="1287" actId="14100"/>
        <pc:sldMkLst>
          <pc:docMk/>
          <pc:sldMk cId="3265144570" sldId="256"/>
        </pc:sldMkLst>
        <pc:spChg chg="mod">
          <ac:chgData name="Wafa Aboul Hosn" userId="c05cf575-0032-4071-abbd-9572d45320b5" providerId="ADAL" clId="{7F6A1696-A32E-4047-838D-558802F4AA44}" dt="2021-07-06T18:20:32.436" v="17" actId="20577"/>
          <ac:spMkLst>
            <pc:docMk/>
            <pc:sldMk cId="3265144570" sldId="256"/>
            <ac:spMk id="2" creationId="{CBA3FBA6-CFFB-408F-B3D2-31D44CA78CB8}"/>
          </ac:spMkLst>
        </pc:spChg>
        <pc:spChg chg="mod">
          <ac:chgData name="Wafa Aboul Hosn" userId="c05cf575-0032-4071-abbd-9572d45320b5" providerId="ADAL" clId="{7F6A1696-A32E-4047-838D-558802F4AA44}" dt="2021-07-06T20:13:08.394" v="1280" actId="1076"/>
          <ac:spMkLst>
            <pc:docMk/>
            <pc:sldMk cId="3265144570" sldId="256"/>
            <ac:spMk id="3" creationId="{BBEB42A2-82BF-46B1-9400-40AAFE2C5DD5}"/>
          </ac:spMkLst>
        </pc:spChg>
        <pc:spChg chg="mod">
          <ac:chgData name="Wafa Aboul Hosn" userId="c05cf575-0032-4071-abbd-9572d45320b5" providerId="ADAL" clId="{7F6A1696-A32E-4047-838D-558802F4AA44}" dt="2021-07-06T20:13:19.509" v="1281" actId="1076"/>
          <ac:spMkLst>
            <pc:docMk/>
            <pc:sldMk cId="3265144570" sldId="256"/>
            <ac:spMk id="4" creationId="{4D277515-BFFB-4F0F-9572-A6CF4570785C}"/>
          </ac:spMkLst>
        </pc:spChg>
        <pc:spChg chg="add mod">
          <ac:chgData name="Wafa Aboul Hosn" userId="c05cf575-0032-4071-abbd-9572d45320b5" providerId="ADAL" clId="{7F6A1696-A32E-4047-838D-558802F4AA44}" dt="2021-07-06T20:14:02.228" v="1287" actId="14100"/>
          <ac:spMkLst>
            <pc:docMk/>
            <pc:sldMk cId="3265144570" sldId="256"/>
            <ac:spMk id="5" creationId="{31AE1F5B-9E13-4F7C-9F63-9FCABA0E4441}"/>
          </ac:spMkLst>
        </pc:spChg>
      </pc:sldChg>
      <pc:sldChg chg="del">
        <pc:chgData name="Wafa Aboul Hosn" userId="c05cf575-0032-4071-abbd-9572d45320b5" providerId="ADAL" clId="{7F6A1696-A32E-4047-838D-558802F4AA44}" dt="2021-07-06T20:08:07.051" v="1216" actId="47"/>
        <pc:sldMkLst>
          <pc:docMk/>
          <pc:sldMk cId="2750454517" sldId="257"/>
        </pc:sldMkLst>
      </pc:sldChg>
      <pc:sldChg chg="del">
        <pc:chgData name="Wafa Aboul Hosn" userId="c05cf575-0032-4071-abbd-9572d45320b5" providerId="ADAL" clId="{7F6A1696-A32E-4047-838D-558802F4AA44}" dt="2021-07-06T18:39:25.740" v="98" actId="47"/>
        <pc:sldMkLst>
          <pc:docMk/>
          <pc:sldMk cId="3299927708" sldId="262"/>
        </pc:sldMkLst>
      </pc:sldChg>
      <pc:sldChg chg="del">
        <pc:chgData name="Wafa Aboul Hosn" userId="c05cf575-0032-4071-abbd-9572d45320b5" providerId="ADAL" clId="{7F6A1696-A32E-4047-838D-558802F4AA44}" dt="2021-07-06T18:40:58.948" v="101" actId="47"/>
        <pc:sldMkLst>
          <pc:docMk/>
          <pc:sldMk cId="2363193547" sldId="272"/>
        </pc:sldMkLst>
      </pc:sldChg>
      <pc:sldChg chg="modSp add del mod">
        <pc:chgData name="Wafa Aboul Hosn" userId="c05cf575-0032-4071-abbd-9572d45320b5" providerId="ADAL" clId="{7F6A1696-A32E-4047-838D-558802F4AA44}" dt="2021-07-06T19:23:36.350" v="612" actId="47"/>
        <pc:sldMkLst>
          <pc:docMk/>
          <pc:sldMk cId="1484631531" sldId="283"/>
        </pc:sldMkLst>
        <pc:spChg chg="mod">
          <ac:chgData name="Wafa Aboul Hosn" userId="c05cf575-0032-4071-abbd-9572d45320b5" providerId="ADAL" clId="{7F6A1696-A32E-4047-838D-558802F4AA44}" dt="2021-07-06T18:29:09.207" v="46" actId="1076"/>
          <ac:spMkLst>
            <pc:docMk/>
            <pc:sldMk cId="1484631531" sldId="283"/>
            <ac:spMk id="2" creationId="{23E810A6-6E5D-4B34-817C-DBE7029194DD}"/>
          </ac:spMkLst>
        </pc:spChg>
      </pc:sldChg>
      <pc:sldChg chg="addSp delSp modSp mod">
        <pc:chgData name="Wafa Aboul Hosn" userId="c05cf575-0032-4071-abbd-9572d45320b5" providerId="ADAL" clId="{7F6A1696-A32E-4047-838D-558802F4AA44}" dt="2021-07-07T05:54:24.491" v="1771" actId="14100"/>
        <pc:sldMkLst>
          <pc:docMk/>
          <pc:sldMk cId="2735892415" sldId="284"/>
        </pc:sldMkLst>
        <pc:spChg chg="add del mod">
          <ac:chgData name="Wafa Aboul Hosn" userId="c05cf575-0032-4071-abbd-9572d45320b5" providerId="ADAL" clId="{7F6A1696-A32E-4047-838D-558802F4AA44}" dt="2021-07-07T05:54:13.939" v="1769"/>
          <ac:spMkLst>
            <pc:docMk/>
            <pc:sldMk cId="2735892415" sldId="284"/>
            <ac:spMk id="4" creationId="{92A19415-3191-4AB2-9293-4FF25F3CF882}"/>
          </ac:spMkLst>
        </pc:spChg>
        <pc:spChg chg="mod">
          <ac:chgData name="Wafa Aboul Hosn" userId="c05cf575-0032-4071-abbd-9572d45320b5" providerId="ADAL" clId="{7F6A1696-A32E-4047-838D-558802F4AA44}" dt="2021-07-06T18:38:25.373" v="91" actId="1076"/>
          <ac:spMkLst>
            <pc:docMk/>
            <pc:sldMk cId="2735892415" sldId="284"/>
            <ac:spMk id="19458" creationId="{00000000-0000-0000-0000-000000000000}"/>
          </ac:spMkLst>
        </pc:spChg>
        <pc:spChg chg="mod">
          <ac:chgData name="Wafa Aboul Hosn" userId="c05cf575-0032-4071-abbd-9572d45320b5" providerId="ADAL" clId="{7F6A1696-A32E-4047-838D-558802F4AA44}" dt="2021-07-07T05:54:24.491" v="1771" actId="14100"/>
          <ac:spMkLst>
            <pc:docMk/>
            <pc:sldMk cId="2735892415" sldId="284"/>
            <ac:spMk id="19459" creationId="{00000000-0000-0000-0000-000000000000}"/>
          </ac:spMkLst>
        </pc:spChg>
      </pc:sldChg>
      <pc:sldChg chg="del">
        <pc:chgData name="Wafa Aboul Hosn" userId="c05cf575-0032-4071-abbd-9572d45320b5" providerId="ADAL" clId="{7F6A1696-A32E-4047-838D-558802F4AA44}" dt="2021-07-06T18:39:14.451" v="93" actId="47"/>
        <pc:sldMkLst>
          <pc:docMk/>
          <pc:sldMk cId="3719013189" sldId="288"/>
        </pc:sldMkLst>
      </pc:sldChg>
      <pc:sldChg chg="del">
        <pc:chgData name="Wafa Aboul Hosn" userId="c05cf575-0032-4071-abbd-9572d45320b5" providerId="ADAL" clId="{7F6A1696-A32E-4047-838D-558802F4AA44}" dt="2021-07-06T18:39:16.589" v="94" actId="47"/>
        <pc:sldMkLst>
          <pc:docMk/>
          <pc:sldMk cId="3394362269" sldId="289"/>
        </pc:sldMkLst>
      </pc:sldChg>
      <pc:sldChg chg="del">
        <pc:chgData name="Wafa Aboul Hosn" userId="c05cf575-0032-4071-abbd-9572d45320b5" providerId="ADAL" clId="{7F6A1696-A32E-4047-838D-558802F4AA44}" dt="2021-07-06T18:39:17.730" v="95" actId="47"/>
        <pc:sldMkLst>
          <pc:docMk/>
          <pc:sldMk cId="1954860091" sldId="290"/>
        </pc:sldMkLst>
      </pc:sldChg>
      <pc:sldChg chg="addSp delSp modSp mod">
        <pc:chgData name="Wafa Aboul Hosn" userId="c05cf575-0032-4071-abbd-9572d45320b5" providerId="ADAL" clId="{7F6A1696-A32E-4047-838D-558802F4AA44}" dt="2021-07-06T19:09:57.694" v="354" actId="478"/>
        <pc:sldMkLst>
          <pc:docMk/>
          <pc:sldMk cId="2957709499" sldId="293"/>
        </pc:sldMkLst>
        <pc:spChg chg="add del">
          <ac:chgData name="Wafa Aboul Hosn" userId="c05cf575-0032-4071-abbd-9572d45320b5" providerId="ADAL" clId="{7F6A1696-A32E-4047-838D-558802F4AA44}" dt="2021-07-06T19:09:57.694" v="354" actId="478"/>
          <ac:spMkLst>
            <pc:docMk/>
            <pc:sldMk cId="2957709499" sldId="293"/>
            <ac:spMk id="2" creationId="{170F07C0-967E-4A73-AA89-61389C14B28E}"/>
          </ac:spMkLst>
        </pc:spChg>
        <pc:spChg chg="add del mod">
          <ac:chgData name="Wafa Aboul Hosn" userId="c05cf575-0032-4071-abbd-9572d45320b5" providerId="ADAL" clId="{7F6A1696-A32E-4047-838D-558802F4AA44}" dt="2021-07-06T19:09:57.694" v="354" actId="478"/>
          <ac:spMkLst>
            <pc:docMk/>
            <pc:sldMk cId="2957709499" sldId="293"/>
            <ac:spMk id="6" creationId="{E7A8AD28-F5C0-400A-9CB2-F9C9CE4E4ED1}"/>
          </ac:spMkLst>
        </pc:spChg>
      </pc:sldChg>
      <pc:sldChg chg="del">
        <pc:chgData name="Wafa Aboul Hosn" userId="c05cf575-0032-4071-abbd-9572d45320b5" providerId="ADAL" clId="{7F6A1696-A32E-4047-838D-558802F4AA44}" dt="2021-07-06T18:39:19.051" v="96" actId="47"/>
        <pc:sldMkLst>
          <pc:docMk/>
          <pc:sldMk cId="2364667039" sldId="301"/>
        </pc:sldMkLst>
      </pc:sldChg>
      <pc:sldChg chg="del">
        <pc:chgData name="Wafa Aboul Hosn" userId="c05cf575-0032-4071-abbd-9572d45320b5" providerId="ADAL" clId="{7F6A1696-A32E-4047-838D-558802F4AA44}" dt="2021-07-06T18:39:19.939" v="97" actId="47"/>
        <pc:sldMkLst>
          <pc:docMk/>
          <pc:sldMk cId="1118175627" sldId="306"/>
        </pc:sldMkLst>
      </pc:sldChg>
      <pc:sldChg chg="modSp mod">
        <pc:chgData name="Wafa Aboul Hosn" userId="c05cf575-0032-4071-abbd-9572d45320b5" providerId="ADAL" clId="{7F6A1696-A32E-4047-838D-558802F4AA44}" dt="2021-07-06T19:09:45.166" v="352" actId="1076"/>
        <pc:sldMkLst>
          <pc:docMk/>
          <pc:sldMk cId="1985655970" sldId="312"/>
        </pc:sldMkLst>
        <pc:spChg chg="mod">
          <ac:chgData name="Wafa Aboul Hosn" userId="c05cf575-0032-4071-abbd-9572d45320b5" providerId="ADAL" clId="{7F6A1696-A32E-4047-838D-558802F4AA44}" dt="2021-07-06T19:09:40.013" v="351" actId="21"/>
          <ac:spMkLst>
            <pc:docMk/>
            <pc:sldMk cId="1985655970" sldId="312"/>
            <ac:spMk id="2" creationId="{639C3B9B-08F5-4FC6-8431-399C1130787B}"/>
          </ac:spMkLst>
        </pc:spChg>
        <pc:spChg chg="mod">
          <ac:chgData name="Wafa Aboul Hosn" userId="c05cf575-0032-4071-abbd-9572d45320b5" providerId="ADAL" clId="{7F6A1696-A32E-4047-838D-558802F4AA44}" dt="2021-07-06T19:09:45.166" v="352" actId="1076"/>
          <ac:spMkLst>
            <pc:docMk/>
            <pc:sldMk cId="1985655970" sldId="312"/>
            <ac:spMk id="3" creationId="{BCB8642C-C8F2-475E-9DAE-AE06A676D939}"/>
          </ac:spMkLst>
        </pc:spChg>
      </pc:sldChg>
      <pc:sldChg chg="modSp add del mod">
        <pc:chgData name="Wafa Aboul Hosn" userId="c05cf575-0032-4071-abbd-9572d45320b5" providerId="ADAL" clId="{7F6A1696-A32E-4047-838D-558802F4AA44}" dt="2021-07-06T19:23:10.131" v="610" actId="47"/>
        <pc:sldMkLst>
          <pc:docMk/>
          <pc:sldMk cId="1618851748" sldId="316"/>
        </pc:sldMkLst>
        <pc:spChg chg="mod">
          <ac:chgData name="Wafa Aboul Hosn" userId="c05cf575-0032-4071-abbd-9572d45320b5" providerId="ADAL" clId="{7F6A1696-A32E-4047-838D-558802F4AA44}" dt="2021-07-06T19:22:49.065" v="609" actId="1076"/>
          <ac:spMkLst>
            <pc:docMk/>
            <pc:sldMk cId="1618851748" sldId="316"/>
            <ac:spMk id="3" creationId="{C2248B74-B90D-409D-8329-D4B8FAD7680F}"/>
          </ac:spMkLst>
        </pc:spChg>
      </pc:sldChg>
      <pc:sldChg chg="modSp add del mod">
        <pc:chgData name="Wafa Aboul Hosn" userId="c05cf575-0032-4071-abbd-9572d45320b5" providerId="ADAL" clId="{7F6A1696-A32E-4047-838D-558802F4AA44}" dt="2021-07-06T19:24:18.812" v="673" actId="20577"/>
        <pc:sldMkLst>
          <pc:docMk/>
          <pc:sldMk cId="1202147942" sldId="321"/>
        </pc:sldMkLst>
        <pc:spChg chg="mod">
          <ac:chgData name="Wafa Aboul Hosn" userId="c05cf575-0032-4071-abbd-9572d45320b5" providerId="ADAL" clId="{7F6A1696-A32E-4047-838D-558802F4AA44}" dt="2021-07-06T18:28:50.459" v="44" actId="20577"/>
          <ac:spMkLst>
            <pc:docMk/>
            <pc:sldMk cId="1202147942" sldId="321"/>
            <ac:spMk id="5" creationId="{154D640D-95B8-485B-AC30-9F8414372EEE}"/>
          </ac:spMkLst>
        </pc:spChg>
        <pc:graphicFrameChg chg="modGraphic">
          <ac:chgData name="Wafa Aboul Hosn" userId="c05cf575-0032-4071-abbd-9572d45320b5" providerId="ADAL" clId="{7F6A1696-A32E-4047-838D-558802F4AA44}" dt="2021-07-06T19:24:18.812" v="673" actId="20577"/>
          <ac:graphicFrameMkLst>
            <pc:docMk/>
            <pc:sldMk cId="1202147942" sldId="321"/>
            <ac:graphicFrameMk id="6" creationId="{4B8830F7-CFBF-412C-B48A-340706F29BC9}"/>
          </ac:graphicFrameMkLst>
        </pc:graphicFrameChg>
      </pc:sldChg>
      <pc:sldChg chg="modSp add del mod ord">
        <pc:chgData name="Wafa Aboul Hosn" userId="c05cf575-0032-4071-abbd-9572d45320b5" providerId="ADAL" clId="{7F6A1696-A32E-4047-838D-558802F4AA44}" dt="2021-07-07T06:05:31.368" v="2181" actId="20577"/>
        <pc:sldMkLst>
          <pc:docMk/>
          <pc:sldMk cId="0" sldId="488"/>
        </pc:sldMkLst>
        <pc:spChg chg="mod">
          <ac:chgData name="Wafa Aboul Hosn" userId="c05cf575-0032-4071-abbd-9572d45320b5" providerId="ADAL" clId="{7F6A1696-A32E-4047-838D-558802F4AA44}" dt="2021-07-06T19:53:57.463" v="1031" actId="20577"/>
          <ac:spMkLst>
            <pc:docMk/>
            <pc:sldMk cId="0" sldId="488"/>
            <ac:spMk id="5" creationId="{00000000-0000-0000-0000-000000000000}"/>
          </ac:spMkLst>
        </pc:spChg>
        <pc:graphicFrameChg chg="mod modGraphic">
          <ac:chgData name="Wafa Aboul Hosn" userId="c05cf575-0032-4071-abbd-9572d45320b5" providerId="ADAL" clId="{7F6A1696-A32E-4047-838D-558802F4AA44}" dt="2021-07-07T06:05:31.368" v="2181" actId="20577"/>
          <ac:graphicFrameMkLst>
            <pc:docMk/>
            <pc:sldMk cId="0" sldId="488"/>
            <ac:graphicFrameMk id="7" creationId="{00000000-0000-0000-0000-000000000000}"/>
          </ac:graphicFrameMkLst>
        </pc:graphicFrameChg>
      </pc:sldChg>
      <pc:sldChg chg="addSp delSp modSp add del mod ord">
        <pc:chgData name="Wafa Aboul Hosn" userId="c05cf575-0032-4071-abbd-9572d45320b5" providerId="ADAL" clId="{7F6A1696-A32E-4047-838D-558802F4AA44}" dt="2021-07-07T05:57:15.936" v="1883" actId="1076"/>
        <pc:sldMkLst>
          <pc:docMk/>
          <pc:sldMk cId="558302528" sldId="551"/>
        </pc:sldMkLst>
        <pc:spChg chg="del mod">
          <ac:chgData name="Wafa Aboul Hosn" userId="c05cf575-0032-4071-abbd-9572d45320b5" providerId="ADAL" clId="{7F6A1696-A32E-4047-838D-558802F4AA44}" dt="2021-07-06T19:15:37.635" v="411" actId="478"/>
          <ac:spMkLst>
            <pc:docMk/>
            <pc:sldMk cId="558302528" sldId="551"/>
            <ac:spMk id="2" creationId="{A0F26360-5D76-4648-B7F6-075B1EBD24D9}"/>
          </ac:spMkLst>
        </pc:spChg>
        <pc:spChg chg="mod">
          <ac:chgData name="Wafa Aboul Hosn" userId="c05cf575-0032-4071-abbd-9572d45320b5" providerId="ADAL" clId="{7F6A1696-A32E-4047-838D-558802F4AA44}" dt="2021-07-07T05:52:48.916" v="1749"/>
          <ac:spMkLst>
            <pc:docMk/>
            <pc:sldMk cId="558302528" sldId="551"/>
            <ac:spMk id="3" creationId="{2175F0BA-AAAD-4306-9EE6-ECAA5DCCE0A3}"/>
          </ac:spMkLst>
        </pc:spChg>
        <pc:spChg chg="add mod">
          <ac:chgData name="Wafa Aboul Hosn" userId="c05cf575-0032-4071-abbd-9572d45320b5" providerId="ADAL" clId="{7F6A1696-A32E-4047-838D-558802F4AA44}" dt="2021-07-07T05:57:15.936" v="1883" actId="1076"/>
          <ac:spMkLst>
            <pc:docMk/>
            <pc:sldMk cId="558302528" sldId="551"/>
            <ac:spMk id="4" creationId="{BBAC2DC0-FDE2-430A-A2B0-77F568FF654F}"/>
          </ac:spMkLst>
        </pc:spChg>
        <pc:graphicFrameChg chg="del mod">
          <ac:chgData name="Wafa Aboul Hosn" userId="c05cf575-0032-4071-abbd-9572d45320b5" providerId="ADAL" clId="{7F6A1696-A32E-4047-838D-558802F4AA44}" dt="2021-07-06T19:42:51.726" v="734" actId="478"/>
          <ac:graphicFrameMkLst>
            <pc:docMk/>
            <pc:sldMk cId="558302528" sldId="551"/>
            <ac:graphicFrameMk id="8" creationId="{78F0F130-5970-4403-921A-8801C5DB5190}"/>
          </ac:graphicFrameMkLst>
        </pc:graphicFrameChg>
      </pc:sldChg>
      <pc:sldChg chg="delSp modSp add del">
        <pc:chgData name="Wafa Aboul Hosn" userId="c05cf575-0032-4071-abbd-9572d45320b5" providerId="ADAL" clId="{7F6A1696-A32E-4047-838D-558802F4AA44}" dt="2021-07-06T19:09:06.605" v="346" actId="47"/>
        <pc:sldMkLst>
          <pc:docMk/>
          <pc:sldMk cId="1454834258" sldId="552"/>
        </pc:sldMkLst>
        <pc:spChg chg="mod">
          <ac:chgData name="Wafa Aboul Hosn" userId="c05cf575-0032-4071-abbd-9572d45320b5" providerId="ADAL" clId="{7F6A1696-A32E-4047-838D-558802F4AA44}" dt="2021-07-06T18:24:03.192" v="24"/>
          <ac:spMkLst>
            <pc:docMk/>
            <pc:sldMk cId="1454834258" sldId="552"/>
            <ac:spMk id="2" creationId="{3E0986E1-8B70-4B0D-9A89-81CB447553B9}"/>
          </ac:spMkLst>
        </pc:spChg>
        <pc:spChg chg="del mod">
          <ac:chgData name="Wafa Aboul Hosn" userId="c05cf575-0032-4071-abbd-9572d45320b5" providerId="ADAL" clId="{7F6A1696-A32E-4047-838D-558802F4AA44}" dt="2021-07-06T19:09:00.489" v="345" actId="478"/>
          <ac:spMkLst>
            <pc:docMk/>
            <pc:sldMk cId="1454834258" sldId="552"/>
            <ac:spMk id="11" creationId="{336474D0-150E-4727-A3CB-9EB98FF148C8}"/>
          </ac:spMkLst>
        </pc:spChg>
      </pc:sldChg>
      <pc:sldChg chg="modSp add del">
        <pc:chgData name="Wafa Aboul Hosn" userId="c05cf575-0032-4071-abbd-9572d45320b5" providerId="ADAL" clId="{7F6A1696-A32E-4047-838D-558802F4AA44}" dt="2021-07-06T19:22:31.265" v="608" actId="47"/>
        <pc:sldMkLst>
          <pc:docMk/>
          <pc:sldMk cId="1107455713" sldId="554"/>
        </pc:sldMkLst>
        <pc:spChg chg="mod">
          <ac:chgData name="Wafa Aboul Hosn" userId="c05cf575-0032-4071-abbd-9572d45320b5" providerId="ADAL" clId="{7F6A1696-A32E-4047-838D-558802F4AA44}" dt="2021-07-06T18:24:03.192" v="24"/>
          <ac:spMkLst>
            <pc:docMk/>
            <pc:sldMk cId="1107455713" sldId="554"/>
            <ac:spMk id="5" creationId="{7ED62F18-11CF-4009-8202-94DDB37EA3EF}"/>
          </ac:spMkLst>
        </pc:spChg>
      </pc:sldChg>
      <pc:sldChg chg="modSp add del">
        <pc:chgData name="Wafa Aboul Hosn" userId="c05cf575-0032-4071-abbd-9572d45320b5" providerId="ADAL" clId="{7F6A1696-A32E-4047-838D-558802F4AA44}" dt="2021-07-06T18:27:23.987" v="33" actId="47"/>
        <pc:sldMkLst>
          <pc:docMk/>
          <pc:sldMk cId="835030300" sldId="555"/>
        </pc:sldMkLst>
        <pc:spChg chg="mod">
          <ac:chgData name="Wafa Aboul Hosn" userId="c05cf575-0032-4071-abbd-9572d45320b5" providerId="ADAL" clId="{7F6A1696-A32E-4047-838D-558802F4AA44}" dt="2021-07-06T18:26:49.739" v="32"/>
          <ac:spMkLst>
            <pc:docMk/>
            <pc:sldMk cId="835030300" sldId="555"/>
            <ac:spMk id="2" creationId="{07AF0D80-566D-46D5-AC65-9B8B297FE8B0}"/>
          </ac:spMkLst>
        </pc:spChg>
        <pc:spChg chg="mod">
          <ac:chgData name="Wafa Aboul Hosn" userId="c05cf575-0032-4071-abbd-9572d45320b5" providerId="ADAL" clId="{7F6A1696-A32E-4047-838D-558802F4AA44}" dt="2021-07-06T18:26:49.739" v="32"/>
          <ac:spMkLst>
            <pc:docMk/>
            <pc:sldMk cId="835030300" sldId="555"/>
            <ac:spMk id="3" creationId="{3DEEE2CF-A4AE-482D-819D-83A1896318D9}"/>
          </ac:spMkLst>
        </pc:spChg>
      </pc:sldChg>
      <pc:sldChg chg="add del">
        <pc:chgData name="Wafa Aboul Hosn" userId="c05cf575-0032-4071-abbd-9572d45320b5" providerId="ADAL" clId="{7F6A1696-A32E-4047-838D-558802F4AA44}" dt="2021-07-06T18:34:21.036" v="49" actId="47"/>
        <pc:sldMkLst>
          <pc:docMk/>
          <pc:sldMk cId="1058871196" sldId="556"/>
        </pc:sldMkLst>
      </pc:sldChg>
      <pc:sldChg chg="add del">
        <pc:chgData name="Wafa Aboul Hosn" userId="c05cf575-0032-4071-abbd-9572d45320b5" providerId="ADAL" clId="{7F6A1696-A32E-4047-838D-558802F4AA44}" dt="2021-07-06T18:34:19.716" v="48" actId="47"/>
        <pc:sldMkLst>
          <pc:docMk/>
          <pc:sldMk cId="1508532593" sldId="557"/>
        </pc:sldMkLst>
      </pc:sldChg>
      <pc:sldChg chg="add del">
        <pc:chgData name="Wafa Aboul Hosn" userId="c05cf575-0032-4071-abbd-9572d45320b5" providerId="ADAL" clId="{7F6A1696-A32E-4047-838D-558802F4AA44}" dt="2021-07-06T18:34:17.476" v="47" actId="47"/>
        <pc:sldMkLst>
          <pc:docMk/>
          <pc:sldMk cId="1185630775" sldId="558"/>
        </pc:sldMkLst>
      </pc:sldChg>
      <pc:sldChg chg="modSp add del">
        <pc:chgData name="Wafa Aboul Hosn" userId="c05cf575-0032-4071-abbd-9572d45320b5" providerId="ADAL" clId="{7F6A1696-A32E-4047-838D-558802F4AA44}" dt="2021-07-06T19:09:08.427" v="347" actId="47"/>
        <pc:sldMkLst>
          <pc:docMk/>
          <pc:sldMk cId="2975041430" sldId="560"/>
        </pc:sldMkLst>
        <pc:spChg chg="mod">
          <ac:chgData name="Wafa Aboul Hosn" userId="c05cf575-0032-4071-abbd-9572d45320b5" providerId="ADAL" clId="{7F6A1696-A32E-4047-838D-558802F4AA44}" dt="2021-07-06T18:24:03.192" v="24"/>
          <ac:spMkLst>
            <pc:docMk/>
            <pc:sldMk cId="2975041430" sldId="560"/>
            <ac:spMk id="2" creationId="{3E0986E1-8B70-4B0D-9A89-81CB447553B9}"/>
          </ac:spMkLst>
        </pc:spChg>
      </pc:sldChg>
      <pc:sldChg chg="modSp add del mod">
        <pc:chgData name="Wafa Aboul Hosn" userId="c05cf575-0032-4071-abbd-9572d45320b5" providerId="ADAL" clId="{7F6A1696-A32E-4047-838D-558802F4AA44}" dt="2021-07-06T19:49:45.198" v="860" actId="47"/>
        <pc:sldMkLst>
          <pc:docMk/>
          <pc:sldMk cId="1583763776" sldId="561"/>
        </pc:sldMkLst>
        <pc:spChg chg="mod">
          <ac:chgData name="Wafa Aboul Hosn" userId="c05cf575-0032-4071-abbd-9572d45320b5" providerId="ADAL" clId="{7F6A1696-A32E-4047-838D-558802F4AA44}" dt="2021-07-06T19:48:33.954" v="852" actId="1076"/>
          <ac:spMkLst>
            <pc:docMk/>
            <pc:sldMk cId="1583763776" sldId="561"/>
            <ac:spMk id="2" creationId="{636A4763-CD58-4071-B020-89BE83D15A19}"/>
          </ac:spMkLst>
        </pc:spChg>
        <pc:spChg chg="mod">
          <ac:chgData name="Wafa Aboul Hosn" userId="c05cf575-0032-4071-abbd-9572d45320b5" providerId="ADAL" clId="{7F6A1696-A32E-4047-838D-558802F4AA44}" dt="2021-07-06T19:48:58.383" v="853" actId="6549"/>
          <ac:spMkLst>
            <pc:docMk/>
            <pc:sldMk cId="1583763776" sldId="561"/>
            <ac:spMk id="4" creationId="{7D416C67-A7DB-4F19-AD7B-6D6C0124FA0D}"/>
          </ac:spMkLst>
        </pc:spChg>
      </pc:sldChg>
      <pc:sldChg chg="add del">
        <pc:chgData name="Wafa Aboul Hosn" userId="c05cf575-0032-4071-abbd-9572d45320b5" providerId="ADAL" clId="{7F6A1696-A32E-4047-838D-558802F4AA44}" dt="2021-07-06T19:09:16.741" v="348" actId="47"/>
        <pc:sldMkLst>
          <pc:docMk/>
          <pc:sldMk cId="3623792840" sldId="565"/>
        </pc:sldMkLst>
      </pc:sldChg>
      <pc:sldChg chg="del">
        <pc:chgData name="Wafa Aboul Hosn" userId="c05cf575-0032-4071-abbd-9572d45320b5" providerId="ADAL" clId="{7F6A1696-A32E-4047-838D-558802F4AA44}" dt="2021-07-06T18:38:51.348" v="92" actId="47"/>
        <pc:sldMkLst>
          <pc:docMk/>
          <pc:sldMk cId="2041546300" sldId="854"/>
        </pc:sldMkLst>
      </pc:sldChg>
      <pc:sldChg chg="del">
        <pc:chgData name="Wafa Aboul Hosn" userId="c05cf575-0032-4071-abbd-9572d45320b5" providerId="ADAL" clId="{7F6A1696-A32E-4047-838D-558802F4AA44}" dt="2021-07-06T18:37:02.897" v="54" actId="47"/>
        <pc:sldMkLst>
          <pc:docMk/>
          <pc:sldMk cId="2932341114" sldId="859"/>
        </pc:sldMkLst>
      </pc:sldChg>
      <pc:sldChg chg="del">
        <pc:chgData name="Wafa Aboul Hosn" userId="c05cf575-0032-4071-abbd-9572d45320b5" providerId="ADAL" clId="{7F6A1696-A32E-4047-838D-558802F4AA44}" dt="2021-07-06T18:37:00.844" v="53" actId="47"/>
        <pc:sldMkLst>
          <pc:docMk/>
          <pc:sldMk cId="3534085337" sldId="860"/>
        </pc:sldMkLst>
      </pc:sldChg>
      <pc:sldChg chg="del">
        <pc:chgData name="Wafa Aboul Hosn" userId="c05cf575-0032-4071-abbd-9572d45320b5" providerId="ADAL" clId="{7F6A1696-A32E-4047-838D-558802F4AA44}" dt="2021-07-06T18:34:34.325" v="51" actId="47"/>
        <pc:sldMkLst>
          <pc:docMk/>
          <pc:sldMk cId="1252143916" sldId="862"/>
        </pc:sldMkLst>
      </pc:sldChg>
      <pc:sldChg chg="del">
        <pc:chgData name="Wafa Aboul Hosn" userId="c05cf575-0032-4071-abbd-9572d45320b5" providerId="ADAL" clId="{7F6A1696-A32E-4047-838D-558802F4AA44}" dt="2021-07-06T18:34:40.335" v="52" actId="47"/>
        <pc:sldMkLst>
          <pc:docMk/>
          <pc:sldMk cId="88922013" sldId="863"/>
        </pc:sldMkLst>
      </pc:sldChg>
      <pc:sldChg chg="del">
        <pc:chgData name="Wafa Aboul Hosn" userId="c05cf575-0032-4071-abbd-9572d45320b5" providerId="ADAL" clId="{7F6A1696-A32E-4047-838D-558802F4AA44}" dt="2021-07-06T18:34:32.751" v="50" actId="47"/>
        <pc:sldMkLst>
          <pc:docMk/>
          <pc:sldMk cId="418834367" sldId="864"/>
        </pc:sldMkLst>
      </pc:sldChg>
      <pc:sldChg chg="modSp mod">
        <pc:chgData name="Wafa Aboul Hosn" userId="c05cf575-0032-4071-abbd-9572d45320b5" providerId="ADAL" clId="{7F6A1696-A32E-4047-838D-558802F4AA44}" dt="2021-07-07T06:02:05.355" v="2152" actId="14100"/>
        <pc:sldMkLst>
          <pc:docMk/>
          <pc:sldMk cId="3673830141" sldId="865"/>
        </pc:sldMkLst>
        <pc:spChg chg="mod">
          <ac:chgData name="Wafa Aboul Hosn" userId="c05cf575-0032-4071-abbd-9572d45320b5" providerId="ADAL" clId="{7F6A1696-A32E-4047-838D-558802F4AA44}" dt="2021-07-07T06:02:05.355" v="2152" actId="14100"/>
          <ac:spMkLst>
            <pc:docMk/>
            <pc:sldMk cId="3673830141" sldId="865"/>
            <ac:spMk id="2" creationId="{EA8E019F-0979-4FB4-B373-5A39530EDAE0}"/>
          </ac:spMkLst>
        </pc:spChg>
        <pc:spChg chg="mod">
          <ac:chgData name="Wafa Aboul Hosn" userId="c05cf575-0032-4071-abbd-9572d45320b5" providerId="ADAL" clId="{7F6A1696-A32E-4047-838D-558802F4AA44}" dt="2021-07-07T06:01:57.079" v="2151" actId="6549"/>
          <ac:spMkLst>
            <pc:docMk/>
            <pc:sldMk cId="3673830141" sldId="865"/>
            <ac:spMk id="3" creationId="{94C7FC14-A2AB-4180-8762-5883A70EEFB2}"/>
          </ac:spMkLst>
        </pc:spChg>
      </pc:sldChg>
      <pc:sldChg chg="modSp add del">
        <pc:chgData name="Wafa Aboul Hosn" userId="c05cf575-0032-4071-abbd-9572d45320b5" providerId="ADAL" clId="{7F6A1696-A32E-4047-838D-558802F4AA44}" dt="2021-07-06T18:26:18.608" v="28"/>
        <pc:sldMkLst>
          <pc:docMk/>
          <pc:sldMk cId="3661038633" sldId="866"/>
        </pc:sldMkLst>
        <pc:spChg chg="mod">
          <ac:chgData name="Wafa Aboul Hosn" userId="c05cf575-0032-4071-abbd-9572d45320b5" providerId="ADAL" clId="{7F6A1696-A32E-4047-838D-558802F4AA44}" dt="2021-07-06T18:26:15.954" v="27"/>
          <ac:spMkLst>
            <pc:docMk/>
            <pc:sldMk cId="3661038633" sldId="866"/>
            <ac:spMk id="2" creationId="{07AF0D80-566D-46D5-AC65-9B8B297FE8B0}"/>
          </ac:spMkLst>
        </pc:spChg>
        <pc:spChg chg="mod">
          <ac:chgData name="Wafa Aboul Hosn" userId="c05cf575-0032-4071-abbd-9572d45320b5" providerId="ADAL" clId="{7F6A1696-A32E-4047-838D-558802F4AA44}" dt="2021-07-06T18:26:15.954" v="27"/>
          <ac:spMkLst>
            <pc:docMk/>
            <pc:sldMk cId="3661038633" sldId="866"/>
            <ac:spMk id="3" creationId="{3DEEE2CF-A4AE-482D-819D-83A1896318D9}"/>
          </ac:spMkLst>
        </pc:spChg>
      </pc:sldChg>
      <pc:sldChg chg="addSp delSp modSp new mod">
        <pc:chgData name="Wafa Aboul Hosn" userId="c05cf575-0032-4071-abbd-9572d45320b5" providerId="ADAL" clId="{7F6A1696-A32E-4047-838D-558802F4AA44}" dt="2021-07-06T19:49:41.435" v="859" actId="1076"/>
        <pc:sldMkLst>
          <pc:docMk/>
          <pc:sldMk cId="4160073341" sldId="866"/>
        </pc:sldMkLst>
        <pc:spChg chg="mod">
          <ac:chgData name="Wafa Aboul Hosn" userId="c05cf575-0032-4071-abbd-9572d45320b5" providerId="ADAL" clId="{7F6A1696-A32E-4047-838D-558802F4AA44}" dt="2021-07-06T19:49:41.435" v="859" actId="1076"/>
          <ac:spMkLst>
            <pc:docMk/>
            <pc:sldMk cId="4160073341" sldId="866"/>
            <ac:spMk id="2" creationId="{D9A9650C-27B1-4C96-91D0-CC2AA1DCD3CE}"/>
          </ac:spMkLst>
        </pc:spChg>
        <pc:spChg chg="del">
          <ac:chgData name="Wafa Aboul Hosn" userId="c05cf575-0032-4071-abbd-9572d45320b5" providerId="ADAL" clId="{7F6A1696-A32E-4047-838D-558802F4AA44}" dt="2021-07-06T18:27:30.860" v="35"/>
          <ac:spMkLst>
            <pc:docMk/>
            <pc:sldMk cId="4160073341" sldId="866"/>
            <ac:spMk id="3" creationId="{DFE4933D-0DAC-4263-9CBF-310FFB18A9CE}"/>
          </ac:spMkLst>
        </pc:spChg>
        <pc:spChg chg="add mod">
          <ac:chgData name="Wafa Aboul Hosn" userId="c05cf575-0032-4071-abbd-9572d45320b5" providerId="ADAL" clId="{7F6A1696-A32E-4047-838D-558802F4AA44}" dt="2021-07-06T19:49:36.265" v="858" actId="14100"/>
          <ac:spMkLst>
            <pc:docMk/>
            <pc:sldMk cId="4160073341" sldId="866"/>
            <ac:spMk id="4" creationId="{1D83DD4A-082D-4AE5-970F-B5E1386143C7}"/>
          </ac:spMkLst>
        </pc:spChg>
      </pc:sldChg>
      <pc:sldChg chg="addSp delSp modSp new mod">
        <pc:chgData name="Wafa Aboul Hosn" userId="c05cf575-0032-4071-abbd-9572d45320b5" providerId="ADAL" clId="{7F6A1696-A32E-4047-838D-558802F4AA44}" dt="2021-07-06T19:54:25.654" v="1038" actId="14100"/>
        <pc:sldMkLst>
          <pc:docMk/>
          <pc:sldMk cId="3963507711" sldId="867"/>
        </pc:sldMkLst>
        <pc:spChg chg="del mod">
          <ac:chgData name="Wafa Aboul Hosn" userId="c05cf575-0032-4071-abbd-9572d45320b5" providerId="ADAL" clId="{7F6A1696-A32E-4047-838D-558802F4AA44}" dt="2021-07-06T19:21:58.048" v="607" actId="478"/>
          <ac:spMkLst>
            <pc:docMk/>
            <pc:sldMk cId="3963507711" sldId="867"/>
            <ac:spMk id="2" creationId="{79D0243D-9F32-4CCC-81C1-2C6EE054B22E}"/>
          </ac:spMkLst>
        </pc:spChg>
        <pc:spChg chg="add del mod">
          <ac:chgData name="Wafa Aboul Hosn" userId="c05cf575-0032-4071-abbd-9572d45320b5" providerId="ADAL" clId="{7F6A1696-A32E-4047-838D-558802F4AA44}" dt="2021-07-06T18:44:32.432" v="112" actId="478"/>
          <ac:spMkLst>
            <pc:docMk/>
            <pc:sldMk cId="3963507711" sldId="867"/>
            <ac:spMk id="3" creationId="{ED61C96D-91AC-4B9C-B4BA-E763D5A14E23}"/>
          </ac:spMkLst>
        </pc:spChg>
        <pc:spChg chg="add del">
          <ac:chgData name="Wafa Aboul Hosn" userId="c05cf575-0032-4071-abbd-9572d45320b5" providerId="ADAL" clId="{7F6A1696-A32E-4047-838D-558802F4AA44}" dt="2021-07-06T18:44:03.307" v="106"/>
          <ac:spMkLst>
            <pc:docMk/>
            <pc:sldMk cId="3963507711" sldId="867"/>
            <ac:spMk id="4" creationId="{992F8A4E-C8EE-4B2A-ACBB-F5C42FB8990B}"/>
          </ac:spMkLst>
        </pc:spChg>
        <pc:spChg chg="add del">
          <ac:chgData name="Wafa Aboul Hosn" userId="c05cf575-0032-4071-abbd-9572d45320b5" providerId="ADAL" clId="{7F6A1696-A32E-4047-838D-558802F4AA44}" dt="2021-07-06T18:44:03.307" v="106"/>
          <ac:spMkLst>
            <pc:docMk/>
            <pc:sldMk cId="3963507711" sldId="867"/>
            <ac:spMk id="5" creationId="{E681525C-AA53-4A31-8D79-C53F6C765732}"/>
          </ac:spMkLst>
        </pc:spChg>
        <pc:spChg chg="add mod">
          <ac:chgData name="Wafa Aboul Hosn" userId="c05cf575-0032-4071-abbd-9572d45320b5" providerId="ADAL" clId="{7F6A1696-A32E-4047-838D-558802F4AA44}" dt="2021-07-06T18:44:11.976" v="108" actId="1076"/>
          <ac:spMkLst>
            <pc:docMk/>
            <pc:sldMk cId="3963507711" sldId="867"/>
            <ac:spMk id="6" creationId="{A1CD94AD-79B4-4ABA-A382-4994A8AC9165}"/>
          </ac:spMkLst>
        </pc:spChg>
        <pc:spChg chg="add del mod">
          <ac:chgData name="Wafa Aboul Hosn" userId="c05cf575-0032-4071-abbd-9572d45320b5" providerId="ADAL" clId="{7F6A1696-A32E-4047-838D-558802F4AA44}" dt="2021-07-06T19:54:25.654" v="1038" actId="14100"/>
          <ac:spMkLst>
            <pc:docMk/>
            <pc:sldMk cId="3963507711" sldId="867"/>
            <ac:spMk id="7" creationId="{12FB2108-5375-4B50-B9B4-5F08C03E0EA3}"/>
          </ac:spMkLst>
        </pc:spChg>
        <pc:spChg chg="add mod">
          <ac:chgData name="Wafa Aboul Hosn" userId="c05cf575-0032-4071-abbd-9572d45320b5" providerId="ADAL" clId="{7F6A1696-A32E-4047-838D-558802F4AA44}" dt="2021-07-06T18:46:10.699" v="129" actId="1076"/>
          <ac:spMkLst>
            <pc:docMk/>
            <pc:sldMk cId="3963507711" sldId="867"/>
            <ac:spMk id="8" creationId="{1DAD2B69-42FA-4101-82F6-64EC401EB6C8}"/>
          </ac:spMkLst>
        </pc:spChg>
        <pc:spChg chg="add del mod">
          <ac:chgData name="Wafa Aboul Hosn" userId="c05cf575-0032-4071-abbd-9572d45320b5" providerId="ADAL" clId="{7F6A1696-A32E-4047-838D-558802F4AA44}" dt="2021-07-06T19:19:50.252" v="478"/>
          <ac:spMkLst>
            <pc:docMk/>
            <pc:sldMk cId="3963507711" sldId="867"/>
            <ac:spMk id="9" creationId="{EAA076DE-EA5B-46D8-81C5-2B9C403256A7}"/>
          </ac:spMkLst>
        </pc:spChg>
        <pc:picChg chg="add del">
          <ac:chgData name="Wafa Aboul Hosn" userId="c05cf575-0032-4071-abbd-9572d45320b5" providerId="ADAL" clId="{7F6A1696-A32E-4047-838D-558802F4AA44}" dt="2021-07-06T18:44:03.307" v="106"/>
          <ac:picMkLst>
            <pc:docMk/>
            <pc:sldMk cId="3963507711" sldId="867"/>
            <ac:picMk id="2049" creationId="{AAD2DC42-CCD5-4771-BFD7-5E9EB87EC439}"/>
          </ac:picMkLst>
        </pc:picChg>
        <pc:picChg chg="add del mod">
          <ac:chgData name="Wafa Aboul Hosn" userId="c05cf575-0032-4071-abbd-9572d45320b5" providerId="ADAL" clId="{7F6A1696-A32E-4047-838D-558802F4AA44}" dt="2021-07-06T18:44:47.393" v="121" actId="478"/>
          <ac:picMkLst>
            <pc:docMk/>
            <pc:sldMk cId="3963507711" sldId="867"/>
            <ac:picMk id="2052" creationId="{ACB8BA4B-4C71-487B-B12B-EBDB4CEBCF6E}"/>
          </ac:picMkLst>
        </pc:picChg>
      </pc:sldChg>
      <pc:sldChg chg="addSp delSp modSp new del mod ord">
        <pc:chgData name="Wafa Aboul Hosn" userId="c05cf575-0032-4071-abbd-9572d45320b5" providerId="ADAL" clId="{7F6A1696-A32E-4047-838D-558802F4AA44}" dt="2021-07-06T19:48:24.554" v="850" actId="47"/>
        <pc:sldMkLst>
          <pc:docMk/>
          <pc:sldMk cId="932260082" sldId="868"/>
        </pc:sldMkLst>
        <pc:spChg chg="add del mod">
          <ac:chgData name="Wafa Aboul Hosn" userId="c05cf575-0032-4071-abbd-9572d45320b5" providerId="ADAL" clId="{7F6A1696-A32E-4047-838D-558802F4AA44}" dt="2021-07-06T19:08:34.875" v="342" actId="478"/>
          <ac:spMkLst>
            <pc:docMk/>
            <pc:sldMk cId="932260082" sldId="868"/>
            <ac:spMk id="5" creationId="{234F0A11-284D-4DC8-8AD1-7078900222BF}"/>
          </ac:spMkLst>
        </pc:spChg>
        <pc:spChg chg="add del mod">
          <ac:chgData name="Wafa Aboul Hosn" userId="c05cf575-0032-4071-abbd-9572d45320b5" providerId="ADAL" clId="{7F6A1696-A32E-4047-838D-558802F4AA44}" dt="2021-07-06T19:47:44.160" v="792" actId="21"/>
          <ac:spMkLst>
            <pc:docMk/>
            <pc:sldMk cId="932260082" sldId="868"/>
            <ac:spMk id="6" creationId="{0C4A426C-6BA0-42C7-B7F3-A50382DE55D9}"/>
          </ac:spMkLst>
        </pc:spChg>
      </pc:sldChg>
      <pc:sldChg chg="delSp modSp new mod">
        <pc:chgData name="Wafa Aboul Hosn" userId="c05cf575-0032-4071-abbd-9572d45320b5" providerId="ADAL" clId="{7F6A1696-A32E-4047-838D-558802F4AA44}" dt="2021-07-06T19:49:55.742" v="863" actId="14100"/>
        <pc:sldMkLst>
          <pc:docMk/>
          <pc:sldMk cId="994554818" sldId="869"/>
        </pc:sldMkLst>
        <pc:spChg chg="del">
          <ac:chgData name="Wafa Aboul Hosn" userId="c05cf575-0032-4071-abbd-9572d45320b5" providerId="ADAL" clId="{7F6A1696-A32E-4047-838D-558802F4AA44}" dt="2021-07-06T19:43:35.793" v="741" actId="478"/>
          <ac:spMkLst>
            <pc:docMk/>
            <pc:sldMk cId="994554818" sldId="869"/>
            <ac:spMk id="2" creationId="{8A3AC097-E8D5-4E99-AA4A-30F9A692C234}"/>
          </ac:spMkLst>
        </pc:spChg>
        <pc:spChg chg="mod">
          <ac:chgData name="Wafa Aboul Hosn" userId="c05cf575-0032-4071-abbd-9572d45320b5" providerId="ADAL" clId="{7F6A1696-A32E-4047-838D-558802F4AA44}" dt="2021-07-06T19:45:30.296" v="775" actId="20577"/>
          <ac:spMkLst>
            <pc:docMk/>
            <pc:sldMk cId="994554818" sldId="869"/>
            <ac:spMk id="3" creationId="{4DD14743-6AB0-48E0-941A-4ABB731D3CF0}"/>
          </ac:spMkLst>
        </pc:spChg>
        <pc:spChg chg="mod">
          <ac:chgData name="Wafa Aboul Hosn" userId="c05cf575-0032-4071-abbd-9572d45320b5" providerId="ADAL" clId="{7F6A1696-A32E-4047-838D-558802F4AA44}" dt="2021-07-06T19:49:55.742" v="863" actId="14100"/>
          <ac:spMkLst>
            <pc:docMk/>
            <pc:sldMk cId="994554818" sldId="869"/>
            <ac:spMk id="4" creationId="{6ECDA36A-C2F8-4CC2-9969-2F5AC32249C1}"/>
          </ac:spMkLst>
        </pc:spChg>
      </pc:sldChg>
      <pc:sldChg chg="addSp delSp modSp new mod">
        <pc:chgData name="Wafa Aboul Hosn" userId="c05cf575-0032-4071-abbd-9572d45320b5" providerId="ADAL" clId="{7F6A1696-A32E-4047-838D-558802F4AA44}" dt="2021-07-06T20:05:51.363" v="1197" actId="1076"/>
        <pc:sldMkLst>
          <pc:docMk/>
          <pc:sldMk cId="1769069255" sldId="870"/>
        </pc:sldMkLst>
        <pc:spChg chg="add del mod">
          <ac:chgData name="Wafa Aboul Hosn" userId="c05cf575-0032-4071-abbd-9572d45320b5" providerId="ADAL" clId="{7F6A1696-A32E-4047-838D-558802F4AA44}" dt="2021-07-06T20:05:49.045" v="1196" actId="6549"/>
          <ac:spMkLst>
            <pc:docMk/>
            <pc:sldMk cId="1769069255" sldId="870"/>
            <ac:spMk id="2" creationId="{C5E0A2C5-2B4F-43E0-A4E1-FE8189B831FA}"/>
          </ac:spMkLst>
        </pc:spChg>
        <pc:spChg chg="del">
          <ac:chgData name="Wafa Aboul Hosn" userId="c05cf575-0032-4071-abbd-9572d45320b5" providerId="ADAL" clId="{7F6A1696-A32E-4047-838D-558802F4AA44}" dt="2021-07-06T20:01:04.132" v="1074" actId="478"/>
          <ac:spMkLst>
            <pc:docMk/>
            <pc:sldMk cId="1769069255" sldId="870"/>
            <ac:spMk id="3" creationId="{DFA98808-5E85-439F-8275-473B34692D54}"/>
          </ac:spMkLst>
        </pc:spChg>
        <pc:spChg chg="add del">
          <ac:chgData name="Wafa Aboul Hosn" userId="c05cf575-0032-4071-abbd-9572d45320b5" providerId="ADAL" clId="{7F6A1696-A32E-4047-838D-558802F4AA44}" dt="2021-07-06T19:58:59.611" v="1057" actId="478"/>
          <ac:spMkLst>
            <pc:docMk/>
            <pc:sldMk cId="1769069255" sldId="870"/>
            <ac:spMk id="4" creationId="{74FEA3DB-D226-43BA-A598-B42159B9A261}"/>
          </ac:spMkLst>
        </pc:spChg>
        <pc:spChg chg="add del mod">
          <ac:chgData name="Wafa Aboul Hosn" userId="c05cf575-0032-4071-abbd-9572d45320b5" providerId="ADAL" clId="{7F6A1696-A32E-4047-838D-558802F4AA44}" dt="2021-07-06T19:58:13.395" v="1041"/>
          <ac:spMkLst>
            <pc:docMk/>
            <pc:sldMk cId="1769069255" sldId="870"/>
            <ac:spMk id="6" creationId="{BD9A9CD4-644C-4F9F-87A3-64DCDF4C6EB5}"/>
          </ac:spMkLst>
        </pc:spChg>
        <pc:spChg chg="add del mod">
          <ac:chgData name="Wafa Aboul Hosn" userId="c05cf575-0032-4071-abbd-9572d45320b5" providerId="ADAL" clId="{7F6A1696-A32E-4047-838D-558802F4AA44}" dt="2021-07-06T19:58:13.395" v="1041"/>
          <ac:spMkLst>
            <pc:docMk/>
            <pc:sldMk cId="1769069255" sldId="870"/>
            <ac:spMk id="7" creationId="{9A566B9F-AC52-485B-859E-6522CF80FB2B}"/>
          </ac:spMkLst>
        </pc:spChg>
        <pc:spChg chg="add del mod">
          <ac:chgData name="Wafa Aboul Hosn" userId="c05cf575-0032-4071-abbd-9572d45320b5" providerId="ADAL" clId="{7F6A1696-A32E-4047-838D-558802F4AA44}" dt="2021-07-06T19:58:13.395" v="1041"/>
          <ac:spMkLst>
            <pc:docMk/>
            <pc:sldMk cId="1769069255" sldId="870"/>
            <ac:spMk id="8" creationId="{7C059ECB-A621-4F7A-869B-91B3EDA038BB}"/>
          </ac:spMkLst>
        </pc:spChg>
        <pc:spChg chg="add del mod">
          <ac:chgData name="Wafa Aboul Hosn" userId="c05cf575-0032-4071-abbd-9572d45320b5" providerId="ADAL" clId="{7F6A1696-A32E-4047-838D-558802F4AA44}" dt="2021-07-06T19:58:23.690" v="1044"/>
          <ac:spMkLst>
            <pc:docMk/>
            <pc:sldMk cId="1769069255" sldId="870"/>
            <ac:spMk id="10" creationId="{843C56A7-6E88-4162-A61C-338BC50CDB84}"/>
          </ac:spMkLst>
        </pc:spChg>
        <pc:spChg chg="add del mod">
          <ac:chgData name="Wafa Aboul Hosn" userId="c05cf575-0032-4071-abbd-9572d45320b5" providerId="ADAL" clId="{7F6A1696-A32E-4047-838D-558802F4AA44}" dt="2021-07-06T19:58:23.690" v="1044"/>
          <ac:spMkLst>
            <pc:docMk/>
            <pc:sldMk cId="1769069255" sldId="870"/>
            <ac:spMk id="11" creationId="{975A7F83-BE94-4CAF-A7DF-6F32A09586E9}"/>
          </ac:spMkLst>
        </pc:spChg>
        <pc:spChg chg="add del mod">
          <ac:chgData name="Wafa Aboul Hosn" userId="c05cf575-0032-4071-abbd-9572d45320b5" providerId="ADAL" clId="{7F6A1696-A32E-4047-838D-558802F4AA44}" dt="2021-07-06T19:58:23.690" v="1044"/>
          <ac:spMkLst>
            <pc:docMk/>
            <pc:sldMk cId="1769069255" sldId="870"/>
            <ac:spMk id="12" creationId="{33AE4A71-77F4-4634-BDAD-3C39E843CCF7}"/>
          </ac:spMkLst>
        </pc:spChg>
        <pc:spChg chg="add del mod">
          <ac:chgData name="Wafa Aboul Hosn" userId="c05cf575-0032-4071-abbd-9572d45320b5" providerId="ADAL" clId="{7F6A1696-A32E-4047-838D-558802F4AA44}" dt="2021-07-06T19:58:56.498" v="1055"/>
          <ac:spMkLst>
            <pc:docMk/>
            <pc:sldMk cId="1769069255" sldId="870"/>
            <ac:spMk id="14" creationId="{52E7EDEE-F662-4BF2-A269-1C8F5049DD34}"/>
          </ac:spMkLst>
        </pc:spChg>
        <pc:spChg chg="add del mod">
          <ac:chgData name="Wafa Aboul Hosn" userId="c05cf575-0032-4071-abbd-9572d45320b5" providerId="ADAL" clId="{7F6A1696-A32E-4047-838D-558802F4AA44}" dt="2021-07-06T19:58:56.498" v="1055"/>
          <ac:spMkLst>
            <pc:docMk/>
            <pc:sldMk cId="1769069255" sldId="870"/>
            <ac:spMk id="15" creationId="{3D12C3DD-1D85-4F27-AB10-D69A132253A0}"/>
          </ac:spMkLst>
        </pc:spChg>
        <pc:spChg chg="add del mod">
          <ac:chgData name="Wafa Aboul Hosn" userId="c05cf575-0032-4071-abbd-9572d45320b5" providerId="ADAL" clId="{7F6A1696-A32E-4047-838D-558802F4AA44}" dt="2021-07-06T19:58:56.498" v="1055"/>
          <ac:spMkLst>
            <pc:docMk/>
            <pc:sldMk cId="1769069255" sldId="870"/>
            <ac:spMk id="16" creationId="{54DAD058-23B7-4068-B4B1-7DA104AEE10E}"/>
          </ac:spMkLst>
        </pc:spChg>
        <pc:spChg chg="del mod">
          <ac:chgData name="Wafa Aboul Hosn" userId="c05cf575-0032-4071-abbd-9572d45320b5" providerId="ADAL" clId="{7F6A1696-A32E-4047-838D-558802F4AA44}" dt="2021-07-06T19:59:23.773" v="1058"/>
          <ac:spMkLst>
            <pc:docMk/>
            <pc:sldMk cId="1769069255" sldId="870"/>
            <ac:spMk id="17" creationId="{6E7FE19B-2067-4967-91EE-126A7CFDFA99}"/>
          </ac:spMkLst>
        </pc:spChg>
        <pc:spChg chg="del">
          <ac:chgData name="Wafa Aboul Hosn" userId="c05cf575-0032-4071-abbd-9572d45320b5" providerId="ADAL" clId="{7F6A1696-A32E-4047-838D-558802F4AA44}" dt="2021-07-06T20:00:25.507" v="1066" actId="478"/>
          <ac:spMkLst>
            <pc:docMk/>
            <pc:sldMk cId="1769069255" sldId="870"/>
            <ac:spMk id="20" creationId="{53FD3F00-E708-47C3-81A6-46E26F3D0DF2}"/>
          </ac:spMkLst>
        </pc:spChg>
        <pc:spChg chg="del">
          <ac:chgData name="Wafa Aboul Hosn" userId="c05cf575-0032-4071-abbd-9572d45320b5" providerId="ADAL" clId="{7F6A1696-A32E-4047-838D-558802F4AA44}" dt="2021-07-06T20:00:30.234" v="1067" actId="478"/>
          <ac:spMkLst>
            <pc:docMk/>
            <pc:sldMk cId="1769069255" sldId="870"/>
            <ac:spMk id="21" creationId="{FD1094C3-21EF-4F0D-9BF3-7DAFBA155346}"/>
          </ac:spMkLst>
        </pc:spChg>
        <pc:spChg chg="add mod">
          <ac:chgData name="Wafa Aboul Hosn" userId="c05cf575-0032-4071-abbd-9572d45320b5" providerId="ADAL" clId="{7F6A1696-A32E-4047-838D-558802F4AA44}" dt="2021-07-06T20:05:51.363" v="1197" actId="1076"/>
          <ac:spMkLst>
            <pc:docMk/>
            <pc:sldMk cId="1769069255" sldId="870"/>
            <ac:spMk id="24" creationId="{BCA92342-EF45-492C-9717-8F19F6FAD208}"/>
          </ac:spMkLst>
        </pc:spChg>
        <pc:graphicFrameChg chg="add del mod">
          <ac:chgData name="Wafa Aboul Hosn" userId="c05cf575-0032-4071-abbd-9572d45320b5" providerId="ADAL" clId="{7F6A1696-A32E-4047-838D-558802F4AA44}" dt="2021-07-06T19:58:13.395" v="1041"/>
          <ac:graphicFrameMkLst>
            <pc:docMk/>
            <pc:sldMk cId="1769069255" sldId="870"/>
            <ac:graphicFrameMk id="5" creationId="{51ECE4CD-BA9A-415D-943F-31D5070267CE}"/>
          </ac:graphicFrameMkLst>
        </pc:graphicFrameChg>
        <pc:graphicFrameChg chg="add del mod">
          <ac:chgData name="Wafa Aboul Hosn" userId="c05cf575-0032-4071-abbd-9572d45320b5" providerId="ADAL" clId="{7F6A1696-A32E-4047-838D-558802F4AA44}" dt="2021-07-06T19:58:23.690" v="1044"/>
          <ac:graphicFrameMkLst>
            <pc:docMk/>
            <pc:sldMk cId="1769069255" sldId="870"/>
            <ac:graphicFrameMk id="9" creationId="{E5F5B98E-C6FA-4AA0-AA24-4837EE2D48D1}"/>
          </ac:graphicFrameMkLst>
        </pc:graphicFrameChg>
        <pc:graphicFrameChg chg="add del mod modGraphic">
          <ac:chgData name="Wafa Aboul Hosn" userId="c05cf575-0032-4071-abbd-9572d45320b5" providerId="ADAL" clId="{7F6A1696-A32E-4047-838D-558802F4AA44}" dt="2021-07-06T19:58:56.498" v="1055"/>
          <ac:graphicFrameMkLst>
            <pc:docMk/>
            <pc:sldMk cId="1769069255" sldId="870"/>
            <ac:graphicFrameMk id="13" creationId="{937D4BA8-2E4A-4465-B7D1-7C8966F869BF}"/>
          </ac:graphicFrameMkLst>
        </pc:graphicFrameChg>
        <pc:graphicFrameChg chg="del mod modGraphic">
          <ac:chgData name="Wafa Aboul Hosn" userId="c05cf575-0032-4071-abbd-9572d45320b5" providerId="ADAL" clId="{7F6A1696-A32E-4047-838D-558802F4AA44}" dt="2021-07-06T20:00:22.851" v="1065" actId="478"/>
          <ac:graphicFrameMkLst>
            <pc:docMk/>
            <pc:sldMk cId="1769069255" sldId="870"/>
            <ac:graphicFrameMk id="18" creationId="{E42E1144-E8F3-41B8-B87D-A08E1E2F4F27}"/>
          </ac:graphicFrameMkLst>
        </pc:graphicFrameChg>
        <pc:graphicFrameChg chg="add mod modGraphic">
          <ac:chgData name="Wafa Aboul Hosn" userId="c05cf575-0032-4071-abbd-9572d45320b5" providerId="ADAL" clId="{7F6A1696-A32E-4047-838D-558802F4AA44}" dt="2021-07-06T20:05:37.379" v="1193" actId="1076"/>
          <ac:graphicFrameMkLst>
            <pc:docMk/>
            <pc:sldMk cId="1769069255" sldId="870"/>
            <ac:graphicFrameMk id="23" creationId="{D7F41B65-6D13-45EA-8F7C-5DF52EACD2E2}"/>
          </ac:graphicFrameMkLst>
        </pc:graphicFrameChg>
        <pc:picChg chg="add mod modCrop">
          <ac:chgData name="Wafa Aboul Hosn" userId="c05cf575-0032-4071-abbd-9572d45320b5" providerId="ADAL" clId="{7F6A1696-A32E-4047-838D-558802F4AA44}" dt="2021-07-06T20:05:34.505" v="1192" actId="1076"/>
          <ac:picMkLst>
            <pc:docMk/>
            <pc:sldMk cId="1769069255" sldId="870"/>
            <ac:picMk id="22" creationId="{3D8BABE2-E579-45FF-9CBC-561D9C79ABCA}"/>
          </ac:picMkLst>
        </pc:picChg>
      </pc:sldChg>
      <pc:sldChg chg="addSp delSp modSp new mod">
        <pc:chgData name="Wafa Aboul Hosn" userId="c05cf575-0032-4071-abbd-9572d45320b5" providerId="ADAL" clId="{7F6A1696-A32E-4047-838D-558802F4AA44}" dt="2021-07-07T05:54:37.097" v="1773" actId="207"/>
        <pc:sldMkLst>
          <pc:docMk/>
          <pc:sldMk cId="432913934" sldId="871"/>
        </pc:sldMkLst>
        <pc:spChg chg="mod">
          <ac:chgData name="Wafa Aboul Hosn" userId="c05cf575-0032-4071-abbd-9572d45320b5" providerId="ADAL" clId="{7F6A1696-A32E-4047-838D-558802F4AA44}" dt="2021-07-06T20:12:20.035" v="1272" actId="14100"/>
          <ac:spMkLst>
            <pc:docMk/>
            <pc:sldMk cId="432913934" sldId="871"/>
            <ac:spMk id="2" creationId="{6D742F5F-ABD8-4ADF-9ED2-5E836D919FD5}"/>
          </ac:spMkLst>
        </pc:spChg>
        <pc:spChg chg="del">
          <ac:chgData name="Wafa Aboul Hosn" userId="c05cf575-0032-4071-abbd-9572d45320b5" providerId="ADAL" clId="{7F6A1696-A32E-4047-838D-558802F4AA44}" dt="2021-07-06T20:09:15.685" v="1224" actId="478"/>
          <ac:spMkLst>
            <pc:docMk/>
            <pc:sldMk cId="432913934" sldId="871"/>
            <ac:spMk id="3" creationId="{DD0F6344-13D2-4460-B59D-6BBAD7543C8F}"/>
          </ac:spMkLst>
        </pc:spChg>
        <pc:spChg chg="add mod">
          <ac:chgData name="Wafa Aboul Hosn" userId="c05cf575-0032-4071-abbd-9572d45320b5" providerId="ADAL" clId="{7F6A1696-A32E-4047-838D-558802F4AA44}" dt="2021-07-07T05:54:37.097" v="1773" actId="207"/>
          <ac:spMkLst>
            <pc:docMk/>
            <pc:sldMk cId="432913934" sldId="871"/>
            <ac:spMk id="4" creationId="{30A2F169-7B44-40E5-8000-CD8244A5D11B}"/>
          </ac:spMkLst>
        </pc:spChg>
      </pc:sldChg>
      <pc:sldMasterChg chg="delSldLayout modSldLayout">
        <pc:chgData name="Wafa Aboul Hosn" userId="c05cf575-0032-4071-abbd-9572d45320b5" providerId="ADAL" clId="{7F6A1696-A32E-4047-838D-558802F4AA44}" dt="2021-07-06T20:12:56.679" v="1279" actId="1076"/>
        <pc:sldMasterMkLst>
          <pc:docMk/>
          <pc:sldMasterMk cId="2485357743" sldId="2147483648"/>
        </pc:sldMasterMkLst>
        <pc:sldLayoutChg chg="modSp mod">
          <pc:chgData name="Wafa Aboul Hosn" userId="c05cf575-0032-4071-abbd-9572d45320b5" providerId="ADAL" clId="{7F6A1696-A32E-4047-838D-558802F4AA44}" dt="2021-07-06T20:12:56.679" v="1279" actId="1076"/>
          <pc:sldLayoutMkLst>
            <pc:docMk/>
            <pc:sldMasterMk cId="2485357743" sldId="2147483648"/>
            <pc:sldLayoutMk cId="1382127871" sldId="2147483649"/>
          </pc:sldLayoutMkLst>
          <pc:cxnChg chg="mod">
            <ac:chgData name="Wafa Aboul Hosn" userId="c05cf575-0032-4071-abbd-9572d45320b5" providerId="ADAL" clId="{7F6A1696-A32E-4047-838D-558802F4AA44}" dt="2021-07-06T20:12:56.679" v="1279" actId="1076"/>
            <ac:cxnSpMkLst>
              <pc:docMk/>
              <pc:sldMasterMk cId="2485357743" sldId="2147483648"/>
              <pc:sldLayoutMk cId="1382127871" sldId="2147483649"/>
              <ac:cxnSpMk id="9" creationId="{D1BCC3CE-166E-47FC-ABD0-C58C167AB65D}"/>
            </ac:cxnSpMkLst>
          </pc:cxnChg>
        </pc:sldLayoutChg>
        <pc:sldLayoutChg chg="delSp mod">
          <pc:chgData name="Wafa Aboul Hosn" userId="c05cf575-0032-4071-abbd-9572d45320b5" providerId="ADAL" clId="{7F6A1696-A32E-4047-838D-558802F4AA44}" dt="2021-07-06T20:12:27.502" v="1273" actId="478"/>
          <pc:sldLayoutMkLst>
            <pc:docMk/>
            <pc:sldMasterMk cId="2485357743" sldId="2147483648"/>
            <pc:sldLayoutMk cId="3849508865" sldId="2147483650"/>
          </pc:sldLayoutMkLst>
          <pc:cxnChg chg="del">
            <ac:chgData name="Wafa Aboul Hosn" userId="c05cf575-0032-4071-abbd-9572d45320b5" providerId="ADAL" clId="{7F6A1696-A32E-4047-838D-558802F4AA44}" dt="2021-07-06T20:12:27.502" v="1273" actId="478"/>
            <ac:cxnSpMkLst>
              <pc:docMk/>
              <pc:sldMasterMk cId="2485357743" sldId="2147483648"/>
              <pc:sldLayoutMk cId="3849508865" sldId="2147483650"/>
              <ac:cxnSpMk id="10" creationId="{0C68B8E6-31BB-45BE-AB1B-046AE5CBDDD5}"/>
            </ac:cxnSpMkLst>
          </pc:cxnChg>
        </pc:sldLayoutChg>
        <pc:sldLayoutChg chg="delSp mod">
          <pc:chgData name="Wafa Aboul Hosn" userId="c05cf575-0032-4071-abbd-9572d45320b5" providerId="ADAL" clId="{7F6A1696-A32E-4047-838D-558802F4AA44}" dt="2021-07-06T20:12:32.030" v="1274" actId="478"/>
          <pc:sldLayoutMkLst>
            <pc:docMk/>
            <pc:sldMasterMk cId="2485357743" sldId="2147483648"/>
            <pc:sldLayoutMk cId="3845719997" sldId="2147483652"/>
          </pc:sldLayoutMkLst>
          <pc:cxnChg chg="del">
            <ac:chgData name="Wafa Aboul Hosn" userId="c05cf575-0032-4071-abbd-9572d45320b5" providerId="ADAL" clId="{7F6A1696-A32E-4047-838D-558802F4AA44}" dt="2021-07-06T20:12:32.030" v="1274" actId="478"/>
            <ac:cxnSpMkLst>
              <pc:docMk/>
              <pc:sldMasterMk cId="2485357743" sldId="2147483648"/>
              <pc:sldLayoutMk cId="3845719997" sldId="2147483652"/>
              <ac:cxnSpMk id="10" creationId="{A8AD1047-0CCF-40E3-B435-5762B8BD38F5}"/>
            </ac:cxnSpMkLst>
          </pc:cxnChg>
        </pc:sldLayoutChg>
        <pc:sldLayoutChg chg="del">
          <pc:chgData name="Wafa Aboul Hosn" userId="c05cf575-0032-4071-abbd-9572d45320b5" providerId="ADAL" clId="{7F6A1696-A32E-4047-838D-558802F4AA44}" dt="2021-07-06T19:48:24.554" v="850" actId="47"/>
          <pc:sldLayoutMkLst>
            <pc:docMk/>
            <pc:sldMasterMk cId="2485357743" sldId="2147483648"/>
            <pc:sldLayoutMk cId="1315536828" sldId="2147483676"/>
          </pc:sldLayoutMkLst>
        </pc:sldLayoutChg>
        <pc:sldLayoutChg chg="del">
          <pc:chgData name="Wafa Aboul Hosn" userId="c05cf575-0032-4071-abbd-9572d45320b5" providerId="ADAL" clId="{7F6A1696-A32E-4047-838D-558802F4AA44}" dt="2021-07-06T19:09:16.741" v="348" actId="47"/>
          <pc:sldLayoutMkLst>
            <pc:docMk/>
            <pc:sldMasterMk cId="2485357743" sldId="2147483648"/>
            <pc:sldLayoutMk cId="1551574022" sldId="2147483678"/>
          </pc:sldLayoutMkLst>
        </pc:sldLayoutChg>
      </pc:sldMasterChg>
      <pc:sldMasterChg chg="delSldLayout">
        <pc:chgData name="Wafa Aboul Hosn" userId="c05cf575-0032-4071-abbd-9572d45320b5" providerId="ADAL" clId="{7F6A1696-A32E-4047-838D-558802F4AA44}" dt="2021-07-06T20:12:38.385" v="1278" actId="2696"/>
        <pc:sldMasterMkLst>
          <pc:docMk/>
          <pc:sldMasterMk cId="1402461983" sldId="2147483656"/>
        </pc:sldMasterMkLst>
        <pc:sldLayoutChg chg="del">
          <pc:chgData name="Wafa Aboul Hosn" userId="c05cf575-0032-4071-abbd-9572d45320b5" providerId="ADAL" clId="{7F6A1696-A32E-4047-838D-558802F4AA44}" dt="2021-07-06T20:12:38.385" v="1278" actId="2696"/>
          <pc:sldLayoutMkLst>
            <pc:docMk/>
            <pc:sldMasterMk cId="1402461983" sldId="2147483656"/>
            <pc:sldLayoutMk cId="432854710" sldId="2147483668"/>
          </pc:sldLayoutMkLst>
        </pc:sldLayoutChg>
        <pc:sldLayoutChg chg="del">
          <pc:chgData name="Wafa Aboul Hosn" userId="c05cf575-0032-4071-abbd-9572d45320b5" providerId="ADAL" clId="{7F6A1696-A32E-4047-838D-558802F4AA44}" dt="2021-07-06T20:12:37.444" v="1277" actId="2696"/>
          <pc:sldLayoutMkLst>
            <pc:docMk/>
            <pc:sldMasterMk cId="1402461983" sldId="2147483656"/>
            <pc:sldLayoutMk cId="4090878020" sldId="2147483669"/>
          </pc:sldLayoutMkLst>
        </pc:sldLayoutChg>
        <pc:sldLayoutChg chg="del">
          <pc:chgData name="Wafa Aboul Hosn" userId="c05cf575-0032-4071-abbd-9572d45320b5" providerId="ADAL" clId="{7F6A1696-A32E-4047-838D-558802F4AA44}" dt="2021-07-06T20:12:36.644" v="1276" actId="2696"/>
          <pc:sldLayoutMkLst>
            <pc:docMk/>
            <pc:sldMasterMk cId="1402461983" sldId="2147483656"/>
            <pc:sldLayoutMk cId="37019294" sldId="2147483670"/>
          </pc:sldLayoutMkLst>
        </pc:sldLayoutChg>
        <pc:sldLayoutChg chg="del">
          <pc:chgData name="Wafa Aboul Hosn" userId="c05cf575-0032-4071-abbd-9572d45320b5" providerId="ADAL" clId="{7F6A1696-A32E-4047-838D-558802F4AA44}" dt="2021-07-06T20:12:35.757" v="1275" actId="2696"/>
          <pc:sldLayoutMkLst>
            <pc:docMk/>
            <pc:sldMasterMk cId="1402461983" sldId="2147483656"/>
            <pc:sldLayoutMk cId="3731864764"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F8C89-2319-4C0D-ADCA-D17D869C509F}" type="datetimeFigureOut">
              <a:rPr lang="en-US" smtClean="0"/>
              <a:t>07/07/2021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96EC6-8046-4DAB-B40E-D717E90634B0}" type="slidenum">
              <a:rPr lang="en-US" smtClean="0"/>
              <a:t>‹#›</a:t>
            </a:fld>
            <a:endParaRPr lang="en-US"/>
          </a:p>
        </p:txBody>
      </p:sp>
    </p:spTree>
    <p:extLst>
      <p:ext uri="{BB962C8B-B14F-4D97-AF65-F5344CB8AC3E}">
        <p14:creationId xmlns:p14="http://schemas.microsoft.com/office/powerpoint/2010/main" val="3845360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96EC6-8046-4DAB-B40E-D717E90634B0}" type="slidenum">
              <a:rPr lang="en-US" smtClean="0"/>
              <a:t>3</a:t>
            </a:fld>
            <a:endParaRPr lang="en-US"/>
          </a:p>
        </p:txBody>
      </p:sp>
    </p:spTree>
    <p:extLst>
      <p:ext uri="{BB962C8B-B14F-4D97-AF65-F5344CB8AC3E}">
        <p14:creationId xmlns:p14="http://schemas.microsoft.com/office/powerpoint/2010/main" val="414970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49F8CC-8294-4DA3-BAB7-2D5EE1B0FE7C}" type="slidenum">
              <a:rPr lang="en-US" smtClean="0"/>
              <a:pPr>
                <a:defRPr/>
              </a:pPr>
              <a:t>4</a:t>
            </a:fld>
            <a:endParaRPr lang="en-US"/>
          </a:p>
        </p:txBody>
      </p:sp>
    </p:spTree>
    <p:extLst>
      <p:ext uri="{BB962C8B-B14F-4D97-AF65-F5344CB8AC3E}">
        <p14:creationId xmlns:p14="http://schemas.microsoft.com/office/powerpoint/2010/main" val="420479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54A4ED6-EAC0-4866-A496-8D120AE9F28A}" type="slidenum">
              <a:rPr lang="en-US" altLang="en-US" smtClean="0"/>
              <a:pPr>
                <a:defRPr/>
              </a:pPr>
              <a:t>10</a:t>
            </a:fld>
            <a:endParaRPr lang="en-US" altLang="en-US"/>
          </a:p>
        </p:txBody>
      </p:sp>
    </p:spTree>
    <p:extLst>
      <p:ext uri="{BB962C8B-B14F-4D97-AF65-F5344CB8AC3E}">
        <p14:creationId xmlns:p14="http://schemas.microsoft.com/office/powerpoint/2010/main" val="94519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FB26-6028-4BB5-A1D1-E5562444A21D}"/>
              </a:ext>
            </a:extLst>
          </p:cNvPr>
          <p:cNvSpPr>
            <a:spLocks noGrp="1"/>
          </p:cNvSpPr>
          <p:nvPr>
            <p:ph type="ctrTitle"/>
          </p:nvPr>
        </p:nvSpPr>
        <p:spPr>
          <a:xfrm>
            <a:off x="1524000" y="490766"/>
            <a:ext cx="9144000" cy="2387600"/>
          </a:xfrm>
          <a:prstGeom prst="rect">
            <a:avLst/>
          </a:prstGeom>
        </p:spPr>
        <p:txBody>
          <a:bodyPr anchor="b"/>
          <a:lstStyle>
            <a:lvl1pPr algn="ctr">
              <a:defRPr sz="6000" b="1">
                <a:solidFill>
                  <a:srgbClr val="0070C0"/>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E673782-A1E8-473D-B1D7-6B539DED6367}"/>
              </a:ext>
            </a:extLst>
          </p:cNvPr>
          <p:cNvSpPr>
            <a:spLocks noGrp="1"/>
          </p:cNvSpPr>
          <p:nvPr>
            <p:ph type="subTitle" idx="1"/>
          </p:nvPr>
        </p:nvSpPr>
        <p:spPr>
          <a:xfrm>
            <a:off x="1524000" y="3033641"/>
            <a:ext cx="9144000" cy="1135793"/>
          </a:xfrm>
          <a:prstGeom prst="rect">
            <a:avLst/>
          </a:prstGeom>
        </p:spPr>
        <p:txBody>
          <a:bodyPr/>
          <a:lstStyle>
            <a:lvl1pPr marL="0" indent="0" algn="ctr">
              <a:buNone/>
              <a:defRPr sz="2400" b="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21C25192-6A93-482F-8938-FFA8DD86C9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366" y="4779035"/>
            <a:ext cx="5987056" cy="1926565"/>
          </a:xfrm>
          <a:prstGeom prst="rect">
            <a:avLst/>
          </a:prstGeom>
        </p:spPr>
      </p:pic>
      <p:cxnSp>
        <p:nvCxnSpPr>
          <p:cNvPr id="9" name="Straight Connector 8">
            <a:extLst>
              <a:ext uri="{FF2B5EF4-FFF2-40B4-BE49-F238E27FC236}">
                <a16:creationId xmlns:a16="http://schemas.microsoft.com/office/drawing/2014/main" id="{D1BCC3CE-166E-47FC-ABD0-C58C167AB65D}"/>
              </a:ext>
            </a:extLst>
          </p:cNvPr>
          <p:cNvCxnSpPr>
            <a:cxnSpLocks/>
          </p:cNvCxnSpPr>
          <p:nvPr userDrawn="1"/>
        </p:nvCxnSpPr>
        <p:spPr>
          <a:xfrm>
            <a:off x="1524000" y="287836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12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FADFF-EE87-47BF-AD77-A323871E1400}"/>
              </a:ext>
            </a:extLst>
          </p:cNvPr>
          <p:cNvSpPr>
            <a:spLocks noGrp="1"/>
          </p:cNvSpPr>
          <p:nvPr>
            <p:ph type="title"/>
          </p:nvPr>
        </p:nvSpPr>
        <p:spPr>
          <a:xfrm>
            <a:off x="838200" y="365126"/>
            <a:ext cx="10515600" cy="1089864"/>
          </a:xfrm>
          <a:prstGeom prst="rect">
            <a:avLst/>
          </a:prstGeom>
        </p:spPr>
        <p:txBody>
          <a:bodyPr/>
          <a:lstStyle>
            <a:lvl1pPr>
              <a:defRPr b="1">
                <a:solidFill>
                  <a:srgbClr val="0070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AD5847A-DDE3-4BD1-A397-8C96D10BAB2A}"/>
              </a:ext>
            </a:extLst>
          </p:cNvPr>
          <p:cNvSpPr>
            <a:spLocks noGrp="1"/>
          </p:cNvSpPr>
          <p:nvPr>
            <p:ph idx="1"/>
          </p:nvPr>
        </p:nvSpPr>
        <p:spPr>
          <a:xfrm>
            <a:off x="838200" y="1454991"/>
            <a:ext cx="10515600" cy="4372318"/>
          </a:xfrm>
          <a:prstGeom prst="rect">
            <a:avLst/>
          </a:prstGeom>
        </p:spPr>
        <p:txBody>
          <a:bodyPr/>
          <a:lstStyle>
            <a:lvl1pPr marL="228600" indent="-228600">
              <a:buFont typeface="Wingdings" panose="05000000000000000000" pitchFamily="2" charset="2"/>
              <a:buChar char="§"/>
              <a:defRPr>
                <a:solidFill>
                  <a:srgbClr val="0070C0"/>
                </a:solidFill>
              </a:defRPr>
            </a:lvl1pPr>
            <a:lvl2pPr marL="685800" indent="-228600">
              <a:buFont typeface="Wingdings" panose="05000000000000000000" pitchFamily="2" charset="2"/>
              <a:buChar char="§"/>
              <a:defRPr>
                <a:solidFill>
                  <a:srgbClr val="0070C0"/>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3790751-C270-49CF-962C-37A413A8C6F1}"/>
              </a:ext>
            </a:extLst>
          </p:cNvPr>
          <p:cNvSpPr>
            <a:spLocks noGrp="1"/>
          </p:cNvSpPr>
          <p:nvPr>
            <p:ph type="sldNum" sz="quarter" idx="12"/>
          </p:nvPr>
        </p:nvSpPr>
        <p:spPr/>
        <p:txBody>
          <a:bodyPr/>
          <a:lstStyle/>
          <a:p>
            <a:fld id="{C65DB0D9-A402-4BF0-9B69-B1E9DDA0A42D}" type="slidenum">
              <a:rPr lang="en-GB" smtClean="0"/>
              <a:t>‹#›</a:t>
            </a:fld>
            <a:endParaRPr lang="en-GB"/>
          </a:p>
        </p:txBody>
      </p:sp>
      <p:pic>
        <p:nvPicPr>
          <p:cNvPr id="8" name="Picture 7">
            <a:extLst>
              <a:ext uri="{FF2B5EF4-FFF2-40B4-BE49-F238E27FC236}">
                <a16:creationId xmlns:a16="http://schemas.microsoft.com/office/drawing/2014/main" id="{C98650C7-E41F-4D70-8BF4-FE36C61C43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03" y="5827308"/>
            <a:ext cx="2730668" cy="878697"/>
          </a:xfrm>
          <a:prstGeom prst="rect">
            <a:avLst/>
          </a:prstGeom>
        </p:spPr>
      </p:pic>
    </p:spTree>
    <p:extLst>
      <p:ext uri="{BB962C8B-B14F-4D97-AF65-F5344CB8AC3E}">
        <p14:creationId xmlns:p14="http://schemas.microsoft.com/office/powerpoint/2010/main" val="384950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EB5EA-3F9D-4C0B-99F1-0EE1C15DC307}"/>
              </a:ext>
            </a:extLst>
          </p:cNvPr>
          <p:cNvSpPr>
            <a:spLocks noGrp="1"/>
          </p:cNvSpPr>
          <p:nvPr>
            <p:ph sz="half" idx="1"/>
          </p:nvPr>
        </p:nvSpPr>
        <p:spPr>
          <a:xfrm>
            <a:off x="838200" y="1509320"/>
            <a:ext cx="5181600" cy="4317988"/>
          </a:xfrm>
          <a:prstGeom prst="rect">
            <a:avLst/>
          </a:prstGeom>
        </p:spPr>
        <p:txBody>
          <a:bodyPr/>
          <a:lstStyle>
            <a:lvl1pPr marL="228600" indent="-228600">
              <a:buFont typeface="Wingdings" panose="05000000000000000000" pitchFamily="2" charset="2"/>
              <a:buChar char="§"/>
              <a:defRPr>
                <a:solidFill>
                  <a:srgbClr val="0070C0"/>
                </a:solidFill>
              </a:defRPr>
            </a:lvl1pPr>
            <a:lvl2pPr marL="685800" indent="-228600">
              <a:buFont typeface="Wingdings" panose="05000000000000000000" pitchFamily="2" charset="2"/>
              <a:buChar char="§"/>
              <a:defRPr>
                <a:solidFill>
                  <a:srgbClr val="0070C0"/>
                </a:solidFill>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CFA2CE9-475E-4C05-B29D-A1730FFE696D}"/>
              </a:ext>
            </a:extLst>
          </p:cNvPr>
          <p:cNvSpPr>
            <a:spLocks noGrp="1"/>
          </p:cNvSpPr>
          <p:nvPr>
            <p:ph sz="half" idx="2"/>
          </p:nvPr>
        </p:nvSpPr>
        <p:spPr>
          <a:xfrm>
            <a:off x="6172200" y="1509320"/>
            <a:ext cx="5181600" cy="4317988"/>
          </a:xfrm>
          <a:prstGeom prst="rect">
            <a:avLst/>
          </a:prstGeom>
        </p:spPr>
        <p:txBody>
          <a:bodyPr/>
          <a:lstStyle>
            <a:lvl1pPr marL="228600" indent="-228600">
              <a:buFont typeface="Wingdings" panose="05000000000000000000" pitchFamily="2" charset="2"/>
              <a:buChar char="§"/>
              <a:defRPr>
                <a:solidFill>
                  <a:srgbClr val="0070C0"/>
                </a:solidFill>
              </a:defRPr>
            </a:lvl1pPr>
            <a:lvl2pPr marL="685800" indent="-228600">
              <a:buFont typeface="Wingdings" panose="05000000000000000000" pitchFamily="2" charset="2"/>
              <a:buChar char="§"/>
              <a:defRPr>
                <a:solidFill>
                  <a:srgbClr val="0070C0"/>
                </a:solidFill>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E4EF011-578C-41CA-8813-35574AAD9E1B}"/>
              </a:ext>
            </a:extLst>
          </p:cNvPr>
          <p:cNvSpPr>
            <a:spLocks noGrp="1"/>
          </p:cNvSpPr>
          <p:nvPr>
            <p:ph type="sldNum" sz="quarter" idx="12"/>
          </p:nvPr>
        </p:nvSpPr>
        <p:spPr/>
        <p:txBody>
          <a:bodyPr/>
          <a:lstStyle/>
          <a:p>
            <a:fld id="{C65DB0D9-A402-4BF0-9B69-B1E9DDA0A42D}" type="slidenum">
              <a:rPr lang="en-GB" smtClean="0"/>
              <a:t>‹#›</a:t>
            </a:fld>
            <a:endParaRPr lang="en-GB"/>
          </a:p>
        </p:txBody>
      </p:sp>
      <p:pic>
        <p:nvPicPr>
          <p:cNvPr id="8" name="Picture 7">
            <a:extLst>
              <a:ext uri="{FF2B5EF4-FFF2-40B4-BE49-F238E27FC236}">
                <a16:creationId xmlns:a16="http://schemas.microsoft.com/office/drawing/2014/main" id="{41CC1CE4-A4D5-4F81-8DAC-D8AD3C4800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03" y="5827308"/>
            <a:ext cx="2730668" cy="878697"/>
          </a:xfrm>
          <a:prstGeom prst="rect">
            <a:avLst/>
          </a:prstGeom>
        </p:spPr>
      </p:pic>
      <p:sp>
        <p:nvSpPr>
          <p:cNvPr id="9" name="Title 1">
            <a:extLst>
              <a:ext uri="{FF2B5EF4-FFF2-40B4-BE49-F238E27FC236}">
                <a16:creationId xmlns:a16="http://schemas.microsoft.com/office/drawing/2014/main" id="{5B4B0794-26D3-472F-BC8E-7FD70687E8E6}"/>
              </a:ext>
            </a:extLst>
          </p:cNvPr>
          <p:cNvSpPr>
            <a:spLocks noGrp="1"/>
          </p:cNvSpPr>
          <p:nvPr>
            <p:ph type="title"/>
          </p:nvPr>
        </p:nvSpPr>
        <p:spPr>
          <a:xfrm>
            <a:off x="838200" y="365126"/>
            <a:ext cx="10515600" cy="1089864"/>
          </a:xfrm>
          <a:prstGeom prst="rect">
            <a:avLst/>
          </a:prstGeom>
        </p:spPr>
        <p:txBody>
          <a:bodyPr/>
          <a:lstStyle>
            <a:lvl1pPr>
              <a:defRPr b="1">
                <a:solidFill>
                  <a:srgbClr val="0070C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4571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A4D0CB-46D7-4BA8-8CCB-04F2C694D591}"/>
              </a:ext>
            </a:extLst>
          </p:cNvPr>
          <p:cNvSpPr>
            <a:spLocks noGrp="1"/>
          </p:cNvSpPr>
          <p:nvPr>
            <p:ph type="sldNum" sz="quarter" idx="12"/>
          </p:nvPr>
        </p:nvSpPr>
        <p:spPr/>
        <p:txBody>
          <a:bodyPr/>
          <a:lstStyle/>
          <a:p>
            <a:fld id="{C65DB0D9-A402-4BF0-9B69-B1E9DDA0A42D}" type="slidenum">
              <a:rPr lang="en-GB" smtClean="0"/>
              <a:t>‹#›</a:t>
            </a:fld>
            <a:endParaRPr lang="en-GB"/>
          </a:p>
        </p:txBody>
      </p:sp>
      <p:pic>
        <p:nvPicPr>
          <p:cNvPr id="7" name="Picture 6">
            <a:extLst>
              <a:ext uri="{FF2B5EF4-FFF2-40B4-BE49-F238E27FC236}">
                <a16:creationId xmlns:a16="http://schemas.microsoft.com/office/drawing/2014/main" id="{EA14CEBA-2B09-4885-9F01-2BF7E3F49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03" y="5827308"/>
            <a:ext cx="2730668" cy="878697"/>
          </a:xfrm>
          <a:prstGeom prst="rect">
            <a:avLst/>
          </a:prstGeom>
        </p:spPr>
      </p:pic>
    </p:spTree>
    <p:extLst>
      <p:ext uri="{BB962C8B-B14F-4D97-AF65-F5344CB8AC3E}">
        <p14:creationId xmlns:p14="http://schemas.microsoft.com/office/powerpoint/2010/main" val="2916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1756834" y="1345754"/>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solidFill>
                <a:srgbClr val="FFFFFF"/>
              </a:solidFill>
              <a:latin typeface="Arial" charset="0"/>
              <a:ea typeface="MS PGothic" pitchFamily="34" charset="-128"/>
            </a:endParaRPr>
          </a:p>
        </p:txBody>
      </p:sp>
      <p:sp>
        <p:nvSpPr>
          <p:cNvPr id="6" name="TextBox 5"/>
          <p:cNvSpPr txBox="1"/>
          <p:nvPr userDrawn="1"/>
        </p:nvSpPr>
        <p:spPr>
          <a:xfrm>
            <a:off x="11190515" y="6650493"/>
            <a:ext cx="842433" cy="92333"/>
          </a:xfrm>
          <a:prstGeom prst="rect">
            <a:avLst/>
          </a:prstGeom>
          <a:noFill/>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dirty="0">
                <a:solidFill>
                  <a:srgbClr val="595959"/>
                </a:solidFill>
              </a:rPr>
              <a:t>Page </a:t>
            </a:r>
            <a:fld id="{DB61A3B2-08B0-4FC6-8009-57712F910AD9}" type="slidenum">
              <a:rPr lang="en-US" altLang="en-US" sz="600" b="1" smtClean="0">
                <a:solidFill>
                  <a:srgbClr val="595959"/>
                </a:solidFill>
              </a:rPr>
              <a:pPr algn="r" eaLnBrk="1" hangingPunct="1">
                <a:defRPr/>
              </a:pPr>
              <a:t>‹#›</a:t>
            </a:fld>
            <a:endParaRPr lang="en-US" altLang="en-US" sz="600" b="1" dirty="0">
              <a:solidFill>
                <a:srgbClr val="595959"/>
              </a:solidFill>
            </a:endParaRPr>
          </a:p>
        </p:txBody>
      </p:sp>
      <p:sp>
        <p:nvSpPr>
          <p:cNvPr id="7" name="TextBox 6"/>
          <p:cNvSpPr txBox="1"/>
          <p:nvPr userDrawn="1"/>
        </p:nvSpPr>
        <p:spPr>
          <a:xfrm>
            <a:off x="1959757" y="6558160"/>
            <a:ext cx="9442451" cy="184666"/>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dirty="0">
                <a:solidFill>
                  <a:srgbClr val="595959"/>
                </a:solidFill>
              </a:rPr>
              <a:t>© Copyright 2020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2153573" y="814167"/>
            <a:ext cx="9248635"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941259" y="429700"/>
            <a:ext cx="9249256" cy="414338"/>
          </a:xfrm>
          <a:prstGeom prst="rect">
            <a:avLst/>
          </a:prstGeom>
          <a:effectLst>
            <a:outerShdw blurRad="50800" dist="114300" dir="2700000" algn="tl" rotWithShape="0">
              <a:schemeClr val="tx1">
                <a:lumMod val="75000"/>
                <a:lumOff val="25000"/>
                <a:alpha val="40000"/>
              </a:schemeClr>
            </a:outerShdw>
          </a:effectLst>
          <a:scene3d>
            <a:camera prst="orthographicFront"/>
            <a:lightRig rig="threePt" dir="t"/>
          </a:scene3d>
          <a:sp3d>
            <a:bevelT/>
          </a:sp3d>
        </p:spPr>
        <p:txBody>
          <a:bodyPr vert="horz" lIns="0" tIns="0" rIns="0" bIns="0"/>
          <a:lstStyle>
            <a:lvl1pPr>
              <a:buNone/>
              <a:defRPr sz="2700" b="1" cap="none">
                <a:solidFill>
                  <a:srgbClr val="418FDE"/>
                </a:solidFill>
                <a:effectLst/>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2153573" y="2267081"/>
            <a:ext cx="9251027"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extLst>
      <p:ext uri="{BB962C8B-B14F-4D97-AF65-F5344CB8AC3E}">
        <p14:creationId xmlns:p14="http://schemas.microsoft.com/office/powerpoint/2010/main" val="134141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Box 5"/>
          <p:cNvSpPr txBox="1"/>
          <p:nvPr userDrawn="1"/>
        </p:nvSpPr>
        <p:spPr>
          <a:xfrm>
            <a:off x="923546" y="6732073"/>
            <a:ext cx="842433" cy="69250"/>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450" b="1">
                <a:solidFill>
                  <a:srgbClr val="595959"/>
                </a:solidFill>
              </a:rPr>
              <a:t>Page </a:t>
            </a:r>
            <a:fld id="{A293B26F-9613-4908-BEDF-F007E2307971}" type="slidenum">
              <a:rPr lang="en-US" altLang="en-US" sz="450" b="1" smtClean="0">
                <a:solidFill>
                  <a:srgbClr val="595959"/>
                </a:solidFill>
              </a:rPr>
              <a:pPr algn="r" eaLnBrk="1" hangingPunct="1">
                <a:defRPr/>
              </a:pPr>
              <a:t>‹#›</a:t>
            </a:fld>
            <a:endParaRPr lang="en-US" altLang="en-US" sz="450" b="1">
              <a:solidFill>
                <a:srgbClr val="595959"/>
              </a:solidFill>
            </a:endParaRPr>
          </a:p>
        </p:txBody>
      </p:sp>
      <p:sp>
        <p:nvSpPr>
          <p:cNvPr id="7" name="TextBox 6"/>
          <p:cNvSpPr txBox="1"/>
          <p:nvPr userDrawn="1"/>
        </p:nvSpPr>
        <p:spPr>
          <a:xfrm>
            <a:off x="2053845" y="6673336"/>
            <a:ext cx="9442451" cy="161583"/>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45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2153573" y="814169"/>
            <a:ext cx="9248635" cy="120875"/>
          </a:xfrm>
          <a:prstGeom prst="rect">
            <a:avLst/>
          </a:prstGeom>
        </p:spPr>
        <p:txBody>
          <a:bodyPr vert="horz" lIns="0" tIns="0" rIns="0" bIns="0"/>
          <a:lstStyle>
            <a:lvl1pPr>
              <a:lnSpc>
                <a:spcPts val="810"/>
              </a:lnSpc>
              <a:spcBef>
                <a:spcPts val="0"/>
              </a:spcBef>
              <a:buNone/>
              <a:defRPr sz="105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2053844" y="327964"/>
            <a:ext cx="9249256" cy="414338"/>
          </a:xfrm>
          <a:prstGeom prst="rect">
            <a:avLst/>
          </a:prstGeom>
        </p:spPr>
        <p:txBody>
          <a:bodyPr vert="horz" lIns="0" tIns="0" rIns="0" bIns="0"/>
          <a:lstStyle>
            <a:lvl1pPr>
              <a:buNone/>
              <a:defRPr sz="2025"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2153573" y="2267083"/>
            <a:ext cx="9251027" cy="3375025"/>
          </a:xfrm>
          <a:prstGeom prst="rect">
            <a:avLst/>
          </a:prstGeom>
        </p:spPr>
        <p:txBody>
          <a:bodyPr vert="horz" lIns="0" tIns="0" rIns="0" bIns="0"/>
          <a:lstStyle>
            <a:lvl1pPr marL="0">
              <a:lnSpc>
                <a:spcPct val="100000"/>
              </a:lnSpc>
              <a:spcBef>
                <a:spcPts val="0"/>
              </a:spcBef>
              <a:buNone/>
              <a:defRPr sz="1350" b="0" cap="none" baseline="0">
                <a:solidFill>
                  <a:srgbClr val="595959"/>
                </a:solidFill>
                <a:latin typeface="Arial"/>
                <a:cs typeface="Arial"/>
              </a:defRPr>
            </a:lvl1pPr>
            <a:lvl2pPr marL="0">
              <a:lnSpc>
                <a:spcPct val="100000"/>
              </a:lnSpc>
              <a:spcBef>
                <a:spcPts val="0"/>
              </a:spcBef>
              <a:buNone/>
              <a:defRPr sz="1350" b="0" cap="all">
                <a:solidFill>
                  <a:srgbClr val="418FDE"/>
                </a:solidFill>
                <a:latin typeface="Arial"/>
                <a:cs typeface="Arial"/>
              </a:defRPr>
            </a:lvl2pPr>
            <a:lvl3pPr marL="0" indent="0">
              <a:lnSpc>
                <a:spcPct val="100000"/>
              </a:lnSpc>
              <a:spcBef>
                <a:spcPts val="0"/>
              </a:spcBef>
              <a:buNone/>
              <a:defRPr sz="135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extLst>
      <p:ext uri="{BB962C8B-B14F-4D97-AF65-F5344CB8AC3E}">
        <p14:creationId xmlns:p14="http://schemas.microsoft.com/office/powerpoint/2010/main" val="82502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Rectangle 4"/>
          <p:cNvSpPr/>
          <p:nvPr userDrawn="1"/>
        </p:nvSpPr>
        <p:spPr>
          <a:xfrm>
            <a:off x="2053844" y="768689"/>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dirty="0">
              <a:latin typeface="Arial"/>
            </a:endParaRPr>
          </a:p>
        </p:txBody>
      </p:sp>
      <p:sp>
        <p:nvSpPr>
          <p:cNvPr id="6" name="TextBox 5"/>
          <p:cNvSpPr txBox="1"/>
          <p:nvPr userDrawn="1"/>
        </p:nvSpPr>
        <p:spPr>
          <a:xfrm>
            <a:off x="923546" y="6732073"/>
            <a:ext cx="842433" cy="69250"/>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450" b="1">
                <a:solidFill>
                  <a:srgbClr val="595959"/>
                </a:solidFill>
              </a:rPr>
              <a:t>Page </a:t>
            </a:r>
            <a:fld id="{A293B26F-9613-4908-BEDF-F007E2307971}" type="slidenum">
              <a:rPr lang="en-US" altLang="en-US" sz="450" b="1" smtClean="0">
                <a:solidFill>
                  <a:srgbClr val="595959"/>
                </a:solidFill>
              </a:rPr>
              <a:pPr algn="r" eaLnBrk="1" hangingPunct="1">
                <a:defRPr/>
              </a:pPr>
              <a:t>‹#›</a:t>
            </a:fld>
            <a:endParaRPr lang="en-US" altLang="en-US" sz="450" b="1">
              <a:solidFill>
                <a:srgbClr val="595959"/>
              </a:solidFill>
            </a:endParaRPr>
          </a:p>
        </p:txBody>
      </p:sp>
      <p:sp>
        <p:nvSpPr>
          <p:cNvPr id="7" name="TextBox 6"/>
          <p:cNvSpPr txBox="1"/>
          <p:nvPr userDrawn="1"/>
        </p:nvSpPr>
        <p:spPr>
          <a:xfrm>
            <a:off x="2053845" y="6673336"/>
            <a:ext cx="9442451" cy="161583"/>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45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2153573" y="814169"/>
            <a:ext cx="9248635" cy="120875"/>
          </a:xfrm>
          <a:prstGeom prst="rect">
            <a:avLst/>
          </a:prstGeom>
        </p:spPr>
        <p:txBody>
          <a:bodyPr vert="horz" lIns="0" tIns="0" rIns="0" bIns="0"/>
          <a:lstStyle>
            <a:lvl1pPr>
              <a:lnSpc>
                <a:spcPts val="810"/>
              </a:lnSpc>
              <a:spcBef>
                <a:spcPts val="0"/>
              </a:spcBef>
              <a:buNone/>
              <a:defRPr sz="105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2053844" y="327964"/>
            <a:ext cx="9249256" cy="414338"/>
          </a:xfrm>
          <a:prstGeom prst="rect">
            <a:avLst/>
          </a:prstGeom>
        </p:spPr>
        <p:txBody>
          <a:bodyPr vert="horz" lIns="0" tIns="0" rIns="0" bIns="0"/>
          <a:lstStyle>
            <a:lvl1pPr>
              <a:buNone/>
              <a:defRPr sz="2025"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2153573" y="2267083"/>
            <a:ext cx="9251027" cy="3375025"/>
          </a:xfrm>
          <a:prstGeom prst="rect">
            <a:avLst/>
          </a:prstGeom>
        </p:spPr>
        <p:txBody>
          <a:bodyPr vert="horz" lIns="0" tIns="0" rIns="0" bIns="0"/>
          <a:lstStyle>
            <a:lvl1pPr marL="0">
              <a:lnSpc>
                <a:spcPct val="100000"/>
              </a:lnSpc>
              <a:spcBef>
                <a:spcPts val="0"/>
              </a:spcBef>
              <a:buNone/>
              <a:defRPr sz="1350" b="0" cap="none" baseline="0">
                <a:solidFill>
                  <a:srgbClr val="595959"/>
                </a:solidFill>
                <a:latin typeface="Arial"/>
                <a:cs typeface="Arial"/>
              </a:defRPr>
            </a:lvl1pPr>
            <a:lvl2pPr marL="0">
              <a:lnSpc>
                <a:spcPct val="100000"/>
              </a:lnSpc>
              <a:spcBef>
                <a:spcPts val="0"/>
              </a:spcBef>
              <a:buNone/>
              <a:defRPr sz="1350" b="0" cap="all">
                <a:solidFill>
                  <a:srgbClr val="418FDE"/>
                </a:solidFill>
                <a:latin typeface="Arial"/>
                <a:cs typeface="Arial"/>
              </a:defRPr>
            </a:lvl2pPr>
            <a:lvl3pPr marL="0" indent="0">
              <a:lnSpc>
                <a:spcPct val="100000"/>
              </a:lnSpc>
              <a:spcBef>
                <a:spcPts val="0"/>
              </a:spcBef>
              <a:buNone/>
              <a:defRPr sz="135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extLst>
      <p:ext uri="{BB962C8B-B14F-4D97-AF65-F5344CB8AC3E}">
        <p14:creationId xmlns:p14="http://schemas.microsoft.com/office/powerpoint/2010/main" val="408266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6" name="TextBox 5"/>
          <p:cNvSpPr txBox="1"/>
          <p:nvPr userDrawn="1"/>
        </p:nvSpPr>
        <p:spPr>
          <a:xfrm>
            <a:off x="923546" y="6732073"/>
            <a:ext cx="842433" cy="69250"/>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450" b="1">
                <a:solidFill>
                  <a:srgbClr val="595959"/>
                </a:solidFill>
              </a:rPr>
              <a:t>Page </a:t>
            </a:r>
            <a:fld id="{A293B26F-9613-4908-BEDF-F007E2307971}" type="slidenum">
              <a:rPr lang="en-US" altLang="en-US" sz="450" b="1" smtClean="0">
                <a:solidFill>
                  <a:srgbClr val="595959"/>
                </a:solidFill>
              </a:rPr>
              <a:pPr algn="r" eaLnBrk="1" hangingPunct="1">
                <a:defRPr/>
              </a:pPr>
              <a:t>‹#›</a:t>
            </a:fld>
            <a:endParaRPr lang="en-US" altLang="en-US" sz="450" b="1">
              <a:solidFill>
                <a:srgbClr val="595959"/>
              </a:solidFill>
            </a:endParaRPr>
          </a:p>
        </p:txBody>
      </p:sp>
      <p:sp>
        <p:nvSpPr>
          <p:cNvPr id="7" name="TextBox 6"/>
          <p:cNvSpPr txBox="1"/>
          <p:nvPr userDrawn="1"/>
        </p:nvSpPr>
        <p:spPr>
          <a:xfrm>
            <a:off x="2053845" y="6673336"/>
            <a:ext cx="9442451" cy="161583"/>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450" b="1" dirty="0">
                <a:solidFill>
                  <a:srgbClr val="595959"/>
                </a:solidFill>
              </a:rPr>
              <a:t>© Copyright 2014 ESCWA. All rights reserved. No part of this presentation in all its property may be used or reproduced in any form without a written permission</a:t>
            </a:r>
          </a:p>
        </p:txBody>
      </p:sp>
      <p:sp>
        <p:nvSpPr>
          <p:cNvPr id="9" name="Text Placeholder 10"/>
          <p:cNvSpPr>
            <a:spLocks noGrp="1"/>
          </p:cNvSpPr>
          <p:nvPr>
            <p:ph type="body" sz="quarter" idx="11"/>
          </p:nvPr>
        </p:nvSpPr>
        <p:spPr>
          <a:xfrm>
            <a:off x="2053844" y="327964"/>
            <a:ext cx="9249256" cy="414338"/>
          </a:xfrm>
          <a:prstGeom prst="rect">
            <a:avLst/>
          </a:prstGeom>
        </p:spPr>
        <p:txBody>
          <a:bodyPr vert="horz" lIns="0" tIns="0" rIns="0" bIns="0"/>
          <a:lstStyle>
            <a:lvl1pPr>
              <a:buNone/>
              <a:defRPr sz="2025"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2153573" y="2267083"/>
            <a:ext cx="9251027" cy="3375025"/>
          </a:xfrm>
          <a:prstGeom prst="rect">
            <a:avLst/>
          </a:prstGeom>
        </p:spPr>
        <p:txBody>
          <a:bodyPr vert="horz" lIns="0" tIns="0" rIns="0" bIns="0"/>
          <a:lstStyle>
            <a:lvl1pPr marL="0">
              <a:lnSpc>
                <a:spcPct val="100000"/>
              </a:lnSpc>
              <a:spcBef>
                <a:spcPts val="0"/>
              </a:spcBef>
              <a:buNone/>
              <a:defRPr sz="1350" b="0" cap="none" baseline="0">
                <a:solidFill>
                  <a:srgbClr val="595959"/>
                </a:solidFill>
                <a:latin typeface="Arial"/>
                <a:cs typeface="Arial"/>
              </a:defRPr>
            </a:lvl1pPr>
            <a:lvl2pPr marL="0">
              <a:lnSpc>
                <a:spcPct val="100000"/>
              </a:lnSpc>
              <a:spcBef>
                <a:spcPts val="0"/>
              </a:spcBef>
              <a:buNone/>
              <a:defRPr sz="1350" b="0" cap="all">
                <a:solidFill>
                  <a:srgbClr val="418FDE"/>
                </a:solidFill>
                <a:latin typeface="Arial"/>
                <a:cs typeface="Arial"/>
              </a:defRPr>
            </a:lvl2pPr>
            <a:lvl3pPr marL="0" indent="0">
              <a:lnSpc>
                <a:spcPct val="100000"/>
              </a:lnSpc>
              <a:spcBef>
                <a:spcPts val="0"/>
              </a:spcBef>
              <a:buNone/>
              <a:defRPr sz="135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extLst>
      <p:ext uri="{BB962C8B-B14F-4D97-AF65-F5344CB8AC3E}">
        <p14:creationId xmlns:p14="http://schemas.microsoft.com/office/powerpoint/2010/main" val="410160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B6B600-FA6E-4E43-8A89-E77C3574A6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837F7-5B9D-4950-9FD3-BF40D4D30BE1}" type="datetimeFigureOut">
              <a:rPr lang="en-GB" smtClean="0"/>
              <a:t>07/07/2021</a:t>
            </a:fld>
            <a:endParaRPr lang="en-GB"/>
          </a:p>
        </p:txBody>
      </p:sp>
      <p:sp>
        <p:nvSpPr>
          <p:cNvPr id="5" name="Footer Placeholder 4">
            <a:extLst>
              <a:ext uri="{FF2B5EF4-FFF2-40B4-BE49-F238E27FC236}">
                <a16:creationId xmlns:a16="http://schemas.microsoft.com/office/drawing/2014/main" id="{C167FF97-6538-4053-A3B1-6E544ABD9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BD0D70-7A62-4656-8647-FDF6D1303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DB0D9-A402-4BF0-9B69-B1E9DDA0A42D}" type="slidenum">
              <a:rPr lang="en-GB" smtClean="0"/>
              <a:t>‹#›</a:t>
            </a:fld>
            <a:endParaRPr lang="en-GB"/>
          </a:p>
        </p:txBody>
      </p:sp>
    </p:spTree>
    <p:extLst>
      <p:ext uri="{BB962C8B-B14F-4D97-AF65-F5344CB8AC3E}">
        <p14:creationId xmlns:p14="http://schemas.microsoft.com/office/powerpoint/2010/main" val="248535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73" r:id="rId5"/>
    <p:sldLayoutId id="2147483674" r:id="rId6"/>
    <p:sldLayoutId id="2147483675"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564814-4BE6-435D-8291-36549CD38E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0BF3F-D1C6-4E09-B976-3E400454E33B}" type="datetimeFigureOut">
              <a:rPr lang="en-GB" smtClean="0"/>
              <a:t>07/07/2021</a:t>
            </a:fld>
            <a:endParaRPr lang="en-GB"/>
          </a:p>
        </p:txBody>
      </p:sp>
      <p:sp>
        <p:nvSpPr>
          <p:cNvPr id="5" name="Footer Placeholder 4">
            <a:extLst>
              <a:ext uri="{FF2B5EF4-FFF2-40B4-BE49-F238E27FC236}">
                <a16:creationId xmlns:a16="http://schemas.microsoft.com/office/drawing/2014/main" id="{3DF2D0C2-9E54-409F-8E37-9CB423855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3E0C9E-B360-479A-B1B9-AAC6D2F16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44DBA-CAA9-45DD-A957-AF6535054611}" type="slidenum">
              <a:rPr lang="en-GB" smtClean="0"/>
              <a:t>‹#›</a:t>
            </a:fld>
            <a:endParaRPr lang="en-GB"/>
          </a:p>
        </p:txBody>
      </p:sp>
    </p:spTree>
    <p:extLst>
      <p:ext uri="{BB962C8B-B14F-4D97-AF65-F5344CB8AC3E}">
        <p14:creationId xmlns:p14="http://schemas.microsoft.com/office/powerpoint/2010/main" val="140246198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boulhosn@u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drr.org/event/first-meeting-inter-agency-and-expert-group-disaster-related-statistics-iaeg-drshttps:/www.undrr.org/event/first-meeting-inter-agency-and-expert-group-disaster-related-statistics-iaeg-dr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unece.org/statistics/events/first-expert-forum-producers-and-users-disaster-related-statistics-onlin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ustainabledevelopment.un.org/hlpf/2021"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www.unescwa.org/publications/framework-environmental-economic-accounting-escwa-region" TargetMode="External"/><Relationship Id="rId4" Type="http://schemas.openxmlformats.org/officeDocument/2006/relationships/hyperlink" Target="https://sustainabledevelopment.un.org/index.php?page=view&amp;type=20000&amp;nr=7701&amp;menu=299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unescwa.org/events/workshop-seea-central-framework-and-sdg%E2%80%99s-indicators" TargetMode="External"/><Relationship Id="rId3" Type="http://schemas.openxmlformats.org/officeDocument/2006/relationships/hyperlink" Target="https://seea.un.org/content/seea-e-learning-resources" TargetMode="External"/><Relationship Id="rId7" Type="http://schemas.openxmlformats.org/officeDocument/2006/relationships/hyperlink" Target="https://elearning-cms.unstats.un.org/course/detail/10"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unescwa.org/events/implementation-framework-environmental-2030-agenda-arab" TargetMode="External"/><Relationship Id="rId5" Type="http://schemas.openxmlformats.org/officeDocument/2006/relationships/image" Target="../media/image2.jpeg"/><Relationship Id="rId4" Type="http://schemas.openxmlformats.org/officeDocument/2006/relationships/hyperlink" Target="http://eni-seis.eionet.europa.eu/south/governance/project-documents/folder-with-linked-docs/agenda_3rd-meeting-wg-sdi_13-15-march2017_amman" TargetMode="External"/><Relationship Id="rId9" Type="http://schemas.openxmlformats.org/officeDocument/2006/relationships/hyperlink" Target="https://www.unescwa.org/events/workshop-environment-statistics-and-information-sustainable-development-arab-region-unsd"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learning.officialstatistics.org/" TargetMode="External"/><Relationship Id="rId3" Type="http://schemas.openxmlformats.org/officeDocument/2006/relationships/hyperlink" Target="https://elearning-cms.unstats.un.org/course/detail/25" TargetMode="External"/><Relationship Id="rId7" Type="http://schemas.openxmlformats.org/officeDocument/2006/relationships/hyperlink" Target="file:///C:\Users\370827\Desktop\elearning-cms.unstats.un.org\" TargetMode="External"/><Relationship Id="rId2" Type="http://schemas.openxmlformats.org/officeDocument/2006/relationships/hyperlink" Target="https://elearning-cms.unstats.un.org/course/detail/10" TargetMode="External"/><Relationship Id="rId1" Type="http://schemas.openxmlformats.org/officeDocument/2006/relationships/slideLayout" Target="../slideLayouts/slideLayout8.xml"/><Relationship Id="rId6" Type="http://schemas.openxmlformats.org/officeDocument/2006/relationships/hyperlink" Target="https://unstats.un.org/unsd/energystats/methodology/documents/IRES-ar.pdf" TargetMode="External"/><Relationship Id="rId5" Type="http://schemas.openxmlformats.org/officeDocument/2006/relationships/hyperlink" Target="https://unstats.un.org/unsd/envstats/FDES/FDES-2015-supporting-tools/FDES_Arabic.pdf" TargetMode="External"/><Relationship Id="rId4" Type="http://schemas.openxmlformats.org/officeDocument/2006/relationships/hyperlink" Target="https://elearning-cms.unstats.un.org/course/detail/2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unescwa.org/sites/www.unescwa.org/files/publications/files/compendium-environment-statistics-arab-region-2016-2017-english.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unstats.un.org/unsd/envstats/ClimateChange_globalconsultation.cs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FBA6-CFFB-408F-B3D2-31D44CA78CB8}"/>
              </a:ext>
            </a:extLst>
          </p:cNvPr>
          <p:cNvSpPr>
            <a:spLocks noGrp="1"/>
          </p:cNvSpPr>
          <p:nvPr>
            <p:ph type="ctrTitle"/>
          </p:nvPr>
        </p:nvSpPr>
        <p:spPr>
          <a:xfrm>
            <a:off x="714829" y="198740"/>
            <a:ext cx="10067924" cy="2387600"/>
          </a:xfrm>
        </p:spPr>
        <p:txBody>
          <a:bodyPr/>
          <a:lstStyle/>
          <a:p>
            <a:r>
              <a:rPr lang="en-US" sz="4400" b="0" dirty="0">
                <a:cs typeface="+mn-cs"/>
              </a:rPr>
              <a:t>Technical Advisory group for Economic Statistics (TAGES) </a:t>
            </a:r>
            <a:br>
              <a:rPr lang="en-US" sz="4400" b="0" dirty="0">
                <a:cs typeface="+mn-cs"/>
              </a:rPr>
            </a:br>
            <a:r>
              <a:rPr lang="en-US" sz="4400" b="0" dirty="0">
                <a:cs typeface="+mn-cs"/>
              </a:rPr>
              <a:t>6 -7 July 2021</a:t>
            </a:r>
            <a:endParaRPr lang="en-GB" sz="2000" b="0" dirty="0">
              <a:cs typeface="+mn-cs"/>
            </a:endParaRPr>
          </a:p>
        </p:txBody>
      </p:sp>
      <p:sp>
        <p:nvSpPr>
          <p:cNvPr id="3" name="Subtitle 2">
            <a:extLst>
              <a:ext uri="{FF2B5EF4-FFF2-40B4-BE49-F238E27FC236}">
                <a16:creationId xmlns:a16="http://schemas.microsoft.com/office/drawing/2014/main" id="{BBEB42A2-82BF-46B1-9400-40AAFE2C5DD5}"/>
              </a:ext>
            </a:extLst>
          </p:cNvPr>
          <p:cNvSpPr>
            <a:spLocks noGrp="1"/>
          </p:cNvSpPr>
          <p:nvPr>
            <p:ph type="subTitle" idx="1"/>
          </p:nvPr>
        </p:nvSpPr>
        <p:spPr>
          <a:xfrm>
            <a:off x="1328738" y="2389918"/>
            <a:ext cx="10466841" cy="3371548"/>
          </a:xfrm>
        </p:spPr>
        <p:txBody>
          <a:bodyPr/>
          <a:lstStyle/>
          <a:p>
            <a:r>
              <a:rPr lang="en-GB" dirty="0"/>
              <a:t>United Nations Economic and Social Commission for Western Asia</a:t>
            </a:r>
          </a:p>
          <a:p>
            <a:pPr lvl="3"/>
            <a:r>
              <a:rPr lang="en-GB" sz="3200" b="1" dirty="0">
                <a:solidFill>
                  <a:srgbClr val="0070C0"/>
                </a:solidFill>
              </a:rPr>
              <a:t> </a:t>
            </a:r>
            <a:endParaRPr lang="en-GB" sz="2000" b="1" dirty="0">
              <a:solidFill>
                <a:srgbClr val="0070C0"/>
              </a:solidFill>
            </a:endParaRPr>
          </a:p>
        </p:txBody>
      </p:sp>
      <p:sp>
        <p:nvSpPr>
          <p:cNvPr id="4" name="Rectangle 3">
            <a:extLst>
              <a:ext uri="{FF2B5EF4-FFF2-40B4-BE49-F238E27FC236}">
                <a16:creationId xmlns:a16="http://schemas.microsoft.com/office/drawing/2014/main" id="{4D277515-BFFB-4F0F-9572-A6CF4570785C}"/>
              </a:ext>
            </a:extLst>
          </p:cNvPr>
          <p:cNvSpPr/>
          <p:nvPr/>
        </p:nvSpPr>
        <p:spPr>
          <a:xfrm>
            <a:off x="590232" y="3825385"/>
            <a:ext cx="9518650" cy="892552"/>
          </a:xfrm>
          <a:prstGeom prst="rect">
            <a:avLst/>
          </a:prstGeom>
        </p:spPr>
        <p:txBody>
          <a:bodyPr wrap="square">
            <a:spAutoFit/>
          </a:bodyPr>
          <a:lstStyle/>
          <a:p>
            <a:pPr lvl="3" algn="ctr"/>
            <a:r>
              <a:rPr lang="en-GB" sz="3200" b="1" dirty="0">
                <a:solidFill>
                  <a:srgbClr val="0070C0"/>
                </a:solidFill>
              </a:rPr>
              <a:t>Wafa Aboul Hosn, Chief Economic Statistics </a:t>
            </a:r>
          </a:p>
          <a:p>
            <a:pPr lvl="3" algn="ctr"/>
            <a:r>
              <a:rPr lang="en-GB" sz="2000" b="1" dirty="0">
                <a:solidFill>
                  <a:srgbClr val="0070C0"/>
                </a:solidFill>
                <a:hlinkClick r:id="rId2"/>
              </a:rPr>
              <a:t>aboulhosn@un.org</a:t>
            </a:r>
            <a:endParaRPr lang="en-GB" sz="2000" b="1" dirty="0">
              <a:solidFill>
                <a:srgbClr val="0070C0"/>
              </a:solidFill>
            </a:endParaRPr>
          </a:p>
        </p:txBody>
      </p:sp>
      <p:sp>
        <p:nvSpPr>
          <p:cNvPr id="5" name="Rectangle 4">
            <a:extLst>
              <a:ext uri="{FF2B5EF4-FFF2-40B4-BE49-F238E27FC236}">
                <a16:creationId xmlns:a16="http://schemas.microsoft.com/office/drawing/2014/main" id="{31AE1F5B-9E13-4F7C-9F63-9FCABA0E4441}"/>
              </a:ext>
            </a:extLst>
          </p:cNvPr>
          <p:cNvSpPr/>
          <p:nvPr/>
        </p:nvSpPr>
        <p:spPr>
          <a:xfrm>
            <a:off x="1120140" y="3154680"/>
            <a:ext cx="9875520" cy="470000"/>
          </a:xfrm>
          <a:prstGeom prst="rect">
            <a:avLst/>
          </a:prstGeom>
        </p:spPr>
        <p:txBody>
          <a:bodyPr wrap="square">
            <a:spAutoFit/>
          </a:bodyPr>
          <a:lstStyle/>
          <a:p>
            <a:pPr marR="54610" lvl="0" algn="ctr">
              <a:lnSpc>
                <a:spcPct val="107000"/>
              </a:lnSpc>
              <a:spcAft>
                <a:spcPts val="800"/>
              </a:spcAft>
              <a:buSzPts val="1000"/>
            </a:pPr>
            <a:r>
              <a:rPr lang="en-US" sz="2400" dirty="0">
                <a:solidFill>
                  <a:srgbClr val="0070C0"/>
                </a:solidFill>
              </a:rPr>
              <a:t>Activities on SEEA, Climate Change Statistics and Disaster-related Statistics </a:t>
            </a:r>
          </a:p>
        </p:txBody>
      </p:sp>
    </p:spTree>
    <p:extLst>
      <p:ext uri="{BB962C8B-B14F-4D97-AF65-F5344CB8AC3E}">
        <p14:creationId xmlns:p14="http://schemas.microsoft.com/office/powerpoint/2010/main" val="326514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5"/>
          <p:cNvSpPr>
            <a:spLocks noGrp="1"/>
          </p:cNvSpPr>
          <p:nvPr>
            <p:ph type="body" sz="quarter" idx="11"/>
          </p:nvPr>
        </p:nvSpPr>
        <p:spPr bwMode="auto">
          <a:xfrm>
            <a:off x="3031220" y="144237"/>
            <a:ext cx="7437570" cy="414337"/>
          </a:xfrm>
          <a:noFill/>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68580" indent="0">
              <a:spcAft>
                <a:spcPts val="600"/>
              </a:spcAft>
            </a:pPr>
            <a:r>
              <a:rPr lang="en-US" sz="3600" b="0" spc="-50" dirty="0">
                <a:solidFill>
                  <a:srgbClr val="0070C0"/>
                </a:solidFill>
              </a:rPr>
              <a:t>Partnership and Cooperation </a:t>
            </a:r>
          </a:p>
          <a:p>
            <a:pPr marL="68580" indent="0">
              <a:spcAft>
                <a:spcPts val="600"/>
              </a:spcAft>
            </a:pPr>
            <a:endParaRPr lang="en-US" sz="2800" dirty="0"/>
          </a:p>
        </p:txBody>
      </p:sp>
      <p:sp>
        <p:nvSpPr>
          <p:cNvPr id="19459" name="Text Placeholder 6"/>
          <p:cNvSpPr>
            <a:spLocks noGrp="1"/>
          </p:cNvSpPr>
          <p:nvPr>
            <p:ph type="body" sz="quarter" idx="14"/>
          </p:nvPr>
        </p:nvSpPr>
        <p:spPr bwMode="auto">
          <a:xfrm>
            <a:off x="171450" y="1001486"/>
            <a:ext cx="11765177" cy="5547595"/>
          </a:xfrm>
          <a:solidFill>
            <a:schemeClr val="bg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61912" indent="0"/>
            <a:r>
              <a:rPr lang="en-US" sz="2400" b="1" kern="0" dirty="0">
                <a:solidFill>
                  <a:srgbClr val="0000FF"/>
                </a:solidFill>
                <a:latin typeface="Times New Roman" panose="02020603050405020304" pitchFamily="18" charset="0"/>
                <a:cs typeface="Times New Roman" panose="02020603050405020304" pitchFamily="18" charset="0"/>
              </a:rPr>
              <a:t>Partnership and Cooperation with UN and Regional Organizations: UNSD, regional Commissions, OCHA, UNDRR</a:t>
            </a:r>
          </a:p>
          <a:p>
            <a:pPr marL="457200" indent="-395288">
              <a:buFont typeface="Arial" panose="020B0604020202020204" pitchFamily="34" charset="0"/>
              <a:buChar char="•"/>
            </a:pPr>
            <a:endParaRPr lang="en-US" altLang="en-US" sz="2400" b="1" kern="0" dirty="0">
              <a:solidFill>
                <a:srgbClr val="0000FF"/>
              </a:solidFill>
              <a:latin typeface="Times New Roman" panose="02020603050405020304" pitchFamily="18" charset="0"/>
              <a:cs typeface="Times New Roman" panose="02020603050405020304" pitchFamily="18" charset="0"/>
            </a:endParaRPr>
          </a:p>
          <a:p>
            <a:pPr marL="61912" indent="0"/>
            <a:r>
              <a:rPr lang="en-GB" sz="2400" b="1" kern="0" dirty="0">
                <a:solidFill>
                  <a:srgbClr val="0000FF"/>
                </a:solidFill>
                <a:latin typeface="Times New Roman" panose="02020603050405020304" pitchFamily="18" charset="0"/>
                <a:cs typeface="Times New Roman" panose="02020603050405020304" pitchFamily="18" charset="0"/>
              </a:rPr>
              <a:t>The Inter-agency and Expert Group (IAEG) on disaster-related statistics established. UNDRR co-chairs the IAEG with ESCAP and manages the </a:t>
            </a:r>
            <a:r>
              <a:rPr lang="en-US" sz="2400" b="1" kern="0" dirty="0">
                <a:solidFill>
                  <a:srgbClr val="0000FF"/>
                </a:solidFill>
                <a:latin typeface="Times New Roman" panose="02020603050405020304" pitchFamily="18" charset="0"/>
                <a:cs typeface="Times New Roman" panose="02020603050405020304" pitchFamily="18" charset="0"/>
              </a:rPr>
              <a:t>Secretariat.</a:t>
            </a:r>
          </a:p>
          <a:p>
            <a:pPr marL="457200" indent="-395288">
              <a:buFont typeface="Arial" panose="020B0604020202020204" pitchFamily="34" charset="0"/>
              <a:buChar char="•"/>
            </a:pPr>
            <a:endParaRPr lang="en-US" sz="2400" b="1" kern="0" dirty="0">
              <a:solidFill>
                <a:srgbClr val="0000FF"/>
              </a:solidFill>
              <a:latin typeface="Times New Roman" panose="02020603050405020304" pitchFamily="18" charset="0"/>
              <a:cs typeface="Times New Roman" panose="02020603050405020304" pitchFamily="18" charset="0"/>
            </a:endParaRPr>
          </a:p>
          <a:p>
            <a:pPr marL="457200" indent="-395288">
              <a:buFont typeface="Arial" panose="020B0604020202020204" pitchFamily="34" charset="0"/>
              <a:buChar char="•"/>
            </a:pPr>
            <a:r>
              <a:rPr lang="en-US" sz="2400" b="1" kern="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First Meeting of Inter-Agency and Expert Group on Disaster-related Statistics (IAEG-DRS) online 25 May 2021 - 26 May 2021</a:t>
            </a:r>
            <a:endParaRPr lang="en-US" sz="2400" b="1" kern="0" dirty="0">
              <a:solidFill>
                <a:srgbClr val="0000FF"/>
              </a:solidFill>
              <a:latin typeface="Times New Roman" panose="02020603050405020304" pitchFamily="18" charset="0"/>
              <a:cs typeface="Times New Roman" panose="02020603050405020304" pitchFamily="18" charset="0"/>
            </a:endParaRPr>
          </a:p>
          <a:p>
            <a:pPr marL="457200" indent="-395288">
              <a:buFont typeface="Arial" panose="020B0604020202020204" pitchFamily="34" charset="0"/>
              <a:buChar char="•"/>
            </a:pPr>
            <a:endParaRPr lang="en-US" sz="2400" b="1" kern="0" dirty="0">
              <a:solidFill>
                <a:srgbClr val="0000FF"/>
              </a:solidFill>
              <a:latin typeface="Times New Roman" panose="02020603050405020304" pitchFamily="18" charset="0"/>
              <a:cs typeface="Times New Roman" panose="02020603050405020304" pitchFamily="18" charset="0"/>
            </a:endParaRPr>
          </a:p>
          <a:p>
            <a:pPr marL="457200" indent="-395288">
              <a:buFont typeface="Arial" panose="020B0604020202020204" pitchFamily="34" charset="0"/>
              <a:buChar char="•"/>
            </a:pPr>
            <a:r>
              <a:rPr lang="en-US" sz="2400" b="1" kern="0"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First Expert Forum for Producers nd Users of Disaster-related Statistics, online 07 - 10 June 2021</a:t>
            </a:r>
            <a:r>
              <a:rPr lang="en-US" sz="2400" b="1" kern="0" dirty="0">
                <a:solidFill>
                  <a:srgbClr val="0000FF"/>
                </a:solidFill>
                <a:latin typeface="Times New Roman" panose="02020603050405020304" pitchFamily="18" charset="0"/>
                <a:cs typeface="Times New Roman" panose="02020603050405020304" pitchFamily="18" charset="0"/>
              </a:rPr>
              <a:t> (Main sessions on Classification of Disasters, Health, Climate Change and </a:t>
            </a:r>
            <a:r>
              <a:rPr lang="en-US" sz="2400" b="1" kern="0" dirty="0" err="1">
                <a:solidFill>
                  <a:srgbClr val="0000FF"/>
                </a:solidFill>
                <a:latin typeface="Times New Roman" panose="02020603050405020304" pitchFamily="18" charset="0"/>
                <a:cs typeface="Times New Roman" panose="02020603050405020304" pitchFamily="18" charset="0"/>
              </a:rPr>
              <a:t>Geosptial</a:t>
            </a:r>
            <a:r>
              <a:rPr lang="en-US" sz="2400" b="1" kern="0" dirty="0">
                <a:solidFill>
                  <a:srgbClr val="0000FF"/>
                </a:solidFill>
                <a:latin typeface="Times New Roman" panose="02020603050405020304" pitchFamily="18" charset="0"/>
                <a:cs typeface="Times New Roman" panose="02020603050405020304" pitchFamily="18" charset="0"/>
              </a:rPr>
              <a:t> Information</a:t>
            </a:r>
          </a:p>
          <a:p>
            <a:pPr marL="457200" indent="-395288"/>
            <a:r>
              <a:rPr lang="en-US" sz="2400" b="1" kern="0" dirty="0">
                <a:solidFill>
                  <a:srgbClr val="0000FF"/>
                </a:solidFill>
                <a:latin typeface="Times New Roman" panose="02020603050405020304" pitchFamily="18" charset="0"/>
                <a:cs typeface="Times New Roman" panose="02020603050405020304" pitchFamily="18" charset="0"/>
              </a:rPr>
              <a:t> </a:t>
            </a:r>
          </a:p>
          <a:p>
            <a:pPr marL="457200" indent="-395288">
              <a:buFont typeface="Arial" panose="020B0604020202020204" pitchFamily="34" charset="0"/>
              <a:buChar char="•"/>
            </a:pPr>
            <a:r>
              <a:rPr lang="en-US" sz="2400" b="1" kern="0" dirty="0">
                <a:solidFill>
                  <a:srgbClr val="0000FF"/>
                </a:solidFill>
                <a:latin typeface="Times New Roman" panose="02020603050405020304" pitchFamily="18" charset="0"/>
                <a:cs typeface="Times New Roman" panose="02020603050405020304" pitchFamily="18" charset="0"/>
              </a:rPr>
              <a:t>Second Forum to be hosted by UNESCWA next year</a:t>
            </a:r>
            <a:endParaRPr lang="en-US" sz="2400" b="1" kern="0" dirty="0">
              <a:latin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73589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3B9B-08F5-4FC6-8431-399C1130787B}"/>
              </a:ext>
            </a:extLst>
          </p:cNvPr>
          <p:cNvSpPr>
            <a:spLocks noGrp="1"/>
          </p:cNvSpPr>
          <p:nvPr>
            <p:ph type="title"/>
          </p:nvPr>
        </p:nvSpPr>
        <p:spPr>
          <a:xfrm>
            <a:off x="643467" y="321734"/>
            <a:ext cx="10905066" cy="1135737"/>
          </a:xfrm>
        </p:spPr>
        <p:txBody>
          <a:bodyPr>
            <a:normAutofit/>
          </a:bodyPr>
          <a:lstStyle/>
          <a:p>
            <a:r>
              <a:rPr lang="en-US" sz="2700" dirty="0">
                <a:solidFill>
                  <a:srgbClr val="418FDE"/>
                </a:solidFill>
                <a:latin typeface="Arial" panose="020B0604020202020204" pitchFamily="34" charset="0"/>
                <a:ea typeface="+mn-ea"/>
                <a:cs typeface="Arial" panose="020B0604020202020204" pitchFamily="34" charset="0"/>
              </a:rPr>
              <a:t>Pilot project: ESCWA’s Google Earth Engine using </a:t>
            </a:r>
            <a:r>
              <a:rPr lang="en-US" sz="2700" b="1" dirty="0">
                <a:solidFill>
                  <a:srgbClr val="418FDE"/>
                </a:solidFill>
                <a:latin typeface="Arial" panose="020B0604020202020204" pitchFamily="34" charset="0"/>
                <a:ea typeface="+mn-ea"/>
                <a:cs typeface="Arial" panose="020B0604020202020204" pitchFamily="34" charset="0"/>
              </a:rPr>
              <a:t>remote sensing for </a:t>
            </a:r>
            <a:r>
              <a:rPr lang="en-US" sz="2700" dirty="0">
                <a:solidFill>
                  <a:srgbClr val="418FDE"/>
                </a:solidFill>
                <a:latin typeface="Arial" panose="020B0604020202020204" pitchFamily="34" charset="0"/>
                <a:ea typeface="+mn-ea"/>
                <a:cs typeface="Arial" panose="020B0604020202020204" pitchFamily="34" charset="0"/>
              </a:rPr>
              <a:t>monitoring disaster </a:t>
            </a:r>
            <a:r>
              <a:rPr lang="en-US" sz="2700" b="1" dirty="0">
                <a:solidFill>
                  <a:srgbClr val="418FDE"/>
                </a:solidFill>
                <a:latin typeface="Arial" panose="020B0604020202020204" pitchFamily="34" charset="0"/>
                <a:ea typeface="+mn-ea"/>
                <a:cs typeface="Arial" panose="020B0604020202020204" pitchFamily="34" charset="0"/>
              </a:rPr>
              <a:t>impact on land cover in Egypt</a:t>
            </a:r>
          </a:p>
        </p:txBody>
      </p:sp>
      <p:sp>
        <p:nvSpPr>
          <p:cNvPr id="3" name="Content Placeholder 2">
            <a:extLst>
              <a:ext uri="{FF2B5EF4-FFF2-40B4-BE49-F238E27FC236}">
                <a16:creationId xmlns:a16="http://schemas.microsoft.com/office/drawing/2014/main" id="{BCB8642C-C8F2-475E-9DAE-AE06A676D939}"/>
              </a:ext>
            </a:extLst>
          </p:cNvPr>
          <p:cNvSpPr>
            <a:spLocks noGrp="1"/>
          </p:cNvSpPr>
          <p:nvPr>
            <p:ph idx="1"/>
          </p:nvPr>
        </p:nvSpPr>
        <p:spPr>
          <a:xfrm>
            <a:off x="769197" y="1698208"/>
            <a:ext cx="4008384" cy="4393982"/>
          </a:xfrm>
        </p:spPr>
        <p:txBody>
          <a:bodyPr vert="horz" lIns="91440" tIns="45720" rIns="91440" bIns="45720" rtlCol="0">
            <a:normAutofit fontScale="92500" lnSpcReduction="20000"/>
          </a:bodyPr>
          <a:lstStyle/>
          <a:p>
            <a:pPr marL="0" indent="0">
              <a:buNone/>
            </a:pPr>
            <a:r>
              <a:rPr lang="en-US" dirty="0">
                <a:cs typeface="Calibri"/>
              </a:rPr>
              <a:t>Objectives</a:t>
            </a:r>
          </a:p>
          <a:p>
            <a:pPr lvl="1"/>
            <a:r>
              <a:rPr lang="en-US" sz="2800" dirty="0"/>
              <a:t>Explore the effectiveness of remote sensing for detecting disaster areas</a:t>
            </a:r>
            <a:endParaRPr lang="en-US" sz="2800" dirty="0">
              <a:cs typeface="Calibri"/>
            </a:endParaRPr>
          </a:p>
          <a:p>
            <a:pPr lvl="1"/>
            <a:r>
              <a:rPr lang="en-US" sz="2800" dirty="0"/>
              <a:t>Estimate disaster areas</a:t>
            </a:r>
            <a:endParaRPr lang="en-US" sz="2800" dirty="0">
              <a:cs typeface="Calibri"/>
            </a:endParaRPr>
          </a:p>
          <a:p>
            <a:pPr lvl="1"/>
            <a:r>
              <a:rPr lang="en-US" sz="2800" dirty="0"/>
              <a:t>Estimate the area of affected land cover types (urban vs vegetation)</a:t>
            </a:r>
            <a:endParaRPr lang="en-US" sz="2800" dirty="0">
              <a:cs typeface="Calibri"/>
            </a:endParaRPr>
          </a:p>
          <a:p>
            <a:pPr lvl="1"/>
            <a:r>
              <a:rPr lang="en-US" sz="2800" dirty="0"/>
              <a:t>Estimate the number of affected population</a:t>
            </a:r>
            <a:endParaRPr lang="en-US" sz="2800" dirty="0">
              <a:cs typeface="Calibri"/>
            </a:endParaRPr>
          </a:p>
          <a:p>
            <a:endParaRPr lang="en-US" dirty="0"/>
          </a:p>
        </p:txBody>
      </p:sp>
      <p:pic>
        <p:nvPicPr>
          <p:cNvPr id="6" name="Picture 5">
            <a:extLst>
              <a:ext uri="{FF2B5EF4-FFF2-40B4-BE49-F238E27FC236}">
                <a16:creationId xmlns:a16="http://schemas.microsoft.com/office/drawing/2014/main" id="{A062D434-63CF-4FAC-8864-A09BC0EB56D0}"/>
              </a:ext>
            </a:extLst>
          </p:cNvPr>
          <p:cNvPicPr>
            <a:picLocks noChangeAspect="1"/>
          </p:cNvPicPr>
          <p:nvPr/>
        </p:nvPicPr>
        <p:blipFill rotWithShape="1">
          <a:blip r:embed="rId2"/>
          <a:srcRect l="1075" r="5146" b="-1"/>
          <a:stretch/>
        </p:blipFill>
        <p:spPr>
          <a:xfrm>
            <a:off x="5295319" y="1581875"/>
            <a:ext cx="6253212" cy="3517417"/>
          </a:xfrm>
          <a:prstGeom prst="rect">
            <a:avLst/>
          </a:prstGeom>
        </p:spPr>
      </p:pic>
    </p:spTree>
    <p:extLst>
      <p:ext uri="{BB962C8B-B14F-4D97-AF65-F5344CB8AC3E}">
        <p14:creationId xmlns:p14="http://schemas.microsoft.com/office/powerpoint/2010/main" val="198565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07C0-967E-4A73-AA89-61389C14B28E}"/>
              </a:ext>
            </a:extLst>
          </p:cNvPr>
          <p:cNvSpPr>
            <a:spLocks noGrp="1"/>
          </p:cNvSpPr>
          <p:nvPr>
            <p:ph type="title"/>
          </p:nvPr>
        </p:nvSpPr>
        <p:spPr>
          <a:xfrm>
            <a:off x="616458" y="232757"/>
            <a:ext cx="3651467" cy="1676603"/>
          </a:xfrm>
        </p:spPr>
        <p:txBody>
          <a:bodyPr>
            <a:normAutofit/>
          </a:bodyPr>
          <a:lstStyle/>
          <a:p>
            <a:r>
              <a:rPr lang="en-US" sz="4000" dirty="0">
                <a:solidFill>
                  <a:schemeClr val="tx1"/>
                </a:solidFill>
              </a:rPr>
              <a:t>2020 Floods Background</a:t>
            </a:r>
            <a:endParaRPr lang="en-US" sz="4000" dirty="0">
              <a:solidFill>
                <a:schemeClr val="tx1"/>
              </a:solidFill>
              <a:cs typeface="Calibri Light"/>
            </a:endParaRPr>
          </a:p>
        </p:txBody>
      </p:sp>
      <p:sp>
        <p:nvSpPr>
          <p:cNvPr id="8" name="Content Placeholder 7">
            <a:extLst>
              <a:ext uri="{FF2B5EF4-FFF2-40B4-BE49-F238E27FC236}">
                <a16:creationId xmlns:a16="http://schemas.microsoft.com/office/drawing/2014/main" id="{77B43A9A-9A45-49EF-A32C-583CC8661FBF}"/>
              </a:ext>
            </a:extLst>
          </p:cNvPr>
          <p:cNvSpPr>
            <a:spLocks noGrp="1"/>
          </p:cNvSpPr>
          <p:nvPr>
            <p:ph idx="1"/>
          </p:nvPr>
        </p:nvSpPr>
        <p:spPr>
          <a:xfrm>
            <a:off x="616458" y="1747284"/>
            <a:ext cx="3651466" cy="3785419"/>
          </a:xfrm>
        </p:spPr>
        <p:txBody>
          <a:bodyPr vert="horz" lIns="91440" tIns="45720" rIns="91440" bIns="45720" rtlCol="0" anchor="t">
            <a:normAutofit/>
          </a:bodyPr>
          <a:lstStyle/>
          <a:p>
            <a:pPr marL="0" indent="0">
              <a:buNone/>
            </a:pPr>
            <a:endParaRPr lang="en-US" sz="1800" dirty="0">
              <a:solidFill>
                <a:schemeClr val="accent1"/>
              </a:solidFill>
              <a:cs typeface="Calibri"/>
            </a:endParaRPr>
          </a:p>
          <a:p>
            <a:r>
              <a:rPr lang="en-US" sz="1800" dirty="0">
                <a:solidFill>
                  <a:schemeClr val="accent1"/>
                </a:solidFill>
                <a:cs typeface="Calibri"/>
              </a:rPr>
              <a:t>State of emergency declared.</a:t>
            </a:r>
            <a:endParaRPr lang="en-US" dirty="0">
              <a:solidFill>
                <a:schemeClr val="accent1"/>
              </a:solidFill>
              <a:cs typeface="Calibri" panose="020F0502020204030204"/>
            </a:endParaRPr>
          </a:p>
          <a:p>
            <a:r>
              <a:rPr lang="en-US" sz="1800" dirty="0">
                <a:solidFill>
                  <a:schemeClr val="accent1"/>
                </a:solidFill>
                <a:cs typeface="Calibri" panose="020F0502020204030204"/>
              </a:rPr>
              <a:t>Airports and ports were shut. </a:t>
            </a:r>
          </a:p>
          <a:p>
            <a:r>
              <a:rPr lang="en-US" sz="1800" dirty="0">
                <a:solidFill>
                  <a:schemeClr val="accent1"/>
                </a:solidFill>
                <a:ea typeface="+mn-lt"/>
                <a:cs typeface="+mn-lt"/>
              </a:rPr>
              <a:t>Heavy precipitation on March 12, 2020.</a:t>
            </a:r>
          </a:p>
          <a:p>
            <a:r>
              <a:rPr lang="en-US" sz="1800" dirty="0">
                <a:solidFill>
                  <a:schemeClr val="accent1"/>
                </a:solidFill>
                <a:ea typeface="+mn-lt"/>
                <a:cs typeface="+mn-lt"/>
              </a:rPr>
              <a:t>Maximum estimated daily precipitation: 139 mm.</a:t>
            </a:r>
            <a:endParaRPr lang="en-US" dirty="0">
              <a:solidFill>
                <a:schemeClr val="accent1"/>
              </a:solidFill>
              <a:ea typeface="+mn-lt"/>
              <a:cs typeface="+mn-lt"/>
            </a:endParaRPr>
          </a:p>
          <a:p>
            <a:endParaRPr lang="en-US" sz="1800" dirty="0">
              <a:solidFill>
                <a:schemeClr val="accent1"/>
              </a:solidFill>
              <a:cs typeface="Calibri" panose="020F0502020204030204"/>
            </a:endParaRPr>
          </a:p>
        </p:txBody>
      </p:sp>
      <p:pic>
        <p:nvPicPr>
          <p:cNvPr id="4" name="Content Placeholder 3">
            <a:extLst>
              <a:ext uri="{FF2B5EF4-FFF2-40B4-BE49-F238E27FC236}">
                <a16:creationId xmlns:a16="http://schemas.microsoft.com/office/drawing/2014/main" id="{C8C88531-EA6E-4689-9EB2-9F9F1B083180}"/>
              </a:ext>
            </a:extLst>
          </p:cNvPr>
          <p:cNvPicPr>
            <a:picLocks noChangeAspect="1"/>
          </p:cNvPicPr>
          <p:nvPr/>
        </p:nvPicPr>
        <p:blipFill rotWithShape="1">
          <a:blip r:embed="rId2"/>
          <a:srcRect l="7792" r="57792"/>
          <a:stretch/>
        </p:blipFill>
        <p:spPr>
          <a:xfrm>
            <a:off x="4639056" y="10"/>
            <a:ext cx="7552944" cy="6857990"/>
          </a:xfrm>
          <a:prstGeom prst="rect">
            <a:avLst/>
          </a:prstGeom>
          <a:effectLst/>
        </p:spPr>
      </p:pic>
      <p:sp>
        <p:nvSpPr>
          <p:cNvPr id="3" name="TextBox 2">
            <a:extLst>
              <a:ext uri="{FF2B5EF4-FFF2-40B4-BE49-F238E27FC236}">
                <a16:creationId xmlns:a16="http://schemas.microsoft.com/office/drawing/2014/main" id="{AA4DF2B1-EBB9-4B4E-A777-C78321CD3C9B}"/>
              </a:ext>
            </a:extLst>
          </p:cNvPr>
          <p:cNvSpPr txBox="1"/>
          <p:nvPr/>
        </p:nvSpPr>
        <p:spPr>
          <a:xfrm>
            <a:off x="334857" y="4302310"/>
            <a:ext cx="41669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900" dirty="0">
                <a:solidFill>
                  <a:schemeClr val="accent1"/>
                </a:solidFill>
                <a:cs typeface="Arial"/>
              </a:rPr>
              <a:t> https://reliefweb.int/report/egypt/egypt-flash-floods-emergency-plan-action-epoa-dref-operation-n-mdreg015​</a:t>
            </a:r>
          </a:p>
          <a:p>
            <a:pPr>
              <a:buAutoNum type="arabicPeriod"/>
            </a:pPr>
            <a:r>
              <a:rPr lang="en-US" sz="900" dirty="0">
                <a:solidFill>
                  <a:schemeClr val="accent1"/>
                </a:solidFill>
                <a:cs typeface="Arial"/>
              </a:rPr>
              <a:t> </a:t>
            </a:r>
            <a:r>
              <a:rPr lang="en-US" sz="900" dirty="0">
                <a:solidFill>
                  <a:schemeClr val="accent1"/>
                </a:solidFill>
                <a:ea typeface="+mn-lt"/>
                <a:cs typeface="+mn-lt"/>
              </a:rPr>
              <a:t>https://www.aljazeera.com/news/2020/3/13/storms-bring-widespread-floods-to-egypt-killing-5</a:t>
            </a:r>
          </a:p>
        </p:txBody>
      </p:sp>
    </p:spTree>
    <p:extLst>
      <p:ext uri="{BB962C8B-B14F-4D97-AF65-F5344CB8AC3E}">
        <p14:creationId xmlns:p14="http://schemas.microsoft.com/office/powerpoint/2010/main" val="295770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31F9-6719-496F-BBBF-44DEB05AA4A8}"/>
              </a:ext>
            </a:extLst>
          </p:cNvPr>
          <p:cNvSpPr>
            <a:spLocks noGrp="1"/>
          </p:cNvSpPr>
          <p:nvPr>
            <p:ph type="title"/>
          </p:nvPr>
        </p:nvSpPr>
        <p:spPr>
          <a:xfrm>
            <a:off x="639882" y="608001"/>
            <a:ext cx="3651467" cy="1676603"/>
          </a:xfrm>
        </p:spPr>
        <p:txBody>
          <a:bodyPr>
            <a:normAutofit/>
          </a:bodyPr>
          <a:lstStyle/>
          <a:p>
            <a:r>
              <a:rPr lang="en-US" sz="3600" dirty="0">
                <a:solidFill>
                  <a:schemeClr val="accent1"/>
                </a:solidFill>
                <a:cs typeface="Calibri Light"/>
              </a:rPr>
              <a:t>Affected Areas</a:t>
            </a:r>
            <a:endParaRPr lang="en-US" sz="3600" dirty="0">
              <a:solidFill>
                <a:schemeClr val="accent1"/>
              </a:solidFill>
            </a:endParaRPr>
          </a:p>
        </p:txBody>
      </p:sp>
      <p:sp>
        <p:nvSpPr>
          <p:cNvPr id="8" name="Content Placeholder 7">
            <a:extLst>
              <a:ext uri="{FF2B5EF4-FFF2-40B4-BE49-F238E27FC236}">
                <a16:creationId xmlns:a16="http://schemas.microsoft.com/office/drawing/2014/main" id="{BF214BB4-5D36-494B-8536-C2F5A8B6739A}"/>
              </a:ext>
            </a:extLst>
          </p:cNvPr>
          <p:cNvSpPr>
            <a:spLocks noGrp="1"/>
          </p:cNvSpPr>
          <p:nvPr>
            <p:ph idx="1"/>
          </p:nvPr>
        </p:nvSpPr>
        <p:spPr>
          <a:xfrm>
            <a:off x="733992" y="1536290"/>
            <a:ext cx="3651466" cy="3785419"/>
          </a:xfrm>
        </p:spPr>
        <p:txBody>
          <a:bodyPr vert="horz" lIns="91440" tIns="45720" rIns="91440" bIns="45720" rtlCol="0">
            <a:normAutofit/>
          </a:bodyPr>
          <a:lstStyle/>
          <a:p>
            <a:r>
              <a:rPr lang="en-US" sz="1800">
                <a:solidFill>
                  <a:schemeClr val="tx1"/>
                </a:solidFill>
                <a:cs typeface="Calibri"/>
              </a:rPr>
              <a:t>Al Natron Valley </a:t>
            </a:r>
          </a:p>
          <a:p>
            <a:r>
              <a:rPr lang="en-US" sz="1800">
                <a:solidFill>
                  <a:schemeClr val="tx1"/>
                </a:solidFill>
                <a:cs typeface="Calibri"/>
              </a:rPr>
              <a:t>Qarun Lake </a:t>
            </a:r>
          </a:p>
          <a:p>
            <a:r>
              <a:rPr lang="en-US" sz="1800">
                <a:solidFill>
                  <a:schemeClr val="tx1"/>
                </a:solidFill>
                <a:cs typeface="Calibri"/>
              </a:rPr>
              <a:t>Along the Nile river</a:t>
            </a:r>
          </a:p>
        </p:txBody>
      </p:sp>
      <p:pic>
        <p:nvPicPr>
          <p:cNvPr id="4" name="Picture 4" descr="Map&#10;&#10;Description automatically generated">
            <a:extLst>
              <a:ext uri="{FF2B5EF4-FFF2-40B4-BE49-F238E27FC236}">
                <a16:creationId xmlns:a16="http://schemas.microsoft.com/office/drawing/2014/main" id="{6CC398E4-11FC-4AB7-BDEA-A5C53CE66CA4}"/>
              </a:ext>
            </a:extLst>
          </p:cNvPr>
          <p:cNvPicPr>
            <a:picLocks noChangeAspect="1"/>
          </p:cNvPicPr>
          <p:nvPr/>
        </p:nvPicPr>
        <p:blipFill rotWithShape="1">
          <a:blip r:embed="rId2"/>
          <a:srcRect l="34009" r="30473" b="1"/>
          <a:stretch/>
        </p:blipFill>
        <p:spPr>
          <a:xfrm>
            <a:off x="4639056" y="10"/>
            <a:ext cx="7552944" cy="6857990"/>
          </a:xfrm>
          <a:prstGeom prst="rect">
            <a:avLst/>
          </a:prstGeom>
          <a:effectLst/>
        </p:spPr>
      </p:pic>
    </p:spTree>
    <p:extLst>
      <p:ext uri="{BB962C8B-B14F-4D97-AF65-F5344CB8AC3E}">
        <p14:creationId xmlns:p14="http://schemas.microsoft.com/office/powerpoint/2010/main" val="412671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019F-0979-4FB4-B373-5A39530EDAE0}"/>
              </a:ext>
            </a:extLst>
          </p:cNvPr>
          <p:cNvSpPr>
            <a:spLocks noGrp="1"/>
          </p:cNvSpPr>
          <p:nvPr>
            <p:ph type="title"/>
          </p:nvPr>
        </p:nvSpPr>
        <p:spPr>
          <a:xfrm>
            <a:off x="632460" y="160638"/>
            <a:ext cx="10515600" cy="929226"/>
          </a:xfrm>
        </p:spPr>
        <p:txBody>
          <a:bodyPr/>
          <a:lstStyle/>
          <a:p>
            <a:r>
              <a:rPr lang="en-GB" dirty="0"/>
              <a:t>Recommendations</a:t>
            </a:r>
            <a:endParaRPr lang="en-US" dirty="0"/>
          </a:p>
        </p:txBody>
      </p:sp>
      <p:sp>
        <p:nvSpPr>
          <p:cNvPr id="3" name="Content Placeholder 2">
            <a:extLst>
              <a:ext uri="{FF2B5EF4-FFF2-40B4-BE49-F238E27FC236}">
                <a16:creationId xmlns:a16="http://schemas.microsoft.com/office/drawing/2014/main" id="{94C7FC14-A2AB-4180-8762-5883A70EEFB2}"/>
              </a:ext>
            </a:extLst>
          </p:cNvPr>
          <p:cNvSpPr>
            <a:spLocks noGrp="1"/>
          </p:cNvSpPr>
          <p:nvPr>
            <p:ph idx="1"/>
          </p:nvPr>
        </p:nvSpPr>
        <p:spPr>
          <a:xfrm>
            <a:off x="542540" y="996109"/>
            <a:ext cx="11403484" cy="5861891"/>
          </a:xfrm>
        </p:spPr>
        <p:txBody>
          <a:bodyPr/>
          <a:lstStyle/>
          <a:p>
            <a:pPr algn="just">
              <a:buFont typeface="Arial" panose="020B0604020202020204" pitchFamily="34" charset="0"/>
              <a:buChar char="•"/>
            </a:pPr>
            <a:r>
              <a:rPr lang="en-GB" sz="3600" dirty="0"/>
              <a:t>Integrate Environmental Accounts, Climate Change and disasters statistics within NSO as main Actor/Partner</a:t>
            </a:r>
          </a:p>
          <a:p>
            <a:pPr algn="just">
              <a:buFont typeface="Arial" panose="020B0604020202020204" pitchFamily="34" charset="0"/>
              <a:buChar char="•"/>
            </a:pPr>
            <a:r>
              <a:rPr lang="en-GB" sz="3600" dirty="0"/>
              <a:t>Coordinate with for data exchange with main stakeholders</a:t>
            </a:r>
          </a:p>
          <a:p>
            <a:pPr algn="just">
              <a:buFont typeface="Arial" panose="020B0604020202020204" pitchFamily="34" charset="0"/>
              <a:buChar char="•"/>
            </a:pPr>
            <a:r>
              <a:rPr lang="en-GB" sz="3600" dirty="0"/>
              <a:t>Benefit from geospatial data (Remote Sensing) to integrate them into the official statistics and SDG monitoring: Population, National Accounts, Agriculture, etc. . Information to enable better link between Economy and the Environment, Climate Change Impacts and anticipating disasters, improving preparedness and relief. </a:t>
            </a:r>
          </a:p>
          <a:p>
            <a:pPr marL="0" indent="0" algn="just">
              <a:buNone/>
            </a:pPr>
            <a:endParaRPr lang="en-GB" sz="3600" dirty="0"/>
          </a:p>
          <a:p>
            <a:endParaRPr lang="en-GB" sz="3600" dirty="0"/>
          </a:p>
          <a:p>
            <a:endParaRPr lang="en-US" sz="3600" dirty="0"/>
          </a:p>
        </p:txBody>
      </p:sp>
    </p:spTree>
    <p:extLst>
      <p:ext uri="{BB962C8B-B14F-4D97-AF65-F5344CB8AC3E}">
        <p14:creationId xmlns:p14="http://schemas.microsoft.com/office/powerpoint/2010/main" val="367383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2F5F-ABD8-4ADF-9ED2-5E836D919FD5}"/>
              </a:ext>
            </a:extLst>
          </p:cNvPr>
          <p:cNvSpPr>
            <a:spLocks noGrp="1"/>
          </p:cNvSpPr>
          <p:nvPr>
            <p:ph type="title"/>
          </p:nvPr>
        </p:nvSpPr>
        <p:spPr>
          <a:xfrm>
            <a:off x="838200" y="365126"/>
            <a:ext cx="10580370" cy="800734"/>
          </a:xfrm>
        </p:spPr>
        <p:txBody>
          <a:bodyPr/>
          <a:lstStyle/>
          <a:p>
            <a:r>
              <a:rPr lang="en-US" dirty="0">
                <a:solidFill>
                  <a:schemeClr val="accent5">
                    <a:lumMod val="75000"/>
                  </a:schemeClr>
                </a:solidFill>
              </a:rPr>
              <a:t>NEW Update of the SNA 2025</a:t>
            </a:r>
          </a:p>
        </p:txBody>
      </p:sp>
      <p:sp>
        <p:nvSpPr>
          <p:cNvPr id="4" name="Rectangle 3">
            <a:extLst>
              <a:ext uri="{FF2B5EF4-FFF2-40B4-BE49-F238E27FC236}">
                <a16:creationId xmlns:a16="http://schemas.microsoft.com/office/drawing/2014/main" id="{30A2F169-7B44-40E5-8000-CD8244A5D11B}"/>
              </a:ext>
            </a:extLst>
          </p:cNvPr>
          <p:cNvSpPr/>
          <p:nvPr/>
        </p:nvSpPr>
        <p:spPr>
          <a:xfrm>
            <a:off x="740128" y="1351508"/>
            <a:ext cx="9697846" cy="4154984"/>
          </a:xfrm>
          <a:prstGeom prst="rect">
            <a:avLst/>
          </a:prstGeom>
        </p:spPr>
        <p:txBody>
          <a:bodyPr wrap="square">
            <a:spAutoFit/>
          </a:bodyPr>
          <a:lstStyle/>
          <a:p>
            <a:pPr lvl="0">
              <a:defRPr/>
            </a:pPr>
            <a:r>
              <a:rPr lang="en-GB" sz="2400" dirty="0">
                <a:solidFill>
                  <a:srgbClr val="0070C0"/>
                </a:solidFill>
              </a:rPr>
              <a:t>A broader framework for wellbeing and sustainability in the System of National Accounts</a:t>
            </a:r>
          </a:p>
          <a:p>
            <a:pPr lvl="0">
              <a:defRPr/>
            </a:pPr>
            <a:endParaRPr lang="en-GB" sz="2400" dirty="0">
              <a:solidFill>
                <a:srgbClr val="0070C0"/>
              </a:solidFill>
            </a:endParaRPr>
          </a:p>
          <a:p>
            <a:pPr lvl="0">
              <a:defRPr/>
            </a:pPr>
            <a:r>
              <a:rPr lang="en-GB" sz="2400" dirty="0">
                <a:solidFill>
                  <a:srgbClr val="0070C0"/>
                </a:solidFill>
              </a:rPr>
              <a:t>Proposed guidance for a broader framework therefore elaborates the SNA in 5 key areas: </a:t>
            </a:r>
          </a:p>
          <a:p>
            <a:pPr marL="280988" lvl="0" indent="-280988">
              <a:buFont typeface="+mj-lt"/>
              <a:buAutoNum type="arabicPeriod"/>
              <a:defRPr/>
            </a:pPr>
            <a:r>
              <a:rPr lang="en-GB" sz="2400" dirty="0">
                <a:solidFill>
                  <a:srgbClr val="0070C0"/>
                </a:solidFill>
              </a:rPr>
              <a:t>Distributions of household income, consumption, saving and wealth </a:t>
            </a:r>
          </a:p>
          <a:p>
            <a:pPr lvl="0">
              <a:defRPr/>
            </a:pPr>
            <a:r>
              <a:rPr lang="en-GB" sz="2400" dirty="0">
                <a:solidFill>
                  <a:srgbClr val="0070C0"/>
                </a:solidFill>
              </a:rPr>
              <a:t>2. Unpaid household service work </a:t>
            </a:r>
          </a:p>
          <a:p>
            <a:pPr lvl="0">
              <a:defRPr/>
            </a:pPr>
            <a:r>
              <a:rPr lang="en-GB" sz="2400" dirty="0">
                <a:solidFill>
                  <a:srgbClr val="0070C0"/>
                </a:solidFill>
              </a:rPr>
              <a:t>3. Labour, education and human capital </a:t>
            </a:r>
          </a:p>
          <a:p>
            <a:pPr lvl="0">
              <a:defRPr/>
            </a:pPr>
            <a:r>
              <a:rPr lang="en-GB" sz="2400" dirty="0">
                <a:solidFill>
                  <a:srgbClr val="0070C0"/>
                </a:solidFill>
              </a:rPr>
              <a:t>4. Health and social conditions </a:t>
            </a:r>
          </a:p>
          <a:p>
            <a:pPr lvl="0">
              <a:defRPr/>
            </a:pPr>
            <a:r>
              <a:rPr lang="en-GB" sz="2400" dirty="0">
                <a:solidFill>
                  <a:srgbClr val="0070C0"/>
                </a:solidFill>
              </a:rPr>
              <a:t>5. Environmental-economic accounting</a:t>
            </a:r>
            <a:endParaRPr lang="en-US" sz="2400" dirty="0">
              <a:solidFill>
                <a:srgbClr val="0070C0"/>
              </a:solidFill>
            </a:endParaRPr>
          </a:p>
          <a:p>
            <a:pPr lvl="0">
              <a:defRPr/>
            </a:pPr>
            <a:r>
              <a:rPr lang="en-US" sz="2400" dirty="0">
                <a:solidFill>
                  <a:srgbClr val="0070C0"/>
                </a:solidFill>
              </a:rPr>
              <a:t> </a:t>
            </a:r>
          </a:p>
        </p:txBody>
      </p:sp>
    </p:spTree>
    <p:extLst>
      <p:ext uri="{BB962C8B-B14F-4D97-AF65-F5344CB8AC3E}">
        <p14:creationId xmlns:p14="http://schemas.microsoft.com/office/powerpoint/2010/main" val="43291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idx="4294967295"/>
          </p:nvPr>
        </p:nvSpPr>
        <p:spPr bwMode="auto">
          <a:xfrm>
            <a:off x="300039" y="95249"/>
            <a:ext cx="11725274" cy="569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Arial Narrow"/>
                <a:ea typeface="Arial Narrow"/>
                <a:cs typeface="Arial Narrow"/>
              </a:defRPr>
            </a:lvl1pPr>
            <a:lvl2pPr algn="ctr" rtl="0" eaLnBrk="1" fontAlgn="base" hangingPunct="1">
              <a:spcBef>
                <a:spcPct val="0"/>
              </a:spcBef>
              <a:spcAft>
                <a:spcPct val="0"/>
              </a:spcAft>
              <a:defRPr sz="4400">
                <a:solidFill>
                  <a:schemeClr val="tx2"/>
                </a:solidFill>
                <a:latin typeface="Arial" charset="0"/>
                <a:ea typeface="ＭＳ Ｐゴシック" charset="0"/>
                <a:cs typeface="Arial"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Arial"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Arial"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ctr" eaLnBrk="1" hangingPunct="1">
              <a:defRPr/>
            </a:pPr>
            <a:r>
              <a:rPr lang="en-US" sz="4000" dirty="0"/>
              <a:t>System of Environmental Economic Accounting-SEEA</a:t>
            </a:r>
            <a:endParaRPr lang="en-US" sz="2800" dirty="0">
              <a:solidFill>
                <a:srgbClr val="00008E"/>
              </a:solidFill>
              <a:latin typeface="Arial"/>
              <a:ea typeface="+mn-ea"/>
              <a:cs typeface="Arial"/>
            </a:endParaRPr>
          </a:p>
        </p:txBody>
      </p:sp>
      <p:sp>
        <p:nvSpPr>
          <p:cNvPr id="36870" name="Footer Placeholder 5"/>
          <p:cNvSpPr txBox="1">
            <a:spLocks/>
          </p:cNvSpPr>
          <p:nvPr/>
        </p:nvSpPr>
        <p:spPr bwMode="auto">
          <a:xfrm>
            <a:off x="5105400" y="6629400"/>
            <a:ext cx="2286000" cy="228600"/>
          </a:xfrm>
          <a:prstGeom prst="rect">
            <a:avLst/>
          </a:prstGeom>
          <a:noFill/>
          <a:ln w="9525">
            <a:noFill/>
            <a:miter lim="800000"/>
            <a:headEnd/>
            <a:tailEnd/>
          </a:ln>
        </p:spPr>
        <p:txBody>
          <a:bodyPr/>
          <a:lstStyle/>
          <a:p>
            <a:r>
              <a:rPr lang="en-US" sz="1100" dirty="0" err="1">
                <a:solidFill>
                  <a:srgbClr val="FFFFFF"/>
                </a:solidFill>
              </a:rPr>
              <a:t>Wafa</a:t>
            </a:r>
            <a:r>
              <a:rPr lang="en-US" sz="1100" dirty="0">
                <a:solidFill>
                  <a:srgbClr val="FFFFFF"/>
                </a:solidFill>
              </a:rPr>
              <a:t> A. HOSN UNESCWA</a:t>
            </a:r>
          </a:p>
        </p:txBody>
      </p:sp>
      <p:graphicFrame>
        <p:nvGraphicFramePr>
          <p:cNvPr id="7" name="Table 6"/>
          <p:cNvGraphicFramePr>
            <a:graphicFrameLocks noGrp="1"/>
          </p:cNvGraphicFramePr>
          <p:nvPr>
            <p:extLst>
              <p:ext uri="{D42A27DB-BD31-4B8C-83A1-F6EECF244321}">
                <p14:modId xmlns:p14="http://schemas.microsoft.com/office/powerpoint/2010/main" val="3652214962"/>
              </p:ext>
            </p:extLst>
          </p:nvPr>
        </p:nvGraphicFramePr>
        <p:xfrm>
          <a:off x="166687" y="664844"/>
          <a:ext cx="11858625" cy="6049393"/>
        </p:xfrm>
        <a:graphic>
          <a:graphicData uri="http://schemas.openxmlformats.org/drawingml/2006/table">
            <a:tbl>
              <a:tblPr firstRow="1" bandRow="1">
                <a:tableStyleId>{B301B821-A1FF-4177-AEE7-76D212191A09}</a:tableStyleId>
              </a:tblPr>
              <a:tblGrid>
                <a:gridCol w="11858625">
                  <a:extLst>
                    <a:ext uri="{9D8B030D-6E8A-4147-A177-3AD203B41FA5}">
                      <a16:colId xmlns:a16="http://schemas.microsoft.com/office/drawing/2014/main" val="20000"/>
                    </a:ext>
                  </a:extLst>
                </a:gridCol>
              </a:tblGrid>
              <a:tr h="2330613">
                <a:tc>
                  <a:txBody>
                    <a:bodyPr/>
                    <a:lstStyle/>
                    <a:p>
                      <a:r>
                        <a:rPr lang="en-US" sz="2800" b="1" u="sng" dirty="0">
                          <a:solidFill>
                            <a:srgbClr val="0070C0"/>
                          </a:solidFill>
                        </a:rPr>
                        <a:t>Mandate</a:t>
                      </a:r>
                      <a:r>
                        <a:rPr lang="en-US" sz="2800" b="0" dirty="0">
                          <a:solidFill>
                            <a:srgbClr val="0070C0"/>
                          </a:solidFill>
                        </a:rPr>
                        <a:t> to work on SEEA from Countries: </a:t>
                      </a:r>
                    </a:p>
                    <a:p>
                      <a:pPr marL="457200" indent="-457200">
                        <a:buFont typeface="Arial" panose="020B0604020202020204" pitchFamily="34" charset="0"/>
                        <a:buChar char="•"/>
                      </a:pPr>
                      <a:r>
                        <a:rPr lang="en-US" sz="2400" b="0" dirty="0">
                          <a:solidFill>
                            <a:srgbClr val="0070C0"/>
                          </a:solidFill>
                        </a:rPr>
                        <a:t>Recommendations from expert groups and intergovernmental meetings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rgbClr val="0070C0"/>
                          </a:solidFill>
                        </a:rPr>
                        <a:t>Requests for Assistance  from countries in environmental accounting and focus on water, energy and land accounts, material flow accounts(SUT for SDG 12 on Domestic Material Consumption)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a:solidFill>
                            <a:srgbClr val="0070C0"/>
                          </a:solidFill>
                        </a:rPr>
                        <a:t>SDGs: </a:t>
                      </a:r>
                      <a:r>
                        <a:rPr lang="en-US" sz="2400" b="1" kern="1200">
                          <a:solidFill>
                            <a:srgbClr val="0070C0"/>
                          </a:solidFill>
                          <a:effectLst/>
                          <a:latin typeface="+mn-lt"/>
                          <a:ea typeface="+mn-ea"/>
                          <a:cs typeface="+mn-cs"/>
                        </a:rPr>
                        <a:t> </a:t>
                      </a:r>
                      <a:r>
                        <a:rPr lang="en-US" sz="2400" b="1" u="sng" kern="1200" dirty="0">
                          <a:solidFill>
                            <a:srgbClr val="0070C0"/>
                          </a:solidFill>
                          <a:effectLst/>
                          <a:latin typeface="+mn-lt"/>
                          <a:ea typeface="+mn-ea"/>
                          <a:cs typeface="+mn-cs"/>
                          <a:hlinkClick r:id="rId3">
                            <a:extLst>
                              <a:ext uri="{A12FA001-AC4F-418D-AE19-62706E023703}">
                                <ahyp:hlinkClr xmlns:ahyp="http://schemas.microsoft.com/office/drawing/2018/hyperlinkcolor" val="tx"/>
                              </a:ext>
                            </a:extLst>
                          </a:hlinkClick>
                        </a:rPr>
                        <a:t>UN High-level Political Forum</a:t>
                      </a:r>
                      <a:r>
                        <a:rPr lang="en-US" sz="2400" b="1" kern="1200" dirty="0">
                          <a:solidFill>
                            <a:srgbClr val="0070C0"/>
                          </a:solidFill>
                          <a:effectLst/>
                          <a:latin typeface="+mn-lt"/>
                          <a:ea typeface="+mn-ea"/>
                          <a:cs typeface="+mn-cs"/>
                        </a:rPr>
                        <a:t> webinar on </a:t>
                      </a:r>
                      <a:r>
                        <a:rPr lang="en-US" sz="2400" b="1" u="sng" kern="1200" dirty="0">
                          <a:solidFill>
                            <a:srgbClr val="0070C0"/>
                          </a:solidFill>
                          <a:effectLst/>
                          <a:latin typeface="+mn-lt"/>
                          <a:ea typeface="+mn-ea"/>
                          <a:cs typeface="+mn-cs"/>
                          <a:hlinkClick r:id="rId4">
                            <a:extLst>
                              <a:ext uri="{A12FA001-AC4F-418D-AE19-62706E023703}">
                                <ahyp:hlinkClr xmlns:ahyp="http://schemas.microsoft.com/office/drawing/2018/hyperlinkcolor" val="tx"/>
                              </a:ext>
                            </a:extLst>
                          </a:hlinkClick>
                        </a:rPr>
                        <a:t>measuring comprehensive/inclusive wealth in the post-pandemic era</a:t>
                      </a:r>
                      <a:r>
                        <a:rPr lang="en-US" sz="2400" b="1" kern="1200" dirty="0">
                          <a:solidFill>
                            <a:srgbClr val="0070C0"/>
                          </a:solidFill>
                          <a:effectLst/>
                          <a:latin typeface="+mn-lt"/>
                          <a:ea typeface="+mn-ea"/>
                          <a:cs typeface="+mn-cs"/>
                        </a:rPr>
                        <a:t>  </a:t>
                      </a:r>
                      <a:endParaRPr lang="en-US" sz="2400" b="0" dirty="0">
                        <a:solidFill>
                          <a:srgbClr val="0070C0"/>
                        </a:solidFill>
                      </a:endParaRPr>
                    </a:p>
                  </a:txBody>
                  <a:tcPr>
                    <a:solidFill>
                      <a:schemeClr val="bg1">
                        <a:lumMod val="95000"/>
                      </a:schemeClr>
                    </a:solidFill>
                  </a:tcPr>
                </a:tc>
                <a:extLst>
                  <a:ext uri="{0D108BD9-81ED-4DB2-BD59-A6C34878D82A}">
                    <a16:rowId xmlns:a16="http://schemas.microsoft.com/office/drawing/2014/main" val="10000"/>
                  </a:ext>
                </a:extLst>
              </a:tr>
              <a:tr h="2331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70C0"/>
                          </a:solidFill>
                        </a:rPr>
                        <a:t>Partner</a:t>
                      </a:r>
                      <a:r>
                        <a:rPr lang="en-US" sz="2800" b="0" dirty="0">
                          <a:solidFill>
                            <a:srgbClr val="0070C0"/>
                          </a:solidFill>
                        </a:rPr>
                        <a:t> with UNSD on International work on SEEA</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rgbClr val="0070C0"/>
                          </a:solidFill>
                        </a:rPr>
                        <a:t>UNCEEA (NO Arab Country is member!!!!)</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rgbClr val="0070C0"/>
                          </a:solidFill>
                        </a:rPr>
                        <a:t>London Group</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rgbClr val="0070C0"/>
                          </a:solidFill>
                        </a:rPr>
                        <a:t>International Recommendations and Sub-accounts on Water (IRWS &amp; SEEA-Water) and on Energy (IRES &amp; SEEA-Energy)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rgbClr val="0070C0"/>
                          </a:solidFill>
                          <a:latin typeface="+mn-lt"/>
                          <a:ea typeface="+mn-ea"/>
                          <a:cs typeface="+mn-cs"/>
                        </a:rPr>
                        <a:t>GCC-Stat</a:t>
                      </a:r>
                      <a:r>
                        <a:rPr lang="en-US" sz="2400" b="0" dirty="0">
                          <a:solidFill>
                            <a:srgbClr val="0070C0"/>
                          </a:solidFill>
                        </a:rPr>
                        <a:t> </a:t>
                      </a:r>
                      <a:r>
                        <a:rPr lang="en-US" sz="2400" b="0" kern="1200" dirty="0">
                          <a:solidFill>
                            <a:srgbClr val="0070C0"/>
                          </a:solidFill>
                          <a:latin typeface="+mn-lt"/>
                          <a:ea typeface="+mn-ea"/>
                          <a:cs typeface="+mn-cs"/>
                        </a:rPr>
                        <a:t>and</a:t>
                      </a:r>
                      <a:r>
                        <a:rPr lang="en-US" sz="2400" b="0" dirty="0">
                          <a:solidFill>
                            <a:srgbClr val="0070C0"/>
                          </a:solidFill>
                        </a:rPr>
                        <a:t> Oman established Units for SEEA </a:t>
                      </a:r>
                    </a:p>
                  </a:txBody>
                  <a:tcPr/>
                </a:tc>
                <a:extLst>
                  <a:ext uri="{0D108BD9-81ED-4DB2-BD59-A6C34878D82A}">
                    <a16:rowId xmlns:a16="http://schemas.microsoft.com/office/drawing/2014/main" val="10001"/>
                  </a:ext>
                </a:extLst>
              </a:tr>
              <a:tr h="98971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u="sng" dirty="0">
                          <a:solidFill>
                            <a:srgbClr val="0070C0"/>
                          </a:solidFill>
                        </a:rPr>
                        <a:t>Methodological Studies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0" dirty="0">
                          <a:solidFill>
                            <a:srgbClr val="0070C0"/>
                          </a:solidFill>
                          <a:hlinkClick r:id="rId5"/>
                        </a:rPr>
                        <a:t>Study on SEEA Framework for Arab region</a:t>
                      </a:r>
                      <a:endParaRPr lang="en-US" sz="2400" b="0" dirty="0">
                        <a:solidFill>
                          <a:srgbClr val="0070C0"/>
                        </a:solidFill>
                      </a:endParaRPr>
                    </a:p>
                  </a:txBody>
                  <a:tcPr/>
                </a:tc>
                <a:extLst>
                  <a:ext uri="{0D108BD9-81ED-4DB2-BD59-A6C34878D82A}">
                    <a16:rowId xmlns:a16="http://schemas.microsoft.com/office/drawing/2014/main" val="278155001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75F0BA-AAAD-4306-9EE6-ECAA5DCCE0A3}"/>
              </a:ext>
            </a:extLst>
          </p:cNvPr>
          <p:cNvSpPr>
            <a:spLocks noGrp="1"/>
          </p:cNvSpPr>
          <p:nvPr>
            <p:ph type="body" sz="quarter" idx="11"/>
          </p:nvPr>
        </p:nvSpPr>
        <p:spPr>
          <a:xfrm>
            <a:off x="824864" y="502889"/>
            <a:ext cx="10332719" cy="788671"/>
          </a:xfrm>
        </p:spPr>
        <p:txBody>
          <a:bodyPr/>
          <a:lstStyle/>
          <a:p>
            <a:pPr algn="ctr"/>
            <a:r>
              <a:rPr lang="en-GB" sz="3200" b="0" dirty="0">
                <a:solidFill>
                  <a:schemeClr val="accent1"/>
                </a:solidFill>
              </a:rPr>
              <a:t>SEEA: Regional Partnership and Capacity Building</a:t>
            </a:r>
          </a:p>
          <a:p>
            <a:pPr algn="ctr"/>
            <a:r>
              <a:rPr lang="en-US" u="sng" dirty="0">
                <a:hlinkClick r:id="rId3"/>
              </a:rPr>
              <a:t>https://seea.un.org/content/seea-e-learning-resources</a:t>
            </a:r>
            <a:endParaRPr lang="en-US" dirty="0"/>
          </a:p>
          <a:p>
            <a:pPr algn="ctr"/>
            <a:endParaRPr lang="en-US" sz="3200" b="0" dirty="0">
              <a:solidFill>
                <a:schemeClr val="accent1"/>
              </a:solidFill>
            </a:endParaRPr>
          </a:p>
        </p:txBody>
      </p:sp>
      <p:sp>
        <p:nvSpPr>
          <p:cNvPr id="4" name="Rectangle 3">
            <a:extLst>
              <a:ext uri="{FF2B5EF4-FFF2-40B4-BE49-F238E27FC236}">
                <a16:creationId xmlns:a16="http://schemas.microsoft.com/office/drawing/2014/main" id="{BBAC2DC0-FDE2-430A-A2B0-77F568FF654F}"/>
              </a:ext>
            </a:extLst>
          </p:cNvPr>
          <p:cNvSpPr/>
          <p:nvPr/>
        </p:nvSpPr>
        <p:spPr>
          <a:xfrm>
            <a:off x="713653" y="1427485"/>
            <a:ext cx="10332720" cy="5201424"/>
          </a:xfrm>
          <a:prstGeom prst="rect">
            <a:avLst/>
          </a:prstGeom>
        </p:spPr>
        <p:txBody>
          <a:bodyPr wrap="square">
            <a:spAutoFit/>
          </a:bodyPr>
          <a:lstStyle/>
          <a:p>
            <a:pPr marL="800100" lvl="1" indent="-3429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hlinkClick r:id="rId4"/>
              </a:rPr>
              <a:t>Arab Working Group on Environment and Sustainable </a:t>
            </a:r>
            <a:r>
              <a:rPr lang="en-US" sz="2400" dirty="0">
                <a:blipFill>
                  <a:blip r:embed="rId5"/>
                  <a:tile tx="0" ty="0" sx="100000" sy="100000" flip="none" algn="tl"/>
                </a:blipFill>
                <a:latin typeface="Arial" panose="020B0604020202020204" pitchFamily="34" charset="0"/>
                <a:cs typeface="Arial" panose="020B0604020202020204" pitchFamily="34" charset="0"/>
                <a:hlinkClick r:id="rId4"/>
              </a:rPr>
              <a:t>Development</a:t>
            </a:r>
            <a:r>
              <a:rPr lang="en-US" sz="2400" dirty="0">
                <a:latin typeface="Arial" panose="020B0604020202020204" pitchFamily="34" charset="0"/>
                <a:cs typeface="Arial" panose="020B0604020202020204" pitchFamily="34" charset="0"/>
                <a:hlinkClick r:id="rId4"/>
              </a:rPr>
              <a:t> Indicators Third Meeting 13-15 March 2017 Amman, Jordan</a:t>
            </a:r>
            <a:endParaRPr lang="en-US" sz="24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hlinkClick r:id="rId6"/>
              </a:rPr>
              <a:t>Consultative Meeting on the Implementation Framework for the Environmental Dimension of the 2030 Agenda in the Arab Region 18-21 September 2017</a:t>
            </a:r>
            <a:endParaRPr lang="en-US" sz="24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US" sz="2400" u="sng" dirty="0">
                <a:latin typeface="Arial" panose="020B0604020202020204" pitchFamily="34" charset="0"/>
                <a:cs typeface="Arial" panose="020B0604020202020204" pitchFamily="34" charset="0"/>
                <a:hlinkClick r:id="rId7"/>
              </a:rPr>
              <a:t>E-learning Course on the System of Environmental-Economic Accounting 2012 - Central Framework (SEEA CF</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US" sz="2400" u="sng" dirty="0">
                <a:latin typeface="Arial" panose="020B0604020202020204" pitchFamily="34" charset="0"/>
                <a:ea typeface="Times New Roman" panose="02020603050405020304" pitchFamily="18" charset="0"/>
                <a:cs typeface="Arial" panose="020B0604020202020204" pitchFamily="34" charset="0"/>
                <a:hlinkClick r:id="rId8"/>
              </a:rPr>
              <a:t>National and Regional Workshop on Integrated Environmental and Economic Accounting Systems Sustainable Development Goals (SDGs) in the Arab Region</a:t>
            </a:r>
            <a:r>
              <a:rPr lang="en-US" sz="2400" u="sng" dirty="0">
                <a:latin typeface="Arial" panose="020B0604020202020204" pitchFamily="34" charset="0"/>
                <a:ea typeface="Times New Roman" panose="02020603050405020304" pitchFamily="18" charset="0"/>
                <a:cs typeface="Arial" panose="020B0604020202020204" pitchFamily="34" charset="0"/>
              </a:rPr>
              <a:t> 26 to 29 March 2018.Amman, Jordan</a:t>
            </a:r>
            <a:endParaRPr lang="en-US" sz="24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US" sz="2400" u="sng" dirty="0">
                <a:latin typeface="Arial" panose="020B0604020202020204" pitchFamily="34" charset="0"/>
                <a:cs typeface="Arial" panose="020B0604020202020204" pitchFamily="34" charset="0"/>
                <a:hlinkClick r:id="rId9"/>
              </a:rPr>
              <a:t>Workshop on Environment Statistics and Information for Sustainable Development in the Arab Region (UNSD UNESCWA UNEP and EEA) 11-</a:t>
            </a:r>
            <a:r>
              <a:rPr lang="en-US" sz="2400" u="sng" cap="all" dirty="0">
                <a:latin typeface="Arial" panose="020B0604020202020204" pitchFamily="34" charset="0"/>
                <a:cs typeface="Arial" panose="020B0604020202020204" pitchFamily="34" charset="0"/>
                <a:hlinkClick r:id="rId9"/>
              </a:rPr>
              <a:t>16 Nov 2018 </a:t>
            </a:r>
            <a:r>
              <a:rPr lang="en-US" sz="2400" u="sng" dirty="0">
                <a:latin typeface="Arial" panose="020B0604020202020204" pitchFamily="34" charset="0"/>
                <a:cs typeface="Arial" panose="020B0604020202020204" pitchFamily="34" charset="0"/>
                <a:hlinkClick r:id="rId9"/>
              </a:rPr>
              <a:t>Beirut, Lebanon</a:t>
            </a:r>
            <a:r>
              <a:rPr lang="en-US" sz="2400" u="sng" dirty="0">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30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CD94AD-79B4-4ABA-A382-4994A8AC9165}"/>
              </a:ext>
            </a:extLst>
          </p:cNvPr>
          <p:cNvSpPr>
            <a:spLocks noChangeArrowheads="1"/>
          </p:cNvSpPr>
          <p:nvPr/>
        </p:nvSpPr>
        <p:spPr bwMode="auto">
          <a:xfrm>
            <a:off x="0" y="19288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12FB2108-5375-4B50-B9B4-5F08C03E0EA3}"/>
              </a:ext>
            </a:extLst>
          </p:cNvPr>
          <p:cNvSpPr>
            <a:spLocks noChangeArrowheads="1"/>
          </p:cNvSpPr>
          <p:nvPr/>
        </p:nvSpPr>
        <p:spPr bwMode="auto">
          <a:xfrm>
            <a:off x="670560" y="446875"/>
            <a:ext cx="968502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pPr>
            <a:r>
              <a:rPr lang="en-GB" sz="2400" dirty="0"/>
              <a:t>ESCWA Provided training material in Arabic</a:t>
            </a:r>
            <a:endParaRPr lang="en-US" sz="2400" dirty="0"/>
          </a:p>
          <a:p>
            <a:pPr lvl="0">
              <a:spcBef>
                <a:spcPts val="600"/>
              </a:spcBef>
            </a:pPr>
            <a:endPar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ndParaRPr>
          </a:p>
          <a:p>
            <a:pPr marL="342900" lvl="0" indent="-342900">
              <a:spcBef>
                <a:spcPts val="600"/>
              </a:spcBef>
              <a:buFont typeface="Arial" panose="020B0604020202020204" pitchFamily="34" charset="0"/>
              <a:buChar char="•"/>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E-learning course on the System of Environmental-Economic Accounting 2012 - Central Framework (SEEA CF)</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hlinkClick r:id="rId2"/>
              </a:rPr>
              <a:t> Arabic</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2400" b="0" i="0" u="none" strike="noStrike" cap="none" normalizeH="0" baseline="0" dirty="0" bmk="_Hlk62731236">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SEEA - In Depth Training on Energy Accounting (Arabic)</a:t>
            </a:r>
            <a:endParaRPr kumimoji="0" lang="en-US" altLang="en-US" sz="2400" b="0" i="0" u="none" strike="noStrike" cap="none" normalizeH="0" baseline="0" dirty="0" bmk="_Hlk62731236">
              <a:ln>
                <a:noFill/>
              </a:ln>
              <a:solidFill>
                <a:schemeClr val="tx1"/>
              </a:solidFill>
              <a:effectLst/>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2400" b="0" i="0" u="none" strike="noStrike" cap="none" normalizeH="0" baseline="0" dirty="0" bmk="_Hlk7474888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SEEA - IN DEPTH TRAINING ON WATER ACCOUNTING (ARABIC)</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5B92E5"/>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Framework for the Development of Environment Statistics (FDES 2013) (Arabic) </a:t>
            </a:r>
            <a:endParaRPr kumimoji="0" lang="en-US" altLang="en-US" sz="2400" b="0" i="0" u="none" strike="noStrike" cap="none" normalizeH="0" baseline="0" dirty="0">
              <a:ln>
                <a:noFill/>
              </a:ln>
              <a:solidFill>
                <a:schemeClr val="tx1"/>
              </a:solidFill>
              <a:effectLst/>
            </a:endParaRPr>
          </a:p>
          <a:p>
            <a:pPr marL="342900" lvl="0" indent="-342900">
              <a:spcBef>
                <a:spcPts val="600"/>
              </a:spcBef>
              <a:buFont typeface="Arial" panose="020B0604020202020204" pitchFamily="34" charset="0"/>
              <a:buChar char="•"/>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Version of the International Recommendations of Energy Statistics (IRES )</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hlinkClick r:id="rId6"/>
              </a:rPr>
              <a:t> Arabic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p:txBody>
      </p:sp>
      <p:sp>
        <p:nvSpPr>
          <p:cNvPr id="8" name="Rectangle 7">
            <a:extLst>
              <a:ext uri="{FF2B5EF4-FFF2-40B4-BE49-F238E27FC236}">
                <a16:creationId xmlns:a16="http://schemas.microsoft.com/office/drawing/2014/main" id="{1DAD2B69-42FA-4101-82F6-64EC401EB6C8}"/>
              </a:ext>
            </a:extLst>
          </p:cNvPr>
          <p:cNvSpPr/>
          <p:nvPr/>
        </p:nvSpPr>
        <p:spPr>
          <a:xfrm>
            <a:off x="2244542" y="5931030"/>
            <a:ext cx="6045566"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elearning-cms.unstats.un.org/</a:t>
            </a:r>
            <a:r>
              <a:rPr lang="en-US" dirty="0">
                <a:solidFill>
                  <a:srgbClr val="0000FF"/>
                </a:solidFill>
                <a:latin typeface="Times New Roman" panose="02020603050405020304" pitchFamily="18" charset="0"/>
                <a:ea typeface="Calibri" panose="020F0502020204030204" pitchFamily="34" charset="0"/>
              </a:rPr>
              <a:t>  and </a:t>
            </a:r>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learning.officialstatistics.org</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6350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B8830F7-CFBF-412C-B48A-340706F29BC9}"/>
              </a:ext>
            </a:extLst>
          </p:cNvPr>
          <p:cNvGraphicFramePr>
            <a:graphicFrameLocks noGrp="1"/>
          </p:cNvGraphicFramePr>
          <p:nvPr>
            <p:extLst>
              <p:ext uri="{D42A27DB-BD31-4B8C-83A1-F6EECF244321}">
                <p14:modId xmlns:p14="http://schemas.microsoft.com/office/powerpoint/2010/main" val="2489312239"/>
              </p:ext>
            </p:extLst>
          </p:nvPr>
        </p:nvGraphicFramePr>
        <p:xfrm>
          <a:off x="3124200" y="1371601"/>
          <a:ext cx="7257044" cy="4455259"/>
        </p:xfrm>
        <a:graphic>
          <a:graphicData uri="http://schemas.openxmlformats.org/drawingml/2006/table">
            <a:tbl>
              <a:tblPr firstRow="1" firstCol="1" bandRow="1"/>
              <a:tblGrid>
                <a:gridCol w="6094466">
                  <a:extLst>
                    <a:ext uri="{9D8B030D-6E8A-4147-A177-3AD203B41FA5}">
                      <a16:colId xmlns:a16="http://schemas.microsoft.com/office/drawing/2014/main" val="369671211"/>
                    </a:ext>
                  </a:extLst>
                </a:gridCol>
                <a:gridCol w="1162578">
                  <a:extLst>
                    <a:ext uri="{9D8B030D-6E8A-4147-A177-3AD203B41FA5}">
                      <a16:colId xmlns:a16="http://schemas.microsoft.com/office/drawing/2014/main" val="3211143164"/>
                    </a:ext>
                  </a:extLst>
                </a:gridCol>
              </a:tblGrid>
              <a:tr h="4455259">
                <a:tc>
                  <a:txBody>
                    <a:bodyPr/>
                    <a:lstStyle/>
                    <a:p>
                      <a:pPr marL="0" marR="0" algn="l">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/ESCWA/SD/2017/3</a:t>
                      </a:r>
                      <a:endParaRPr lang="en-US" sz="24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l">
                        <a:spcBef>
                          <a:spcPts val="0"/>
                        </a:spcBef>
                        <a:spcAft>
                          <a:spcPts val="0"/>
                        </a:spcAft>
                      </a:pPr>
                      <a:r>
                        <a:rPr lang="en-US"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Climate Change-Related Statistics in the Arab Region A Proposed Set of Indicators Special Issue of the Compendium of Environment Statistics in the Arab Region 2017</a:t>
                      </a:r>
                      <a:endParaRPr lang="en-US" sz="24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just">
                        <a:spcBef>
                          <a:spcPts val="0"/>
                        </a:spcBef>
                        <a:spcAft>
                          <a:spcPts val="0"/>
                        </a:spcAft>
                        <a:tabLst>
                          <a:tab pos="171450" algn="l"/>
                        </a:tabLst>
                      </a:pPr>
                      <a:r>
                        <a:rPr lang="en-US" sz="1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With a view to improving climate change-related statistics collected by national statistical offices (NSOs) in the Arab region, this report proposes a set of climate change-related indicators for compilation by all countries in the region. The set has been chosen to be relevant to the region, not so large as to be burdensome to compile, feasible given existing data and methods and consistent with international recommendations in this area. The indicators are summarized in a table at the end of the report.</a:t>
                      </a:r>
                      <a:endParaRPr lang="en-US" sz="24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l" rtl="1">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 Original Study prepared by Robert Smith </a:t>
                      </a:r>
                    </a:p>
                  </a:txBody>
                  <a:tcPr marL="0" marR="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endParaRPr lang="en-US" sz="1500" dirty="0">
                        <a:solidFill>
                          <a:srgbClr val="000000"/>
                        </a:solidFill>
                        <a:effectLst/>
                        <a:latin typeface="Times New Roman" panose="02020603050405020304" pitchFamily="18" charset="0"/>
                        <a:ea typeface="Arial Unicode MS" panose="020B0604020202020204" pitchFamily="34" charset="-128"/>
                        <a:cs typeface="Traditional Arabic" panose="02020603050405020304" pitchFamily="18" charset="-78"/>
                      </a:endParaRPr>
                    </a:p>
                  </a:txBody>
                  <a:tcPr marL="0" marR="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2919059606"/>
                  </a:ext>
                </a:extLst>
              </a:tr>
            </a:tbl>
          </a:graphicData>
        </a:graphic>
      </p:graphicFrame>
      <p:pic>
        <p:nvPicPr>
          <p:cNvPr id="2050" name="Picture 11" descr="Climate Change-Related Statistics in the Arab Region: A Proposed Set of Indicators Special Issue of the Compendium of Environment Statistics in the Arab Region 2017 cover">
            <a:extLst>
              <a:ext uri="{FF2B5EF4-FFF2-40B4-BE49-F238E27FC236}">
                <a16:creationId xmlns:a16="http://schemas.microsoft.com/office/drawing/2014/main" id="{41B6EBF4-1A1A-4B99-88E8-46EE9E5D9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678" y="1219201"/>
            <a:ext cx="1304972" cy="16580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154D640D-95B8-485B-AC30-9F8414372EEE}"/>
              </a:ext>
            </a:extLst>
          </p:cNvPr>
          <p:cNvSpPr>
            <a:spLocks noGrp="1"/>
          </p:cNvSpPr>
          <p:nvPr>
            <p:ph type="title" idx="4294967295"/>
          </p:nvPr>
        </p:nvSpPr>
        <p:spPr bwMode="auto">
          <a:xfrm>
            <a:off x="527304" y="76201"/>
            <a:ext cx="1113739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Arial Narrow"/>
                <a:ea typeface="Arial Narrow"/>
                <a:cs typeface="Arial Narrow"/>
              </a:defRPr>
            </a:lvl1pPr>
            <a:lvl2pPr algn="ctr" rtl="0" eaLnBrk="1" fontAlgn="base" hangingPunct="1">
              <a:spcBef>
                <a:spcPct val="0"/>
              </a:spcBef>
              <a:spcAft>
                <a:spcPct val="0"/>
              </a:spcAft>
              <a:defRPr sz="4400">
                <a:solidFill>
                  <a:schemeClr val="tx2"/>
                </a:solidFill>
                <a:latin typeface="Arial" charset="0"/>
                <a:ea typeface="ＭＳ Ｐゴシック" charset="0"/>
                <a:cs typeface="Arial"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Arial"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Arial"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r>
              <a:rPr lang="en-US" sz="24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2"/>
              </a:rPr>
              <a:t>Change-Related Statistics in the Arab Region A Proposed Set of Indicators Special Issue of the Compendium of Environment Statistics in the Arab Region 2017</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14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0A2C5-2B4F-43E0-A4E1-FE8189B831FA}"/>
              </a:ext>
            </a:extLst>
          </p:cNvPr>
          <p:cNvSpPr>
            <a:spLocks noGrp="1"/>
          </p:cNvSpPr>
          <p:nvPr>
            <p:ph type="body" sz="quarter" idx="10"/>
          </p:nvPr>
        </p:nvSpPr>
        <p:spPr>
          <a:xfrm>
            <a:off x="407057" y="1511300"/>
            <a:ext cx="2965939" cy="1366680"/>
          </a:xfrm>
        </p:spPr>
        <p:txBody>
          <a:bodyPr/>
          <a:lstStyle/>
          <a:p>
            <a:pPr indent="0">
              <a:lnSpc>
                <a:spcPct val="100000"/>
              </a:lnSpc>
            </a:pPr>
            <a:r>
              <a:rPr lang="en-GB" sz="1600" dirty="0"/>
              <a:t>Example of list of  Drivers for CC   </a:t>
            </a:r>
            <a:endParaRPr lang="en-US" sz="1600" dirty="0"/>
          </a:p>
        </p:txBody>
      </p:sp>
      <p:sp>
        <p:nvSpPr>
          <p:cNvPr id="19" name="Rectangle 10">
            <a:extLst>
              <a:ext uri="{FF2B5EF4-FFF2-40B4-BE49-F238E27FC236}">
                <a16:creationId xmlns:a16="http://schemas.microsoft.com/office/drawing/2014/main" id="{4B255978-A19A-4BBD-A09D-C7D48FE27614}"/>
              </a:ext>
            </a:extLst>
          </p:cNvPr>
          <p:cNvSpPr>
            <a:spLocks noChangeArrowheads="1"/>
          </p:cNvSpPr>
          <p:nvPr/>
        </p:nvSpPr>
        <p:spPr bwMode="auto">
          <a:xfrm>
            <a:off x="4440238" y="1511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id="{3D8BABE2-E579-45FF-9CBC-561D9C79ABCA}"/>
              </a:ext>
            </a:extLst>
          </p:cNvPr>
          <p:cNvPicPr>
            <a:picLocks noChangeAspect="1"/>
          </p:cNvPicPr>
          <p:nvPr/>
        </p:nvPicPr>
        <p:blipFill rotWithShape="1">
          <a:blip r:embed="rId2"/>
          <a:srcRect l="29999" t="27325" r="27500" b="6545"/>
          <a:stretch/>
        </p:blipFill>
        <p:spPr>
          <a:xfrm>
            <a:off x="3549284" y="635913"/>
            <a:ext cx="6785356" cy="5938940"/>
          </a:xfrm>
          <a:prstGeom prst="rect">
            <a:avLst/>
          </a:prstGeom>
        </p:spPr>
      </p:pic>
      <p:graphicFrame>
        <p:nvGraphicFramePr>
          <p:cNvPr id="23" name="Table 22">
            <a:extLst>
              <a:ext uri="{FF2B5EF4-FFF2-40B4-BE49-F238E27FC236}">
                <a16:creationId xmlns:a16="http://schemas.microsoft.com/office/drawing/2014/main" id="{D7F41B65-6D13-45EA-8F7C-5DF52EACD2E2}"/>
              </a:ext>
            </a:extLst>
          </p:cNvPr>
          <p:cNvGraphicFramePr>
            <a:graphicFrameLocks noGrp="1"/>
          </p:cNvGraphicFramePr>
          <p:nvPr>
            <p:extLst>
              <p:ext uri="{D42A27DB-BD31-4B8C-83A1-F6EECF244321}">
                <p14:modId xmlns:p14="http://schemas.microsoft.com/office/powerpoint/2010/main" val="3779234098"/>
              </p:ext>
            </p:extLst>
          </p:nvPr>
        </p:nvGraphicFramePr>
        <p:xfrm>
          <a:off x="380363" y="250916"/>
          <a:ext cx="5985267" cy="278702"/>
        </p:xfrm>
        <a:graphic>
          <a:graphicData uri="http://schemas.openxmlformats.org/drawingml/2006/table">
            <a:tbl>
              <a:tblPr firstRow="1" firstCol="1" bandRow="1">
                <a:tableStyleId>{5C22544A-7EE6-4342-B048-85BDC9FD1C3A}</a:tableStyleId>
              </a:tblPr>
              <a:tblGrid>
                <a:gridCol w="894693">
                  <a:extLst>
                    <a:ext uri="{9D8B030D-6E8A-4147-A177-3AD203B41FA5}">
                      <a16:colId xmlns:a16="http://schemas.microsoft.com/office/drawing/2014/main" val="2533165860"/>
                    </a:ext>
                  </a:extLst>
                </a:gridCol>
                <a:gridCol w="1299599">
                  <a:extLst>
                    <a:ext uri="{9D8B030D-6E8A-4147-A177-3AD203B41FA5}">
                      <a16:colId xmlns:a16="http://schemas.microsoft.com/office/drawing/2014/main" val="3245009605"/>
                    </a:ext>
                  </a:extLst>
                </a:gridCol>
                <a:gridCol w="1280099">
                  <a:extLst>
                    <a:ext uri="{9D8B030D-6E8A-4147-A177-3AD203B41FA5}">
                      <a16:colId xmlns:a16="http://schemas.microsoft.com/office/drawing/2014/main" val="858143909"/>
                    </a:ext>
                  </a:extLst>
                </a:gridCol>
                <a:gridCol w="1292717">
                  <a:extLst>
                    <a:ext uri="{9D8B030D-6E8A-4147-A177-3AD203B41FA5}">
                      <a16:colId xmlns:a16="http://schemas.microsoft.com/office/drawing/2014/main" val="1991634200"/>
                    </a:ext>
                  </a:extLst>
                </a:gridCol>
                <a:gridCol w="1218159">
                  <a:extLst>
                    <a:ext uri="{9D8B030D-6E8A-4147-A177-3AD203B41FA5}">
                      <a16:colId xmlns:a16="http://schemas.microsoft.com/office/drawing/2014/main" val="1289329308"/>
                    </a:ext>
                  </a:extLst>
                </a:gridCol>
              </a:tblGrid>
              <a:tr h="164465">
                <a:tc>
                  <a:txBody>
                    <a:bodyPr/>
                    <a:lstStyle/>
                    <a:p>
                      <a:pPr marL="0" marR="0">
                        <a:lnSpc>
                          <a:spcPct val="107000"/>
                        </a:lnSpc>
                        <a:spcBef>
                          <a:spcPts val="0"/>
                        </a:spcBef>
                        <a:spcAft>
                          <a:spcPts val="0"/>
                        </a:spcAft>
                      </a:pPr>
                      <a:r>
                        <a:rPr lang="en-US" sz="1800">
                          <a:effectLst/>
                        </a:rPr>
                        <a:t>Drivers</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Emissions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Impacts</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Mitigation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Adaptation</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6209510"/>
                  </a:ext>
                </a:extLst>
              </a:tr>
            </a:tbl>
          </a:graphicData>
        </a:graphic>
      </p:graphicFrame>
      <p:sp>
        <p:nvSpPr>
          <p:cNvPr id="24" name="Rectangle 23">
            <a:extLst>
              <a:ext uri="{FF2B5EF4-FFF2-40B4-BE49-F238E27FC236}">
                <a16:creationId xmlns:a16="http://schemas.microsoft.com/office/drawing/2014/main" id="{BCA92342-EF45-492C-9717-8F19F6FAD208}"/>
              </a:ext>
            </a:extLst>
          </p:cNvPr>
          <p:cNvSpPr/>
          <p:nvPr/>
        </p:nvSpPr>
        <p:spPr>
          <a:xfrm>
            <a:off x="844675" y="651127"/>
            <a:ext cx="2090701" cy="369332"/>
          </a:xfrm>
          <a:prstGeom prst="rect">
            <a:avLst/>
          </a:prstGeom>
        </p:spPr>
        <p:txBody>
          <a:bodyPr wrap="none">
            <a:spAutoFit/>
          </a:bodyPr>
          <a:lstStyle/>
          <a:p>
            <a:r>
              <a:rPr lang="en-GB" dirty="0"/>
              <a:t>(Total 30 Indicators) </a:t>
            </a:r>
            <a:endParaRPr lang="en-US" dirty="0"/>
          </a:p>
        </p:txBody>
      </p:sp>
    </p:spTree>
    <p:extLst>
      <p:ext uri="{BB962C8B-B14F-4D97-AF65-F5344CB8AC3E}">
        <p14:creationId xmlns:p14="http://schemas.microsoft.com/office/powerpoint/2010/main" val="176906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D14743-6AB0-48E0-941A-4ABB731D3CF0}"/>
              </a:ext>
            </a:extLst>
          </p:cNvPr>
          <p:cNvSpPr>
            <a:spLocks noGrp="1"/>
          </p:cNvSpPr>
          <p:nvPr>
            <p:ph type="body" sz="quarter" idx="11"/>
          </p:nvPr>
        </p:nvSpPr>
        <p:spPr>
          <a:xfrm>
            <a:off x="2155344" y="221262"/>
            <a:ext cx="9343236" cy="807437"/>
          </a:xfrm>
        </p:spPr>
        <p:txBody>
          <a:bodyPr/>
          <a:lstStyle/>
          <a:p>
            <a:r>
              <a:rPr lang="en-GB" dirty="0"/>
              <a:t>Global Consultation on the draft Global Set of Climate Change Statistics and Indicators launched by UNSD June 2021</a:t>
            </a:r>
            <a:endParaRPr lang="en-US" dirty="0"/>
          </a:p>
        </p:txBody>
      </p:sp>
      <p:sp>
        <p:nvSpPr>
          <p:cNvPr id="4" name="Text Placeholder 3">
            <a:extLst>
              <a:ext uri="{FF2B5EF4-FFF2-40B4-BE49-F238E27FC236}">
                <a16:creationId xmlns:a16="http://schemas.microsoft.com/office/drawing/2014/main" id="{6ECDA36A-C2F8-4CC2-9969-2F5AC32249C1}"/>
              </a:ext>
            </a:extLst>
          </p:cNvPr>
          <p:cNvSpPr>
            <a:spLocks noGrp="1"/>
          </p:cNvSpPr>
          <p:nvPr>
            <p:ph type="body" sz="quarter" idx="14"/>
          </p:nvPr>
        </p:nvSpPr>
        <p:spPr>
          <a:xfrm>
            <a:off x="388620" y="925830"/>
            <a:ext cx="11017751" cy="3893318"/>
          </a:xfrm>
        </p:spPr>
        <p:txBody>
          <a:bodyPr/>
          <a:lstStyle/>
          <a:p>
            <a:r>
              <a:rPr lang="en-US" sz="2400" dirty="0">
                <a:hlinkClick r:id="rId2"/>
              </a:rPr>
              <a:t>https://unstats.un.org/unsd/envstats/ClimateChange_globalconsultation.cshtml</a:t>
            </a:r>
            <a:endParaRPr lang="en-US" sz="2400" dirty="0"/>
          </a:p>
          <a:p>
            <a:endParaRPr lang="en-US" sz="2400" dirty="0"/>
          </a:p>
          <a:p>
            <a:r>
              <a:rPr lang="en-GB" sz="2400" dirty="0"/>
              <a:t>discussion session dates:</a:t>
            </a:r>
          </a:p>
          <a:p>
            <a:r>
              <a:rPr lang="en-GB" sz="2400" dirty="0"/>
              <a:t>…</a:t>
            </a:r>
          </a:p>
          <a:p>
            <a:r>
              <a:rPr lang="en-GB" sz="2400" dirty="0"/>
              <a:t>English - Wednesday, 14 July, 08:00 a.m. (New York time)</a:t>
            </a:r>
          </a:p>
          <a:p>
            <a:r>
              <a:rPr lang="en-US" sz="2400" dirty="0"/>
              <a:t>Objectives: </a:t>
            </a:r>
          </a:p>
          <a:p>
            <a:endParaRPr lang="en-US" sz="2400" dirty="0"/>
          </a:p>
          <a:p>
            <a:r>
              <a:rPr lang="en-GB" sz="2400" dirty="0"/>
              <a:t>1. Define a Global Set from a list of proposed indicators based on relevance to countries;</a:t>
            </a:r>
          </a:p>
          <a:p>
            <a:r>
              <a:rPr lang="en-GB" sz="2400" dirty="0"/>
              <a:t>2. Consolidate the available methodology for climate change statistics and indicators based on reviews by specialized agencies and countries' expertise;</a:t>
            </a:r>
          </a:p>
          <a:p>
            <a:r>
              <a:rPr lang="en-GB" sz="2400" dirty="0"/>
              <a:t>3. Define improvement needs and gaps in methodology to prioritize future work on the Global Set;</a:t>
            </a:r>
          </a:p>
          <a:p>
            <a:r>
              <a:rPr lang="en-GB" sz="2400" dirty="0"/>
              <a:t>4. Assess existing capacities to compile climate change statistics and indicators.</a:t>
            </a:r>
          </a:p>
          <a:p>
            <a:endParaRPr lang="en-US" sz="2400" b="1" dirty="0"/>
          </a:p>
        </p:txBody>
      </p:sp>
    </p:spTree>
    <p:extLst>
      <p:ext uri="{BB962C8B-B14F-4D97-AF65-F5344CB8AC3E}">
        <p14:creationId xmlns:p14="http://schemas.microsoft.com/office/powerpoint/2010/main" val="99455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650C-27B1-4C96-91D0-CC2AA1DCD3CE}"/>
              </a:ext>
            </a:extLst>
          </p:cNvPr>
          <p:cNvSpPr>
            <a:spLocks noGrp="1"/>
          </p:cNvSpPr>
          <p:nvPr>
            <p:ph type="title"/>
          </p:nvPr>
        </p:nvSpPr>
        <p:spPr>
          <a:xfrm>
            <a:off x="678180" y="148590"/>
            <a:ext cx="10515600" cy="1089864"/>
          </a:xfrm>
        </p:spPr>
        <p:txBody>
          <a:bodyPr/>
          <a:lstStyle/>
          <a:p>
            <a:r>
              <a:rPr lang="en-US" dirty="0"/>
              <a:t>Official Statistics for DRS</a:t>
            </a:r>
          </a:p>
        </p:txBody>
      </p:sp>
      <p:sp>
        <p:nvSpPr>
          <p:cNvPr id="4" name="Text Placeholder 2">
            <a:extLst>
              <a:ext uri="{FF2B5EF4-FFF2-40B4-BE49-F238E27FC236}">
                <a16:creationId xmlns:a16="http://schemas.microsoft.com/office/drawing/2014/main" id="{1D83DD4A-082D-4AE5-970F-B5E1386143C7}"/>
              </a:ext>
            </a:extLst>
          </p:cNvPr>
          <p:cNvSpPr>
            <a:spLocks noGrp="1"/>
          </p:cNvSpPr>
          <p:nvPr>
            <p:ph idx="1"/>
          </p:nvPr>
        </p:nvSpPr>
        <p:spPr>
          <a:xfrm>
            <a:off x="137160" y="941388"/>
            <a:ext cx="11860530" cy="5768022"/>
          </a:xfrm>
          <a:solidFill>
            <a:schemeClr val="bg1"/>
          </a:solidFill>
        </p:spPr>
        <p:txBody>
          <a:bodyPr/>
          <a:lstStyle/>
          <a:p>
            <a:r>
              <a:rPr lang="en-US" dirty="0"/>
              <a:t>NSOs  collecting official socio economic data</a:t>
            </a:r>
          </a:p>
          <a:p>
            <a:pPr lvl="1"/>
            <a:r>
              <a:rPr lang="en-US" sz="2400" dirty="0"/>
              <a:t>POPULATION DATA: PHH Census-Geospatial (Population numbers and Characteristics and locations Vulnerable people living in high risk natural  environment)</a:t>
            </a:r>
          </a:p>
          <a:p>
            <a:pPr lvl="1"/>
            <a:r>
              <a:rPr lang="en-US" sz="2400" dirty="0"/>
              <a:t>Economic data: Establishment Census –GIS -National Accounts –Regional Accounts Concentration of Production </a:t>
            </a:r>
          </a:p>
          <a:p>
            <a:r>
              <a:rPr lang="en-US" dirty="0"/>
              <a:t>ENVIRONMENT DATA: Meteorology-Climate- Natural </a:t>
            </a:r>
            <a:r>
              <a:rPr lang="en-US" sz="2800" dirty="0"/>
              <a:t>Resources-NSOs (Satellite Imagery/Earth Observations/Land cover water and mineral resources, </a:t>
            </a:r>
            <a:r>
              <a:rPr lang="en-US" sz="2800" dirty="0" err="1"/>
              <a:t>etc</a:t>
            </a:r>
            <a:r>
              <a:rPr lang="en-US" sz="2800" dirty="0"/>
              <a:t>…)</a:t>
            </a:r>
          </a:p>
          <a:p>
            <a:r>
              <a:rPr lang="en-US" dirty="0"/>
              <a:t>GOVERNMENT FINANCES STATISTICS</a:t>
            </a:r>
            <a:r>
              <a:rPr lang="en-US" sz="2800" dirty="0"/>
              <a:t>: Expenditures- Budgets for Disaster risk and for disaster relief</a:t>
            </a:r>
          </a:p>
          <a:p>
            <a:r>
              <a:rPr lang="en-US" sz="2800" dirty="0"/>
              <a:t>Maps of Infrastructure/Services/ </a:t>
            </a:r>
            <a:endParaRPr lang="en-US" dirty="0"/>
          </a:p>
          <a:p>
            <a:pPr marL="0" indent="0">
              <a:buNone/>
            </a:pPr>
            <a:r>
              <a:rPr lang="en-US" dirty="0"/>
              <a:t>Short-term relief objectives vs official quality data 4 planning</a:t>
            </a:r>
          </a:p>
          <a:p>
            <a:endParaRPr lang="en-US" dirty="0"/>
          </a:p>
        </p:txBody>
      </p:sp>
    </p:spTree>
    <p:extLst>
      <p:ext uri="{BB962C8B-B14F-4D97-AF65-F5344CB8AC3E}">
        <p14:creationId xmlns:p14="http://schemas.microsoft.com/office/powerpoint/2010/main" val="4160073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DC9717E1C14144A678B5BB6ED3A978" ma:contentTypeVersion="13" ma:contentTypeDescription="Create a new document." ma:contentTypeScope="" ma:versionID="7329a12aa77c3c5208e22657b5f34ad9">
  <xsd:schema xmlns:xsd="http://www.w3.org/2001/XMLSchema" xmlns:xs="http://www.w3.org/2001/XMLSchema" xmlns:p="http://schemas.microsoft.com/office/2006/metadata/properties" xmlns:ns2="5f6722c4-4b54-4565-9073-6b2cdb56319d" xmlns:ns3="015a1b56-f9db-44b0-a971-80694ead8fc0" targetNamespace="http://schemas.microsoft.com/office/2006/metadata/properties" ma:root="true" ma:fieldsID="22adb9f34e21f7054d59ce5d922990e6" ns2:_="" ns3:_="">
    <xsd:import namespace="5f6722c4-4b54-4565-9073-6b2cdb56319d"/>
    <xsd:import namespace="015a1b56-f9db-44b0-a971-80694ead8f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722c4-4b54-4565-9073-6b2cdb563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5C329-4303-4E55-B327-E582F9472001}">
  <ds:schemaRefs>
    <ds:schemaRef ds:uri="http://schemas.microsoft.com/office/2006/documentManagement/types"/>
    <ds:schemaRef ds:uri="http://schemas.microsoft.com/office/2006/metadata/properties"/>
    <ds:schemaRef ds:uri="http://schemas.openxmlformats.org/package/2006/metadata/core-properties"/>
    <ds:schemaRef ds:uri="015a1b56-f9db-44b0-a971-80694ead8fc0"/>
    <ds:schemaRef ds:uri="http://purl.org/dc/dcmitype/"/>
    <ds:schemaRef ds:uri="http://www.w3.org/XML/1998/namespace"/>
    <ds:schemaRef ds:uri="http://purl.org/dc/elements/1.1/"/>
    <ds:schemaRef ds:uri="http://schemas.microsoft.com/office/infopath/2007/PartnerControls"/>
    <ds:schemaRef ds:uri="5f6722c4-4b54-4565-9073-6b2cdb56319d"/>
    <ds:schemaRef ds:uri="http://purl.org/dc/terms/"/>
  </ds:schemaRefs>
</ds:datastoreItem>
</file>

<file path=customXml/itemProps2.xml><?xml version="1.0" encoding="utf-8"?>
<ds:datastoreItem xmlns:ds="http://schemas.openxmlformats.org/officeDocument/2006/customXml" ds:itemID="{4E175541-E0A9-4043-AFA2-10CAADCD6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6722c4-4b54-4565-9073-6b2cdb56319d"/>
    <ds:schemaRef ds:uri="015a1b56-f9db-44b0-a971-80694ead8f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FAA7E6-8ECA-471B-8EFE-BC820E3E2F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4117</TotalTime>
  <Words>1163</Words>
  <Application>Microsoft Office PowerPoint</Application>
  <PresentationFormat>Widescreen</PresentationFormat>
  <Paragraphs>113</Paragraphs>
  <Slides>14</Slides>
  <Notes>3</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Narrow</vt:lpstr>
      <vt:lpstr>Calibri</vt:lpstr>
      <vt:lpstr>Calibri Light</vt:lpstr>
      <vt:lpstr>Times New Roman</vt:lpstr>
      <vt:lpstr>Wingdings</vt:lpstr>
      <vt:lpstr>Office Theme</vt:lpstr>
      <vt:lpstr>Custom Design</vt:lpstr>
      <vt:lpstr>Technical Advisory group for Economic Statistics (TAGES)  6 -7 July 2021</vt:lpstr>
      <vt:lpstr>NEW Update of the SNA 2025</vt:lpstr>
      <vt:lpstr>System of Environmental Economic Accounting-SEEA</vt:lpstr>
      <vt:lpstr>PowerPoint Presentation</vt:lpstr>
      <vt:lpstr>PowerPoint Presentation</vt:lpstr>
      <vt:lpstr>Change-Related Statistics in the Arab Region A Proposed Set of Indicators Special Issue of the Compendium of Environment Statistics in the Arab Region 2017</vt:lpstr>
      <vt:lpstr>PowerPoint Presentation</vt:lpstr>
      <vt:lpstr>PowerPoint Presentation</vt:lpstr>
      <vt:lpstr>Official Statistics for DRS</vt:lpstr>
      <vt:lpstr>PowerPoint Presentation</vt:lpstr>
      <vt:lpstr>Pilot project: ESCWA’s Google Earth Engine using remote sensing for monitoring disaster impact on land cover in Egypt</vt:lpstr>
      <vt:lpstr>2020 Floods Background</vt:lpstr>
      <vt:lpstr>Affected Areas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Juraj Riecan</dc:creator>
  <cp:lastModifiedBy>Wafa Aboul Hosn</cp:lastModifiedBy>
  <cp:revision>66</cp:revision>
  <dcterms:created xsi:type="dcterms:W3CDTF">2019-10-22T16:32:17Z</dcterms:created>
  <dcterms:modified xsi:type="dcterms:W3CDTF">2021-07-07T06:05:31Z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0x0101006BDC9717E1C14144A678B5BB6ED3A978</vt:lpwstr>
  </property>
</Properties>
</file>