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21" r:id="rId2"/>
    <p:sldId id="331" r:id="rId3"/>
    <p:sldId id="323" r:id="rId4"/>
    <p:sldId id="324" r:id="rId5"/>
    <p:sldId id="325" r:id="rId6"/>
    <p:sldId id="332" r:id="rId7"/>
    <p:sldId id="327" r:id="rId8"/>
    <p:sldId id="328" r:id="rId9"/>
    <p:sldId id="329" r:id="rId10"/>
    <p:sldId id="309" r:id="rId11"/>
    <p:sldId id="330" r:id="rId12"/>
    <p:sldId id="295" r:id="rId13"/>
  </p:sldIdLst>
  <p:sldSz cx="9144000" cy="6858000" type="screen4x3"/>
  <p:notesSz cx="6797675" cy="992822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smail LUBBAD" initials="IL" lastIdx="1" clrIdx="0">
    <p:extLst>
      <p:ext uri="{19B8F6BF-5375-455C-9EA6-DF929625EA0E}">
        <p15:presenceInfo xmlns:p15="http://schemas.microsoft.com/office/powerpoint/2012/main" userId="S-1-5-21-2809214326-3969692198-3974218074-38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8FDE"/>
    <a:srgbClr val="007096"/>
    <a:srgbClr val="97999B"/>
    <a:srgbClr val="009CA6"/>
    <a:srgbClr val="595959"/>
    <a:srgbClr val="B88FDE"/>
    <a:srgbClr val="010000"/>
    <a:srgbClr val="2C2D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78" autoAdjust="0"/>
    <p:restoredTop sz="83879" autoAdjust="0"/>
  </p:normalViewPr>
  <p:slideViewPr>
    <p:cSldViewPr snapToGrid="0" snapToObjects="1">
      <p:cViewPr varScale="1">
        <p:scale>
          <a:sx n="89" d="100"/>
          <a:sy n="89" d="100"/>
        </p:scale>
        <p:origin x="160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ar-LB" dirty="0"/>
              <a:t> عدد المشاركين بورش العمل في اطار التعاون الفني</a:t>
            </a:r>
          </a:p>
          <a:p>
            <a:pPr>
              <a:defRPr/>
            </a:pPr>
            <a:r>
              <a:rPr lang="ar-LB" dirty="0"/>
              <a:t>2017-2018</a:t>
            </a:r>
            <a:endParaRPr lang="en-US" dirty="0"/>
          </a:p>
        </c:rich>
      </c:tx>
      <c:layout>
        <c:manualLayout>
          <c:xMode val="edge"/>
          <c:yMode val="edge"/>
          <c:x val="0.12405556277455485"/>
          <c:y val="4.357734193192666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Sheet1!$A$2:$C$3</c:f>
              <c:strCache>
                <c:ptCount val="3"/>
                <c:pt idx="0">
                  <c:v> ذكور </c:v>
                </c:pt>
                <c:pt idx="1">
                  <c:v> اناث</c:v>
                </c:pt>
                <c:pt idx="2">
                  <c:v>اجمالي عدد المشاركين</c:v>
                </c:pt>
              </c:strCache>
            </c:strRef>
          </c:cat>
          <c:val>
            <c:numRef>
              <c:f>Sheet1!$A$4:$C$4</c:f>
              <c:numCache>
                <c:formatCode>General</c:formatCode>
                <c:ptCount val="3"/>
                <c:pt idx="0">
                  <c:v>363</c:v>
                </c:pt>
                <c:pt idx="1">
                  <c:v>144</c:v>
                </c:pt>
                <c:pt idx="2">
                  <c:v>507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4D-4BEE-96CC-CD58656BC40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025143647"/>
        <c:axId val="1091497103"/>
      </c:barChart>
      <c:catAx>
        <c:axId val="10251436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1497103"/>
        <c:crosses val="autoZero"/>
        <c:auto val="1"/>
        <c:lblAlgn val="ctr"/>
        <c:lblOffset val="100"/>
        <c:noMultiLvlLbl val="0"/>
      </c:catAx>
      <c:valAx>
        <c:axId val="1091497103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251436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escwa.org/ar/events/%D8%A7%D9%84%D8%AA%D9%85%D9%88%D9%8A%D9%84-%D8%A7%D9%84%D8%A5%D8%B3%D9%84%D8%A7%D9%85%D9%8A-%D8%A7%D9%84%D8%AD%D8%B3%D8%A7%D8%A8%D8%A7%D8%AA-%D8%A7%D9%84%D9%82%D9%88%D9%85%D9%8A%D8%A9" TargetMode="External"/><Relationship Id="rId2" Type="http://schemas.openxmlformats.org/officeDocument/2006/relationships/hyperlink" Target="https://www.unescwa.org/ar/events/%D9%88%D8%B1%D8%B4%D8%A9-%D8%B9%D9%85%D9%84-%D8%AD%D9%88%D9%84-%D8%A7%D9%84%D8%A5%D8%AD%D8%B5%D8%A7%D8%A1%D8%A7%D8%AA-%D9%88%D8%A7%D9%84%D9%85%D8%B9%D9%84%D9%88%D9%85%D8%A7%D8%AA-%D8%A7%D9%84%D8%A8%D9%8A%D8%A6%D9%8A%D8%A9-%D9%85%D9%86-%D8%A3%D8%AC%D9%84-%D8%A7%D9%84%D8%AA%D9%86%D9%85%D9%8A%D8%A9-%D8%A7%D9%84%D9%85%D8%B3%D8%AA%D8%AF%D8%A7%D9%85%D8%A9-%D9%81%D9%8A-%D8%A7%D9%84%D9%85%D9%86%D8%B7%D9%82%D8%A9-%D8%A7%D9%84%D8%B9%D8%B1%D8%A8%D9%8A%D8%A9" TargetMode="External"/><Relationship Id="rId1" Type="http://schemas.openxmlformats.org/officeDocument/2006/relationships/hyperlink" Target="https://www.unescwa.org/events/energy-statistics-joint-organisations-data-initiative-jodi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escwa.org/ar/events/%D9%88%D8%B1%D8%B4%D8%A9-%D8%B9%D9%85%D9%84-%D8%AD%D9%88%D9%84-%D8%A7%D9%84%D8%A5%D8%AD%D8%B5%D8%A7%D8%A1%D8%A7%D8%AA-%D9%88%D8%A7%D9%84%D9%85%D8%B9%D9%84%D9%88%D9%85%D8%A7%D8%AA-%D8%A7%D9%84%D8%A8%D9%8A%D8%A6%D9%8A%D8%A9-%D9%85%D9%86-%D8%A3%D8%AC%D9%84-%D8%A7%D9%84%D8%AA%D9%86%D9%85%D9%8A%D8%A9-%D8%A7%D9%84%D9%85%D8%B3%D8%AA%D8%AF%D8%A7%D9%85%D8%A9-%D9%81%D9%8A-%D8%A7%D9%84%D9%85%D9%86%D8%B7%D9%82%D8%A9-%D8%A7%D9%84%D8%B9%D8%B1%D8%A8%D9%8A%D8%A9" TargetMode="External"/><Relationship Id="rId2" Type="http://schemas.openxmlformats.org/officeDocument/2006/relationships/hyperlink" Target="https://www.unescwa.org/events/energy-statistics-joint-organisations-data-initiative-jodi" TargetMode="External"/><Relationship Id="rId1" Type="http://schemas.openxmlformats.org/officeDocument/2006/relationships/hyperlink" Target="https://www.unescwa.org/ar/events/%D8%A7%D9%84%D8%AA%D9%85%D9%88%D9%8A%D9%84-%D8%A7%D9%84%D8%A5%D8%B3%D9%84%D8%A7%D9%85%D9%8A-%D8%A7%D9%84%D8%AD%D8%B3%D8%A7%D8%A8%D8%A7%D8%AA-%D8%A7%D9%84%D9%82%D9%88%D9%85%D9%8A%D8%A9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BD4E2B-53CF-47C3-AE25-3D168555B1D8}" type="doc">
      <dgm:prSet loTypeId="urn:microsoft.com/office/officeart/2005/8/layout/hList7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CB18CB0-41A3-4C99-BACA-8273C06CB527}">
      <dgm:prSet phldrT="[Text]"/>
      <dgm:spPr/>
      <dgm:t>
        <a:bodyPr/>
        <a:lstStyle/>
        <a:p>
          <a:r>
            <a:rPr lang="ar-SA" b="1" dirty="0"/>
            <a:t>برامج الزمالة </a:t>
          </a:r>
          <a:endParaRPr lang="en-US" b="1" dirty="0"/>
        </a:p>
      </dgm:t>
    </dgm:pt>
    <dgm:pt modelId="{FCE69FCE-0AF9-4BE6-B0EB-0A3570075466}" type="parTrans" cxnId="{0C26C24C-880E-49A0-A38E-771E8C0B107F}">
      <dgm:prSet/>
      <dgm:spPr/>
      <dgm:t>
        <a:bodyPr/>
        <a:lstStyle/>
        <a:p>
          <a:endParaRPr lang="en-US" b="1"/>
        </a:p>
      </dgm:t>
    </dgm:pt>
    <dgm:pt modelId="{9FB535DC-9CF2-4126-8586-FE589DA8F8E5}" type="sibTrans" cxnId="{0C26C24C-880E-49A0-A38E-771E8C0B107F}">
      <dgm:prSet/>
      <dgm:spPr/>
      <dgm:t>
        <a:bodyPr/>
        <a:lstStyle/>
        <a:p>
          <a:endParaRPr lang="en-US" b="1"/>
        </a:p>
      </dgm:t>
    </dgm:pt>
    <dgm:pt modelId="{FDC67F7D-3A02-4724-AAB1-57443A2DD0B7}">
      <dgm:prSet phldrT="[Text]"/>
      <dgm:spPr/>
      <dgm:t>
        <a:bodyPr/>
        <a:lstStyle/>
        <a:p>
          <a:r>
            <a:rPr lang="ar-SA" b="1" dirty="0">
              <a:cs typeface="+mj-cs"/>
            </a:rPr>
            <a:t>الخدمات الاستشارية</a:t>
          </a:r>
          <a:endParaRPr lang="en-US" b="1" dirty="0"/>
        </a:p>
      </dgm:t>
    </dgm:pt>
    <dgm:pt modelId="{6528C47A-F40A-4F54-A4FD-03F3FD4F23C4}" type="parTrans" cxnId="{599F9DA9-31D2-4E8A-AA61-5814FD6BC737}">
      <dgm:prSet/>
      <dgm:spPr/>
      <dgm:t>
        <a:bodyPr/>
        <a:lstStyle/>
        <a:p>
          <a:endParaRPr lang="en-US" b="1"/>
        </a:p>
      </dgm:t>
    </dgm:pt>
    <dgm:pt modelId="{3383D16C-DC13-4A43-AB4B-8D6A788E9872}" type="sibTrans" cxnId="{599F9DA9-31D2-4E8A-AA61-5814FD6BC737}">
      <dgm:prSet/>
      <dgm:spPr/>
      <dgm:t>
        <a:bodyPr/>
        <a:lstStyle/>
        <a:p>
          <a:endParaRPr lang="en-US" b="1"/>
        </a:p>
      </dgm:t>
    </dgm:pt>
    <dgm:pt modelId="{4942B2E5-1183-4E69-918E-BD5581E47AD2}">
      <dgm:prSet/>
      <dgm:spPr/>
      <dgm:t>
        <a:bodyPr/>
        <a:lstStyle/>
        <a:p>
          <a:r>
            <a:rPr lang="ar-SA" b="1" dirty="0">
              <a:cs typeface="+mj-cs"/>
            </a:rPr>
            <a:t>ورش العمل</a:t>
          </a:r>
          <a:endParaRPr lang="ar-LB" b="1" dirty="0">
            <a:cs typeface="+mj-cs"/>
          </a:endParaRPr>
        </a:p>
      </dgm:t>
    </dgm:pt>
    <dgm:pt modelId="{9F7D46F8-0BC9-4A1D-A4B4-60151DE179D5}" type="sibTrans" cxnId="{DFFA5B73-871B-4D95-BAE3-000A2B2E5B87}">
      <dgm:prSet/>
      <dgm:spPr/>
      <dgm:t>
        <a:bodyPr/>
        <a:lstStyle/>
        <a:p>
          <a:endParaRPr lang="en-US" b="1"/>
        </a:p>
      </dgm:t>
    </dgm:pt>
    <dgm:pt modelId="{FB5226D7-F5B1-4A5A-8BE4-AB7FE61EF734}" type="parTrans" cxnId="{DFFA5B73-871B-4D95-BAE3-000A2B2E5B87}">
      <dgm:prSet/>
      <dgm:spPr/>
      <dgm:t>
        <a:bodyPr/>
        <a:lstStyle/>
        <a:p>
          <a:endParaRPr lang="en-US" b="1"/>
        </a:p>
      </dgm:t>
    </dgm:pt>
    <dgm:pt modelId="{BB210241-B0E1-433B-A9B2-F8C3B8BAACA1}" type="pres">
      <dgm:prSet presAssocID="{7ABD4E2B-53CF-47C3-AE25-3D168555B1D8}" presName="Name0" presStyleCnt="0">
        <dgm:presLayoutVars>
          <dgm:dir/>
          <dgm:resizeHandles val="exact"/>
        </dgm:presLayoutVars>
      </dgm:prSet>
      <dgm:spPr/>
    </dgm:pt>
    <dgm:pt modelId="{13BA32AF-6756-44F4-A158-C2680BB35532}" type="pres">
      <dgm:prSet presAssocID="{7ABD4E2B-53CF-47C3-AE25-3D168555B1D8}" presName="fgShape" presStyleLbl="fgShp" presStyleIdx="0" presStyleCnt="1" custFlipVert="0" custScaleX="99462" custScaleY="9973" custLinFactNeighborX="-1875" custLinFactNeighborY="82258"/>
      <dgm:spPr>
        <a:prstGeom prst="bevel">
          <a:avLst/>
        </a:prstGeom>
        <a:noFill/>
      </dgm:spPr>
    </dgm:pt>
    <dgm:pt modelId="{36BBC92D-508B-4E94-B972-A1152509EE96}" type="pres">
      <dgm:prSet presAssocID="{7ABD4E2B-53CF-47C3-AE25-3D168555B1D8}" presName="linComp" presStyleCnt="0"/>
      <dgm:spPr/>
    </dgm:pt>
    <dgm:pt modelId="{8985C5F8-9269-4AD2-9A0C-BD3153DACE9A}" type="pres">
      <dgm:prSet presAssocID="{CCB18CB0-41A3-4C99-BACA-8273C06CB527}" presName="compNode" presStyleCnt="0"/>
      <dgm:spPr/>
    </dgm:pt>
    <dgm:pt modelId="{B72EAC31-565B-4759-86EF-47E8E11AA225}" type="pres">
      <dgm:prSet presAssocID="{CCB18CB0-41A3-4C99-BACA-8273C06CB527}" presName="bkgdShape" presStyleLbl="node1" presStyleIdx="0" presStyleCnt="3" custLinFactNeighborX="-56509" custLinFactNeighborY="-2064"/>
      <dgm:spPr/>
    </dgm:pt>
    <dgm:pt modelId="{3001418D-26B2-4021-AE52-1DD0B6E20B4E}" type="pres">
      <dgm:prSet presAssocID="{CCB18CB0-41A3-4C99-BACA-8273C06CB527}" presName="nodeTx" presStyleLbl="node1" presStyleIdx="0" presStyleCnt="3">
        <dgm:presLayoutVars>
          <dgm:bulletEnabled val="1"/>
        </dgm:presLayoutVars>
      </dgm:prSet>
      <dgm:spPr/>
    </dgm:pt>
    <dgm:pt modelId="{F4AD1667-CA58-4BE2-B4D0-30673A294179}" type="pres">
      <dgm:prSet presAssocID="{CCB18CB0-41A3-4C99-BACA-8273C06CB527}" presName="invisiNode" presStyleLbl="node1" presStyleIdx="0" presStyleCnt="3"/>
      <dgm:spPr/>
    </dgm:pt>
    <dgm:pt modelId="{FAE335CE-4E17-43D3-A667-0142BE1668A1}" type="pres">
      <dgm:prSet presAssocID="{CCB18CB0-41A3-4C99-BACA-8273C06CB527}" presName="imagNode" presStyleLbl="fgImgPlac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10000" r="-10000"/>
          </a:stretch>
        </a:blipFill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FC8A7DC9-380D-41E2-85F4-9B073DEE2E60}" type="pres">
      <dgm:prSet presAssocID="{9FB535DC-9CF2-4126-8586-FE589DA8F8E5}" presName="sibTrans" presStyleLbl="sibTrans2D1" presStyleIdx="0" presStyleCnt="0"/>
      <dgm:spPr/>
    </dgm:pt>
    <dgm:pt modelId="{E74733D3-BE5F-4112-8DB7-F61DE6ADAFA6}" type="pres">
      <dgm:prSet presAssocID="{4942B2E5-1183-4E69-918E-BD5581E47AD2}" presName="compNode" presStyleCnt="0"/>
      <dgm:spPr/>
    </dgm:pt>
    <dgm:pt modelId="{D17860A8-9C9C-4D02-BBBF-25F75C296FFF}" type="pres">
      <dgm:prSet presAssocID="{4942B2E5-1183-4E69-918E-BD5581E47AD2}" presName="bkgdShape" presStyleLbl="node1" presStyleIdx="1" presStyleCnt="3"/>
      <dgm:spPr/>
    </dgm:pt>
    <dgm:pt modelId="{72D49146-F157-4595-B4DB-20FA874A8CF6}" type="pres">
      <dgm:prSet presAssocID="{4942B2E5-1183-4E69-918E-BD5581E47AD2}" presName="nodeTx" presStyleLbl="node1" presStyleIdx="1" presStyleCnt="3">
        <dgm:presLayoutVars>
          <dgm:bulletEnabled val="1"/>
        </dgm:presLayoutVars>
      </dgm:prSet>
      <dgm:spPr/>
    </dgm:pt>
    <dgm:pt modelId="{2D05606E-34E0-4AE5-858E-910F20AEEE67}" type="pres">
      <dgm:prSet presAssocID="{4942B2E5-1183-4E69-918E-BD5581E47AD2}" presName="invisiNode" presStyleLbl="node1" presStyleIdx="1" presStyleCnt="3"/>
      <dgm:spPr/>
    </dgm:pt>
    <dgm:pt modelId="{7EC05C45-E892-45BB-AF74-34BF4E68C341}" type="pres">
      <dgm:prSet presAssocID="{4942B2E5-1183-4E69-918E-BD5581E47AD2}" presName="imagNode" presStyleLbl="fgImgPlac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l="-10000" r="-10000"/>
          </a:stretch>
        </a:blipFill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881D6893-F28F-4019-8018-2ECC5B9261A7}" type="pres">
      <dgm:prSet presAssocID="{9F7D46F8-0BC9-4A1D-A4B4-60151DE179D5}" presName="sibTrans" presStyleLbl="sibTrans2D1" presStyleIdx="0" presStyleCnt="0"/>
      <dgm:spPr/>
    </dgm:pt>
    <dgm:pt modelId="{03CD14AA-80BF-463F-8567-1B7414B31D4E}" type="pres">
      <dgm:prSet presAssocID="{FDC67F7D-3A02-4724-AAB1-57443A2DD0B7}" presName="compNode" presStyleCnt="0"/>
      <dgm:spPr/>
    </dgm:pt>
    <dgm:pt modelId="{4CAF1923-AA30-4397-95D9-FE58F69C74C3}" type="pres">
      <dgm:prSet presAssocID="{FDC67F7D-3A02-4724-AAB1-57443A2DD0B7}" presName="bkgdShape" presStyleLbl="node1" presStyleIdx="2" presStyleCnt="3"/>
      <dgm:spPr/>
    </dgm:pt>
    <dgm:pt modelId="{7A0A558F-09F1-43CE-8119-5FFAE97F566C}" type="pres">
      <dgm:prSet presAssocID="{FDC67F7D-3A02-4724-AAB1-57443A2DD0B7}" presName="nodeTx" presStyleLbl="node1" presStyleIdx="2" presStyleCnt="3">
        <dgm:presLayoutVars>
          <dgm:bulletEnabled val="1"/>
        </dgm:presLayoutVars>
      </dgm:prSet>
      <dgm:spPr/>
    </dgm:pt>
    <dgm:pt modelId="{EC6EA881-BF77-4F66-9861-5D1E64ADC2BD}" type="pres">
      <dgm:prSet presAssocID="{FDC67F7D-3A02-4724-AAB1-57443A2DD0B7}" presName="invisiNode" presStyleLbl="node1" presStyleIdx="2" presStyleCnt="3"/>
      <dgm:spPr/>
    </dgm:pt>
    <dgm:pt modelId="{F025C60B-B013-4E83-BB9D-7DF6E8472A90}" type="pres">
      <dgm:prSet presAssocID="{FDC67F7D-3A02-4724-AAB1-57443A2DD0B7}" presName="imagNode" presStyleLbl="fgImgPlace1" presStyleIdx="2" presStyleCnt="3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l="-10000" r="-10000"/>
          </a:stretch>
        </a:blipFill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</dgm:ptLst>
  <dgm:cxnLst>
    <dgm:cxn modelId="{869EE90C-70B6-41CD-B63C-54013C26F7C4}" type="presOf" srcId="{CCB18CB0-41A3-4C99-BACA-8273C06CB527}" destId="{B72EAC31-565B-4759-86EF-47E8E11AA225}" srcOrd="0" destOrd="0" presId="urn:microsoft.com/office/officeart/2005/8/layout/hList7"/>
    <dgm:cxn modelId="{61C72122-F94F-4EC7-8D3E-3DE6DF2C3C02}" type="presOf" srcId="{CCB18CB0-41A3-4C99-BACA-8273C06CB527}" destId="{3001418D-26B2-4021-AE52-1DD0B6E20B4E}" srcOrd="1" destOrd="0" presId="urn:microsoft.com/office/officeart/2005/8/layout/hList7"/>
    <dgm:cxn modelId="{137DCC2B-0CCC-4969-88CD-BC01DA02F14D}" type="presOf" srcId="{4942B2E5-1183-4E69-918E-BD5581E47AD2}" destId="{D17860A8-9C9C-4D02-BBBF-25F75C296FFF}" srcOrd="0" destOrd="0" presId="urn:microsoft.com/office/officeart/2005/8/layout/hList7"/>
    <dgm:cxn modelId="{FE1DD232-2A3E-4A04-81B7-483412C77235}" type="presOf" srcId="{7ABD4E2B-53CF-47C3-AE25-3D168555B1D8}" destId="{BB210241-B0E1-433B-A9B2-F8C3B8BAACA1}" srcOrd="0" destOrd="0" presId="urn:microsoft.com/office/officeart/2005/8/layout/hList7"/>
    <dgm:cxn modelId="{E2D9E032-ED68-4826-B3E3-8E809EEE75BE}" type="presOf" srcId="{9FB535DC-9CF2-4126-8586-FE589DA8F8E5}" destId="{FC8A7DC9-380D-41E2-85F4-9B073DEE2E60}" srcOrd="0" destOrd="0" presId="urn:microsoft.com/office/officeart/2005/8/layout/hList7"/>
    <dgm:cxn modelId="{60BEFB40-F564-4785-B6DB-7A82E49C754A}" type="presOf" srcId="{FDC67F7D-3A02-4724-AAB1-57443A2DD0B7}" destId="{7A0A558F-09F1-43CE-8119-5FFAE97F566C}" srcOrd="1" destOrd="0" presId="urn:microsoft.com/office/officeart/2005/8/layout/hList7"/>
    <dgm:cxn modelId="{0C26C24C-880E-49A0-A38E-771E8C0B107F}" srcId="{7ABD4E2B-53CF-47C3-AE25-3D168555B1D8}" destId="{CCB18CB0-41A3-4C99-BACA-8273C06CB527}" srcOrd="0" destOrd="0" parTransId="{FCE69FCE-0AF9-4BE6-B0EB-0A3570075466}" sibTransId="{9FB535DC-9CF2-4126-8586-FE589DA8F8E5}"/>
    <dgm:cxn modelId="{DFFA5B73-871B-4D95-BAE3-000A2B2E5B87}" srcId="{7ABD4E2B-53CF-47C3-AE25-3D168555B1D8}" destId="{4942B2E5-1183-4E69-918E-BD5581E47AD2}" srcOrd="1" destOrd="0" parTransId="{FB5226D7-F5B1-4A5A-8BE4-AB7FE61EF734}" sibTransId="{9F7D46F8-0BC9-4A1D-A4B4-60151DE179D5}"/>
    <dgm:cxn modelId="{EA4A94A2-23D9-4958-A4C2-2BB815B2DE0C}" type="presOf" srcId="{9F7D46F8-0BC9-4A1D-A4B4-60151DE179D5}" destId="{881D6893-F28F-4019-8018-2ECC5B9261A7}" srcOrd="0" destOrd="0" presId="urn:microsoft.com/office/officeart/2005/8/layout/hList7"/>
    <dgm:cxn modelId="{599F9DA9-31D2-4E8A-AA61-5814FD6BC737}" srcId="{7ABD4E2B-53CF-47C3-AE25-3D168555B1D8}" destId="{FDC67F7D-3A02-4724-AAB1-57443A2DD0B7}" srcOrd="2" destOrd="0" parTransId="{6528C47A-F40A-4F54-A4FD-03F3FD4F23C4}" sibTransId="{3383D16C-DC13-4A43-AB4B-8D6A788E9872}"/>
    <dgm:cxn modelId="{89FF6CB4-DCAC-4639-A274-14793F8E07B6}" type="presOf" srcId="{FDC67F7D-3A02-4724-AAB1-57443A2DD0B7}" destId="{4CAF1923-AA30-4397-95D9-FE58F69C74C3}" srcOrd="0" destOrd="0" presId="urn:microsoft.com/office/officeart/2005/8/layout/hList7"/>
    <dgm:cxn modelId="{C21BC8FA-2D3A-4B67-A04D-32B3557E8DA0}" type="presOf" srcId="{4942B2E5-1183-4E69-918E-BD5581E47AD2}" destId="{72D49146-F157-4595-B4DB-20FA874A8CF6}" srcOrd="1" destOrd="0" presId="urn:microsoft.com/office/officeart/2005/8/layout/hList7"/>
    <dgm:cxn modelId="{29A993E6-2D31-46D7-ADA1-CC6A23C1D11D}" type="presParOf" srcId="{BB210241-B0E1-433B-A9B2-F8C3B8BAACA1}" destId="{13BA32AF-6756-44F4-A158-C2680BB35532}" srcOrd="0" destOrd="0" presId="urn:microsoft.com/office/officeart/2005/8/layout/hList7"/>
    <dgm:cxn modelId="{D1AB175D-A64D-4A47-90C4-10E08272756B}" type="presParOf" srcId="{BB210241-B0E1-433B-A9B2-F8C3B8BAACA1}" destId="{36BBC92D-508B-4E94-B972-A1152509EE96}" srcOrd="1" destOrd="0" presId="urn:microsoft.com/office/officeart/2005/8/layout/hList7"/>
    <dgm:cxn modelId="{4E029433-B9DD-4C1D-BE37-CA09F77FDECD}" type="presParOf" srcId="{36BBC92D-508B-4E94-B972-A1152509EE96}" destId="{8985C5F8-9269-4AD2-9A0C-BD3153DACE9A}" srcOrd="0" destOrd="0" presId="urn:microsoft.com/office/officeart/2005/8/layout/hList7"/>
    <dgm:cxn modelId="{7F14AED4-5372-4646-B60A-C842B5890C08}" type="presParOf" srcId="{8985C5F8-9269-4AD2-9A0C-BD3153DACE9A}" destId="{B72EAC31-565B-4759-86EF-47E8E11AA225}" srcOrd="0" destOrd="0" presId="urn:microsoft.com/office/officeart/2005/8/layout/hList7"/>
    <dgm:cxn modelId="{08F99E4B-4C7B-4625-89C4-30C3B211FC2C}" type="presParOf" srcId="{8985C5F8-9269-4AD2-9A0C-BD3153DACE9A}" destId="{3001418D-26B2-4021-AE52-1DD0B6E20B4E}" srcOrd="1" destOrd="0" presId="urn:microsoft.com/office/officeart/2005/8/layout/hList7"/>
    <dgm:cxn modelId="{C203AB23-8C49-4F54-86E9-E867A7F360F9}" type="presParOf" srcId="{8985C5F8-9269-4AD2-9A0C-BD3153DACE9A}" destId="{F4AD1667-CA58-4BE2-B4D0-30673A294179}" srcOrd="2" destOrd="0" presId="urn:microsoft.com/office/officeart/2005/8/layout/hList7"/>
    <dgm:cxn modelId="{213799F9-A640-47B9-B7D0-D03A6839DD24}" type="presParOf" srcId="{8985C5F8-9269-4AD2-9A0C-BD3153DACE9A}" destId="{FAE335CE-4E17-43D3-A667-0142BE1668A1}" srcOrd="3" destOrd="0" presId="urn:microsoft.com/office/officeart/2005/8/layout/hList7"/>
    <dgm:cxn modelId="{E6B61D58-D26F-41B1-BCFE-C6CEAC2955B5}" type="presParOf" srcId="{36BBC92D-508B-4E94-B972-A1152509EE96}" destId="{FC8A7DC9-380D-41E2-85F4-9B073DEE2E60}" srcOrd="1" destOrd="0" presId="urn:microsoft.com/office/officeart/2005/8/layout/hList7"/>
    <dgm:cxn modelId="{34B8B5DB-F656-4DC6-9807-CBEF022B80E1}" type="presParOf" srcId="{36BBC92D-508B-4E94-B972-A1152509EE96}" destId="{E74733D3-BE5F-4112-8DB7-F61DE6ADAFA6}" srcOrd="2" destOrd="0" presId="urn:microsoft.com/office/officeart/2005/8/layout/hList7"/>
    <dgm:cxn modelId="{62C1B09B-2660-464A-8E83-798D2B5D3698}" type="presParOf" srcId="{E74733D3-BE5F-4112-8DB7-F61DE6ADAFA6}" destId="{D17860A8-9C9C-4D02-BBBF-25F75C296FFF}" srcOrd="0" destOrd="0" presId="urn:microsoft.com/office/officeart/2005/8/layout/hList7"/>
    <dgm:cxn modelId="{689E8ECD-8F7A-4F13-9D55-FB930C419BC0}" type="presParOf" srcId="{E74733D3-BE5F-4112-8DB7-F61DE6ADAFA6}" destId="{72D49146-F157-4595-B4DB-20FA874A8CF6}" srcOrd="1" destOrd="0" presId="urn:microsoft.com/office/officeart/2005/8/layout/hList7"/>
    <dgm:cxn modelId="{6955FB8A-2A6C-412B-9E41-1860B2B96A0F}" type="presParOf" srcId="{E74733D3-BE5F-4112-8DB7-F61DE6ADAFA6}" destId="{2D05606E-34E0-4AE5-858E-910F20AEEE67}" srcOrd="2" destOrd="0" presId="urn:microsoft.com/office/officeart/2005/8/layout/hList7"/>
    <dgm:cxn modelId="{F0141B73-F814-49BC-B984-F4920899D832}" type="presParOf" srcId="{E74733D3-BE5F-4112-8DB7-F61DE6ADAFA6}" destId="{7EC05C45-E892-45BB-AF74-34BF4E68C341}" srcOrd="3" destOrd="0" presId="urn:microsoft.com/office/officeart/2005/8/layout/hList7"/>
    <dgm:cxn modelId="{AE5B038E-60D4-4ECB-85E7-C76583218C1F}" type="presParOf" srcId="{36BBC92D-508B-4E94-B972-A1152509EE96}" destId="{881D6893-F28F-4019-8018-2ECC5B9261A7}" srcOrd="3" destOrd="0" presId="urn:microsoft.com/office/officeart/2005/8/layout/hList7"/>
    <dgm:cxn modelId="{1BA8579B-EB0C-4BF8-9DFB-820F8C26087D}" type="presParOf" srcId="{36BBC92D-508B-4E94-B972-A1152509EE96}" destId="{03CD14AA-80BF-463F-8567-1B7414B31D4E}" srcOrd="4" destOrd="0" presId="urn:microsoft.com/office/officeart/2005/8/layout/hList7"/>
    <dgm:cxn modelId="{910CBE59-4213-4427-9C54-7AD7800D2EAB}" type="presParOf" srcId="{03CD14AA-80BF-463F-8567-1B7414B31D4E}" destId="{4CAF1923-AA30-4397-95D9-FE58F69C74C3}" srcOrd="0" destOrd="0" presId="urn:microsoft.com/office/officeart/2005/8/layout/hList7"/>
    <dgm:cxn modelId="{97336B71-1244-4FFA-8B2A-60E2392CF0C7}" type="presParOf" srcId="{03CD14AA-80BF-463F-8567-1B7414B31D4E}" destId="{7A0A558F-09F1-43CE-8119-5FFAE97F566C}" srcOrd="1" destOrd="0" presId="urn:microsoft.com/office/officeart/2005/8/layout/hList7"/>
    <dgm:cxn modelId="{77D4FE65-1202-4C82-8FEF-1095B538086D}" type="presParOf" srcId="{03CD14AA-80BF-463F-8567-1B7414B31D4E}" destId="{EC6EA881-BF77-4F66-9861-5D1E64ADC2BD}" srcOrd="2" destOrd="0" presId="urn:microsoft.com/office/officeart/2005/8/layout/hList7"/>
    <dgm:cxn modelId="{1C5C10DD-2683-408F-8B1D-233C06A54A77}" type="presParOf" srcId="{03CD14AA-80BF-463F-8567-1B7414B31D4E}" destId="{F025C60B-B013-4E83-BB9D-7DF6E8472A90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1E577B-9D02-4A81-927E-7C523E6846CE}" type="doc">
      <dgm:prSet loTypeId="urn:diagrams.loki3.com/Bracket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78583F8-ED71-40C9-9609-CD12D890BD13}">
      <dgm:prSet phldrT="[Text]" custT="1"/>
      <dgm:spPr/>
      <dgm:t>
        <a:bodyPr/>
        <a:lstStyle/>
        <a:p>
          <a:pPr algn="ctr" rtl="1"/>
          <a:r>
            <a:rPr lang="ar-LB" sz="2000" b="1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أهداف </a:t>
          </a:r>
          <a:r>
            <a:rPr lang="ar-SA" sz="2000" b="1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التنمية المستدامة</a:t>
          </a:r>
          <a:endParaRPr lang="en-US" sz="2000" b="1" kern="1200" dirty="0">
            <a:solidFill>
              <a:schemeClr val="tx1"/>
            </a:solidFill>
            <a:latin typeface="Calibri"/>
            <a:ea typeface="+mn-ea"/>
            <a:cs typeface="+mn-cs"/>
          </a:endParaRPr>
        </a:p>
      </dgm:t>
    </dgm:pt>
    <dgm:pt modelId="{16E4A93A-98B6-463E-AF2A-BBCCD92971D7}" type="parTrans" cxnId="{E2198908-F54B-405A-8A0D-4A11F6E1C7B8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B5431E19-4187-4AFF-8051-19AEBBEB1DB5}" type="sibTrans" cxnId="{E2198908-F54B-405A-8A0D-4A11F6E1C7B8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8ED279F0-0D49-4F20-84CA-40B799F50A3A}">
      <dgm:prSet phldrT="[Text]" custT="1"/>
      <dgm:spPr/>
      <dgm:t>
        <a:bodyPr/>
        <a:lstStyle/>
        <a:p>
          <a:pPr algn="ctr" rtl="1">
            <a:buFont typeface="+mj-lt"/>
            <a:buAutoNum type="arabicPeriod"/>
          </a:pPr>
          <a:r>
            <a:rPr lang="ar-SA" sz="2000" b="1">
              <a:solidFill>
                <a:schemeClr val="tx1"/>
              </a:solidFill>
              <a:cs typeface="+mn-cs"/>
            </a:rPr>
            <a:t>إدارة النظم الإحصائية</a:t>
          </a:r>
          <a:r>
            <a:rPr lang="ar-LB" sz="2000" b="1">
              <a:solidFill>
                <a:schemeClr val="tx1"/>
              </a:solidFill>
              <a:cs typeface="+mn-cs"/>
            </a:rPr>
            <a:t> </a:t>
          </a:r>
          <a:endParaRPr lang="en-US" sz="2000" b="1" dirty="0">
            <a:solidFill>
              <a:schemeClr val="tx1"/>
            </a:solidFill>
          </a:endParaRPr>
        </a:p>
      </dgm:t>
    </dgm:pt>
    <dgm:pt modelId="{93516338-C45E-4306-AD3E-9F09D228F1E3}" type="parTrans" cxnId="{F0BDC6D8-9C3E-4215-B88C-17D707D9EEA8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9266C7BD-7598-420F-A287-A0713075DEB1}" type="sibTrans" cxnId="{F0BDC6D8-9C3E-4215-B88C-17D707D9EEA8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422B3306-A1AC-455E-B200-38FBA99CB146}">
      <dgm:prSet phldrT="[Text]" custT="1"/>
      <dgm:spPr/>
      <dgm:t>
        <a:bodyPr/>
        <a:lstStyle/>
        <a:p>
          <a:pPr rtl="1">
            <a:buFont typeface="Arial" panose="020B0604020202020204" pitchFamily="34" charset="0"/>
            <a:buChar char="•"/>
          </a:pPr>
          <a:r>
            <a:rPr lang="ar-SA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تطوير البنى الأساسية اللازمة للعمل الإحصائي</a:t>
          </a:r>
          <a:endParaRPr lang="en-US" sz="2000" dirty="0">
            <a:solidFill>
              <a:schemeClr val="tx1"/>
            </a:solidFill>
          </a:endParaRPr>
        </a:p>
      </dgm:t>
    </dgm:pt>
    <dgm:pt modelId="{101668D9-03F3-41AD-A9FA-D65733B30124}" type="parTrans" cxnId="{74F454B1-6B11-4242-BDD0-5AE4247EE53E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E140FCF1-478E-4345-B5C5-06956A3B038D}" type="sibTrans" cxnId="{74F454B1-6B11-4242-BDD0-5AE4247EE53E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EE2550A1-ACB1-479A-9196-3617E69DEC06}">
      <dgm:prSet phldrT="[Text]" custT="1"/>
      <dgm:spPr/>
      <dgm:t>
        <a:bodyPr/>
        <a:lstStyle/>
        <a:p>
          <a:pPr rtl="1">
            <a:buFont typeface="Arial" panose="020B0604020202020204" pitchFamily="34" charset="0"/>
            <a:buChar char="•"/>
          </a:pPr>
          <a:r>
            <a:rPr lang="ar-LB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سبل </a:t>
          </a:r>
          <a:r>
            <a:rPr lang="ar-SA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الاستفادة من  التطورات في مجالات تكنولوجيا المعلومات والاتصالات </a:t>
          </a:r>
          <a:endParaRPr lang="en-US" sz="2000" dirty="0">
            <a:solidFill>
              <a:schemeClr val="tx1"/>
            </a:solidFill>
          </a:endParaRPr>
        </a:p>
      </dgm:t>
    </dgm:pt>
    <dgm:pt modelId="{9A407E95-E4AE-4849-8187-5B5FAC3F5966}" type="parTrans" cxnId="{69A80112-FDC7-4DAB-96F8-FBF0A95C4E14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39A5227E-4F21-4B45-AD79-26F899B0C9AD}" type="sibTrans" cxnId="{69A80112-FDC7-4DAB-96F8-FBF0A95C4E14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2A64ACA4-CB9E-404D-B3D6-C16A7A3988F3}">
      <dgm:prSet phldrT="[Text]" custT="1"/>
      <dgm:spPr/>
      <dgm:t>
        <a:bodyPr/>
        <a:lstStyle/>
        <a:p>
          <a:pPr rtl="1">
            <a:buFont typeface="+mj-lt"/>
            <a:buAutoNum type="arabicPeriod"/>
          </a:pPr>
          <a:r>
            <a:rPr lang="ar-LB" sz="2000" b="1" dirty="0">
              <a:solidFill>
                <a:schemeClr val="tx1"/>
              </a:solidFill>
              <a:cs typeface="+mn-cs"/>
            </a:rPr>
            <a:t>ا</a:t>
          </a:r>
          <a:r>
            <a:rPr lang="ar-SA" sz="2000" b="1" dirty="0">
              <a:solidFill>
                <a:schemeClr val="tx1"/>
              </a:solidFill>
              <a:cs typeface="+mn-cs"/>
            </a:rPr>
            <a:t>لإحصاءات الاقتصادية والحسابات القومية</a:t>
          </a:r>
          <a:endParaRPr lang="en-US" sz="2000" dirty="0">
            <a:solidFill>
              <a:schemeClr val="tx1"/>
            </a:solidFill>
          </a:endParaRPr>
        </a:p>
      </dgm:t>
    </dgm:pt>
    <dgm:pt modelId="{06A70F90-579C-4A07-821D-09A919D40C21}" type="parTrans" cxnId="{E9260F0B-F302-4DB4-8E7F-10F23573EB9D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59226E80-E7E8-422B-8ACE-C11461754FE5}" type="sibTrans" cxnId="{E9260F0B-F302-4DB4-8E7F-10F23573EB9D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8C68F177-2D5F-40D1-B160-05CE9E163B9B}">
      <dgm:prSet phldrT="[Text]" custT="1"/>
      <dgm:spPr/>
      <dgm:t>
        <a:bodyPr/>
        <a:lstStyle/>
        <a:p>
          <a:pPr marR="0" rtl="1" eaLnBrk="1" fontAlgn="auto" latinLnBrk="0" hangingPunct="1"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ar-LB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ت</a:t>
          </a:r>
          <a:r>
            <a:rPr lang="ar-SA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قي</a:t>
          </a:r>
          <a:r>
            <a:rPr lang="ar-LB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ي</a:t>
          </a:r>
          <a:r>
            <a:rPr lang="ar-SA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م الإحصاءات وتحديد المتطلبات لتحسين الإحصاءات القومية والمسوح، وتحديثها</a:t>
          </a:r>
          <a:endParaRPr lang="en-US" sz="2000" dirty="0">
            <a:solidFill>
              <a:schemeClr val="tx1"/>
            </a:solidFill>
          </a:endParaRPr>
        </a:p>
      </dgm:t>
    </dgm:pt>
    <dgm:pt modelId="{612DCD1E-1AC1-40BD-B92E-13E72962CDD3}" type="parTrans" cxnId="{1646509F-E1FD-4328-8937-0B5273E053A2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F1FFE980-4950-4591-B6AA-88EE17951C66}" type="sibTrans" cxnId="{1646509F-E1FD-4328-8937-0B5273E053A2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1CEE8715-69F5-4444-9E90-A6E413698A9D}">
      <dgm:prSet phldrT="[Text]" custT="1"/>
      <dgm:spPr/>
      <dgm:t>
        <a:bodyPr/>
        <a:lstStyle/>
        <a:p>
          <a:pPr rtl="1">
            <a:buFont typeface="Arial" panose="020B0604020202020204" pitchFamily="34" charset="0"/>
            <a:buChar char="•"/>
          </a:pPr>
          <a:r>
            <a:rPr lang="ar-SA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طرق الاستفادة من السجلات الإحصائية للمؤسسات </a:t>
          </a:r>
          <a:endParaRPr lang="en-US" sz="2000" dirty="0">
            <a:solidFill>
              <a:schemeClr val="tx1"/>
            </a:solidFill>
          </a:endParaRPr>
        </a:p>
      </dgm:t>
    </dgm:pt>
    <dgm:pt modelId="{8A9B7334-825E-46AA-992D-DC9ADD6DBBA9}" type="parTrans" cxnId="{8631B65B-E1B2-477B-BD95-0E599E5A6730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38F1F36D-E31E-4DCD-8F75-AAAAE9FD6CFE}" type="sibTrans" cxnId="{8631B65B-E1B2-477B-BD95-0E599E5A6730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172B1114-62AB-4051-89AB-BD5C2D51EBF5}">
      <dgm:prSet phldrT="[Text]" custT="1"/>
      <dgm:spPr/>
      <dgm:t>
        <a:bodyPr/>
        <a:lstStyle/>
        <a:p>
          <a:pPr rtl="1">
            <a:buFont typeface="+mj-lt"/>
            <a:buAutoNum type="arabicPeriod"/>
          </a:pPr>
          <a:r>
            <a:rPr lang="ar-SA" sz="2000" b="1" dirty="0">
              <a:solidFill>
                <a:schemeClr val="tx1"/>
              </a:solidFill>
              <a:cs typeface="+mn-cs"/>
            </a:rPr>
            <a:t>الإحصاءات ال</a:t>
          </a:r>
          <a:r>
            <a:rPr lang="ar-LB" sz="2000" b="1" dirty="0">
              <a:solidFill>
                <a:schemeClr val="tx1"/>
              </a:solidFill>
              <a:cs typeface="+mn-cs"/>
            </a:rPr>
            <a:t>ديمغرافية</a:t>
          </a:r>
          <a:r>
            <a:rPr lang="ar-SA" sz="2000" b="1" dirty="0">
              <a:solidFill>
                <a:schemeClr val="tx1"/>
              </a:solidFill>
              <a:cs typeface="+mn-cs"/>
            </a:rPr>
            <a:t> والاجتماعية</a:t>
          </a:r>
          <a:endParaRPr lang="en-US" sz="2000" dirty="0">
            <a:solidFill>
              <a:schemeClr val="tx1"/>
            </a:solidFill>
          </a:endParaRPr>
        </a:p>
      </dgm:t>
    </dgm:pt>
    <dgm:pt modelId="{4F9D3B0D-69AB-4F7D-8FE3-5D1BA3163FC5}" type="parTrans" cxnId="{C366848A-101A-494F-B5A4-6ABBE1B8A6D3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1DDEBB4B-91C4-4544-BD1A-46D777551763}" type="sibTrans" cxnId="{C366848A-101A-494F-B5A4-6ABBE1B8A6D3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8DDBA75D-C2CB-4C85-9A62-6D3125BAB410}">
      <dgm:prSet phldrT="[Text]" custT="1"/>
      <dgm:spPr/>
      <dgm:t>
        <a:bodyPr/>
        <a:lstStyle/>
        <a:p>
          <a:pPr rtl="1"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Char char="•"/>
          </a:pPr>
          <a:r>
            <a:rPr lang="ar-SA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تخطيط و</a:t>
          </a:r>
          <a:r>
            <a:rPr lang="ar-LB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ضمان </a:t>
          </a:r>
          <a:r>
            <a:rPr lang="ar-SA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جودة  إجراء التعدادات العامة للسكان وال</a:t>
          </a:r>
          <a:r>
            <a:rPr lang="ar-LB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مساكن</a:t>
          </a:r>
          <a:r>
            <a:rPr lang="ar-SA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والمسوح وبالاستفادة من استخدامات طرق بديلة </a:t>
          </a:r>
          <a:r>
            <a:rPr lang="ar-LB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واستخدام</a:t>
          </a:r>
          <a:r>
            <a:rPr lang="en-US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ar-SA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التكنولوجيا </a:t>
          </a:r>
          <a:r>
            <a:rPr lang="ar-LB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الحديثة </a:t>
          </a:r>
          <a:r>
            <a:rPr lang="ar-SA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في </a:t>
          </a:r>
          <a:r>
            <a:rPr lang="ar-LB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مراحل التعداد المختلفة</a:t>
          </a:r>
          <a:endParaRPr lang="en-US" sz="2000" kern="1200" dirty="0">
            <a:solidFill>
              <a:schemeClr val="tx1"/>
            </a:solidFill>
          </a:endParaRPr>
        </a:p>
      </dgm:t>
    </dgm:pt>
    <dgm:pt modelId="{9165E296-8884-4644-831F-03D65309AD3D}" type="parTrans" cxnId="{3D3F35D0-CB51-481B-BAF2-379F87DDB9D9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A950B2EC-06B6-4A7D-8225-33030CA469B9}" type="sibTrans" cxnId="{3D3F35D0-CB51-481B-BAF2-379F87DDB9D9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EA9687E7-56F0-4270-B509-625C8D531FFA}">
      <dgm:prSet phldrT="[Text]" custT="1"/>
      <dgm:spPr/>
      <dgm:t>
        <a:bodyPr/>
        <a:lstStyle/>
        <a:p>
          <a:pPr rtl="1"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Char char="•"/>
          </a:pPr>
          <a:r>
            <a:rPr lang="ar-SA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إحصاءات الفقر وقياس الفقر متعدد الابعاد</a:t>
          </a:r>
          <a:endParaRPr lang="en-US" sz="2000" kern="1200" dirty="0">
            <a:solidFill>
              <a:schemeClr val="tx1"/>
            </a:solidFill>
          </a:endParaRPr>
        </a:p>
      </dgm:t>
    </dgm:pt>
    <dgm:pt modelId="{0C0565C9-62E7-4B76-83FB-EEB773744C69}" type="parTrans" cxnId="{2BDF3011-008D-4F56-9428-5B4055DDD58B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B53CA0DB-BB9E-4CC1-A74D-3D3489F975A9}" type="sibTrans" cxnId="{2BDF3011-008D-4F56-9428-5B4055DDD58B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9E2FED4B-27E4-4230-A693-067E458F5C54}">
      <dgm:prSet phldrT="[Text]" custT="1"/>
      <dgm:spPr/>
      <dgm:t>
        <a:bodyPr/>
        <a:lstStyle/>
        <a:p>
          <a:pPr rtl="1"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Char char="•"/>
          </a:pPr>
          <a:r>
            <a:rPr lang="ar-SA" sz="2000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تقييم </a:t>
          </a:r>
          <a:r>
            <a:rPr lang="ar-LB" sz="2000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اكتمال بيانات السجلات</a:t>
          </a:r>
          <a:r>
            <a:rPr lang="ar-SA" sz="2000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ال</a:t>
          </a:r>
          <a:r>
            <a:rPr lang="ar-LB" sz="2000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مدنية</a:t>
          </a:r>
          <a:r>
            <a:rPr lang="ar-SA" sz="2000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والإحصاءات الحيوية</a:t>
          </a:r>
          <a:endParaRPr lang="en-US" sz="2000" kern="1200" dirty="0">
            <a:solidFill>
              <a:schemeClr val="tx1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2E9949E2-8102-44CB-8A19-F14F21D5A324}" type="parTrans" cxnId="{D3E4D110-72FE-4180-AE52-75AED28F9CF0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5AAE36F9-EC9A-45AF-AA0C-054DB3241FB5}" type="sibTrans" cxnId="{D3E4D110-72FE-4180-AE52-75AED28F9CF0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42E68330-7830-4BE7-B587-A550E86788BF}">
      <dgm:prSet phldrT="[Text]" custT="1"/>
      <dgm:spPr/>
      <dgm:t>
        <a:bodyPr/>
        <a:lstStyle/>
        <a:p>
          <a:pPr rtl="1"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Char char="•"/>
          </a:pPr>
          <a:r>
            <a:rPr lang="ar-LB" sz="2000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إطلاق منصة التعلم الإلكتروني لإحصاءات النوع الاجتماعي</a:t>
          </a:r>
          <a:endParaRPr lang="en-US" sz="2000" kern="1200" dirty="0">
            <a:solidFill>
              <a:schemeClr val="tx1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04AAD69E-CEA9-402B-9ED6-88600AB6D8F1}" type="parTrans" cxnId="{C9BBE143-ECEA-41A1-A6C7-FEE451BAB8B9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2165B907-E4C1-4017-93A8-69AE85D926ED}" type="sibTrans" cxnId="{C9BBE143-ECEA-41A1-A6C7-FEE451BAB8B9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F15E91F8-7A89-4DCC-B7E7-0BF0BCDF6D94}">
      <dgm:prSet phldrT="[Text]" custT="1"/>
      <dgm:spPr/>
      <dgm:t>
        <a:bodyPr/>
        <a:lstStyle/>
        <a:p>
          <a:pPr rtl="1"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Char char="•"/>
          </a:pPr>
          <a:r>
            <a:rPr lang="ar-LB" sz="2000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تدريب وطني على </a:t>
          </a:r>
          <a:r>
            <a:rPr lang="ar-SA" sz="2000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إحصاءات الإعاقة</a:t>
          </a:r>
          <a:endParaRPr lang="en-US" sz="2000" kern="1200" dirty="0">
            <a:solidFill>
              <a:schemeClr val="tx1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233BAF72-F61E-4294-82B7-6C5261648D9F}" type="parTrans" cxnId="{EDBE42F9-B81A-4E37-953D-BB566376425E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0E8D8546-6996-46A8-8168-05E774F6B8D9}" type="sibTrans" cxnId="{EDBE42F9-B81A-4E37-953D-BB566376425E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3FEA9B8B-705B-4E3C-9AFD-95E01DF6A538}">
      <dgm:prSet phldrT="[Text]" custT="1"/>
      <dgm:spPr/>
      <dgm:t>
        <a:bodyPr/>
        <a:lstStyle/>
        <a:p>
          <a:pPr rtl="1"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Char char="•"/>
          </a:pPr>
          <a:r>
            <a:rPr lang="ar-LB" sz="2000" kern="1200" dirty="0">
              <a:solidFill>
                <a:schemeClr val="tx1"/>
              </a:solidFill>
            </a:rPr>
            <a:t>إ</a:t>
          </a:r>
          <a:r>
            <a:rPr lang="ar-SA" sz="2000" kern="1200" dirty="0">
              <a:solidFill>
                <a:schemeClr val="tx1"/>
              </a:solidFill>
            </a:rPr>
            <a:t>جراء مسح </a:t>
          </a:r>
          <a:r>
            <a:rPr lang="ar-LB" sz="2000" kern="1200" dirty="0">
              <a:solidFill>
                <a:schemeClr val="tx1"/>
              </a:solidFill>
            </a:rPr>
            <a:t>ا</a:t>
          </a:r>
          <a:r>
            <a:rPr lang="ar-SA" sz="2000" kern="1200" dirty="0">
              <a:solidFill>
                <a:schemeClr val="tx1"/>
              </a:solidFill>
            </a:rPr>
            <a:t>لعنف ضد المرأة ذات الإعاقة </a:t>
          </a:r>
          <a:r>
            <a:rPr lang="ar-LB" sz="2000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endParaRPr lang="en-US" sz="2000" kern="1200" dirty="0">
            <a:solidFill>
              <a:schemeClr val="tx1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B6DE65C0-BE31-477C-8D70-69CA3C0EBC58}" type="parTrans" cxnId="{7D243C00-D4FA-4B59-AEE4-DD1C5894099C}">
      <dgm:prSet/>
      <dgm:spPr/>
      <dgm:t>
        <a:bodyPr/>
        <a:lstStyle/>
        <a:p>
          <a:endParaRPr lang="en-US"/>
        </a:p>
      </dgm:t>
    </dgm:pt>
    <dgm:pt modelId="{1E82C80B-2C97-4F8C-A048-D74B62BEA05F}" type="sibTrans" cxnId="{7D243C00-D4FA-4B59-AEE4-DD1C5894099C}">
      <dgm:prSet/>
      <dgm:spPr/>
      <dgm:t>
        <a:bodyPr/>
        <a:lstStyle/>
        <a:p>
          <a:endParaRPr lang="en-US"/>
        </a:p>
      </dgm:t>
    </dgm:pt>
    <dgm:pt modelId="{BE17F01F-4B70-4E8E-A3FF-9D9FFBD858C5}">
      <dgm:prSet phldrT="[Text]" custT="1"/>
      <dgm:spPr/>
      <dgm:t>
        <a:bodyPr/>
        <a:lstStyle/>
        <a:p>
          <a:pPr rtl="1">
            <a:buFont typeface="Arial" panose="020B0604020202020204" pitchFamily="34" charset="0"/>
            <a:buChar char="•"/>
          </a:pPr>
          <a:r>
            <a:rPr lang="ar-LB" sz="2000" dirty="0">
              <a:solidFill>
                <a:schemeClr val="tx1"/>
              </a:solidFill>
            </a:rPr>
            <a:t>الاستراتيجية الوطنية لتطوير الإحصاء (مصر والاردن) </a:t>
          </a:r>
          <a:r>
            <a:rPr lang="en-US" sz="2000" dirty="0">
              <a:solidFill>
                <a:schemeClr val="tx1"/>
              </a:solidFill>
            </a:rPr>
            <a:t>NSDS</a:t>
          </a:r>
        </a:p>
      </dgm:t>
    </dgm:pt>
    <dgm:pt modelId="{DAB402CB-622F-4CAD-9DBE-38307A5067EE}" type="parTrans" cxnId="{3B43BF78-2B7C-4564-9143-78D2A8E55BAF}">
      <dgm:prSet/>
      <dgm:spPr/>
      <dgm:t>
        <a:bodyPr/>
        <a:lstStyle/>
        <a:p>
          <a:endParaRPr lang="en-US"/>
        </a:p>
      </dgm:t>
    </dgm:pt>
    <dgm:pt modelId="{02395C17-BE0D-452C-9D77-1C46E4208CF2}" type="sibTrans" cxnId="{3B43BF78-2B7C-4564-9143-78D2A8E55BAF}">
      <dgm:prSet/>
      <dgm:spPr/>
      <dgm:t>
        <a:bodyPr/>
        <a:lstStyle/>
        <a:p>
          <a:endParaRPr lang="en-US"/>
        </a:p>
      </dgm:t>
    </dgm:pt>
    <dgm:pt modelId="{D52EFEF8-9365-4BBE-9E1C-F8706653128E}">
      <dgm:prSet phldrT="[Text]" custT="1"/>
      <dgm:spPr/>
      <dgm:t>
        <a:bodyPr/>
        <a:lstStyle/>
        <a:p>
          <a:pPr algn="r" rtl="1">
            <a:lnSpc>
              <a:spcPct val="100000"/>
            </a:lnSpc>
            <a:spcAft>
              <a:spcPts val="0"/>
            </a:spcAft>
          </a:pPr>
          <a:r>
            <a:rPr lang="ar-SA" sz="2000" kern="1200" dirty="0">
              <a:solidFill>
                <a:schemeClr val="tx1"/>
              </a:solidFill>
            </a:rPr>
            <a:t>رصد الإنفاق الاجتماعي </a:t>
          </a:r>
          <a:r>
            <a:rPr lang="en-US" sz="2000" kern="1200" dirty="0">
              <a:solidFill>
                <a:schemeClr val="tx1"/>
              </a:solidFill>
            </a:rPr>
            <a:t>: </a:t>
          </a:r>
          <a:r>
            <a:rPr lang="ar-SA" sz="2000" kern="1200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إطار متكامل لدعم السياسات المالية الكلية وأهداف التنمية المستدامة</a:t>
          </a:r>
          <a:endParaRPr lang="en-US" sz="2000" kern="1200" dirty="0">
            <a:solidFill>
              <a:prstClr val="black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FB8D29B7-7EFD-44AC-AE2E-2755B28FC6AB}" type="parTrans" cxnId="{AA4BF911-FF5B-4307-BD4D-0F2676587DE4}">
      <dgm:prSet/>
      <dgm:spPr/>
      <dgm:t>
        <a:bodyPr/>
        <a:lstStyle/>
        <a:p>
          <a:endParaRPr lang="en-US"/>
        </a:p>
      </dgm:t>
    </dgm:pt>
    <dgm:pt modelId="{24F42FD6-2504-4EF3-A518-AF28DB235246}" type="sibTrans" cxnId="{AA4BF911-FF5B-4307-BD4D-0F2676587DE4}">
      <dgm:prSet/>
      <dgm:spPr/>
      <dgm:t>
        <a:bodyPr/>
        <a:lstStyle/>
        <a:p>
          <a:endParaRPr lang="en-US"/>
        </a:p>
      </dgm:t>
    </dgm:pt>
    <dgm:pt modelId="{0BBC771C-B3EC-444D-8407-2B02E6D214E9}">
      <dgm:prSet phldrT="[Text]" custT="1"/>
      <dgm:spPr/>
      <dgm:t>
        <a:bodyPr/>
        <a:lstStyle/>
        <a:p>
          <a:pPr algn="r" rtl="1">
            <a:lnSpc>
              <a:spcPct val="100000"/>
            </a:lnSpc>
            <a:spcAft>
              <a:spcPts val="0"/>
            </a:spcAft>
            <a:buFont typeface="Arial" panose="020B0604020202020204" pitchFamily="34" charset="0"/>
            <a:buChar char="•"/>
          </a:pPr>
          <a:r>
            <a:rPr lang="ar-SA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منهجيات ومصادر البيانات</a:t>
          </a:r>
          <a:r>
            <a:rPr lang="ar-LB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وتحليلها وابلاغها،</a:t>
          </a:r>
          <a:r>
            <a:rPr lang="ar-SA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والتقديرات المستخدمة لإنتاج البيانات والإحصاءات</a:t>
          </a:r>
          <a:r>
            <a:rPr lang="ar-LB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ذات الصلة </a:t>
          </a:r>
          <a:r>
            <a:rPr lang="ar-SA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بمؤشرات التنمية المستدامة </a:t>
          </a:r>
          <a:endParaRPr lang="en-US" sz="2000" kern="1200" dirty="0">
            <a:solidFill>
              <a:schemeClr val="tx1"/>
            </a:solidFill>
          </a:endParaRPr>
        </a:p>
      </dgm:t>
    </dgm:pt>
    <dgm:pt modelId="{0A4D78A7-CF38-44FA-AEE2-107968553C32}" type="sibTrans" cxnId="{A135B388-3863-468A-A6F7-99CB4E558591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5D1B4C6A-0A70-4B97-AAD1-62AE6382F4B9}" type="parTrans" cxnId="{A135B388-3863-468A-A6F7-99CB4E558591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43165396-EC52-416E-9148-5B0E6D478B7D}">
      <dgm:prSet phldrT="[Text]" custT="1"/>
      <dgm:spPr/>
      <dgm:t>
        <a:bodyPr/>
        <a:lstStyle/>
        <a:p>
          <a:pPr rtl="1">
            <a:buFont typeface="Arial" panose="020B0604020202020204" pitchFamily="34" charset="0"/>
            <a:buChar char="•"/>
          </a:pPr>
          <a:r>
            <a:rPr lang="ar-SA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اعتماد نظام الحسابات القومية كإطار عام وشامل للحسابات الاقتصادية</a:t>
          </a:r>
          <a:endParaRPr lang="en-US" sz="2000" dirty="0">
            <a:solidFill>
              <a:schemeClr val="tx1"/>
            </a:solidFill>
          </a:endParaRPr>
        </a:p>
      </dgm:t>
    </dgm:pt>
    <dgm:pt modelId="{25079303-2DC0-490D-B541-98A53A2CDFC1}" type="sibTrans" cxnId="{1C9E835D-F5FC-4AD2-AFB2-D92C3AF2B6A9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7FFDF906-BB73-4102-812B-D89305F24170}" type="parTrans" cxnId="{1C9E835D-F5FC-4AD2-AFB2-D92C3AF2B6A9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9ECDDAC7-D60E-4BEB-843A-136799487C90}" type="pres">
      <dgm:prSet presAssocID="{5F1E577B-9D02-4A81-927E-7C523E6846CE}" presName="Name0" presStyleCnt="0">
        <dgm:presLayoutVars>
          <dgm:dir/>
          <dgm:animLvl val="lvl"/>
          <dgm:resizeHandles val="exact"/>
        </dgm:presLayoutVars>
      </dgm:prSet>
      <dgm:spPr/>
    </dgm:pt>
    <dgm:pt modelId="{A12BC9A4-BDFB-46D2-A751-8F04077FBC20}" type="pres">
      <dgm:prSet presAssocID="{8ED279F0-0D49-4F20-84CA-40B799F50A3A}" presName="linNode" presStyleCnt="0"/>
      <dgm:spPr/>
    </dgm:pt>
    <dgm:pt modelId="{B904F355-41C0-404D-A096-DCB1A291BE26}" type="pres">
      <dgm:prSet presAssocID="{8ED279F0-0D49-4F20-84CA-40B799F50A3A}" presName="parTx" presStyleLbl="revTx" presStyleIdx="0" presStyleCnt="4" custScaleX="117493" custLinFactNeighborX="-51012" custLinFactNeighborY="-22006">
        <dgm:presLayoutVars>
          <dgm:chMax val="1"/>
          <dgm:bulletEnabled val="1"/>
        </dgm:presLayoutVars>
      </dgm:prSet>
      <dgm:spPr/>
    </dgm:pt>
    <dgm:pt modelId="{1AD0A8CA-E5E2-4B2D-A487-B3C798B3C8FF}" type="pres">
      <dgm:prSet presAssocID="{8ED279F0-0D49-4F20-84CA-40B799F50A3A}" presName="bracket" presStyleLbl="parChTrans1D1" presStyleIdx="0" presStyleCnt="4"/>
      <dgm:spPr/>
    </dgm:pt>
    <dgm:pt modelId="{A1D923CA-34E4-4868-92CF-86A7CEF46C7F}" type="pres">
      <dgm:prSet presAssocID="{8ED279F0-0D49-4F20-84CA-40B799F50A3A}" presName="spH" presStyleCnt="0"/>
      <dgm:spPr/>
    </dgm:pt>
    <dgm:pt modelId="{1F9AF475-5349-423B-9D88-AABF17ECE293}" type="pres">
      <dgm:prSet presAssocID="{8ED279F0-0D49-4F20-84CA-40B799F50A3A}" presName="desTx" presStyleLbl="node1" presStyleIdx="0" presStyleCnt="4" custScaleX="118100">
        <dgm:presLayoutVars>
          <dgm:bulletEnabled val="1"/>
        </dgm:presLayoutVars>
      </dgm:prSet>
      <dgm:spPr/>
    </dgm:pt>
    <dgm:pt modelId="{93EA33A8-CE3A-4ED6-BF0D-BA9E4D25F90D}" type="pres">
      <dgm:prSet presAssocID="{9266C7BD-7598-420F-A287-A0713075DEB1}" presName="spV" presStyleCnt="0"/>
      <dgm:spPr/>
    </dgm:pt>
    <dgm:pt modelId="{E7B1D4C6-0CAC-4BD1-BF1D-0F12B22C500A}" type="pres">
      <dgm:prSet presAssocID="{2A64ACA4-CB9E-404D-B3D6-C16A7A3988F3}" presName="linNode" presStyleCnt="0"/>
      <dgm:spPr/>
    </dgm:pt>
    <dgm:pt modelId="{23BF3C03-4987-44B3-ABCC-ADB2DD8D925C}" type="pres">
      <dgm:prSet presAssocID="{2A64ACA4-CB9E-404D-B3D6-C16A7A3988F3}" presName="parTx" presStyleLbl="revTx" presStyleIdx="1" presStyleCnt="4" custScaleX="127373" custLinFactNeighborX="-4688">
        <dgm:presLayoutVars>
          <dgm:chMax val="1"/>
          <dgm:bulletEnabled val="1"/>
        </dgm:presLayoutVars>
      </dgm:prSet>
      <dgm:spPr/>
    </dgm:pt>
    <dgm:pt modelId="{52601563-6C72-4AC6-83D4-BCBDB67E3013}" type="pres">
      <dgm:prSet presAssocID="{2A64ACA4-CB9E-404D-B3D6-C16A7A3988F3}" presName="bracket" presStyleLbl="parChTrans1D1" presStyleIdx="1" presStyleCnt="4"/>
      <dgm:spPr/>
    </dgm:pt>
    <dgm:pt modelId="{200364BA-DD5F-4F5E-99B5-BEF9C29B8BE7}" type="pres">
      <dgm:prSet presAssocID="{2A64ACA4-CB9E-404D-B3D6-C16A7A3988F3}" presName="spH" presStyleCnt="0"/>
      <dgm:spPr/>
    </dgm:pt>
    <dgm:pt modelId="{ABD9C361-A801-4E18-A6A6-7F46C57E98C6}" type="pres">
      <dgm:prSet presAssocID="{2A64ACA4-CB9E-404D-B3D6-C16A7A3988F3}" presName="desTx" presStyleLbl="node1" presStyleIdx="1" presStyleCnt="4" custScaleX="121909" custScaleY="98828">
        <dgm:presLayoutVars>
          <dgm:bulletEnabled val="1"/>
        </dgm:presLayoutVars>
      </dgm:prSet>
      <dgm:spPr/>
    </dgm:pt>
    <dgm:pt modelId="{F3271A66-27CB-48D8-83D6-6011B3A1845E}" type="pres">
      <dgm:prSet presAssocID="{59226E80-E7E8-422B-8ACE-C11461754FE5}" presName="spV" presStyleCnt="0"/>
      <dgm:spPr/>
    </dgm:pt>
    <dgm:pt modelId="{DB53295E-1E3C-4B15-9137-9864800BC1FB}" type="pres">
      <dgm:prSet presAssocID="{172B1114-62AB-4051-89AB-BD5C2D51EBF5}" presName="linNode" presStyleCnt="0"/>
      <dgm:spPr/>
    </dgm:pt>
    <dgm:pt modelId="{4EC1A8F0-3BBE-4883-A4CF-DEDD6C77A05E}" type="pres">
      <dgm:prSet presAssocID="{172B1114-62AB-4051-89AB-BD5C2D51EBF5}" presName="parTx" presStyleLbl="revTx" presStyleIdx="2" presStyleCnt="4">
        <dgm:presLayoutVars>
          <dgm:chMax val="1"/>
          <dgm:bulletEnabled val="1"/>
        </dgm:presLayoutVars>
      </dgm:prSet>
      <dgm:spPr/>
    </dgm:pt>
    <dgm:pt modelId="{FD6E38FB-6685-452E-BD07-C6544A009CBA}" type="pres">
      <dgm:prSet presAssocID="{172B1114-62AB-4051-89AB-BD5C2D51EBF5}" presName="bracket" presStyleLbl="parChTrans1D1" presStyleIdx="2" presStyleCnt="4"/>
      <dgm:spPr/>
    </dgm:pt>
    <dgm:pt modelId="{8C09642C-120F-498E-9C11-ABFB87A494E4}" type="pres">
      <dgm:prSet presAssocID="{172B1114-62AB-4051-89AB-BD5C2D51EBF5}" presName="spH" presStyleCnt="0"/>
      <dgm:spPr/>
    </dgm:pt>
    <dgm:pt modelId="{E14B3FE5-246E-4328-A75C-1C8F861B8448}" type="pres">
      <dgm:prSet presAssocID="{172B1114-62AB-4051-89AB-BD5C2D51EBF5}" presName="desTx" presStyleLbl="node1" presStyleIdx="2" presStyleCnt="4">
        <dgm:presLayoutVars>
          <dgm:bulletEnabled val="1"/>
        </dgm:presLayoutVars>
      </dgm:prSet>
      <dgm:spPr/>
    </dgm:pt>
    <dgm:pt modelId="{EEE0BC23-CE69-445E-8598-035CF2E291E9}" type="pres">
      <dgm:prSet presAssocID="{1DDEBB4B-91C4-4544-BD1A-46D777551763}" presName="spV" presStyleCnt="0"/>
      <dgm:spPr/>
    </dgm:pt>
    <dgm:pt modelId="{C0BCE345-E202-4563-AEA8-645B39A8914A}" type="pres">
      <dgm:prSet presAssocID="{878583F8-ED71-40C9-9609-CD12D890BD13}" presName="linNode" presStyleCnt="0"/>
      <dgm:spPr/>
    </dgm:pt>
    <dgm:pt modelId="{9C6BF12C-8DC5-450A-AC17-E54687C37872}" type="pres">
      <dgm:prSet presAssocID="{878583F8-ED71-40C9-9609-CD12D890BD13}" presName="parTx" presStyleLbl="revTx" presStyleIdx="3" presStyleCnt="4" custLinFactNeighborY="-11764">
        <dgm:presLayoutVars>
          <dgm:chMax val="1"/>
          <dgm:bulletEnabled val="1"/>
        </dgm:presLayoutVars>
      </dgm:prSet>
      <dgm:spPr/>
    </dgm:pt>
    <dgm:pt modelId="{7973C863-99A1-4BEE-B120-E0923A7A3EB8}" type="pres">
      <dgm:prSet presAssocID="{878583F8-ED71-40C9-9609-CD12D890BD13}" presName="bracket" presStyleLbl="parChTrans1D1" presStyleIdx="3" presStyleCnt="4"/>
      <dgm:spPr/>
    </dgm:pt>
    <dgm:pt modelId="{CDBE4B79-DEB1-45CA-A532-69953D12673F}" type="pres">
      <dgm:prSet presAssocID="{878583F8-ED71-40C9-9609-CD12D890BD13}" presName="spH" presStyleCnt="0"/>
      <dgm:spPr/>
    </dgm:pt>
    <dgm:pt modelId="{75C4C17E-C85E-4DEE-B3DD-9B60CDE50254}" type="pres">
      <dgm:prSet presAssocID="{878583F8-ED71-40C9-9609-CD12D890BD13}" presName="desTx" presStyleLbl="node1" presStyleIdx="3" presStyleCnt="4">
        <dgm:presLayoutVars>
          <dgm:bulletEnabled val="1"/>
        </dgm:presLayoutVars>
      </dgm:prSet>
      <dgm:spPr/>
    </dgm:pt>
  </dgm:ptLst>
  <dgm:cxnLst>
    <dgm:cxn modelId="{7D243C00-D4FA-4B59-AEE4-DD1C5894099C}" srcId="{172B1114-62AB-4051-89AB-BD5C2D51EBF5}" destId="{3FEA9B8B-705B-4E3C-9AFD-95E01DF6A538}" srcOrd="4" destOrd="0" parTransId="{B6DE65C0-BE31-477C-8D70-69CA3C0EBC58}" sibTransId="{1E82C80B-2C97-4F8C-A048-D74B62BEA05F}"/>
    <dgm:cxn modelId="{E2198908-F54B-405A-8A0D-4A11F6E1C7B8}" srcId="{5F1E577B-9D02-4A81-927E-7C523E6846CE}" destId="{878583F8-ED71-40C9-9609-CD12D890BD13}" srcOrd="3" destOrd="0" parTransId="{16E4A93A-98B6-463E-AF2A-BBCCD92971D7}" sibTransId="{B5431E19-4187-4AFF-8051-19AEBBEB1DB5}"/>
    <dgm:cxn modelId="{E9260F0B-F302-4DB4-8E7F-10F23573EB9D}" srcId="{5F1E577B-9D02-4A81-927E-7C523E6846CE}" destId="{2A64ACA4-CB9E-404D-B3D6-C16A7A3988F3}" srcOrd="1" destOrd="0" parTransId="{06A70F90-579C-4A07-821D-09A919D40C21}" sibTransId="{59226E80-E7E8-422B-8ACE-C11461754FE5}"/>
    <dgm:cxn modelId="{D3E4D110-72FE-4180-AE52-75AED28F9CF0}" srcId="{172B1114-62AB-4051-89AB-BD5C2D51EBF5}" destId="{9E2FED4B-27E4-4230-A693-067E458F5C54}" srcOrd="2" destOrd="0" parTransId="{2E9949E2-8102-44CB-8A19-F14F21D5A324}" sibTransId="{5AAE36F9-EC9A-45AF-AA0C-054DB3241FB5}"/>
    <dgm:cxn modelId="{2BDF3011-008D-4F56-9428-5B4055DDD58B}" srcId="{172B1114-62AB-4051-89AB-BD5C2D51EBF5}" destId="{EA9687E7-56F0-4270-B509-625C8D531FFA}" srcOrd="1" destOrd="0" parTransId="{0C0565C9-62E7-4B76-83FB-EEB773744C69}" sibTransId="{B53CA0DB-BB9E-4CC1-A74D-3D3489F975A9}"/>
    <dgm:cxn modelId="{AA4BF911-FF5B-4307-BD4D-0F2676587DE4}" srcId="{878583F8-ED71-40C9-9609-CD12D890BD13}" destId="{D52EFEF8-9365-4BBE-9E1C-F8706653128E}" srcOrd="0" destOrd="0" parTransId="{FB8D29B7-7EFD-44AC-AE2E-2755B28FC6AB}" sibTransId="{24F42FD6-2504-4EF3-A518-AF28DB235246}"/>
    <dgm:cxn modelId="{69A80112-FDC7-4DAB-96F8-FBF0A95C4E14}" srcId="{8ED279F0-0D49-4F20-84CA-40B799F50A3A}" destId="{EE2550A1-ACB1-479A-9196-3617E69DEC06}" srcOrd="2" destOrd="0" parTransId="{9A407E95-E4AE-4849-8187-5B5FAC3F5966}" sibTransId="{39A5227E-4F21-4B45-AD79-26F899B0C9AD}"/>
    <dgm:cxn modelId="{EEE8751C-8A99-42F9-928D-E957EC962FC7}" type="presOf" srcId="{8DDBA75D-C2CB-4C85-9A62-6D3125BAB410}" destId="{E14B3FE5-246E-4328-A75C-1C8F861B8448}" srcOrd="0" destOrd="0" presId="urn:diagrams.loki3.com/BracketList"/>
    <dgm:cxn modelId="{EC061D1D-C860-43B0-8F3F-74B62202881A}" type="presOf" srcId="{3FEA9B8B-705B-4E3C-9AFD-95E01DF6A538}" destId="{E14B3FE5-246E-4328-A75C-1C8F861B8448}" srcOrd="0" destOrd="4" presId="urn:diagrams.loki3.com/BracketList"/>
    <dgm:cxn modelId="{E41D721F-1AC8-4C56-9A8E-93426CA31DF4}" type="presOf" srcId="{5F1E577B-9D02-4A81-927E-7C523E6846CE}" destId="{9ECDDAC7-D60E-4BEB-843A-136799487C90}" srcOrd="0" destOrd="0" presId="urn:diagrams.loki3.com/BracketList"/>
    <dgm:cxn modelId="{8DFDB125-5555-4DF4-A7A1-AB082CAF1513}" type="presOf" srcId="{2A64ACA4-CB9E-404D-B3D6-C16A7A3988F3}" destId="{23BF3C03-4987-44B3-ABCC-ADB2DD8D925C}" srcOrd="0" destOrd="0" presId="urn:diagrams.loki3.com/BracketList"/>
    <dgm:cxn modelId="{41E6872E-50CC-49E5-8204-712926006891}" type="presOf" srcId="{172B1114-62AB-4051-89AB-BD5C2D51EBF5}" destId="{4EC1A8F0-3BBE-4883-A4CF-DEDD6C77A05E}" srcOrd="0" destOrd="0" presId="urn:diagrams.loki3.com/BracketList"/>
    <dgm:cxn modelId="{59A52C5B-DEAC-4DB2-B0BF-F5199EB9DC43}" type="presOf" srcId="{43165396-EC52-416E-9148-5B0E6D478B7D}" destId="{ABD9C361-A801-4E18-A6A6-7F46C57E98C6}" srcOrd="0" destOrd="1" presId="urn:diagrams.loki3.com/BracketList"/>
    <dgm:cxn modelId="{8631B65B-E1B2-477B-BD95-0E599E5A6730}" srcId="{2A64ACA4-CB9E-404D-B3D6-C16A7A3988F3}" destId="{1CEE8715-69F5-4444-9E90-A6E413698A9D}" srcOrd="2" destOrd="0" parTransId="{8A9B7334-825E-46AA-992D-DC9ADD6DBBA9}" sibTransId="{38F1F36D-E31E-4DCD-8F75-AAAAE9FD6CFE}"/>
    <dgm:cxn modelId="{1C9E835D-F5FC-4AD2-AFB2-D92C3AF2B6A9}" srcId="{2A64ACA4-CB9E-404D-B3D6-C16A7A3988F3}" destId="{43165396-EC52-416E-9148-5B0E6D478B7D}" srcOrd="1" destOrd="0" parTransId="{7FFDF906-BB73-4102-812B-D89305F24170}" sibTransId="{25079303-2DC0-490D-B541-98A53A2CDFC1}"/>
    <dgm:cxn modelId="{C9BBE143-ECEA-41A1-A6C7-FEE451BAB8B9}" srcId="{172B1114-62AB-4051-89AB-BD5C2D51EBF5}" destId="{42E68330-7830-4BE7-B587-A550E86788BF}" srcOrd="3" destOrd="0" parTransId="{04AAD69E-CEA9-402B-9ED6-88600AB6D8F1}" sibTransId="{2165B907-E4C1-4017-93A8-69AE85D926ED}"/>
    <dgm:cxn modelId="{41080D64-E210-41F0-AED3-1F845BFDD774}" type="presOf" srcId="{EA9687E7-56F0-4270-B509-625C8D531FFA}" destId="{E14B3FE5-246E-4328-A75C-1C8F861B8448}" srcOrd="0" destOrd="1" presId="urn:diagrams.loki3.com/BracketList"/>
    <dgm:cxn modelId="{B8E95A68-8FF0-4D99-9CE1-F11B634B820B}" type="presOf" srcId="{0BBC771C-B3EC-444D-8407-2B02E6D214E9}" destId="{75C4C17E-C85E-4DEE-B3DD-9B60CDE50254}" srcOrd="0" destOrd="1" presId="urn:diagrams.loki3.com/BracketList"/>
    <dgm:cxn modelId="{573A794E-7AA4-49A1-80D5-3207049699D4}" type="presOf" srcId="{9E2FED4B-27E4-4230-A693-067E458F5C54}" destId="{E14B3FE5-246E-4328-A75C-1C8F861B8448}" srcOrd="0" destOrd="2" presId="urn:diagrams.loki3.com/BracketList"/>
    <dgm:cxn modelId="{CA16A36E-6620-44E4-91A8-DCB3A7AB6F4A}" type="presOf" srcId="{EE2550A1-ACB1-479A-9196-3617E69DEC06}" destId="{1F9AF475-5349-423B-9D88-AABF17ECE293}" srcOrd="0" destOrd="2" presId="urn:diagrams.loki3.com/BracketList"/>
    <dgm:cxn modelId="{3B43BF78-2B7C-4564-9143-78D2A8E55BAF}" srcId="{8ED279F0-0D49-4F20-84CA-40B799F50A3A}" destId="{BE17F01F-4B70-4E8E-A3FF-9D9FFBD858C5}" srcOrd="0" destOrd="0" parTransId="{DAB402CB-622F-4CAD-9DBE-38307A5067EE}" sibTransId="{02395C17-BE0D-452C-9D77-1C46E4208CF2}"/>
    <dgm:cxn modelId="{6E82D580-5A12-431D-B603-AD1788389D82}" type="presOf" srcId="{8ED279F0-0D49-4F20-84CA-40B799F50A3A}" destId="{B904F355-41C0-404D-A096-DCB1A291BE26}" srcOrd="0" destOrd="0" presId="urn:diagrams.loki3.com/BracketList"/>
    <dgm:cxn modelId="{A135B388-3863-468A-A6F7-99CB4E558591}" srcId="{878583F8-ED71-40C9-9609-CD12D890BD13}" destId="{0BBC771C-B3EC-444D-8407-2B02E6D214E9}" srcOrd="1" destOrd="0" parTransId="{5D1B4C6A-0A70-4B97-AAD1-62AE6382F4B9}" sibTransId="{0A4D78A7-CF38-44FA-AEE2-107968553C32}"/>
    <dgm:cxn modelId="{C366848A-101A-494F-B5A4-6ABBE1B8A6D3}" srcId="{5F1E577B-9D02-4A81-927E-7C523E6846CE}" destId="{172B1114-62AB-4051-89AB-BD5C2D51EBF5}" srcOrd="2" destOrd="0" parTransId="{4F9D3B0D-69AB-4F7D-8FE3-5D1BA3163FC5}" sibTransId="{1DDEBB4B-91C4-4544-BD1A-46D777551763}"/>
    <dgm:cxn modelId="{5AEB579D-27BF-435B-A89F-D4C8FF1C9161}" type="presOf" srcId="{BE17F01F-4B70-4E8E-A3FF-9D9FFBD858C5}" destId="{1F9AF475-5349-423B-9D88-AABF17ECE293}" srcOrd="0" destOrd="0" presId="urn:diagrams.loki3.com/BracketList"/>
    <dgm:cxn modelId="{EBC00B9E-959B-4691-A035-534701C3175B}" type="presOf" srcId="{1CEE8715-69F5-4444-9E90-A6E413698A9D}" destId="{ABD9C361-A801-4E18-A6A6-7F46C57E98C6}" srcOrd="0" destOrd="2" presId="urn:diagrams.loki3.com/BracketList"/>
    <dgm:cxn modelId="{1646509F-E1FD-4328-8937-0B5273E053A2}" srcId="{2A64ACA4-CB9E-404D-B3D6-C16A7A3988F3}" destId="{8C68F177-2D5F-40D1-B160-05CE9E163B9B}" srcOrd="0" destOrd="0" parTransId="{612DCD1E-1AC1-40BD-B92E-13E72962CDD3}" sibTransId="{F1FFE980-4950-4591-B6AA-88EE17951C66}"/>
    <dgm:cxn modelId="{2AADC6A7-FA40-4511-B4D5-826D144E8191}" type="presOf" srcId="{8C68F177-2D5F-40D1-B160-05CE9E163B9B}" destId="{ABD9C361-A801-4E18-A6A6-7F46C57E98C6}" srcOrd="0" destOrd="0" presId="urn:diagrams.loki3.com/BracketList"/>
    <dgm:cxn modelId="{1B04C0AE-7E03-405B-B91B-D3038E10840A}" type="presOf" srcId="{D52EFEF8-9365-4BBE-9E1C-F8706653128E}" destId="{75C4C17E-C85E-4DEE-B3DD-9B60CDE50254}" srcOrd="0" destOrd="0" presId="urn:diagrams.loki3.com/BracketList"/>
    <dgm:cxn modelId="{74F454B1-6B11-4242-BDD0-5AE4247EE53E}" srcId="{8ED279F0-0D49-4F20-84CA-40B799F50A3A}" destId="{422B3306-A1AC-455E-B200-38FBA99CB146}" srcOrd="1" destOrd="0" parTransId="{101668D9-03F3-41AD-A9FA-D65733B30124}" sibTransId="{E140FCF1-478E-4345-B5C5-06956A3B038D}"/>
    <dgm:cxn modelId="{C28351CF-65DC-4589-827D-AA1CF3BC62F4}" type="presOf" srcId="{42E68330-7830-4BE7-B587-A550E86788BF}" destId="{E14B3FE5-246E-4328-A75C-1C8F861B8448}" srcOrd="0" destOrd="3" presId="urn:diagrams.loki3.com/BracketList"/>
    <dgm:cxn modelId="{7AB87BCF-3BED-46EE-8149-4CF01CD55645}" type="presOf" srcId="{F15E91F8-7A89-4DCC-B7E7-0BF0BCDF6D94}" destId="{E14B3FE5-246E-4328-A75C-1C8F861B8448}" srcOrd="0" destOrd="5" presId="urn:diagrams.loki3.com/BracketList"/>
    <dgm:cxn modelId="{3D3F35D0-CB51-481B-BAF2-379F87DDB9D9}" srcId="{172B1114-62AB-4051-89AB-BD5C2D51EBF5}" destId="{8DDBA75D-C2CB-4C85-9A62-6D3125BAB410}" srcOrd="0" destOrd="0" parTransId="{9165E296-8884-4644-831F-03D65309AD3D}" sibTransId="{A950B2EC-06B6-4A7D-8225-33030CA469B9}"/>
    <dgm:cxn modelId="{F0BDC6D8-9C3E-4215-B88C-17D707D9EEA8}" srcId="{5F1E577B-9D02-4A81-927E-7C523E6846CE}" destId="{8ED279F0-0D49-4F20-84CA-40B799F50A3A}" srcOrd="0" destOrd="0" parTransId="{93516338-C45E-4306-AD3E-9F09D228F1E3}" sibTransId="{9266C7BD-7598-420F-A287-A0713075DEB1}"/>
    <dgm:cxn modelId="{C29411EA-B483-4101-8A66-31C47B3D4B01}" type="presOf" srcId="{878583F8-ED71-40C9-9609-CD12D890BD13}" destId="{9C6BF12C-8DC5-450A-AC17-E54687C37872}" srcOrd="0" destOrd="0" presId="urn:diagrams.loki3.com/BracketList"/>
    <dgm:cxn modelId="{ABDB24F6-30BA-46BB-8644-4F59D29275E0}" type="presOf" srcId="{422B3306-A1AC-455E-B200-38FBA99CB146}" destId="{1F9AF475-5349-423B-9D88-AABF17ECE293}" srcOrd="0" destOrd="1" presId="urn:diagrams.loki3.com/BracketList"/>
    <dgm:cxn modelId="{EDBE42F9-B81A-4E37-953D-BB566376425E}" srcId="{172B1114-62AB-4051-89AB-BD5C2D51EBF5}" destId="{F15E91F8-7A89-4DCC-B7E7-0BF0BCDF6D94}" srcOrd="5" destOrd="0" parTransId="{233BAF72-F61E-4294-82B7-6C5261648D9F}" sibTransId="{0E8D8546-6996-46A8-8168-05E774F6B8D9}"/>
    <dgm:cxn modelId="{17A2EF9F-7CD1-4F90-86C6-A5C711EF3606}" type="presParOf" srcId="{9ECDDAC7-D60E-4BEB-843A-136799487C90}" destId="{A12BC9A4-BDFB-46D2-A751-8F04077FBC20}" srcOrd="0" destOrd="0" presId="urn:diagrams.loki3.com/BracketList"/>
    <dgm:cxn modelId="{F8E2FB5F-223A-4D9F-A444-C62BDD2E73B3}" type="presParOf" srcId="{A12BC9A4-BDFB-46D2-A751-8F04077FBC20}" destId="{B904F355-41C0-404D-A096-DCB1A291BE26}" srcOrd="0" destOrd="0" presId="urn:diagrams.loki3.com/BracketList"/>
    <dgm:cxn modelId="{EA5E9623-3B3A-4F4B-AA15-AD413B9ED17A}" type="presParOf" srcId="{A12BC9A4-BDFB-46D2-A751-8F04077FBC20}" destId="{1AD0A8CA-E5E2-4B2D-A487-B3C798B3C8FF}" srcOrd="1" destOrd="0" presId="urn:diagrams.loki3.com/BracketList"/>
    <dgm:cxn modelId="{3CD8F708-68C1-4CB8-AD41-3848B9A38343}" type="presParOf" srcId="{A12BC9A4-BDFB-46D2-A751-8F04077FBC20}" destId="{A1D923CA-34E4-4868-92CF-86A7CEF46C7F}" srcOrd="2" destOrd="0" presId="urn:diagrams.loki3.com/BracketList"/>
    <dgm:cxn modelId="{2A1CCC78-C8BE-408E-8C9F-EEE95494914C}" type="presParOf" srcId="{A12BC9A4-BDFB-46D2-A751-8F04077FBC20}" destId="{1F9AF475-5349-423B-9D88-AABF17ECE293}" srcOrd="3" destOrd="0" presId="urn:diagrams.loki3.com/BracketList"/>
    <dgm:cxn modelId="{9D1ECD8A-E5DD-45FE-9F48-6CBE2C3A7579}" type="presParOf" srcId="{9ECDDAC7-D60E-4BEB-843A-136799487C90}" destId="{93EA33A8-CE3A-4ED6-BF0D-BA9E4D25F90D}" srcOrd="1" destOrd="0" presId="urn:diagrams.loki3.com/BracketList"/>
    <dgm:cxn modelId="{A5978595-CBC6-4F8B-8FEE-9C57833CD2F3}" type="presParOf" srcId="{9ECDDAC7-D60E-4BEB-843A-136799487C90}" destId="{E7B1D4C6-0CAC-4BD1-BF1D-0F12B22C500A}" srcOrd="2" destOrd="0" presId="urn:diagrams.loki3.com/BracketList"/>
    <dgm:cxn modelId="{733F9EBB-3D9C-4207-87EC-896E687AA1AD}" type="presParOf" srcId="{E7B1D4C6-0CAC-4BD1-BF1D-0F12B22C500A}" destId="{23BF3C03-4987-44B3-ABCC-ADB2DD8D925C}" srcOrd="0" destOrd="0" presId="urn:diagrams.loki3.com/BracketList"/>
    <dgm:cxn modelId="{78CA14F5-79A4-4901-83B9-E006ECAB9D09}" type="presParOf" srcId="{E7B1D4C6-0CAC-4BD1-BF1D-0F12B22C500A}" destId="{52601563-6C72-4AC6-83D4-BCBDB67E3013}" srcOrd="1" destOrd="0" presId="urn:diagrams.loki3.com/BracketList"/>
    <dgm:cxn modelId="{5F1DE568-AD67-4201-BCE3-EAF72D843DE2}" type="presParOf" srcId="{E7B1D4C6-0CAC-4BD1-BF1D-0F12B22C500A}" destId="{200364BA-DD5F-4F5E-99B5-BEF9C29B8BE7}" srcOrd="2" destOrd="0" presId="urn:diagrams.loki3.com/BracketList"/>
    <dgm:cxn modelId="{A4EA8CE7-6BA4-40B0-BABB-4F2A856BA75C}" type="presParOf" srcId="{E7B1D4C6-0CAC-4BD1-BF1D-0F12B22C500A}" destId="{ABD9C361-A801-4E18-A6A6-7F46C57E98C6}" srcOrd="3" destOrd="0" presId="urn:diagrams.loki3.com/BracketList"/>
    <dgm:cxn modelId="{19FC890A-5504-4531-A380-E4AD8328E4BD}" type="presParOf" srcId="{9ECDDAC7-D60E-4BEB-843A-136799487C90}" destId="{F3271A66-27CB-48D8-83D6-6011B3A1845E}" srcOrd="3" destOrd="0" presId="urn:diagrams.loki3.com/BracketList"/>
    <dgm:cxn modelId="{248A7589-7373-4676-9345-50D7764B9395}" type="presParOf" srcId="{9ECDDAC7-D60E-4BEB-843A-136799487C90}" destId="{DB53295E-1E3C-4B15-9137-9864800BC1FB}" srcOrd="4" destOrd="0" presId="urn:diagrams.loki3.com/BracketList"/>
    <dgm:cxn modelId="{03460AB6-F2C1-4300-A000-D727557588B2}" type="presParOf" srcId="{DB53295E-1E3C-4B15-9137-9864800BC1FB}" destId="{4EC1A8F0-3BBE-4883-A4CF-DEDD6C77A05E}" srcOrd="0" destOrd="0" presId="urn:diagrams.loki3.com/BracketList"/>
    <dgm:cxn modelId="{E72339C3-F221-442D-AC3A-B177F7A765FA}" type="presParOf" srcId="{DB53295E-1E3C-4B15-9137-9864800BC1FB}" destId="{FD6E38FB-6685-452E-BD07-C6544A009CBA}" srcOrd="1" destOrd="0" presId="urn:diagrams.loki3.com/BracketList"/>
    <dgm:cxn modelId="{48A50B16-4E27-4EC0-A3FE-5448D7966498}" type="presParOf" srcId="{DB53295E-1E3C-4B15-9137-9864800BC1FB}" destId="{8C09642C-120F-498E-9C11-ABFB87A494E4}" srcOrd="2" destOrd="0" presId="urn:diagrams.loki3.com/BracketList"/>
    <dgm:cxn modelId="{0496912E-2B4A-485E-9EA2-5B9D1084299A}" type="presParOf" srcId="{DB53295E-1E3C-4B15-9137-9864800BC1FB}" destId="{E14B3FE5-246E-4328-A75C-1C8F861B8448}" srcOrd="3" destOrd="0" presId="urn:diagrams.loki3.com/BracketList"/>
    <dgm:cxn modelId="{BCAA7334-64CB-41CF-830B-FFB50F64FBD7}" type="presParOf" srcId="{9ECDDAC7-D60E-4BEB-843A-136799487C90}" destId="{EEE0BC23-CE69-445E-8598-035CF2E291E9}" srcOrd="5" destOrd="0" presId="urn:diagrams.loki3.com/BracketList"/>
    <dgm:cxn modelId="{3D1C6333-792F-40B8-81F0-0FC9B760ADA0}" type="presParOf" srcId="{9ECDDAC7-D60E-4BEB-843A-136799487C90}" destId="{C0BCE345-E202-4563-AEA8-645B39A8914A}" srcOrd="6" destOrd="0" presId="urn:diagrams.loki3.com/BracketList"/>
    <dgm:cxn modelId="{36ACB474-CAAF-41A6-808F-98F3576BFBDC}" type="presParOf" srcId="{C0BCE345-E202-4563-AEA8-645B39A8914A}" destId="{9C6BF12C-8DC5-450A-AC17-E54687C37872}" srcOrd="0" destOrd="0" presId="urn:diagrams.loki3.com/BracketList"/>
    <dgm:cxn modelId="{98C3425E-E908-48BF-9FE6-697E5D8E0D7D}" type="presParOf" srcId="{C0BCE345-E202-4563-AEA8-645B39A8914A}" destId="{7973C863-99A1-4BEE-B120-E0923A7A3EB8}" srcOrd="1" destOrd="0" presId="urn:diagrams.loki3.com/BracketList"/>
    <dgm:cxn modelId="{AF16C4DE-6A42-4EDB-A1DD-228CFD085180}" type="presParOf" srcId="{C0BCE345-E202-4563-AEA8-645B39A8914A}" destId="{CDBE4B79-DEB1-45CA-A532-69953D12673F}" srcOrd="2" destOrd="0" presId="urn:diagrams.loki3.com/BracketList"/>
    <dgm:cxn modelId="{601E32F4-5160-4D74-B3E1-15B10DBDD081}" type="presParOf" srcId="{C0BCE345-E202-4563-AEA8-645B39A8914A}" destId="{75C4C17E-C85E-4DEE-B3DD-9B60CDE50254}" srcOrd="3" destOrd="0" presId="urn:diagrams.loki3.com/BracketList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1E577B-9D02-4A81-927E-7C523E6846CE}" type="doc">
      <dgm:prSet loTypeId="urn:diagrams.loki3.com/Bracket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78583F8-ED71-40C9-9609-CD12D890BD13}">
      <dgm:prSet phldrT="[Text]" custT="1"/>
      <dgm:spPr/>
      <dgm:t>
        <a:bodyPr/>
        <a:lstStyle/>
        <a:p>
          <a:pPr marL="0" indent="0" algn="ctr"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ar-LB" sz="2200" b="1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أهداف </a:t>
          </a:r>
          <a:r>
            <a:rPr lang="ar-SA" sz="2200" b="1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التنمية المستدامة</a:t>
          </a:r>
          <a:endParaRPr lang="en-US" sz="2200" b="1" kern="1200" dirty="0">
            <a:solidFill>
              <a:schemeClr val="tx1"/>
            </a:solidFill>
            <a:latin typeface="Calibri"/>
            <a:ea typeface="+mn-ea"/>
            <a:cs typeface="+mn-cs"/>
          </a:endParaRPr>
        </a:p>
      </dgm:t>
    </dgm:pt>
    <dgm:pt modelId="{16E4A93A-98B6-463E-AF2A-BBCCD92971D7}" type="parTrans" cxnId="{E2198908-F54B-405A-8A0D-4A11F6E1C7B8}">
      <dgm:prSet/>
      <dgm:spPr/>
      <dgm:t>
        <a:bodyPr/>
        <a:lstStyle/>
        <a:p>
          <a:pPr marL="0" indent="0"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200">
            <a:solidFill>
              <a:schemeClr val="tx1"/>
            </a:solidFill>
            <a:cs typeface="+mn-cs"/>
          </a:endParaRPr>
        </a:p>
      </dgm:t>
    </dgm:pt>
    <dgm:pt modelId="{B5431E19-4187-4AFF-8051-19AEBBEB1DB5}" type="sibTrans" cxnId="{E2198908-F54B-405A-8A0D-4A11F6E1C7B8}">
      <dgm:prSet/>
      <dgm:spPr/>
      <dgm:t>
        <a:bodyPr/>
        <a:lstStyle/>
        <a:p>
          <a:pPr marL="0" indent="0"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200">
            <a:solidFill>
              <a:schemeClr val="tx1"/>
            </a:solidFill>
            <a:cs typeface="+mn-cs"/>
          </a:endParaRPr>
        </a:p>
      </dgm:t>
    </dgm:pt>
    <dgm:pt modelId="{0BBC771C-B3EC-444D-8407-2B02E6D214E9}">
      <dgm:prSet phldrT="[Text]" custT="1"/>
      <dgm:spPr/>
      <dgm:t>
        <a:bodyPr/>
        <a:lstStyle/>
        <a:p>
          <a:pPr marL="179388" indent="-179388" algn="r" rtl="1">
            <a:lnSpc>
              <a:spcPct val="100000"/>
            </a:lnSpc>
            <a:spcBef>
              <a:spcPts val="0"/>
            </a:spcBef>
            <a:spcAft>
              <a:spcPts val="0"/>
            </a:spcAft>
            <a:buFont typeface="Arial" panose="020B0604020202020204" pitchFamily="34" charset="0"/>
            <a:buChar char="•"/>
          </a:pPr>
          <a:r>
            <a:rPr lang="ar-SA" sz="2200" dirty="0">
              <a:solidFill>
                <a:schemeClr val="tx1"/>
              </a:solidFill>
            </a:rPr>
            <a:t>فريق العمل </a:t>
          </a:r>
          <a:r>
            <a:rPr lang="ar-LB" sz="2200" dirty="0">
              <a:solidFill>
                <a:schemeClr val="tx1"/>
              </a:solidFill>
            </a:rPr>
            <a:t>العربي </a:t>
          </a:r>
          <a:r>
            <a:rPr lang="ar-SA" sz="2200" dirty="0">
              <a:solidFill>
                <a:schemeClr val="tx1"/>
              </a:solidFill>
            </a:rPr>
            <a:t>المعني بمؤشرات التنمية المستدامة</a:t>
          </a:r>
          <a:endParaRPr lang="en-US" sz="2200" baseline="0" dirty="0">
            <a:solidFill>
              <a:schemeClr val="tx1"/>
            </a:solidFill>
            <a:cs typeface="+mn-cs"/>
          </a:endParaRPr>
        </a:p>
      </dgm:t>
    </dgm:pt>
    <dgm:pt modelId="{5D1B4C6A-0A70-4B97-AAD1-62AE6382F4B9}" type="parTrans" cxnId="{A135B388-3863-468A-A6F7-99CB4E558591}">
      <dgm:prSet/>
      <dgm:spPr/>
      <dgm:t>
        <a:bodyPr/>
        <a:lstStyle/>
        <a:p>
          <a:pPr marL="0" indent="0"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200">
            <a:solidFill>
              <a:schemeClr val="tx1"/>
            </a:solidFill>
            <a:cs typeface="+mn-cs"/>
          </a:endParaRPr>
        </a:p>
      </dgm:t>
    </dgm:pt>
    <dgm:pt modelId="{0A4D78A7-CF38-44FA-AEE2-107968553C32}" type="sibTrans" cxnId="{A135B388-3863-468A-A6F7-99CB4E558591}">
      <dgm:prSet/>
      <dgm:spPr/>
      <dgm:t>
        <a:bodyPr/>
        <a:lstStyle/>
        <a:p>
          <a:pPr marL="0" indent="0"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200">
            <a:solidFill>
              <a:schemeClr val="tx1"/>
            </a:solidFill>
            <a:cs typeface="+mn-cs"/>
          </a:endParaRPr>
        </a:p>
      </dgm:t>
    </dgm:pt>
    <dgm:pt modelId="{2A64ACA4-CB9E-404D-B3D6-C16A7A3988F3}">
      <dgm:prSet phldrT="[Text]" custT="1"/>
      <dgm:spPr/>
      <dgm:t>
        <a:bodyPr/>
        <a:lstStyle/>
        <a:p>
          <a:pPr marL="0" indent="0" rtl="1">
            <a:lnSpc>
              <a:spcPct val="100000"/>
            </a:lnSpc>
            <a:spcBef>
              <a:spcPts val="0"/>
            </a:spcBef>
            <a:spcAft>
              <a:spcPts val="0"/>
            </a:spcAft>
            <a:buFont typeface="+mj-lt"/>
            <a:buAutoNum type="arabicPeriod"/>
          </a:pPr>
          <a:r>
            <a:rPr lang="ar-LB" sz="2200" b="1" dirty="0">
              <a:solidFill>
                <a:schemeClr val="tx1"/>
              </a:solidFill>
              <a:cs typeface="+mn-cs"/>
            </a:rPr>
            <a:t>ا</a:t>
          </a:r>
          <a:r>
            <a:rPr lang="ar-SA" sz="2200" b="1" dirty="0">
              <a:solidFill>
                <a:schemeClr val="tx1"/>
              </a:solidFill>
              <a:cs typeface="+mn-cs"/>
            </a:rPr>
            <a:t>لإحصاءات الاقتصادية والحسابات القومية</a:t>
          </a:r>
          <a:endParaRPr lang="en-US" sz="2200" dirty="0">
            <a:solidFill>
              <a:schemeClr val="tx1"/>
            </a:solidFill>
            <a:cs typeface="+mn-cs"/>
          </a:endParaRPr>
        </a:p>
      </dgm:t>
    </dgm:pt>
    <dgm:pt modelId="{06A70F90-579C-4A07-821D-09A919D40C21}" type="parTrans" cxnId="{E9260F0B-F302-4DB4-8E7F-10F23573EB9D}">
      <dgm:prSet/>
      <dgm:spPr/>
      <dgm:t>
        <a:bodyPr/>
        <a:lstStyle/>
        <a:p>
          <a:pPr marL="0" indent="0"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200">
            <a:solidFill>
              <a:schemeClr val="tx1"/>
            </a:solidFill>
            <a:cs typeface="+mn-cs"/>
          </a:endParaRPr>
        </a:p>
      </dgm:t>
    </dgm:pt>
    <dgm:pt modelId="{59226E80-E7E8-422B-8ACE-C11461754FE5}" type="sibTrans" cxnId="{E9260F0B-F302-4DB4-8E7F-10F23573EB9D}">
      <dgm:prSet/>
      <dgm:spPr/>
      <dgm:t>
        <a:bodyPr/>
        <a:lstStyle/>
        <a:p>
          <a:pPr marL="0" indent="0"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200">
            <a:solidFill>
              <a:schemeClr val="tx1"/>
            </a:solidFill>
            <a:cs typeface="+mn-cs"/>
          </a:endParaRPr>
        </a:p>
      </dgm:t>
    </dgm:pt>
    <dgm:pt modelId="{172B1114-62AB-4051-89AB-BD5C2D51EBF5}">
      <dgm:prSet phldrT="[Text]" custT="1"/>
      <dgm:spPr/>
      <dgm:t>
        <a:bodyPr/>
        <a:lstStyle/>
        <a:p>
          <a:pPr marL="0" indent="0" rtl="1">
            <a:lnSpc>
              <a:spcPct val="100000"/>
            </a:lnSpc>
            <a:spcBef>
              <a:spcPts val="0"/>
            </a:spcBef>
            <a:spcAft>
              <a:spcPts val="0"/>
            </a:spcAft>
            <a:buFont typeface="+mj-lt"/>
            <a:buAutoNum type="arabicPeriod"/>
          </a:pPr>
          <a:r>
            <a:rPr lang="ar-SA" sz="2200" b="1" dirty="0">
              <a:solidFill>
                <a:schemeClr val="tx1"/>
              </a:solidFill>
              <a:cs typeface="+mn-cs"/>
            </a:rPr>
            <a:t>الإحصاءات ال</a:t>
          </a:r>
          <a:r>
            <a:rPr lang="ar-LB" sz="2200" b="1" dirty="0">
              <a:solidFill>
                <a:schemeClr val="tx1"/>
              </a:solidFill>
              <a:cs typeface="+mn-cs"/>
            </a:rPr>
            <a:t>ديمغرافية</a:t>
          </a:r>
          <a:r>
            <a:rPr lang="ar-SA" sz="2200" b="1" dirty="0">
              <a:solidFill>
                <a:schemeClr val="tx1"/>
              </a:solidFill>
              <a:cs typeface="+mn-cs"/>
            </a:rPr>
            <a:t> والاجتماعية</a:t>
          </a:r>
          <a:endParaRPr lang="en-US" sz="2200" dirty="0">
            <a:solidFill>
              <a:schemeClr val="tx1"/>
            </a:solidFill>
            <a:cs typeface="+mn-cs"/>
          </a:endParaRPr>
        </a:p>
      </dgm:t>
    </dgm:pt>
    <dgm:pt modelId="{4F9D3B0D-69AB-4F7D-8FE3-5D1BA3163FC5}" type="parTrans" cxnId="{C366848A-101A-494F-B5A4-6ABBE1B8A6D3}">
      <dgm:prSet/>
      <dgm:spPr/>
      <dgm:t>
        <a:bodyPr/>
        <a:lstStyle/>
        <a:p>
          <a:pPr marL="0" indent="0"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200">
            <a:solidFill>
              <a:schemeClr val="tx1"/>
            </a:solidFill>
            <a:cs typeface="+mn-cs"/>
          </a:endParaRPr>
        </a:p>
      </dgm:t>
    </dgm:pt>
    <dgm:pt modelId="{1DDEBB4B-91C4-4544-BD1A-46D777551763}" type="sibTrans" cxnId="{C366848A-101A-494F-B5A4-6ABBE1B8A6D3}">
      <dgm:prSet/>
      <dgm:spPr/>
      <dgm:t>
        <a:bodyPr/>
        <a:lstStyle/>
        <a:p>
          <a:pPr marL="0" indent="0"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200">
            <a:solidFill>
              <a:schemeClr val="tx1"/>
            </a:solidFill>
            <a:cs typeface="+mn-cs"/>
          </a:endParaRPr>
        </a:p>
      </dgm:t>
    </dgm:pt>
    <dgm:pt modelId="{16114909-7E1C-4774-B92C-750BE1B2D44E}">
      <dgm:prSet custT="1"/>
      <dgm:spPr/>
      <dgm:t>
        <a:bodyPr anchor="t"/>
        <a:lstStyle/>
        <a:p>
          <a:pPr marL="233363" marR="0" indent="-233363" algn="r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ar-LB" sz="2200" dirty="0">
              <a:solidFill>
                <a:schemeClr val="tx1"/>
              </a:solidFill>
            </a:rPr>
            <a:t>تقييم سلسة </a:t>
          </a:r>
          <a:r>
            <a:rPr lang="ar-SA" sz="2200" dirty="0">
              <a:solidFill>
                <a:schemeClr val="tx1"/>
              </a:solidFill>
            </a:rPr>
            <a:t>إحصاءات الأسعار</a:t>
          </a:r>
          <a:r>
            <a:rPr lang="ar-LB" sz="2200" dirty="0">
              <a:solidFill>
                <a:schemeClr val="tx1"/>
              </a:solidFill>
            </a:rPr>
            <a:t> السنوية</a:t>
          </a:r>
          <a:r>
            <a:rPr lang="ar-SA" sz="2200" dirty="0">
              <a:solidFill>
                <a:schemeClr val="tx1"/>
              </a:solidFill>
            </a:rPr>
            <a:t> </a:t>
          </a:r>
          <a:r>
            <a:rPr lang="ar-LB" sz="2200" dirty="0">
              <a:solidFill>
                <a:schemeClr val="tx1"/>
              </a:solidFill>
            </a:rPr>
            <a:t>بال</a:t>
          </a:r>
          <a:r>
            <a:rPr lang="ar-SA" sz="2200" dirty="0">
              <a:solidFill>
                <a:schemeClr val="tx1"/>
              </a:solidFill>
            </a:rPr>
            <a:t>تنسيق</a:t>
          </a:r>
          <a:r>
            <a:rPr lang="ar-LB" sz="2200" dirty="0">
              <a:solidFill>
                <a:schemeClr val="tx1"/>
              </a:solidFill>
            </a:rPr>
            <a:t> مع</a:t>
          </a:r>
          <a:r>
            <a:rPr lang="ar-SA" sz="2200" dirty="0">
              <a:solidFill>
                <a:schemeClr val="tx1"/>
              </a:solidFill>
            </a:rPr>
            <a:t> مؤشرات الأسعار</a:t>
          </a:r>
          <a:r>
            <a:rPr lang="ar-LB" sz="2200" dirty="0">
              <a:solidFill>
                <a:schemeClr val="tx1"/>
              </a:solidFill>
            </a:rPr>
            <a:t> للسنوات 2011-2016</a:t>
          </a:r>
          <a:endParaRPr lang="en-US" sz="2200" b="1" baseline="0" dirty="0">
            <a:solidFill>
              <a:schemeClr val="tx1"/>
            </a:solidFill>
            <a:effectLst/>
            <a:latin typeface="+mn-lt"/>
            <a:ea typeface="+mn-ea"/>
            <a:cs typeface="+mn-cs"/>
          </a:endParaRPr>
        </a:p>
      </dgm:t>
    </dgm:pt>
    <dgm:pt modelId="{4B624AD9-266C-4DBE-AC0E-B931C945D80A}" type="parTrans" cxnId="{93B15827-8D1B-45D9-95FC-58FACB69C2E6}">
      <dgm:prSet/>
      <dgm:spPr/>
      <dgm:t>
        <a:bodyPr/>
        <a:lstStyle/>
        <a:p>
          <a:pPr marL="0" indent="0"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200">
            <a:solidFill>
              <a:schemeClr val="tx1"/>
            </a:solidFill>
            <a:cs typeface="+mn-cs"/>
          </a:endParaRPr>
        </a:p>
      </dgm:t>
    </dgm:pt>
    <dgm:pt modelId="{4F631312-6073-4B7F-9240-FEBE2D0E1126}" type="sibTrans" cxnId="{93B15827-8D1B-45D9-95FC-58FACB69C2E6}">
      <dgm:prSet/>
      <dgm:spPr/>
      <dgm:t>
        <a:bodyPr/>
        <a:lstStyle/>
        <a:p>
          <a:pPr marL="0" indent="0"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200">
            <a:solidFill>
              <a:schemeClr val="tx1"/>
            </a:solidFill>
            <a:cs typeface="+mn-cs"/>
          </a:endParaRPr>
        </a:p>
      </dgm:t>
    </dgm:pt>
    <dgm:pt modelId="{BF85F014-AAEB-4A8B-ADDA-508AE2EEFBA0}">
      <dgm:prSet custT="1"/>
      <dgm:spPr/>
      <dgm:t>
        <a:bodyPr anchor="t"/>
        <a:lstStyle/>
        <a:p>
          <a:pPr marL="233363" indent="-233363" algn="r" rtl="1">
            <a:lnSpc>
              <a:spcPct val="100000"/>
            </a:lnSpc>
            <a:spcBef>
              <a:spcPts val="0"/>
            </a:spcBef>
            <a:spcAft>
              <a:spcPts val="0"/>
            </a:spcAft>
            <a:buFont typeface="Arial" panose="020B0604020202020204" pitchFamily="34" charset="0"/>
            <a:buChar char="•"/>
            <a:tabLst/>
          </a:pPr>
          <a:r>
            <a:rPr lang="ar-SA" sz="2200" b="1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rPr>
            <a:t>إحصاءات الطاقة</a:t>
          </a:r>
          <a:r>
            <a:rPr lang="ar-LB" sz="2200" b="1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: </a:t>
          </a:r>
          <a:r>
            <a:rPr lang="ar-SA" sz="2200" dirty="0">
              <a:solidFill>
                <a:schemeClr val="tx1"/>
              </a:solidFill>
            </a:rPr>
            <a:t>البيانات الشهرية</a:t>
          </a:r>
          <a:r>
            <a:rPr lang="en-US" sz="2200" dirty="0">
              <a:solidFill>
                <a:schemeClr val="tx1"/>
              </a:solidFill>
            </a:rPr>
            <a:t> </a:t>
          </a:r>
          <a:r>
            <a:rPr lang="ar-LB" sz="2200" dirty="0">
              <a:solidFill>
                <a:schemeClr val="tx1"/>
              </a:solidFill>
            </a:rPr>
            <a:t>وميزان </a:t>
          </a:r>
          <a:r>
            <a:rPr lang="ar-SA" sz="2200" dirty="0">
              <a:solidFill>
                <a:schemeClr val="tx1"/>
              </a:solidFill>
            </a:rPr>
            <a:t>للطاقة </a:t>
          </a:r>
          <a:endParaRPr lang="en-US" sz="2200" b="1" baseline="0" dirty="0">
            <a:solidFill>
              <a:schemeClr val="tx1"/>
            </a:solidFill>
            <a:effectLst/>
            <a:latin typeface="+mn-lt"/>
            <a:ea typeface="+mn-ea"/>
            <a:cs typeface="+mn-cs"/>
          </a:endParaRPr>
        </a:p>
      </dgm:t>
    </dgm:pt>
    <dgm:pt modelId="{9BF1E8C9-3C34-495D-9510-D779DDAE8AB2}" type="parTrans" cxnId="{239F3F22-9240-4408-BFF5-F3F2574677F6}">
      <dgm:prSet/>
      <dgm:spPr/>
      <dgm:t>
        <a:bodyPr/>
        <a:lstStyle/>
        <a:p>
          <a:pPr marL="0" indent="0"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200">
            <a:solidFill>
              <a:schemeClr val="tx1"/>
            </a:solidFill>
            <a:cs typeface="+mn-cs"/>
          </a:endParaRPr>
        </a:p>
      </dgm:t>
    </dgm:pt>
    <dgm:pt modelId="{5A90FD2B-A937-4E38-B827-F601FA2BC655}" type="sibTrans" cxnId="{239F3F22-9240-4408-BFF5-F3F2574677F6}">
      <dgm:prSet/>
      <dgm:spPr/>
      <dgm:t>
        <a:bodyPr/>
        <a:lstStyle/>
        <a:p>
          <a:pPr marL="0" indent="0"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200">
            <a:solidFill>
              <a:schemeClr val="tx1"/>
            </a:solidFill>
            <a:cs typeface="+mn-cs"/>
          </a:endParaRPr>
        </a:p>
      </dgm:t>
    </dgm:pt>
    <dgm:pt modelId="{4EE876EA-D05E-44C2-88DD-058F2BFD553A}">
      <dgm:prSet phldrT="[Text]" custT="1"/>
      <dgm:spPr/>
      <dgm:t>
        <a:bodyPr/>
        <a:lstStyle/>
        <a:p>
          <a:pPr marL="179388" indent="-179388" rtl="1">
            <a:lnSpc>
              <a:spcPct val="100000"/>
            </a:lnSpc>
            <a:spcBef>
              <a:spcPts val="0"/>
            </a:spcBef>
            <a:spcAft>
              <a:spcPts val="0"/>
            </a:spcAft>
            <a:buFont typeface="Arial" panose="020B0604020202020204" pitchFamily="34" charset="0"/>
            <a:buChar char="•"/>
            <a:tabLst/>
          </a:pPr>
          <a:r>
            <a:rPr lang="ar-LB" sz="2200" b="1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تحسين إحصاءات الإعاقة في سياق خطة التنمية المستدامة </a:t>
          </a:r>
          <a:endParaRPr lang="en-US" sz="2200" kern="1200" baseline="0" dirty="0">
            <a:solidFill>
              <a:schemeClr val="tx1"/>
            </a:solidFill>
            <a:cs typeface="+mn-cs"/>
          </a:endParaRPr>
        </a:p>
      </dgm:t>
    </dgm:pt>
    <dgm:pt modelId="{55A6B369-42DE-4181-8F21-B4AA986DD1F4}" type="parTrans" cxnId="{97C7A823-628D-4085-886C-C3948C6710A1}">
      <dgm:prSet/>
      <dgm:spPr/>
      <dgm:t>
        <a:bodyPr/>
        <a:lstStyle/>
        <a:p>
          <a:pPr marL="0" indent="0"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200">
            <a:solidFill>
              <a:schemeClr val="tx1"/>
            </a:solidFill>
            <a:cs typeface="+mn-cs"/>
          </a:endParaRPr>
        </a:p>
      </dgm:t>
    </dgm:pt>
    <dgm:pt modelId="{0199D530-47D9-4D23-8BB3-5D90149D9861}" type="sibTrans" cxnId="{97C7A823-628D-4085-886C-C3948C6710A1}">
      <dgm:prSet/>
      <dgm:spPr/>
      <dgm:t>
        <a:bodyPr/>
        <a:lstStyle/>
        <a:p>
          <a:pPr marL="0" indent="0"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200">
            <a:solidFill>
              <a:schemeClr val="tx1"/>
            </a:solidFill>
            <a:cs typeface="+mn-cs"/>
          </a:endParaRPr>
        </a:p>
      </dgm:t>
    </dgm:pt>
    <dgm:pt modelId="{E3D14914-BFEC-4C0D-A97D-AB2D1AC34575}">
      <dgm:prSet phldrT="[Text]" custT="1"/>
      <dgm:spPr/>
      <dgm:t>
        <a:bodyPr/>
        <a:lstStyle/>
        <a:p>
          <a:pPr marL="179388" indent="-179388" algn="r" rtl="1">
            <a:lnSpc>
              <a:spcPct val="100000"/>
            </a:lnSpc>
            <a:spcBef>
              <a:spcPts val="0"/>
            </a:spcBef>
            <a:spcAft>
              <a:spcPts val="0"/>
            </a:spcAft>
            <a:buFont typeface="Arial" panose="020B0604020202020204" pitchFamily="34" charset="0"/>
            <a:buChar char="•"/>
          </a:pPr>
          <a:r>
            <a:rPr lang="ar-JO" sz="2200" dirty="0">
              <a:hlinkClick xmlns:r="http://schemas.openxmlformats.org/officeDocument/2006/relationships" r:id="rId2"/>
            </a:rPr>
            <a:t>الإحصاءات والمعلومات البيئية من أجل التنمية المستدامة</a:t>
          </a:r>
          <a:endParaRPr lang="en-US" sz="2200" baseline="0" dirty="0">
            <a:solidFill>
              <a:schemeClr val="tx1"/>
            </a:solidFill>
            <a:cs typeface="+mn-cs"/>
          </a:endParaRPr>
        </a:p>
      </dgm:t>
    </dgm:pt>
    <dgm:pt modelId="{0D46AEA0-6444-4DB0-8ED6-4A315FCE1F24}" type="parTrans" cxnId="{AEB7EC6B-88C1-4A67-88D7-9832EBC2AC45}">
      <dgm:prSet/>
      <dgm:spPr/>
      <dgm:t>
        <a:bodyPr/>
        <a:lstStyle/>
        <a:p>
          <a:pPr marL="0" indent="0"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200">
            <a:solidFill>
              <a:schemeClr val="tx1"/>
            </a:solidFill>
            <a:cs typeface="+mn-cs"/>
          </a:endParaRPr>
        </a:p>
      </dgm:t>
    </dgm:pt>
    <dgm:pt modelId="{96AEFF6F-3033-41DB-880D-569C59D4A0CB}" type="sibTrans" cxnId="{AEB7EC6B-88C1-4A67-88D7-9832EBC2AC45}">
      <dgm:prSet/>
      <dgm:spPr/>
      <dgm:t>
        <a:bodyPr/>
        <a:lstStyle/>
        <a:p>
          <a:pPr marL="0" indent="0"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200">
            <a:solidFill>
              <a:schemeClr val="tx1"/>
            </a:solidFill>
            <a:cs typeface="+mn-cs"/>
          </a:endParaRPr>
        </a:p>
      </dgm:t>
    </dgm:pt>
    <dgm:pt modelId="{3D33524F-D0B2-4C54-A890-67C135B122EE}">
      <dgm:prSet phldrT="[Text]" custT="1"/>
      <dgm:spPr/>
      <dgm:t>
        <a:bodyPr/>
        <a:lstStyle/>
        <a:p>
          <a:pPr marL="179388" indent="-179388" rtl="1">
            <a:lnSpc>
              <a:spcPct val="100000"/>
            </a:lnSpc>
            <a:spcBef>
              <a:spcPts val="0"/>
            </a:spcBef>
            <a:spcAft>
              <a:spcPts val="0"/>
            </a:spcAft>
            <a:buFont typeface="Arial" panose="020B0604020202020204" pitchFamily="34" charset="0"/>
            <a:buChar char="•"/>
            <a:tabLst/>
          </a:pPr>
          <a:r>
            <a:rPr lang="ar-SA" sz="2200" b="1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إجراء تعدادات السكان والمساكن باستخدام التكنولوجيا</a:t>
          </a:r>
          <a:endParaRPr lang="en-US" sz="2200" kern="1200" baseline="0" dirty="0">
            <a:solidFill>
              <a:schemeClr val="tx1"/>
            </a:solidFill>
            <a:cs typeface="+mn-cs"/>
          </a:endParaRPr>
        </a:p>
      </dgm:t>
    </dgm:pt>
    <dgm:pt modelId="{4A43892B-4A30-43A9-8E28-DDAAA0B56DA3}" type="parTrans" cxnId="{D8749AB5-BFAB-4AB6-8CA4-684D9DD7BF39}">
      <dgm:prSet/>
      <dgm:spPr/>
      <dgm:t>
        <a:bodyPr/>
        <a:lstStyle/>
        <a:p>
          <a:pPr marL="0" indent="0"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200">
            <a:solidFill>
              <a:schemeClr val="tx1"/>
            </a:solidFill>
            <a:cs typeface="+mn-cs"/>
          </a:endParaRPr>
        </a:p>
      </dgm:t>
    </dgm:pt>
    <dgm:pt modelId="{B39A37AA-2323-41A1-8002-C40193539236}" type="sibTrans" cxnId="{D8749AB5-BFAB-4AB6-8CA4-684D9DD7BF39}">
      <dgm:prSet/>
      <dgm:spPr/>
      <dgm:t>
        <a:bodyPr/>
        <a:lstStyle/>
        <a:p>
          <a:pPr marL="0" indent="0"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200">
            <a:solidFill>
              <a:schemeClr val="tx1"/>
            </a:solidFill>
            <a:cs typeface="+mn-cs"/>
          </a:endParaRPr>
        </a:p>
      </dgm:t>
    </dgm:pt>
    <dgm:pt modelId="{470B992F-E439-4754-BE6D-581D0B71C2BC}">
      <dgm:prSet phldrT="[Text]" custT="1"/>
      <dgm:spPr/>
      <dgm:t>
        <a:bodyPr/>
        <a:lstStyle/>
        <a:p>
          <a:pPr marL="179388" indent="-179388" rtl="1">
            <a:lnSpc>
              <a:spcPct val="100000"/>
            </a:lnSpc>
            <a:spcBef>
              <a:spcPts val="0"/>
            </a:spcBef>
            <a:spcAft>
              <a:spcPts val="0"/>
            </a:spcAft>
            <a:buFont typeface="Arial" panose="020B0604020202020204" pitchFamily="34" charset="0"/>
            <a:buChar char="•"/>
            <a:tabLst/>
          </a:pPr>
          <a:r>
            <a:rPr lang="ar-LB" sz="2200" b="1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تقييم جودة بيانات</a:t>
          </a:r>
          <a:r>
            <a:rPr lang="ar-SA" sz="2200" b="1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 السجلات المدنية</a:t>
          </a:r>
          <a:endParaRPr lang="en-US" sz="2200" kern="1200" baseline="0" dirty="0">
            <a:solidFill>
              <a:schemeClr val="tx1"/>
            </a:solidFill>
            <a:cs typeface="+mn-cs"/>
          </a:endParaRPr>
        </a:p>
      </dgm:t>
    </dgm:pt>
    <dgm:pt modelId="{1ADC4A0C-AADA-4A50-BC54-81367536A259}" type="parTrans" cxnId="{0326C1BC-1C2F-4CA6-B285-21C59C8ABDD8}">
      <dgm:prSet/>
      <dgm:spPr/>
      <dgm:t>
        <a:bodyPr/>
        <a:lstStyle/>
        <a:p>
          <a:pPr marL="0" indent="0"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200">
            <a:solidFill>
              <a:schemeClr val="tx1"/>
            </a:solidFill>
            <a:cs typeface="+mn-cs"/>
          </a:endParaRPr>
        </a:p>
      </dgm:t>
    </dgm:pt>
    <dgm:pt modelId="{7871AAC8-D852-4D9C-8ECC-9D805637EEDB}" type="sibTrans" cxnId="{0326C1BC-1C2F-4CA6-B285-21C59C8ABDD8}">
      <dgm:prSet/>
      <dgm:spPr/>
      <dgm:t>
        <a:bodyPr/>
        <a:lstStyle/>
        <a:p>
          <a:pPr marL="0" indent="0"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200">
            <a:solidFill>
              <a:schemeClr val="tx1"/>
            </a:solidFill>
            <a:cs typeface="+mn-cs"/>
          </a:endParaRPr>
        </a:p>
      </dgm:t>
    </dgm:pt>
    <dgm:pt modelId="{3617D038-D2A5-46F0-890D-C121D91653EA}">
      <dgm:prSet phldrT="[Text]" custT="1"/>
      <dgm:spPr/>
      <dgm:t>
        <a:bodyPr anchor="t"/>
        <a:lstStyle/>
        <a:p>
          <a:pPr marL="233363" indent="-233363" algn="r" rtl="1">
            <a:lnSpc>
              <a:spcPct val="100000"/>
            </a:lnSpc>
            <a:spcBef>
              <a:spcPts val="0"/>
            </a:spcBef>
            <a:spcAft>
              <a:spcPts val="0"/>
            </a:spcAft>
            <a:buFont typeface="Arial" panose="020B0604020202020204" pitchFamily="34" charset="0"/>
            <a:buChar char="•"/>
            <a:tabLst/>
          </a:pPr>
          <a:r>
            <a:rPr lang="ar-SA" sz="2200" dirty="0">
              <a:solidFill>
                <a:schemeClr val="tx1"/>
              </a:solidFill>
              <a:hlinkClick xmlns:r="http://schemas.openxmlformats.org/officeDocument/2006/relationships" r:id="rId3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rPr>
            <a:t>التمويل الإسلامي في الحسابات القومية</a:t>
          </a:r>
          <a:endParaRPr lang="en-US" sz="2200" baseline="0" dirty="0">
            <a:solidFill>
              <a:schemeClr val="tx1"/>
            </a:solidFill>
            <a:cs typeface="+mn-cs"/>
          </a:endParaRPr>
        </a:p>
      </dgm:t>
    </dgm:pt>
    <dgm:pt modelId="{72682078-1B7D-400C-8C4D-883FA15846A8}" type="parTrans" cxnId="{3DAA2E1E-871F-4614-9112-7316DBBE416D}">
      <dgm:prSet/>
      <dgm:spPr/>
      <dgm:t>
        <a:bodyPr/>
        <a:lstStyle/>
        <a:p>
          <a:pPr marL="0" indent="0"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200">
            <a:solidFill>
              <a:schemeClr val="tx1"/>
            </a:solidFill>
          </a:endParaRPr>
        </a:p>
      </dgm:t>
    </dgm:pt>
    <dgm:pt modelId="{B6A1B216-808A-41D1-81F9-E05CDA2A9FC7}" type="sibTrans" cxnId="{3DAA2E1E-871F-4614-9112-7316DBBE416D}">
      <dgm:prSet/>
      <dgm:spPr/>
      <dgm:t>
        <a:bodyPr/>
        <a:lstStyle/>
        <a:p>
          <a:pPr marL="0" indent="0"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200">
            <a:solidFill>
              <a:schemeClr val="tx1"/>
            </a:solidFill>
          </a:endParaRPr>
        </a:p>
      </dgm:t>
    </dgm:pt>
    <dgm:pt modelId="{8E139E0B-0130-49B5-9A18-04855F4882BA}">
      <dgm:prSet phldrT="[Text]" custT="1"/>
      <dgm:spPr/>
      <dgm:t>
        <a:bodyPr/>
        <a:lstStyle/>
        <a:p>
          <a:pPr marL="179388" indent="-179388" rtl="1">
            <a:lnSpc>
              <a:spcPct val="100000"/>
            </a:lnSpc>
            <a:spcBef>
              <a:spcPts val="0"/>
            </a:spcBef>
            <a:spcAft>
              <a:spcPts val="0"/>
            </a:spcAft>
            <a:buFont typeface="Arial" panose="020B0604020202020204" pitchFamily="34" charset="0"/>
            <a:buChar char="•"/>
            <a:tabLst/>
          </a:pPr>
          <a:r>
            <a:rPr lang="ar-LB" sz="2200" b="1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تطوير</a:t>
          </a:r>
          <a:r>
            <a:rPr lang="ar-SA" sz="2200" b="1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المؤشرات الديمغرافية والاجتماعية</a:t>
          </a:r>
          <a:endParaRPr lang="en-US" sz="2200" kern="1200" baseline="0" dirty="0">
            <a:solidFill>
              <a:schemeClr val="tx1"/>
            </a:solidFill>
            <a:cs typeface="+mn-cs"/>
          </a:endParaRPr>
        </a:p>
      </dgm:t>
    </dgm:pt>
    <dgm:pt modelId="{9D4CDC3A-2647-45A4-85BF-7DBDA5DBFAB3}" type="parTrans" cxnId="{DE546787-E42D-4B21-88CD-CF6D7A57FD02}">
      <dgm:prSet/>
      <dgm:spPr/>
      <dgm:t>
        <a:bodyPr/>
        <a:lstStyle/>
        <a:p>
          <a:endParaRPr lang="en-US" sz="2200">
            <a:solidFill>
              <a:schemeClr val="tx1"/>
            </a:solidFill>
          </a:endParaRPr>
        </a:p>
      </dgm:t>
    </dgm:pt>
    <dgm:pt modelId="{3FE3C979-6FF8-4DFE-8DCC-7E3E8F4EDB22}" type="sibTrans" cxnId="{DE546787-E42D-4B21-88CD-CF6D7A57FD02}">
      <dgm:prSet/>
      <dgm:spPr/>
      <dgm:t>
        <a:bodyPr/>
        <a:lstStyle/>
        <a:p>
          <a:endParaRPr lang="en-US" sz="2200">
            <a:solidFill>
              <a:schemeClr val="tx1"/>
            </a:solidFill>
          </a:endParaRPr>
        </a:p>
      </dgm:t>
    </dgm:pt>
    <dgm:pt modelId="{8C68F177-2D5F-40D1-B160-05CE9E163B9B}">
      <dgm:prSet phldrT="[Text]" custT="1"/>
      <dgm:spPr/>
      <dgm:t>
        <a:bodyPr anchor="t"/>
        <a:lstStyle/>
        <a:p>
          <a:pPr marL="233363" indent="-233363" algn="r" rtl="1">
            <a:lnSpc>
              <a:spcPct val="100000"/>
            </a:lnSpc>
            <a:spcBef>
              <a:spcPts val="0"/>
            </a:spcBef>
            <a:spcAft>
              <a:spcPts val="0"/>
            </a:spcAft>
            <a:buFont typeface="Arial" panose="020B0604020202020204" pitchFamily="34" charset="0"/>
            <a:buChar char="•"/>
            <a:tabLst/>
          </a:pPr>
          <a:r>
            <a:rPr lang="ar-SA" sz="2200" b="1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الأساليب والمصادر لتجميع التقديرات للناتج المحلي الإجمالي</a:t>
          </a:r>
          <a:endParaRPr lang="en-US" sz="2200" baseline="0" dirty="0">
            <a:solidFill>
              <a:schemeClr val="tx1"/>
            </a:solidFill>
            <a:cs typeface="+mn-cs"/>
          </a:endParaRPr>
        </a:p>
      </dgm:t>
    </dgm:pt>
    <dgm:pt modelId="{F1FFE980-4950-4591-B6AA-88EE17951C66}" type="sibTrans" cxnId="{1646509F-E1FD-4328-8937-0B5273E053A2}">
      <dgm:prSet/>
      <dgm:spPr/>
      <dgm:t>
        <a:bodyPr/>
        <a:lstStyle/>
        <a:p>
          <a:pPr marL="0" indent="0"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200">
            <a:solidFill>
              <a:schemeClr val="tx1"/>
            </a:solidFill>
            <a:cs typeface="+mn-cs"/>
          </a:endParaRPr>
        </a:p>
      </dgm:t>
    </dgm:pt>
    <dgm:pt modelId="{612DCD1E-1AC1-40BD-B92E-13E72962CDD3}" type="parTrans" cxnId="{1646509F-E1FD-4328-8937-0B5273E053A2}">
      <dgm:prSet/>
      <dgm:spPr/>
      <dgm:t>
        <a:bodyPr/>
        <a:lstStyle/>
        <a:p>
          <a:pPr marL="0" indent="0"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2200">
            <a:solidFill>
              <a:schemeClr val="tx1"/>
            </a:solidFill>
            <a:cs typeface="+mn-cs"/>
          </a:endParaRPr>
        </a:p>
      </dgm:t>
    </dgm:pt>
    <dgm:pt modelId="{C0F6B594-4CFE-4381-B550-A839D2C058B1}">
      <dgm:prSet custT="1"/>
      <dgm:spPr/>
      <dgm:t>
        <a:bodyPr/>
        <a:lstStyle/>
        <a:p>
          <a:pPr marL="233363" indent="-233363" algn="r" rtl="1">
            <a:lnSpc>
              <a:spcPct val="100000"/>
            </a:lnSpc>
            <a:spcBef>
              <a:spcPts val="0"/>
            </a:spcBef>
            <a:spcAft>
              <a:spcPts val="0"/>
            </a:spcAft>
            <a:tabLst/>
          </a:pPr>
          <a:r>
            <a:rPr lang="ar-SA" sz="2200" dirty="0">
              <a:solidFill>
                <a:schemeClr val="tx1"/>
              </a:solidFill>
            </a:rPr>
            <a:t>جداول </a:t>
          </a:r>
          <a:r>
            <a:rPr lang="ar-LB" sz="2200" dirty="0">
              <a:solidFill>
                <a:schemeClr val="tx1"/>
              </a:solidFill>
            </a:rPr>
            <a:t>العرض والاستخدام</a:t>
          </a:r>
          <a:endParaRPr lang="en-US" sz="2200" b="1" baseline="0" dirty="0">
            <a:solidFill>
              <a:schemeClr val="tx1"/>
            </a:solidFill>
            <a:effectLst/>
            <a:latin typeface="+mn-lt"/>
            <a:ea typeface="+mn-ea"/>
            <a:cs typeface="+mn-cs"/>
          </a:endParaRPr>
        </a:p>
      </dgm:t>
    </dgm:pt>
    <dgm:pt modelId="{08CDAE8C-6CA4-4E8D-8441-470CC03E982F}" type="parTrans" cxnId="{E01E26D1-1320-42FF-B029-2175407903F8}">
      <dgm:prSet/>
      <dgm:spPr/>
      <dgm:t>
        <a:bodyPr/>
        <a:lstStyle/>
        <a:p>
          <a:endParaRPr lang="en-US" sz="2200">
            <a:solidFill>
              <a:schemeClr val="tx1"/>
            </a:solidFill>
          </a:endParaRPr>
        </a:p>
      </dgm:t>
    </dgm:pt>
    <dgm:pt modelId="{E919FFD9-7885-4988-8409-0F237AF3AF8C}" type="sibTrans" cxnId="{E01E26D1-1320-42FF-B029-2175407903F8}">
      <dgm:prSet/>
      <dgm:spPr/>
      <dgm:t>
        <a:bodyPr/>
        <a:lstStyle/>
        <a:p>
          <a:endParaRPr lang="en-US" sz="2200">
            <a:solidFill>
              <a:schemeClr val="tx1"/>
            </a:solidFill>
          </a:endParaRPr>
        </a:p>
      </dgm:t>
    </dgm:pt>
    <dgm:pt modelId="{2683BE90-682F-40E0-BA73-75762EBC2666}">
      <dgm:prSet custT="1"/>
      <dgm:spPr/>
      <dgm:t>
        <a:bodyPr/>
        <a:lstStyle/>
        <a:p>
          <a:pPr marL="233363" indent="-233363" algn="r" rtl="1">
            <a:lnSpc>
              <a:spcPct val="100000"/>
            </a:lnSpc>
            <a:spcBef>
              <a:spcPts val="0"/>
            </a:spcBef>
            <a:spcAft>
              <a:spcPts val="0"/>
            </a:spcAft>
            <a:tabLst/>
          </a:pPr>
          <a:r>
            <a:rPr lang="ar-SA" sz="2200" dirty="0">
              <a:solidFill>
                <a:schemeClr val="tx1"/>
              </a:solidFill>
            </a:rPr>
            <a:t>مؤشرات أسعار المنتجين في قطاع الصناعة </a:t>
          </a:r>
          <a:endParaRPr lang="en-US" sz="2200" b="1" baseline="0" dirty="0">
            <a:solidFill>
              <a:schemeClr val="tx1"/>
            </a:solidFill>
            <a:effectLst/>
            <a:latin typeface="+mn-lt"/>
            <a:ea typeface="+mn-ea"/>
            <a:cs typeface="+mn-cs"/>
          </a:endParaRPr>
        </a:p>
      </dgm:t>
    </dgm:pt>
    <dgm:pt modelId="{E003CB82-DE93-4456-A4E5-427D216BBC7A}" type="parTrans" cxnId="{F0336950-3674-4B70-AFB5-F1FFF1BB6B50}">
      <dgm:prSet/>
      <dgm:spPr/>
      <dgm:t>
        <a:bodyPr/>
        <a:lstStyle/>
        <a:p>
          <a:endParaRPr lang="en-US" sz="2200">
            <a:solidFill>
              <a:schemeClr val="tx1"/>
            </a:solidFill>
          </a:endParaRPr>
        </a:p>
      </dgm:t>
    </dgm:pt>
    <dgm:pt modelId="{7586AE08-EAAD-4170-97EF-0EBEDAA1C007}" type="sibTrans" cxnId="{F0336950-3674-4B70-AFB5-F1FFF1BB6B50}">
      <dgm:prSet/>
      <dgm:spPr/>
      <dgm:t>
        <a:bodyPr/>
        <a:lstStyle/>
        <a:p>
          <a:endParaRPr lang="en-US" sz="2200">
            <a:solidFill>
              <a:schemeClr val="tx1"/>
            </a:solidFill>
          </a:endParaRPr>
        </a:p>
      </dgm:t>
    </dgm:pt>
    <dgm:pt modelId="{A8AB2E66-6EC2-4EE7-B8E2-E3A1FE2583DB}">
      <dgm:prSet phldrT="[Text]" custT="1"/>
      <dgm:spPr/>
      <dgm:t>
        <a:bodyPr/>
        <a:lstStyle/>
        <a:p>
          <a:pPr marL="233363" indent="-233363" algn="r" rtl="1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ar-EG" sz="2200" dirty="0">
              <a:solidFill>
                <a:schemeClr val="tx1"/>
              </a:solidFill>
            </a:rPr>
            <a:t>اجتماع</a:t>
          </a:r>
          <a:r>
            <a:rPr lang="ar-LB" sz="2200" dirty="0">
              <a:solidFill>
                <a:schemeClr val="tx1"/>
              </a:solidFill>
            </a:rPr>
            <a:t>ي</a:t>
          </a:r>
          <a:r>
            <a:rPr lang="ar-EG" sz="2200" dirty="0">
              <a:solidFill>
                <a:schemeClr val="tx1"/>
              </a:solidFill>
            </a:rPr>
            <a:t> </a:t>
          </a:r>
          <a:r>
            <a:rPr lang="ar-LB" sz="2200" dirty="0">
              <a:solidFill>
                <a:schemeClr val="tx1"/>
              </a:solidFill>
            </a:rPr>
            <a:t>ا</a:t>
          </a:r>
          <a:r>
            <a:rPr lang="ar-EG" sz="2200" dirty="0">
              <a:solidFill>
                <a:schemeClr val="tx1"/>
              </a:solidFill>
            </a:rPr>
            <a:t>للجنة الفرعية للإحصاءات الاقتصادية </a:t>
          </a:r>
          <a:r>
            <a:rPr lang="ar-LB" sz="2200" dirty="0">
              <a:solidFill>
                <a:schemeClr val="tx1"/>
              </a:solidFill>
            </a:rPr>
            <a:t>و</a:t>
          </a:r>
          <a:r>
            <a:rPr lang="ar-SA" sz="2200" dirty="0">
              <a:solidFill>
                <a:schemeClr val="tx1"/>
              </a:solidFill>
            </a:rPr>
            <a:t> للجنة الفرعية للحسابات القومية </a:t>
          </a:r>
          <a:r>
            <a:rPr lang="ar-LB" sz="2200" dirty="0">
              <a:solidFill>
                <a:schemeClr val="tx1"/>
              </a:solidFill>
            </a:rPr>
            <a:t> مع ال</a:t>
          </a:r>
          <a:r>
            <a:rPr lang="ar-EG" sz="2200" dirty="0">
              <a:solidFill>
                <a:schemeClr val="tx1"/>
              </a:solidFill>
            </a:rPr>
            <a:t>أمانة العامة </a:t>
          </a:r>
          <a:r>
            <a:rPr lang="ar-LB" sz="2200" dirty="0">
              <a:solidFill>
                <a:schemeClr val="tx1"/>
              </a:solidFill>
            </a:rPr>
            <a:t>لجامعة الدول العريبة</a:t>
          </a:r>
          <a:endParaRPr lang="en-US" sz="2200" baseline="0" dirty="0">
            <a:solidFill>
              <a:schemeClr val="tx1"/>
            </a:solidFill>
            <a:cs typeface="+mn-cs"/>
          </a:endParaRPr>
        </a:p>
      </dgm:t>
    </dgm:pt>
    <dgm:pt modelId="{88853003-742A-401D-BA9A-2C9B6FF922CF}" type="parTrans" cxnId="{F7CDD495-49EA-4016-93CE-1BD09E822B29}">
      <dgm:prSet/>
      <dgm:spPr/>
      <dgm:t>
        <a:bodyPr/>
        <a:lstStyle/>
        <a:p>
          <a:endParaRPr lang="en-US"/>
        </a:p>
      </dgm:t>
    </dgm:pt>
    <dgm:pt modelId="{9171CB73-85DF-4021-BE73-D2CE4D223D8F}" type="sibTrans" cxnId="{F7CDD495-49EA-4016-93CE-1BD09E822B29}">
      <dgm:prSet/>
      <dgm:spPr/>
      <dgm:t>
        <a:bodyPr/>
        <a:lstStyle/>
        <a:p>
          <a:endParaRPr lang="en-US"/>
        </a:p>
      </dgm:t>
    </dgm:pt>
    <dgm:pt modelId="{9ECDDAC7-D60E-4BEB-843A-136799487C90}" type="pres">
      <dgm:prSet presAssocID="{5F1E577B-9D02-4A81-927E-7C523E6846CE}" presName="Name0" presStyleCnt="0">
        <dgm:presLayoutVars>
          <dgm:dir/>
          <dgm:animLvl val="lvl"/>
          <dgm:resizeHandles val="exact"/>
        </dgm:presLayoutVars>
      </dgm:prSet>
      <dgm:spPr/>
    </dgm:pt>
    <dgm:pt modelId="{E7B1D4C6-0CAC-4BD1-BF1D-0F12B22C500A}" type="pres">
      <dgm:prSet presAssocID="{2A64ACA4-CB9E-404D-B3D6-C16A7A3988F3}" presName="linNode" presStyleCnt="0"/>
      <dgm:spPr/>
    </dgm:pt>
    <dgm:pt modelId="{23BF3C03-4987-44B3-ABCC-ADB2DD8D925C}" type="pres">
      <dgm:prSet presAssocID="{2A64ACA4-CB9E-404D-B3D6-C16A7A3988F3}" presName="parTx" presStyleLbl="revTx" presStyleIdx="0" presStyleCnt="3" custScaleX="127373" custScaleY="850225" custLinFactNeighborX="55082" custLinFactNeighborY="47100">
        <dgm:presLayoutVars>
          <dgm:chMax val="1"/>
          <dgm:bulletEnabled val="1"/>
        </dgm:presLayoutVars>
      </dgm:prSet>
      <dgm:spPr/>
    </dgm:pt>
    <dgm:pt modelId="{52601563-6C72-4AC6-83D4-BCBDB67E3013}" type="pres">
      <dgm:prSet presAssocID="{2A64ACA4-CB9E-404D-B3D6-C16A7A3988F3}" presName="bracket" presStyleLbl="parChTrans1D1" presStyleIdx="0" presStyleCnt="3" custScaleX="85502" custScaleY="144410" custLinFactNeighborX="24918" custLinFactNeighborY="-3335"/>
      <dgm:spPr/>
    </dgm:pt>
    <dgm:pt modelId="{200364BA-DD5F-4F5E-99B5-BEF9C29B8BE7}" type="pres">
      <dgm:prSet presAssocID="{2A64ACA4-CB9E-404D-B3D6-C16A7A3988F3}" presName="spH" presStyleCnt="0"/>
      <dgm:spPr/>
    </dgm:pt>
    <dgm:pt modelId="{ABD9C361-A801-4E18-A6A6-7F46C57E98C6}" type="pres">
      <dgm:prSet presAssocID="{2A64ACA4-CB9E-404D-B3D6-C16A7A3988F3}" presName="desTx" presStyleLbl="node1" presStyleIdx="0" presStyleCnt="3" custScaleX="204568" custScaleY="2000000" custLinFactY="83473" custLinFactNeighborX="43904" custLinFactNeighborY="100000">
        <dgm:presLayoutVars>
          <dgm:bulletEnabled val="1"/>
        </dgm:presLayoutVars>
      </dgm:prSet>
      <dgm:spPr/>
    </dgm:pt>
    <dgm:pt modelId="{F3271A66-27CB-48D8-83D6-6011B3A1845E}" type="pres">
      <dgm:prSet presAssocID="{59226E80-E7E8-422B-8ACE-C11461754FE5}" presName="spV" presStyleCnt="0"/>
      <dgm:spPr/>
    </dgm:pt>
    <dgm:pt modelId="{DB53295E-1E3C-4B15-9137-9864800BC1FB}" type="pres">
      <dgm:prSet presAssocID="{172B1114-62AB-4051-89AB-BD5C2D51EBF5}" presName="linNode" presStyleCnt="0"/>
      <dgm:spPr/>
    </dgm:pt>
    <dgm:pt modelId="{4EC1A8F0-3BBE-4883-A4CF-DEDD6C77A05E}" type="pres">
      <dgm:prSet presAssocID="{172B1114-62AB-4051-89AB-BD5C2D51EBF5}" presName="parTx" presStyleLbl="revTx" presStyleIdx="1" presStyleCnt="3" custScaleX="120438" custScaleY="369893" custLinFactNeighborX="43118" custLinFactNeighborY="-1633">
        <dgm:presLayoutVars>
          <dgm:chMax val="1"/>
          <dgm:bulletEnabled val="1"/>
        </dgm:presLayoutVars>
      </dgm:prSet>
      <dgm:spPr/>
    </dgm:pt>
    <dgm:pt modelId="{FD6E38FB-6685-452E-BD07-C6544A009CBA}" type="pres">
      <dgm:prSet presAssocID="{172B1114-62AB-4051-89AB-BD5C2D51EBF5}" presName="bracket" presStyleLbl="parChTrans1D1" presStyleIdx="1" presStyleCnt="3" custScaleX="176295" custScaleY="224240"/>
      <dgm:spPr/>
    </dgm:pt>
    <dgm:pt modelId="{8C09642C-120F-498E-9C11-ABFB87A494E4}" type="pres">
      <dgm:prSet presAssocID="{172B1114-62AB-4051-89AB-BD5C2D51EBF5}" presName="spH" presStyleCnt="0"/>
      <dgm:spPr/>
    </dgm:pt>
    <dgm:pt modelId="{E14B3FE5-246E-4328-A75C-1C8F861B8448}" type="pres">
      <dgm:prSet presAssocID="{172B1114-62AB-4051-89AB-BD5C2D51EBF5}" presName="desTx" presStyleLbl="node1" presStyleIdx="1" presStyleCnt="3" custScaleX="200284" custScaleY="185397" custLinFactNeighborX="-73301" custLinFactNeighborY="6177">
        <dgm:presLayoutVars>
          <dgm:bulletEnabled val="1"/>
        </dgm:presLayoutVars>
      </dgm:prSet>
      <dgm:spPr/>
    </dgm:pt>
    <dgm:pt modelId="{EEE0BC23-CE69-445E-8598-035CF2E291E9}" type="pres">
      <dgm:prSet presAssocID="{1DDEBB4B-91C4-4544-BD1A-46D777551763}" presName="spV" presStyleCnt="0"/>
      <dgm:spPr/>
    </dgm:pt>
    <dgm:pt modelId="{C0BCE345-E202-4563-AEA8-645B39A8914A}" type="pres">
      <dgm:prSet presAssocID="{878583F8-ED71-40C9-9609-CD12D890BD13}" presName="linNode" presStyleCnt="0"/>
      <dgm:spPr/>
    </dgm:pt>
    <dgm:pt modelId="{9C6BF12C-8DC5-450A-AC17-E54687C37872}" type="pres">
      <dgm:prSet presAssocID="{878583F8-ED71-40C9-9609-CD12D890BD13}" presName="parTx" presStyleLbl="revTx" presStyleIdx="2" presStyleCnt="3" custScaleX="108463" custLinFactNeighborX="43057" custLinFactNeighborY="-2358">
        <dgm:presLayoutVars>
          <dgm:chMax val="1"/>
          <dgm:bulletEnabled val="1"/>
        </dgm:presLayoutVars>
      </dgm:prSet>
      <dgm:spPr/>
    </dgm:pt>
    <dgm:pt modelId="{7973C863-99A1-4BEE-B120-E0923A7A3EB8}" type="pres">
      <dgm:prSet presAssocID="{878583F8-ED71-40C9-9609-CD12D890BD13}" presName="bracket" presStyleLbl="parChTrans1D1" presStyleIdx="2" presStyleCnt="3" custLinFactX="-3383" custLinFactNeighborX="-100000" custLinFactNeighborY="-5827"/>
      <dgm:spPr>
        <a:solidFill>
          <a:schemeClr val="bg1"/>
        </a:solidFill>
      </dgm:spPr>
    </dgm:pt>
    <dgm:pt modelId="{CDBE4B79-DEB1-45CA-A532-69953D12673F}" type="pres">
      <dgm:prSet presAssocID="{878583F8-ED71-40C9-9609-CD12D890BD13}" presName="spH" presStyleCnt="0"/>
      <dgm:spPr/>
    </dgm:pt>
    <dgm:pt modelId="{75C4C17E-C85E-4DEE-B3DD-9B60CDE50254}" type="pres">
      <dgm:prSet presAssocID="{878583F8-ED71-40C9-9609-CD12D890BD13}" presName="desTx" presStyleLbl="node1" presStyleIdx="2" presStyleCnt="3" custScaleX="178543" custScaleY="216063" custLinFactNeighborX="1206" custLinFactNeighborY="-31488">
        <dgm:presLayoutVars>
          <dgm:bulletEnabled val="1"/>
        </dgm:presLayoutVars>
      </dgm:prSet>
      <dgm:spPr/>
    </dgm:pt>
  </dgm:ptLst>
  <dgm:cxnLst>
    <dgm:cxn modelId="{F2E55E01-DA4B-47FC-B6DD-A40B90EB8F54}" type="presOf" srcId="{2683BE90-682F-40E0-BA73-75762EBC2666}" destId="{ABD9C361-A801-4E18-A6A6-7F46C57E98C6}" srcOrd="0" destOrd="5" presId="urn:diagrams.loki3.com/BracketList"/>
    <dgm:cxn modelId="{E2198908-F54B-405A-8A0D-4A11F6E1C7B8}" srcId="{5F1E577B-9D02-4A81-927E-7C523E6846CE}" destId="{878583F8-ED71-40C9-9609-CD12D890BD13}" srcOrd="2" destOrd="0" parTransId="{16E4A93A-98B6-463E-AF2A-BBCCD92971D7}" sibTransId="{B5431E19-4187-4AFF-8051-19AEBBEB1DB5}"/>
    <dgm:cxn modelId="{E9260F0B-F302-4DB4-8E7F-10F23573EB9D}" srcId="{5F1E577B-9D02-4A81-927E-7C523E6846CE}" destId="{2A64ACA4-CB9E-404D-B3D6-C16A7A3988F3}" srcOrd="0" destOrd="0" parTransId="{06A70F90-579C-4A07-821D-09A919D40C21}" sibTransId="{59226E80-E7E8-422B-8ACE-C11461754FE5}"/>
    <dgm:cxn modelId="{29EE2819-CD41-4CC3-A2DF-5FB5B46934F5}" type="presOf" srcId="{BF85F014-AAEB-4A8B-ADDA-508AE2EEFBA0}" destId="{ABD9C361-A801-4E18-A6A6-7F46C57E98C6}" srcOrd="0" destOrd="6" presId="urn:diagrams.loki3.com/BracketList"/>
    <dgm:cxn modelId="{3DAA2E1E-871F-4614-9112-7316DBBE416D}" srcId="{2A64ACA4-CB9E-404D-B3D6-C16A7A3988F3}" destId="{3617D038-D2A5-46F0-890D-C121D91653EA}" srcOrd="2" destOrd="0" parTransId="{72682078-1B7D-400C-8C4D-883FA15846A8}" sibTransId="{B6A1B216-808A-41D1-81F9-E05CDA2A9FC7}"/>
    <dgm:cxn modelId="{E41D721F-1AC8-4C56-9A8E-93426CA31DF4}" type="presOf" srcId="{5F1E577B-9D02-4A81-927E-7C523E6846CE}" destId="{9ECDDAC7-D60E-4BEB-843A-136799487C90}" srcOrd="0" destOrd="0" presId="urn:diagrams.loki3.com/BracketList"/>
    <dgm:cxn modelId="{239F3F22-9240-4408-BFF5-F3F2574677F6}" srcId="{2A64ACA4-CB9E-404D-B3D6-C16A7A3988F3}" destId="{BF85F014-AAEB-4A8B-ADDA-508AE2EEFBA0}" srcOrd="6" destOrd="0" parTransId="{9BF1E8C9-3C34-495D-9510-D779DDAE8AB2}" sibTransId="{5A90FD2B-A937-4E38-B827-F601FA2BC655}"/>
    <dgm:cxn modelId="{97C7A823-628D-4085-886C-C3948C6710A1}" srcId="{172B1114-62AB-4051-89AB-BD5C2D51EBF5}" destId="{4EE876EA-D05E-44C2-88DD-058F2BFD553A}" srcOrd="3" destOrd="0" parTransId="{55A6B369-42DE-4181-8F21-B4AA986DD1F4}" sibTransId="{0199D530-47D9-4D23-8BB3-5D90149D9861}"/>
    <dgm:cxn modelId="{8DFDB125-5555-4DF4-A7A1-AB082CAF1513}" type="presOf" srcId="{2A64ACA4-CB9E-404D-B3D6-C16A7A3988F3}" destId="{23BF3C03-4987-44B3-ABCC-ADB2DD8D925C}" srcOrd="0" destOrd="0" presId="urn:diagrams.loki3.com/BracketList"/>
    <dgm:cxn modelId="{93B15827-8D1B-45D9-95FC-58FACB69C2E6}" srcId="{2A64ACA4-CB9E-404D-B3D6-C16A7A3988F3}" destId="{16114909-7E1C-4774-B92C-750BE1B2D44E}" srcOrd="4" destOrd="0" parTransId="{4B624AD9-266C-4DBE-AC0E-B931C945D80A}" sibTransId="{4F631312-6073-4B7F-9240-FEBE2D0E1126}"/>
    <dgm:cxn modelId="{0C67A42B-FB34-4A52-A049-E65F84CE0691}" type="presOf" srcId="{3617D038-D2A5-46F0-890D-C121D91653EA}" destId="{ABD9C361-A801-4E18-A6A6-7F46C57E98C6}" srcOrd="0" destOrd="2" presId="urn:diagrams.loki3.com/BracketList"/>
    <dgm:cxn modelId="{41E6872E-50CC-49E5-8204-712926006891}" type="presOf" srcId="{172B1114-62AB-4051-89AB-BD5C2D51EBF5}" destId="{4EC1A8F0-3BBE-4883-A4CF-DEDD6C77A05E}" srcOrd="0" destOrd="0" presId="urn:diagrams.loki3.com/BracketList"/>
    <dgm:cxn modelId="{A5860940-0E06-4F7A-9BB6-A4CFCA821E25}" type="presOf" srcId="{A8AB2E66-6EC2-4EE7-B8E2-E3A1FE2583DB}" destId="{ABD9C361-A801-4E18-A6A6-7F46C57E98C6}" srcOrd="0" destOrd="0" presId="urn:diagrams.loki3.com/BracketList"/>
    <dgm:cxn modelId="{CBBBE85E-4955-4C92-9499-E7B2387A92C8}" type="presOf" srcId="{E3D14914-BFEC-4C0D-A97D-AB2D1AC34575}" destId="{75C4C17E-C85E-4DEE-B3DD-9B60CDE50254}" srcOrd="0" destOrd="0" presId="urn:diagrams.loki3.com/BracketList"/>
    <dgm:cxn modelId="{B8E95A68-8FF0-4D99-9CE1-F11B634B820B}" type="presOf" srcId="{0BBC771C-B3EC-444D-8407-2B02E6D214E9}" destId="{75C4C17E-C85E-4DEE-B3DD-9B60CDE50254}" srcOrd="0" destOrd="1" presId="urn:diagrams.loki3.com/BracketList"/>
    <dgm:cxn modelId="{AEB7EC6B-88C1-4A67-88D7-9832EBC2AC45}" srcId="{878583F8-ED71-40C9-9609-CD12D890BD13}" destId="{E3D14914-BFEC-4C0D-A97D-AB2D1AC34575}" srcOrd="0" destOrd="0" parTransId="{0D46AEA0-6444-4DB0-8ED6-4A315FCE1F24}" sibTransId="{96AEFF6F-3033-41DB-880D-569C59D4A0CB}"/>
    <dgm:cxn modelId="{F0336950-3674-4B70-AFB5-F1FFF1BB6B50}" srcId="{2A64ACA4-CB9E-404D-B3D6-C16A7A3988F3}" destId="{2683BE90-682F-40E0-BA73-75762EBC2666}" srcOrd="5" destOrd="0" parTransId="{E003CB82-DE93-4456-A4E5-427D216BBC7A}" sibTransId="{7586AE08-EAAD-4170-97EF-0EBEDAA1C007}"/>
    <dgm:cxn modelId="{B59C7872-C183-4BE5-9629-57D2F62011DB}" type="presOf" srcId="{8E139E0B-0130-49B5-9A18-04855F4882BA}" destId="{E14B3FE5-246E-4328-A75C-1C8F861B8448}" srcOrd="0" destOrd="1" presId="urn:diagrams.loki3.com/BracketList"/>
    <dgm:cxn modelId="{E4C45253-D7D4-4B0B-805F-DF69BE62F334}" type="presOf" srcId="{C0F6B594-4CFE-4381-B550-A839D2C058B1}" destId="{ABD9C361-A801-4E18-A6A6-7F46C57E98C6}" srcOrd="0" destOrd="3" presId="urn:diagrams.loki3.com/BracketList"/>
    <dgm:cxn modelId="{8D039975-9B35-4BE0-A947-E7A71538DF89}" type="presOf" srcId="{3D33524F-D0B2-4C54-A890-67C135B122EE}" destId="{E14B3FE5-246E-4328-A75C-1C8F861B8448}" srcOrd="0" destOrd="0" presId="urn:diagrams.loki3.com/BracketList"/>
    <dgm:cxn modelId="{DE546787-E42D-4B21-88CD-CF6D7A57FD02}" srcId="{172B1114-62AB-4051-89AB-BD5C2D51EBF5}" destId="{8E139E0B-0130-49B5-9A18-04855F4882BA}" srcOrd="1" destOrd="0" parTransId="{9D4CDC3A-2647-45A4-85BF-7DBDA5DBFAB3}" sibTransId="{3FE3C979-6FF8-4DFE-8DCC-7E3E8F4EDB22}"/>
    <dgm:cxn modelId="{A135B388-3863-468A-A6F7-99CB4E558591}" srcId="{878583F8-ED71-40C9-9609-CD12D890BD13}" destId="{0BBC771C-B3EC-444D-8407-2B02E6D214E9}" srcOrd="1" destOrd="0" parTransId="{5D1B4C6A-0A70-4B97-AAD1-62AE6382F4B9}" sibTransId="{0A4D78A7-CF38-44FA-AEE2-107968553C32}"/>
    <dgm:cxn modelId="{C366848A-101A-494F-B5A4-6ABBE1B8A6D3}" srcId="{5F1E577B-9D02-4A81-927E-7C523E6846CE}" destId="{172B1114-62AB-4051-89AB-BD5C2D51EBF5}" srcOrd="1" destOrd="0" parTransId="{4F9D3B0D-69AB-4F7D-8FE3-5D1BA3163FC5}" sibTransId="{1DDEBB4B-91C4-4544-BD1A-46D777551763}"/>
    <dgm:cxn modelId="{03F0AA8F-F5B4-435B-8DF7-6B2DACCB8AF3}" type="presOf" srcId="{470B992F-E439-4754-BE6D-581D0B71C2BC}" destId="{E14B3FE5-246E-4328-A75C-1C8F861B8448}" srcOrd="0" destOrd="2" presId="urn:diagrams.loki3.com/BracketList"/>
    <dgm:cxn modelId="{F7CDD495-49EA-4016-93CE-1BD09E822B29}" srcId="{2A64ACA4-CB9E-404D-B3D6-C16A7A3988F3}" destId="{A8AB2E66-6EC2-4EE7-B8E2-E3A1FE2583DB}" srcOrd="0" destOrd="0" parTransId="{88853003-742A-401D-BA9A-2C9B6FF922CF}" sibTransId="{9171CB73-85DF-4021-BE73-D2CE4D223D8F}"/>
    <dgm:cxn modelId="{1646509F-E1FD-4328-8937-0B5273E053A2}" srcId="{2A64ACA4-CB9E-404D-B3D6-C16A7A3988F3}" destId="{8C68F177-2D5F-40D1-B160-05CE9E163B9B}" srcOrd="1" destOrd="0" parTransId="{612DCD1E-1AC1-40BD-B92E-13E72962CDD3}" sibTransId="{F1FFE980-4950-4591-B6AA-88EE17951C66}"/>
    <dgm:cxn modelId="{E6B210A6-79A0-41B5-8EEE-654393DDE798}" type="presOf" srcId="{4EE876EA-D05E-44C2-88DD-058F2BFD553A}" destId="{E14B3FE5-246E-4328-A75C-1C8F861B8448}" srcOrd="0" destOrd="3" presId="urn:diagrams.loki3.com/BracketList"/>
    <dgm:cxn modelId="{2AADC6A7-FA40-4511-B4D5-826D144E8191}" type="presOf" srcId="{8C68F177-2D5F-40D1-B160-05CE9E163B9B}" destId="{ABD9C361-A801-4E18-A6A6-7F46C57E98C6}" srcOrd="0" destOrd="1" presId="urn:diagrams.loki3.com/BracketList"/>
    <dgm:cxn modelId="{D8749AB5-BFAB-4AB6-8CA4-684D9DD7BF39}" srcId="{172B1114-62AB-4051-89AB-BD5C2D51EBF5}" destId="{3D33524F-D0B2-4C54-A890-67C135B122EE}" srcOrd="0" destOrd="0" parTransId="{4A43892B-4A30-43A9-8E28-DDAAA0B56DA3}" sibTransId="{B39A37AA-2323-41A1-8002-C40193539236}"/>
    <dgm:cxn modelId="{0326C1BC-1C2F-4CA6-B285-21C59C8ABDD8}" srcId="{172B1114-62AB-4051-89AB-BD5C2D51EBF5}" destId="{470B992F-E439-4754-BE6D-581D0B71C2BC}" srcOrd="2" destOrd="0" parTransId="{1ADC4A0C-AADA-4A50-BC54-81367536A259}" sibTransId="{7871AAC8-D852-4D9C-8ECC-9D805637EEDB}"/>
    <dgm:cxn modelId="{E01E26D1-1320-42FF-B029-2175407903F8}" srcId="{2A64ACA4-CB9E-404D-B3D6-C16A7A3988F3}" destId="{C0F6B594-4CFE-4381-B550-A839D2C058B1}" srcOrd="3" destOrd="0" parTransId="{08CDAE8C-6CA4-4E8D-8441-470CC03E982F}" sibTransId="{E919FFD9-7885-4988-8409-0F237AF3AF8C}"/>
    <dgm:cxn modelId="{C29411EA-B483-4101-8A66-31C47B3D4B01}" type="presOf" srcId="{878583F8-ED71-40C9-9609-CD12D890BD13}" destId="{9C6BF12C-8DC5-450A-AC17-E54687C37872}" srcOrd="0" destOrd="0" presId="urn:diagrams.loki3.com/BracketList"/>
    <dgm:cxn modelId="{659C73F3-5181-4796-9656-91669731A830}" type="presOf" srcId="{16114909-7E1C-4774-B92C-750BE1B2D44E}" destId="{ABD9C361-A801-4E18-A6A6-7F46C57E98C6}" srcOrd="0" destOrd="4" presId="urn:diagrams.loki3.com/BracketList"/>
    <dgm:cxn modelId="{A5978595-CBC6-4F8B-8FEE-9C57833CD2F3}" type="presParOf" srcId="{9ECDDAC7-D60E-4BEB-843A-136799487C90}" destId="{E7B1D4C6-0CAC-4BD1-BF1D-0F12B22C500A}" srcOrd="0" destOrd="0" presId="urn:diagrams.loki3.com/BracketList"/>
    <dgm:cxn modelId="{733F9EBB-3D9C-4207-87EC-896E687AA1AD}" type="presParOf" srcId="{E7B1D4C6-0CAC-4BD1-BF1D-0F12B22C500A}" destId="{23BF3C03-4987-44B3-ABCC-ADB2DD8D925C}" srcOrd="0" destOrd="0" presId="urn:diagrams.loki3.com/BracketList"/>
    <dgm:cxn modelId="{78CA14F5-79A4-4901-83B9-E006ECAB9D09}" type="presParOf" srcId="{E7B1D4C6-0CAC-4BD1-BF1D-0F12B22C500A}" destId="{52601563-6C72-4AC6-83D4-BCBDB67E3013}" srcOrd="1" destOrd="0" presId="urn:diagrams.loki3.com/BracketList"/>
    <dgm:cxn modelId="{5F1DE568-AD67-4201-BCE3-EAF72D843DE2}" type="presParOf" srcId="{E7B1D4C6-0CAC-4BD1-BF1D-0F12B22C500A}" destId="{200364BA-DD5F-4F5E-99B5-BEF9C29B8BE7}" srcOrd="2" destOrd="0" presId="urn:diagrams.loki3.com/BracketList"/>
    <dgm:cxn modelId="{A4EA8CE7-6BA4-40B0-BABB-4F2A856BA75C}" type="presParOf" srcId="{E7B1D4C6-0CAC-4BD1-BF1D-0F12B22C500A}" destId="{ABD9C361-A801-4E18-A6A6-7F46C57E98C6}" srcOrd="3" destOrd="0" presId="urn:diagrams.loki3.com/BracketList"/>
    <dgm:cxn modelId="{19FC890A-5504-4531-A380-E4AD8328E4BD}" type="presParOf" srcId="{9ECDDAC7-D60E-4BEB-843A-136799487C90}" destId="{F3271A66-27CB-48D8-83D6-6011B3A1845E}" srcOrd="1" destOrd="0" presId="urn:diagrams.loki3.com/BracketList"/>
    <dgm:cxn modelId="{248A7589-7373-4676-9345-50D7764B9395}" type="presParOf" srcId="{9ECDDAC7-D60E-4BEB-843A-136799487C90}" destId="{DB53295E-1E3C-4B15-9137-9864800BC1FB}" srcOrd="2" destOrd="0" presId="urn:diagrams.loki3.com/BracketList"/>
    <dgm:cxn modelId="{03460AB6-F2C1-4300-A000-D727557588B2}" type="presParOf" srcId="{DB53295E-1E3C-4B15-9137-9864800BC1FB}" destId="{4EC1A8F0-3BBE-4883-A4CF-DEDD6C77A05E}" srcOrd="0" destOrd="0" presId="urn:diagrams.loki3.com/BracketList"/>
    <dgm:cxn modelId="{E72339C3-F221-442D-AC3A-B177F7A765FA}" type="presParOf" srcId="{DB53295E-1E3C-4B15-9137-9864800BC1FB}" destId="{FD6E38FB-6685-452E-BD07-C6544A009CBA}" srcOrd="1" destOrd="0" presId="urn:diagrams.loki3.com/BracketList"/>
    <dgm:cxn modelId="{48A50B16-4E27-4EC0-A3FE-5448D7966498}" type="presParOf" srcId="{DB53295E-1E3C-4B15-9137-9864800BC1FB}" destId="{8C09642C-120F-498E-9C11-ABFB87A494E4}" srcOrd="2" destOrd="0" presId="urn:diagrams.loki3.com/BracketList"/>
    <dgm:cxn modelId="{0496912E-2B4A-485E-9EA2-5B9D1084299A}" type="presParOf" srcId="{DB53295E-1E3C-4B15-9137-9864800BC1FB}" destId="{E14B3FE5-246E-4328-A75C-1C8F861B8448}" srcOrd="3" destOrd="0" presId="urn:diagrams.loki3.com/BracketList"/>
    <dgm:cxn modelId="{BCAA7334-64CB-41CF-830B-FFB50F64FBD7}" type="presParOf" srcId="{9ECDDAC7-D60E-4BEB-843A-136799487C90}" destId="{EEE0BC23-CE69-445E-8598-035CF2E291E9}" srcOrd="3" destOrd="0" presId="urn:diagrams.loki3.com/BracketList"/>
    <dgm:cxn modelId="{3D1C6333-792F-40B8-81F0-0FC9B760ADA0}" type="presParOf" srcId="{9ECDDAC7-D60E-4BEB-843A-136799487C90}" destId="{C0BCE345-E202-4563-AEA8-645B39A8914A}" srcOrd="4" destOrd="0" presId="urn:diagrams.loki3.com/BracketList"/>
    <dgm:cxn modelId="{36ACB474-CAAF-41A6-808F-98F3576BFBDC}" type="presParOf" srcId="{C0BCE345-E202-4563-AEA8-645B39A8914A}" destId="{9C6BF12C-8DC5-450A-AC17-E54687C37872}" srcOrd="0" destOrd="0" presId="urn:diagrams.loki3.com/BracketList"/>
    <dgm:cxn modelId="{98C3425E-E908-48BF-9FE6-697E5D8E0D7D}" type="presParOf" srcId="{C0BCE345-E202-4563-AEA8-645B39A8914A}" destId="{7973C863-99A1-4BEE-B120-E0923A7A3EB8}" srcOrd="1" destOrd="0" presId="urn:diagrams.loki3.com/BracketList"/>
    <dgm:cxn modelId="{AF16C4DE-6A42-4EDB-A1DD-228CFD085180}" type="presParOf" srcId="{C0BCE345-E202-4563-AEA8-645B39A8914A}" destId="{CDBE4B79-DEB1-45CA-A532-69953D12673F}" srcOrd="2" destOrd="0" presId="urn:diagrams.loki3.com/BracketList"/>
    <dgm:cxn modelId="{601E32F4-5160-4D74-B3E1-15B10DBDD081}" type="presParOf" srcId="{C0BCE345-E202-4563-AEA8-645B39A8914A}" destId="{75C4C17E-C85E-4DEE-B3DD-9B60CDE50254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2EAC31-565B-4759-86EF-47E8E11AA225}">
      <dsp:nvSpPr>
        <dsp:cNvPr id="0" name=""/>
        <dsp:cNvSpPr/>
      </dsp:nvSpPr>
      <dsp:spPr>
        <a:xfrm>
          <a:off x="0" y="0"/>
          <a:ext cx="1796049" cy="305611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900" b="1" kern="1200" dirty="0"/>
            <a:t>برامج الزمالة </a:t>
          </a:r>
          <a:endParaRPr lang="en-US" sz="2900" b="1" kern="1200" dirty="0"/>
        </a:p>
      </dsp:txBody>
      <dsp:txXfrm>
        <a:off x="0" y="1222445"/>
        <a:ext cx="1796049" cy="1222445"/>
      </dsp:txXfrm>
    </dsp:sp>
    <dsp:sp modelId="{FAE335CE-4E17-43D3-A667-0142BE1668A1}">
      <dsp:nvSpPr>
        <dsp:cNvPr id="0" name=""/>
        <dsp:cNvSpPr/>
      </dsp:nvSpPr>
      <dsp:spPr>
        <a:xfrm>
          <a:off x="390336" y="183366"/>
          <a:ext cx="1017685" cy="1017685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10000" r="-1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7860A8-9C9C-4D02-BBBF-25F75C296FFF}">
      <dsp:nvSpPr>
        <dsp:cNvPr id="0" name=""/>
        <dsp:cNvSpPr/>
      </dsp:nvSpPr>
      <dsp:spPr>
        <a:xfrm>
          <a:off x="1851085" y="0"/>
          <a:ext cx="1796049" cy="305611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900" b="1" kern="1200" dirty="0">
              <a:cs typeface="+mj-cs"/>
            </a:rPr>
            <a:t>ورش العمل</a:t>
          </a:r>
          <a:endParaRPr lang="ar-LB" sz="2900" b="1" kern="1200" dirty="0">
            <a:cs typeface="+mj-cs"/>
          </a:endParaRPr>
        </a:p>
      </dsp:txBody>
      <dsp:txXfrm>
        <a:off x="1851085" y="1222445"/>
        <a:ext cx="1796049" cy="1222445"/>
      </dsp:txXfrm>
    </dsp:sp>
    <dsp:sp modelId="{7EC05C45-E892-45BB-AF74-34BF4E68C341}">
      <dsp:nvSpPr>
        <dsp:cNvPr id="0" name=""/>
        <dsp:cNvSpPr/>
      </dsp:nvSpPr>
      <dsp:spPr>
        <a:xfrm>
          <a:off x="2240267" y="183366"/>
          <a:ext cx="1017685" cy="1017685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l="-10000" r="-1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AF1923-AA30-4397-95D9-FE58F69C74C3}">
      <dsp:nvSpPr>
        <dsp:cNvPr id="0" name=""/>
        <dsp:cNvSpPr/>
      </dsp:nvSpPr>
      <dsp:spPr>
        <a:xfrm>
          <a:off x="3701016" y="0"/>
          <a:ext cx="1796049" cy="305611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900" b="1" kern="1200" dirty="0">
              <a:cs typeface="+mj-cs"/>
            </a:rPr>
            <a:t>الخدمات الاستشارية</a:t>
          </a:r>
          <a:endParaRPr lang="en-US" sz="2900" b="1" kern="1200" dirty="0"/>
        </a:p>
      </dsp:txBody>
      <dsp:txXfrm>
        <a:off x="3701016" y="1222445"/>
        <a:ext cx="1796049" cy="1222445"/>
      </dsp:txXfrm>
    </dsp:sp>
    <dsp:sp modelId="{F025C60B-B013-4E83-BB9D-7DF6E8472A90}">
      <dsp:nvSpPr>
        <dsp:cNvPr id="0" name=""/>
        <dsp:cNvSpPr/>
      </dsp:nvSpPr>
      <dsp:spPr>
        <a:xfrm>
          <a:off x="4090197" y="183366"/>
          <a:ext cx="1017685" cy="1017685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l="-10000" r="-1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BA32AF-6756-44F4-A158-C2680BB35532}">
      <dsp:nvSpPr>
        <dsp:cNvPr id="0" name=""/>
        <dsp:cNvSpPr/>
      </dsp:nvSpPr>
      <dsp:spPr>
        <a:xfrm>
          <a:off x="138691" y="3010396"/>
          <a:ext cx="5031148" cy="45717"/>
        </a:xfrm>
        <a:prstGeom prst="bevel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04F355-41C0-404D-A096-DCB1A291BE26}">
      <dsp:nvSpPr>
        <dsp:cNvPr id="0" name=""/>
        <dsp:cNvSpPr/>
      </dsp:nvSpPr>
      <dsp:spPr>
        <a:xfrm>
          <a:off x="0" y="375955"/>
          <a:ext cx="2204025" cy="3506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ar-SA" sz="2000" b="1" kern="1200">
              <a:solidFill>
                <a:schemeClr val="tx1"/>
              </a:solidFill>
              <a:cs typeface="+mn-cs"/>
            </a:rPr>
            <a:t>إدارة النظم الإحصائية</a:t>
          </a:r>
          <a:r>
            <a:rPr lang="ar-LB" sz="2000" b="1" kern="1200">
              <a:solidFill>
                <a:schemeClr val="tx1"/>
              </a:solidFill>
              <a:cs typeface="+mn-cs"/>
            </a:rPr>
            <a:t> </a:t>
          </a:r>
          <a:endParaRPr lang="en-US" sz="2000" b="1" kern="1200" dirty="0">
            <a:solidFill>
              <a:schemeClr val="tx1"/>
            </a:solidFill>
          </a:endParaRPr>
        </a:p>
      </dsp:txBody>
      <dsp:txXfrm>
        <a:off x="0" y="375955"/>
        <a:ext cx="2204025" cy="350689"/>
      </dsp:txXfrm>
    </dsp:sp>
    <dsp:sp modelId="{1AD0A8CA-E5E2-4B2D-A487-B3C798B3C8FF}">
      <dsp:nvSpPr>
        <dsp:cNvPr id="0" name=""/>
        <dsp:cNvSpPr/>
      </dsp:nvSpPr>
      <dsp:spPr>
        <a:xfrm>
          <a:off x="2204025" y="3808"/>
          <a:ext cx="375175" cy="1249329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9AF475-5349-423B-9D88-AABF17ECE293}">
      <dsp:nvSpPr>
        <dsp:cNvPr id="0" name=""/>
        <dsp:cNvSpPr/>
      </dsp:nvSpPr>
      <dsp:spPr>
        <a:xfrm>
          <a:off x="2729271" y="3808"/>
          <a:ext cx="6025920" cy="124932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ar-LB" sz="2000" kern="1200" dirty="0">
              <a:solidFill>
                <a:schemeClr val="tx1"/>
              </a:solidFill>
            </a:rPr>
            <a:t>الاستراتيجية الوطنية لتطوير الإحصاء (مصر والاردن) </a:t>
          </a:r>
          <a:r>
            <a:rPr lang="en-US" sz="2000" kern="1200" dirty="0">
              <a:solidFill>
                <a:schemeClr val="tx1"/>
              </a:solidFill>
            </a:rPr>
            <a:t>NSDS</a:t>
          </a: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ar-SA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تطوير البنى الأساسية اللازمة للعمل الإحصائي</a:t>
          </a:r>
          <a:endParaRPr lang="en-US" sz="2000" kern="1200" dirty="0">
            <a:solidFill>
              <a:schemeClr val="tx1"/>
            </a:solidFill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ar-LB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سبل </a:t>
          </a:r>
          <a:r>
            <a:rPr lang="ar-SA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الاستفادة من  التطورات في مجالات تكنولوجيا المعلومات والاتصالات 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2729271" y="3808"/>
        <a:ext cx="6025920" cy="1249329"/>
      </dsp:txXfrm>
    </dsp:sp>
    <dsp:sp modelId="{23BF3C03-4987-44B3-ABCC-ADB2DD8D925C}">
      <dsp:nvSpPr>
        <dsp:cNvPr id="0" name=""/>
        <dsp:cNvSpPr/>
      </dsp:nvSpPr>
      <dsp:spPr>
        <a:xfrm>
          <a:off x="0" y="1588111"/>
          <a:ext cx="2291281" cy="599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ar-LB" sz="2000" b="1" kern="1200" dirty="0">
              <a:solidFill>
                <a:schemeClr val="tx1"/>
              </a:solidFill>
              <a:cs typeface="+mn-cs"/>
            </a:rPr>
            <a:t>ا</a:t>
          </a:r>
          <a:r>
            <a:rPr lang="ar-SA" sz="2000" b="1" kern="1200" dirty="0">
              <a:solidFill>
                <a:schemeClr val="tx1"/>
              </a:solidFill>
              <a:cs typeface="+mn-cs"/>
            </a:rPr>
            <a:t>لإحصاءات الاقتصادية والحسابات القومية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0" y="1588111"/>
        <a:ext cx="2291281" cy="599565"/>
      </dsp:txXfrm>
    </dsp:sp>
    <dsp:sp modelId="{52601563-6C72-4AC6-83D4-BCBDB67E3013}">
      <dsp:nvSpPr>
        <dsp:cNvPr id="0" name=""/>
        <dsp:cNvSpPr/>
      </dsp:nvSpPr>
      <dsp:spPr>
        <a:xfrm>
          <a:off x="2291281" y="1269592"/>
          <a:ext cx="359775" cy="1236603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D9C361-A801-4E18-A6A6-7F46C57E98C6}">
      <dsp:nvSpPr>
        <dsp:cNvPr id="0" name=""/>
        <dsp:cNvSpPr/>
      </dsp:nvSpPr>
      <dsp:spPr>
        <a:xfrm>
          <a:off x="2794966" y="1276839"/>
          <a:ext cx="5964934" cy="122211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marR="0" lvl="1" indent="-228600" algn="r" defTabSz="889000" rtl="1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ar-LB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ت</a:t>
          </a:r>
          <a:r>
            <a:rPr lang="ar-SA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قي</a:t>
          </a:r>
          <a:r>
            <a:rPr lang="ar-LB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ي</a:t>
          </a:r>
          <a:r>
            <a:rPr lang="ar-SA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م الإحصاءات وتحديد المتطلبات لتحسين الإحصاءات القومية والمسوح، وتحديثها</a:t>
          </a:r>
          <a:endParaRPr lang="en-US" sz="2000" kern="1200" dirty="0">
            <a:solidFill>
              <a:schemeClr val="tx1"/>
            </a:solidFill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ar-SA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اعتماد نظام الحسابات القومية كإطار عام وشامل للحسابات الاقتصادية</a:t>
          </a:r>
          <a:endParaRPr lang="en-US" sz="2000" kern="1200" dirty="0">
            <a:solidFill>
              <a:schemeClr val="tx1"/>
            </a:solidFill>
          </a:endParaRPr>
        </a:p>
        <a:p>
          <a:pPr marL="228600" lvl="1" indent="-228600" algn="r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ar-SA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طرق الاستفادة من السجلات الإحصائية للمؤسسات 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2794966" y="1276839"/>
        <a:ext cx="5964934" cy="1222110"/>
      </dsp:txXfrm>
    </dsp:sp>
    <dsp:sp modelId="{4EC1A8F0-3BBE-4883-A4CF-DEDD6C77A05E}">
      <dsp:nvSpPr>
        <dsp:cNvPr id="0" name=""/>
        <dsp:cNvSpPr/>
      </dsp:nvSpPr>
      <dsp:spPr>
        <a:xfrm>
          <a:off x="0" y="3384525"/>
          <a:ext cx="2190307" cy="599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ar-SA" sz="2000" b="1" kern="1200" dirty="0">
              <a:solidFill>
                <a:schemeClr val="tx1"/>
              </a:solidFill>
              <a:cs typeface="+mn-cs"/>
            </a:rPr>
            <a:t>الإحصاءات ال</a:t>
          </a:r>
          <a:r>
            <a:rPr lang="ar-LB" sz="2000" b="1" kern="1200" dirty="0">
              <a:solidFill>
                <a:schemeClr val="tx1"/>
              </a:solidFill>
              <a:cs typeface="+mn-cs"/>
            </a:rPr>
            <a:t>ديمغرافية</a:t>
          </a:r>
          <a:r>
            <a:rPr lang="ar-SA" sz="2000" b="1" kern="1200" dirty="0">
              <a:solidFill>
                <a:schemeClr val="tx1"/>
              </a:solidFill>
              <a:cs typeface="+mn-cs"/>
            </a:rPr>
            <a:t> والاجتماعية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0" y="3384525"/>
        <a:ext cx="2190307" cy="599565"/>
      </dsp:txXfrm>
    </dsp:sp>
    <dsp:sp modelId="{FD6E38FB-6685-452E-BD07-C6544A009CBA}">
      <dsp:nvSpPr>
        <dsp:cNvPr id="0" name=""/>
        <dsp:cNvSpPr/>
      </dsp:nvSpPr>
      <dsp:spPr>
        <a:xfrm>
          <a:off x="2190306" y="2522650"/>
          <a:ext cx="438061" cy="2323314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4B3FE5-246E-4328-A75C-1C8F861B8448}">
      <dsp:nvSpPr>
        <dsp:cNvPr id="0" name=""/>
        <dsp:cNvSpPr/>
      </dsp:nvSpPr>
      <dsp:spPr>
        <a:xfrm>
          <a:off x="2803592" y="2522650"/>
          <a:ext cx="5957635" cy="232331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r" defTabSz="889000" rtl="1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Char char="•"/>
          </a:pPr>
          <a:r>
            <a:rPr lang="ar-SA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تخطيط و</a:t>
          </a:r>
          <a:r>
            <a:rPr lang="ar-LB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ضمان </a:t>
          </a:r>
          <a:r>
            <a:rPr lang="ar-SA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جودة  إجراء التعدادات العامة للسكان وال</a:t>
          </a:r>
          <a:r>
            <a:rPr lang="ar-LB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مساكن</a:t>
          </a:r>
          <a:r>
            <a:rPr lang="ar-SA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والمسوح وبالاستفادة من استخدامات طرق بديلة </a:t>
          </a:r>
          <a:r>
            <a:rPr lang="ar-LB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واستخدام</a:t>
          </a:r>
          <a:r>
            <a:rPr lang="en-US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ar-SA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التكنولوجيا </a:t>
          </a:r>
          <a:r>
            <a:rPr lang="ar-LB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الحديثة </a:t>
          </a:r>
          <a:r>
            <a:rPr lang="ar-SA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في </a:t>
          </a:r>
          <a:r>
            <a:rPr lang="ar-LB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مراحل التعداد المختلفة</a:t>
          </a:r>
          <a:endParaRPr lang="en-US" sz="2000" kern="1200" dirty="0">
            <a:solidFill>
              <a:schemeClr val="tx1"/>
            </a:solidFill>
          </a:endParaRPr>
        </a:p>
        <a:p>
          <a:pPr marL="228600" lvl="1" indent="-228600" algn="r" defTabSz="889000" rtl="1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Char char="•"/>
          </a:pPr>
          <a:r>
            <a:rPr lang="ar-SA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إحصاءات الفقر وقياس الفقر متعدد الابعاد</a:t>
          </a:r>
          <a:endParaRPr lang="en-US" sz="2000" kern="1200" dirty="0">
            <a:solidFill>
              <a:schemeClr val="tx1"/>
            </a:solidFill>
          </a:endParaRPr>
        </a:p>
        <a:p>
          <a:pPr marL="228600" lvl="1" indent="-228600" algn="r" defTabSz="889000" rtl="1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Char char="•"/>
          </a:pPr>
          <a:r>
            <a:rPr lang="ar-SA" sz="2000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تقييم </a:t>
          </a:r>
          <a:r>
            <a:rPr lang="ar-LB" sz="2000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اكتمال بيانات السجلات</a:t>
          </a:r>
          <a:r>
            <a:rPr lang="ar-SA" sz="2000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ال</a:t>
          </a:r>
          <a:r>
            <a:rPr lang="ar-LB" sz="2000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مدنية</a:t>
          </a:r>
          <a:r>
            <a:rPr lang="ar-SA" sz="2000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والإحصاءات الحيوية</a:t>
          </a:r>
          <a:endParaRPr lang="en-US" sz="2000" kern="1200" dirty="0">
            <a:solidFill>
              <a:schemeClr val="tx1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>
          <a:pPr marL="228600" lvl="1" indent="-228600" algn="r" defTabSz="889000" rtl="1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Char char="•"/>
          </a:pPr>
          <a:r>
            <a:rPr lang="ar-LB" sz="2000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إطلاق منصة التعلم الإلكتروني لإحصاءات النوع الاجتماعي</a:t>
          </a:r>
          <a:endParaRPr lang="en-US" sz="2000" kern="1200" dirty="0">
            <a:solidFill>
              <a:schemeClr val="tx1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>
          <a:pPr marL="228600" lvl="1" indent="-228600" algn="r" defTabSz="889000" rtl="1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Char char="•"/>
          </a:pPr>
          <a:r>
            <a:rPr lang="ar-LB" sz="2000" kern="1200" dirty="0">
              <a:solidFill>
                <a:schemeClr val="tx1"/>
              </a:solidFill>
            </a:rPr>
            <a:t>إ</a:t>
          </a:r>
          <a:r>
            <a:rPr lang="ar-SA" sz="2000" kern="1200" dirty="0">
              <a:solidFill>
                <a:schemeClr val="tx1"/>
              </a:solidFill>
            </a:rPr>
            <a:t>جراء مسح </a:t>
          </a:r>
          <a:r>
            <a:rPr lang="ar-LB" sz="2000" kern="1200" dirty="0">
              <a:solidFill>
                <a:schemeClr val="tx1"/>
              </a:solidFill>
            </a:rPr>
            <a:t>ا</a:t>
          </a:r>
          <a:r>
            <a:rPr lang="ar-SA" sz="2000" kern="1200" dirty="0">
              <a:solidFill>
                <a:schemeClr val="tx1"/>
              </a:solidFill>
            </a:rPr>
            <a:t>لعنف ضد المرأة ذات الإعاقة </a:t>
          </a:r>
          <a:r>
            <a:rPr lang="ar-LB" sz="2000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</a:t>
          </a:r>
          <a:endParaRPr lang="en-US" sz="2000" kern="1200" dirty="0">
            <a:solidFill>
              <a:schemeClr val="tx1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>
          <a:pPr marL="228600" lvl="1" indent="-228600" algn="r" defTabSz="889000" rtl="1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Char char="•"/>
          </a:pPr>
          <a:r>
            <a:rPr lang="ar-LB" sz="2000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تدريب وطني على </a:t>
          </a:r>
          <a:r>
            <a:rPr lang="ar-SA" sz="2000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إحصاءات الإعاقة</a:t>
          </a:r>
          <a:endParaRPr lang="en-US" sz="2000" kern="1200" dirty="0">
            <a:solidFill>
              <a:schemeClr val="tx1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2803592" y="2522650"/>
        <a:ext cx="5957635" cy="2323314"/>
      </dsp:txXfrm>
    </dsp:sp>
    <dsp:sp modelId="{9C6BF12C-8DC5-450A-AC17-E54687C37872}">
      <dsp:nvSpPr>
        <dsp:cNvPr id="0" name=""/>
        <dsp:cNvSpPr/>
      </dsp:nvSpPr>
      <dsp:spPr>
        <a:xfrm>
          <a:off x="0" y="5129142"/>
          <a:ext cx="2190307" cy="5995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LB" sz="2000" b="1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أهداف </a:t>
          </a:r>
          <a:r>
            <a:rPr lang="ar-SA" sz="2000" b="1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التنمية المستدامة</a:t>
          </a:r>
          <a:endParaRPr lang="en-US" sz="2000" b="1" kern="1200" dirty="0">
            <a:solidFill>
              <a:schemeClr val="tx1"/>
            </a:solidFill>
            <a:latin typeface="Calibri"/>
            <a:ea typeface="+mn-ea"/>
            <a:cs typeface="+mn-cs"/>
          </a:endParaRPr>
        </a:p>
      </dsp:txBody>
      <dsp:txXfrm>
        <a:off x="0" y="5129142"/>
        <a:ext cx="2190307" cy="599565"/>
      </dsp:txXfrm>
    </dsp:sp>
    <dsp:sp modelId="{7973C863-99A1-4BEE-B120-E0923A7A3EB8}">
      <dsp:nvSpPr>
        <dsp:cNvPr id="0" name=""/>
        <dsp:cNvSpPr/>
      </dsp:nvSpPr>
      <dsp:spPr>
        <a:xfrm>
          <a:off x="2190306" y="4862419"/>
          <a:ext cx="438061" cy="1274075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C4C17E-C85E-4DEE-B3DD-9B60CDE50254}">
      <dsp:nvSpPr>
        <dsp:cNvPr id="0" name=""/>
        <dsp:cNvSpPr/>
      </dsp:nvSpPr>
      <dsp:spPr>
        <a:xfrm>
          <a:off x="2803592" y="4862419"/>
          <a:ext cx="5957635" cy="127407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r" defTabSz="889000" rtl="1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ar-SA" sz="2000" kern="1200" dirty="0">
              <a:solidFill>
                <a:schemeClr val="tx1"/>
              </a:solidFill>
            </a:rPr>
            <a:t>رصد الإنفاق الاجتماعي </a:t>
          </a:r>
          <a:r>
            <a:rPr lang="en-US" sz="2000" kern="1200" dirty="0">
              <a:solidFill>
                <a:schemeClr val="tx1"/>
              </a:solidFill>
            </a:rPr>
            <a:t>: </a:t>
          </a:r>
          <a:r>
            <a:rPr lang="ar-SA" sz="2000" kern="1200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إطار متكامل لدعم السياسات المالية الكلية وأهداف التنمية المستدامة</a:t>
          </a:r>
          <a:endParaRPr lang="en-US" sz="2000" kern="1200" dirty="0">
            <a:solidFill>
              <a:prstClr val="black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  <a:p>
          <a:pPr marL="228600" lvl="1" indent="-228600" algn="r" defTabSz="889000" rtl="1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Char char="•"/>
          </a:pPr>
          <a:r>
            <a:rPr lang="ar-SA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منهجيات ومصادر البيانات</a:t>
          </a:r>
          <a:r>
            <a:rPr lang="ar-LB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وتحليلها وابلاغها،</a:t>
          </a:r>
          <a:r>
            <a:rPr lang="ar-SA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والتقديرات المستخدمة لإنتاج البيانات والإحصاءات</a:t>
          </a:r>
          <a:r>
            <a:rPr lang="ar-LB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ذات الصلة </a:t>
          </a:r>
          <a:r>
            <a:rPr lang="ar-SA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بمؤشرات التنمية المستدامة 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2803592" y="4862419"/>
        <a:ext cx="5957635" cy="12740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BF3C03-4987-44B3-ABCC-ADB2DD8D925C}">
      <dsp:nvSpPr>
        <dsp:cNvPr id="0" name=""/>
        <dsp:cNvSpPr/>
      </dsp:nvSpPr>
      <dsp:spPr>
        <a:xfrm>
          <a:off x="133540" y="1181204"/>
          <a:ext cx="1531401" cy="7955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55880" rIns="156464" bIns="55880" numCol="1" spcCol="1270" anchor="ctr" anchorCtr="0">
          <a:noAutofit/>
        </a:bodyPr>
        <a:lstStyle/>
        <a:p>
          <a:pPr marL="0" lvl="0" indent="0" algn="ctr" defTabSz="977900" rtl="1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+mj-lt"/>
            <a:buNone/>
          </a:pPr>
          <a:r>
            <a:rPr lang="ar-LB" sz="2200" b="1" kern="1200" dirty="0">
              <a:solidFill>
                <a:schemeClr val="tx1"/>
              </a:solidFill>
              <a:cs typeface="+mn-cs"/>
            </a:rPr>
            <a:t>ا</a:t>
          </a:r>
          <a:r>
            <a:rPr lang="ar-SA" sz="2200" b="1" kern="1200" dirty="0">
              <a:solidFill>
                <a:schemeClr val="tx1"/>
              </a:solidFill>
              <a:cs typeface="+mn-cs"/>
            </a:rPr>
            <a:t>لإحصاءات الاقتصادية والحسابات القومية</a:t>
          </a:r>
          <a:endParaRPr lang="en-US" sz="2200" kern="1200" dirty="0">
            <a:solidFill>
              <a:schemeClr val="tx1"/>
            </a:solidFill>
            <a:cs typeface="+mn-cs"/>
          </a:endParaRPr>
        </a:p>
      </dsp:txBody>
      <dsp:txXfrm>
        <a:off x="133540" y="1181204"/>
        <a:ext cx="1531401" cy="795529"/>
      </dsp:txXfrm>
    </dsp:sp>
    <dsp:sp modelId="{52601563-6C72-4AC6-83D4-BCBDB67E3013}">
      <dsp:nvSpPr>
        <dsp:cNvPr id="0" name=""/>
        <dsp:cNvSpPr/>
      </dsp:nvSpPr>
      <dsp:spPr>
        <a:xfrm>
          <a:off x="1556459" y="333330"/>
          <a:ext cx="205597" cy="2297041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D9C361-A801-4E18-A6A6-7F46C57E98C6}">
      <dsp:nvSpPr>
        <dsp:cNvPr id="0" name=""/>
        <dsp:cNvSpPr/>
      </dsp:nvSpPr>
      <dsp:spPr>
        <a:xfrm>
          <a:off x="1844969" y="286049"/>
          <a:ext cx="6689881" cy="305892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233363" lvl="1" indent="-233363" algn="r" defTabSz="977900" rtl="1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ar-EG" sz="2200" kern="1200" dirty="0">
              <a:solidFill>
                <a:schemeClr val="tx1"/>
              </a:solidFill>
            </a:rPr>
            <a:t>اجتماع</a:t>
          </a:r>
          <a:r>
            <a:rPr lang="ar-LB" sz="2200" kern="1200" dirty="0">
              <a:solidFill>
                <a:schemeClr val="tx1"/>
              </a:solidFill>
            </a:rPr>
            <a:t>ي</a:t>
          </a:r>
          <a:r>
            <a:rPr lang="ar-EG" sz="2200" kern="1200" dirty="0">
              <a:solidFill>
                <a:schemeClr val="tx1"/>
              </a:solidFill>
            </a:rPr>
            <a:t> </a:t>
          </a:r>
          <a:r>
            <a:rPr lang="ar-LB" sz="2200" kern="1200" dirty="0">
              <a:solidFill>
                <a:schemeClr val="tx1"/>
              </a:solidFill>
            </a:rPr>
            <a:t>ا</a:t>
          </a:r>
          <a:r>
            <a:rPr lang="ar-EG" sz="2200" kern="1200" dirty="0">
              <a:solidFill>
                <a:schemeClr val="tx1"/>
              </a:solidFill>
            </a:rPr>
            <a:t>للجنة الفرعية للإحصاءات الاقتصادية </a:t>
          </a:r>
          <a:r>
            <a:rPr lang="ar-LB" sz="2200" kern="1200" dirty="0">
              <a:solidFill>
                <a:schemeClr val="tx1"/>
              </a:solidFill>
            </a:rPr>
            <a:t>و</a:t>
          </a:r>
          <a:r>
            <a:rPr lang="ar-SA" sz="2200" kern="1200" dirty="0">
              <a:solidFill>
                <a:schemeClr val="tx1"/>
              </a:solidFill>
            </a:rPr>
            <a:t> للجنة الفرعية للحسابات القومية </a:t>
          </a:r>
          <a:r>
            <a:rPr lang="ar-LB" sz="2200" kern="1200" dirty="0">
              <a:solidFill>
                <a:schemeClr val="tx1"/>
              </a:solidFill>
            </a:rPr>
            <a:t> مع ال</a:t>
          </a:r>
          <a:r>
            <a:rPr lang="ar-EG" sz="2200" kern="1200" dirty="0">
              <a:solidFill>
                <a:schemeClr val="tx1"/>
              </a:solidFill>
            </a:rPr>
            <a:t>أمانة العامة </a:t>
          </a:r>
          <a:r>
            <a:rPr lang="ar-LB" sz="2200" kern="1200" dirty="0">
              <a:solidFill>
                <a:schemeClr val="tx1"/>
              </a:solidFill>
            </a:rPr>
            <a:t>لجامعة الدول العريبة</a:t>
          </a:r>
          <a:endParaRPr lang="en-US" sz="2200" kern="1200" baseline="0" dirty="0">
            <a:solidFill>
              <a:schemeClr val="tx1"/>
            </a:solidFill>
            <a:cs typeface="+mn-cs"/>
          </a:endParaRPr>
        </a:p>
        <a:p>
          <a:pPr marL="233363" lvl="1" indent="-233363" algn="r" defTabSz="977900" rtl="1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Char char="•"/>
            <a:tabLst/>
          </a:pPr>
          <a:r>
            <a:rPr lang="ar-SA" sz="2200" b="1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الأساليب والمصادر لتجميع التقديرات للناتج المحلي الإجمالي</a:t>
          </a:r>
          <a:endParaRPr lang="en-US" sz="2200" kern="1200" baseline="0" dirty="0">
            <a:solidFill>
              <a:schemeClr val="tx1"/>
            </a:solidFill>
            <a:cs typeface="+mn-cs"/>
          </a:endParaRPr>
        </a:p>
        <a:p>
          <a:pPr marL="233363" lvl="1" indent="-233363" algn="r" defTabSz="977900" rtl="1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Char char="•"/>
            <a:tabLst/>
          </a:pPr>
          <a:r>
            <a:rPr lang="ar-SA" sz="2200" kern="1200" dirty="0">
              <a:solidFill>
                <a:schemeClr val="tx1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rPr>
            <a:t>التمويل الإسلامي في الحسابات القومية</a:t>
          </a:r>
          <a:endParaRPr lang="en-US" sz="2200" kern="1200" baseline="0" dirty="0">
            <a:solidFill>
              <a:schemeClr val="tx1"/>
            </a:solidFill>
            <a:cs typeface="+mn-cs"/>
          </a:endParaRPr>
        </a:p>
        <a:p>
          <a:pPr marL="233363" lvl="1" indent="-233363" algn="r" defTabSz="977900" rtl="1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  <a:tabLst/>
          </a:pPr>
          <a:r>
            <a:rPr lang="ar-SA" sz="2200" kern="1200" dirty="0">
              <a:solidFill>
                <a:schemeClr val="tx1"/>
              </a:solidFill>
            </a:rPr>
            <a:t>جداول </a:t>
          </a:r>
          <a:r>
            <a:rPr lang="ar-LB" sz="2200" kern="1200" dirty="0">
              <a:solidFill>
                <a:schemeClr val="tx1"/>
              </a:solidFill>
            </a:rPr>
            <a:t>العرض والاستخدام</a:t>
          </a:r>
          <a:endParaRPr lang="en-US" sz="2200" b="1" kern="1200" baseline="0" dirty="0">
            <a:solidFill>
              <a:schemeClr val="tx1"/>
            </a:solidFill>
            <a:effectLst/>
            <a:latin typeface="+mn-lt"/>
            <a:ea typeface="+mn-ea"/>
            <a:cs typeface="+mn-cs"/>
          </a:endParaRPr>
        </a:p>
        <a:p>
          <a:pPr marL="233363" marR="0" lvl="1" indent="-233363" algn="r" defTabSz="9779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ar-LB" sz="2200" kern="1200" dirty="0">
              <a:solidFill>
                <a:schemeClr val="tx1"/>
              </a:solidFill>
            </a:rPr>
            <a:t>تقييم سلسة </a:t>
          </a:r>
          <a:r>
            <a:rPr lang="ar-SA" sz="2200" kern="1200" dirty="0">
              <a:solidFill>
                <a:schemeClr val="tx1"/>
              </a:solidFill>
            </a:rPr>
            <a:t>إحصاءات الأسعار</a:t>
          </a:r>
          <a:r>
            <a:rPr lang="ar-LB" sz="2200" kern="1200" dirty="0">
              <a:solidFill>
                <a:schemeClr val="tx1"/>
              </a:solidFill>
            </a:rPr>
            <a:t> السنوية</a:t>
          </a:r>
          <a:r>
            <a:rPr lang="ar-SA" sz="2200" kern="1200" dirty="0">
              <a:solidFill>
                <a:schemeClr val="tx1"/>
              </a:solidFill>
            </a:rPr>
            <a:t> </a:t>
          </a:r>
          <a:r>
            <a:rPr lang="ar-LB" sz="2200" kern="1200" dirty="0">
              <a:solidFill>
                <a:schemeClr val="tx1"/>
              </a:solidFill>
            </a:rPr>
            <a:t>بال</a:t>
          </a:r>
          <a:r>
            <a:rPr lang="ar-SA" sz="2200" kern="1200" dirty="0">
              <a:solidFill>
                <a:schemeClr val="tx1"/>
              </a:solidFill>
            </a:rPr>
            <a:t>تنسيق</a:t>
          </a:r>
          <a:r>
            <a:rPr lang="ar-LB" sz="2200" kern="1200" dirty="0">
              <a:solidFill>
                <a:schemeClr val="tx1"/>
              </a:solidFill>
            </a:rPr>
            <a:t> مع</a:t>
          </a:r>
          <a:r>
            <a:rPr lang="ar-SA" sz="2200" kern="1200" dirty="0">
              <a:solidFill>
                <a:schemeClr val="tx1"/>
              </a:solidFill>
            </a:rPr>
            <a:t> مؤشرات الأسعار</a:t>
          </a:r>
          <a:r>
            <a:rPr lang="ar-LB" sz="2200" kern="1200" dirty="0">
              <a:solidFill>
                <a:schemeClr val="tx1"/>
              </a:solidFill>
            </a:rPr>
            <a:t> للسنوات 2011-2016</a:t>
          </a:r>
          <a:endParaRPr lang="en-US" sz="2200" b="1" kern="1200" baseline="0" dirty="0">
            <a:solidFill>
              <a:schemeClr val="tx1"/>
            </a:solidFill>
            <a:effectLst/>
            <a:latin typeface="+mn-lt"/>
            <a:ea typeface="+mn-ea"/>
            <a:cs typeface="+mn-cs"/>
          </a:endParaRPr>
        </a:p>
        <a:p>
          <a:pPr marL="233363" lvl="1" indent="-233363" algn="r" defTabSz="977900" rtl="1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  <a:tabLst/>
          </a:pPr>
          <a:r>
            <a:rPr lang="ar-SA" sz="2200" kern="1200" dirty="0">
              <a:solidFill>
                <a:schemeClr val="tx1"/>
              </a:solidFill>
            </a:rPr>
            <a:t>مؤشرات أسعار المنتجين في قطاع الصناعة </a:t>
          </a:r>
          <a:endParaRPr lang="en-US" sz="2200" b="1" kern="1200" baseline="0" dirty="0">
            <a:solidFill>
              <a:schemeClr val="tx1"/>
            </a:solidFill>
            <a:effectLst/>
            <a:latin typeface="+mn-lt"/>
            <a:ea typeface="+mn-ea"/>
            <a:cs typeface="+mn-cs"/>
          </a:endParaRPr>
        </a:p>
        <a:p>
          <a:pPr marL="233363" lvl="1" indent="-233363" algn="r" defTabSz="977900" rtl="1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Char char="•"/>
            <a:tabLst/>
          </a:pPr>
          <a:r>
            <a:rPr lang="ar-SA" sz="2200" b="1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rPr>
            <a:t>إحصاءات الطاقة</a:t>
          </a:r>
          <a:r>
            <a:rPr lang="ar-LB" sz="2200" b="1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: </a:t>
          </a:r>
          <a:r>
            <a:rPr lang="ar-SA" sz="2200" kern="1200" dirty="0">
              <a:solidFill>
                <a:schemeClr val="tx1"/>
              </a:solidFill>
            </a:rPr>
            <a:t>البيانات الشهرية</a:t>
          </a:r>
          <a:r>
            <a:rPr lang="en-US" sz="2200" kern="1200" dirty="0">
              <a:solidFill>
                <a:schemeClr val="tx1"/>
              </a:solidFill>
            </a:rPr>
            <a:t> </a:t>
          </a:r>
          <a:r>
            <a:rPr lang="ar-LB" sz="2200" kern="1200" dirty="0">
              <a:solidFill>
                <a:schemeClr val="tx1"/>
              </a:solidFill>
            </a:rPr>
            <a:t>وميزان </a:t>
          </a:r>
          <a:r>
            <a:rPr lang="ar-SA" sz="2200" kern="1200" dirty="0">
              <a:solidFill>
                <a:schemeClr val="tx1"/>
              </a:solidFill>
            </a:rPr>
            <a:t>للطاقة </a:t>
          </a:r>
          <a:endParaRPr lang="en-US" sz="2200" b="1" kern="1200" baseline="0" dirty="0">
            <a:solidFill>
              <a:schemeClr val="tx1"/>
            </a:solidFill>
            <a:effectLst/>
            <a:latin typeface="+mn-lt"/>
            <a:ea typeface="+mn-ea"/>
            <a:cs typeface="+mn-cs"/>
          </a:endParaRPr>
        </a:p>
      </dsp:txBody>
      <dsp:txXfrm>
        <a:off x="1844969" y="286049"/>
        <a:ext cx="6689881" cy="3058929"/>
      </dsp:txXfrm>
    </dsp:sp>
    <dsp:sp modelId="{4EC1A8F0-3BBE-4883-A4CF-DEDD6C77A05E}">
      <dsp:nvSpPr>
        <dsp:cNvPr id="0" name=""/>
        <dsp:cNvSpPr/>
      </dsp:nvSpPr>
      <dsp:spPr>
        <a:xfrm>
          <a:off x="104951" y="3064272"/>
          <a:ext cx="1450532" cy="2009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55880" rIns="156464" bIns="55880" numCol="1" spcCol="1270" anchor="ctr" anchorCtr="0">
          <a:noAutofit/>
        </a:bodyPr>
        <a:lstStyle/>
        <a:p>
          <a:pPr marL="0" lvl="0" indent="0" algn="ctr" defTabSz="977900" rtl="1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+mj-lt"/>
            <a:buNone/>
          </a:pPr>
          <a:r>
            <a:rPr lang="ar-SA" sz="2200" b="1" kern="1200" dirty="0">
              <a:solidFill>
                <a:schemeClr val="tx1"/>
              </a:solidFill>
              <a:cs typeface="+mn-cs"/>
            </a:rPr>
            <a:t>الإحصاءات ال</a:t>
          </a:r>
          <a:r>
            <a:rPr lang="ar-LB" sz="2200" b="1" kern="1200" dirty="0">
              <a:solidFill>
                <a:schemeClr val="tx1"/>
              </a:solidFill>
              <a:cs typeface="+mn-cs"/>
            </a:rPr>
            <a:t>ديمغرافية</a:t>
          </a:r>
          <a:r>
            <a:rPr lang="ar-SA" sz="2200" b="1" kern="1200" dirty="0">
              <a:solidFill>
                <a:schemeClr val="tx1"/>
              </a:solidFill>
              <a:cs typeface="+mn-cs"/>
            </a:rPr>
            <a:t> والاجتماعية</a:t>
          </a:r>
          <a:endParaRPr lang="en-US" sz="2200" kern="1200" dirty="0">
            <a:solidFill>
              <a:schemeClr val="tx1"/>
            </a:solidFill>
            <a:cs typeface="+mn-cs"/>
          </a:endParaRPr>
        </a:p>
      </dsp:txBody>
      <dsp:txXfrm>
        <a:off x="104951" y="3064272"/>
        <a:ext cx="1450532" cy="2009599"/>
      </dsp:txXfrm>
    </dsp:sp>
    <dsp:sp modelId="{FD6E38FB-6685-452E-BD07-C6544A009CBA}">
      <dsp:nvSpPr>
        <dsp:cNvPr id="0" name=""/>
        <dsp:cNvSpPr/>
      </dsp:nvSpPr>
      <dsp:spPr>
        <a:xfrm>
          <a:off x="1451622" y="3221342"/>
          <a:ext cx="424652" cy="1713203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4B3FE5-246E-4328-A75C-1C8F861B8448}">
      <dsp:nvSpPr>
        <dsp:cNvPr id="0" name=""/>
        <dsp:cNvSpPr/>
      </dsp:nvSpPr>
      <dsp:spPr>
        <a:xfrm>
          <a:off x="1901999" y="3416915"/>
          <a:ext cx="6561135" cy="141644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179388" lvl="1" indent="-179388" algn="r" defTabSz="977900" rtl="1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Char char="•"/>
            <a:tabLst/>
          </a:pPr>
          <a:r>
            <a:rPr lang="ar-SA" sz="2200" b="1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إجراء تعدادات السكان والمساكن باستخدام التكنولوجيا</a:t>
          </a:r>
          <a:endParaRPr lang="en-US" sz="2200" kern="1200" baseline="0" dirty="0">
            <a:solidFill>
              <a:schemeClr val="tx1"/>
            </a:solidFill>
            <a:cs typeface="+mn-cs"/>
          </a:endParaRPr>
        </a:p>
        <a:p>
          <a:pPr marL="179388" lvl="1" indent="-179388" algn="r" defTabSz="977900" rtl="1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Char char="•"/>
            <a:tabLst/>
          </a:pPr>
          <a:r>
            <a:rPr lang="ar-LB" sz="2200" b="1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تطوير</a:t>
          </a:r>
          <a:r>
            <a:rPr lang="ar-SA" sz="2200" b="1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المؤشرات الديمغرافية والاجتماعية</a:t>
          </a:r>
          <a:endParaRPr lang="en-US" sz="2200" kern="1200" baseline="0" dirty="0">
            <a:solidFill>
              <a:schemeClr val="tx1"/>
            </a:solidFill>
            <a:cs typeface="+mn-cs"/>
          </a:endParaRPr>
        </a:p>
        <a:p>
          <a:pPr marL="179388" lvl="1" indent="-179388" algn="r" defTabSz="977900" rtl="1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Char char="•"/>
            <a:tabLst/>
          </a:pPr>
          <a:r>
            <a:rPr lang="ar-LB" sz="2200" b="1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تقييم جودة بيانات</a:t>
          </a:r>
          <a:r>
            <a:rPr lang="ar-SA" sz="2200" b="1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 السجلات المدنية</a:t>
          </a:r>
          <a:endParaRPr lang="en-US" sz="2200" kern="1200" baseline="0" dirty="0">
            <a:solidFill>
              <a:schemeClr val="tx1"/>
            </a:solidFill>
            <a:cs typeface="+mn-cs"/>
          </a:endParaRPr>
        </a:p>
        <a:p>
          <a:pPr marL="179388" lvl="1" indent="-179388" algn="r" defTabSz="977900" rtl="1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Char char="•"/>
            <a:tabLst/>
          </a:pPr>
          <a:r>
            <a:rPr lang="ar-LB" sz="2200" b="1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تحسين إحصاءات الإعاقة في سياق خطة التنمية المستدامة </a:t>
          </a:r>
          <a:endParaRPr lang="en-US" sz="2200" kern="1200" baseline="0" dirty="0">
            <a:solidFill>
              <a:schemeClr val="tx1"/>
            </a:solidFill>
            <a:cs typeface="+mn-cs"/>
          </a:endParaRPr>
        </a:p>
      </dsp:txBody>
      <dsp:txXfrm>
        <a:off x="1901999" y="3416915"/>
        <a:ext cx="6561135" cy="1416441"/>
      </dsp:txXfrm>
    </dsp:sp>
    <dsp:sp modelId="{9C6BF12C-8DC5-450A-AC17-E54687C37872}">
      <dsp:nvSpPr>
        <dsp:cNvPr id="0" name=""/>
        <dsp:cNvSpPr/>
      </dsp:nvSpPr>
      <dsp:spPr>
        <a:xfrm>
          <a:off x="119159" y="5393994"/>
          <a:ext cx="1487111" cy="5432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55880" rIns="156464" bIns="55880" numCol="1" spcCol="1270" anchor="ctr" anchorCtr="0">
          <a:noAutofit/>
        </a:bodyPr>
        <a:lstStyle/>
        <a:p>
          <a:pPr marL="0" lvl="0" indent="0" algn="ctr" defTabSz="977900" rtl="1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ar-LB" sz="2200" b="1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أهداف </a:t>
          </a:r>
          <a:r>
            <a:rPr lang="ar-SA" sz="2200" b="1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التنمية المستدامة</a:t>
          </a:r>
          <a:endParaRPr lang="en-US" sz="2200" b="1" kern="1200" dirty="0">
            <a:solidFill>
              <a:schemeClr val="tx1"/>
            </a:solidFill>
            <a:latin typeface="Calibri"/>
            <a:ea typeface="+mn-ea"/>
            <a:cs typeface="+mn-cs"/>
          </a:endParaRPr>
        </a:p>
      </dsp:txBody>
      <dsp:txXfrm>
        <a:off x="119159" y="5393994"/>
        <a:ext cx="1487111" cy="543292"/>
      </dsp:txXfrm>
    </dsp:sp>
    <dsp:sp modelId="{7973C863-99A1-4BEE-B120-E0923A7A3EB8}">
      <dsp:nvSpPr>
        <dsp:cNvPr id="0" name=""/>
        <dsp:cNvSpPr/>
      </dsp:nvSpPr>
      <dsp:spPr>
        <a:xfrm>
          <a:off x="1369238" y="5375147"/>
          <a:ext cx="274215" cy="543292"/>
        </a:xfrm>
        <a:prstGeom prst="leftBrace">
          <a:avLst>
            <a:gd name="adj1" fmla="val 35000"/>
            <a:gd name="adj2" fmla="val 50000"/>
          </a:avLst>
        </a:prstGeom>
        <a:solidFill>
          <a:schemeClr val="bg1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C4C17E-C85E-4DEE-B3DD-9B60CDE50254}">
      <dsp:nvSpPr>
        <dsp:cNvPr id="0" name=""/>
        <dsp:cNvSpPr/>
      </dsp:nvSpPr>
      <dsp:spPr>
        <a:xfrm>
          <a:off x="1873426" y="4920452"/>
          <a:ext cx="6658457" cy="117385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179388" lvl="1" indent="-179388" algn="r" defTabSz="977900" rtl="1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Char char="•"/>
          </a:pPr>
          <a:r>
            <a:rPr lang="ar-JO" sz="2200" kern="1200" dirty="0">
              <a:hlinkClick xmlns:r="http://schemas.openxmlformats.org/officeDocument/2006/relationships" r:id="rId3"/>
            </a:rPr>
            <a:t>الإحصاءات والمعلومات البيئية من أجل التنمية المستدامة</a:t>
          </a:r>
          <a:endParaRPr lang="en-US" sz="2200" kern="1200" baseline="0" dirty="0">
            <a:solidFill>
              <a:schemeClr val="tx1"/>
            </a:solidFill>
            <a:cs typeface="+mn-cs"/>
          </a:endParaRPr>
        </a:p>
        <a:p>
          <a:pPr marL="179388" lvl="1" indent="-179388" algn="r" defTabSz="977900" rtl="1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Arial" panose="020B0604020202020204" pitchFamily="34" charset="0"/>
            <a:buChar char="•"/>
          </a:pPr>
          <a:r>
            <a:rPr lang="ar-SA" sz="2200" kern="1200" dirty="0">
              <a:solidFill>
                <a:schemeClr val="tx1"/>
              </a:solidFill>
            </a:rPr>
            <a:t>فريق العمل </a:t>
          </a:r>
          <a:r>
            <a:rPr lang="ar-LB" sz="2200" kern="1200" dirty="0">
              <a:solidFill>
                <a:schemeClr val="tx1"/>
              </a:solidFill>
            </a:rPr>
            <a:t>العربي </a:t>
          </a:r>
          <a:r>
            <a:rPr lang="ar-SA" sz="2200" kern="1200" dirty="0">
              <a:solidFill>
                <a:schemeClr val="tx1"/>
              </a:solidFill>
            </a:rPr>
            <a:t>المعني بمؤشرات التنمية المستدامة</a:t>
          </a:r>
          <a:endParaRPr lang="en-US" sz="2200" kern="1200" baseline="0" dirty="0">
            <a:solidFill>
              <a:schemeClr val="tx1"/>
            </a:solidFill>
            <a:cs typeface="+mn-cs"/>
          </a:endParaRPr>
        </a:p>
      </dsp:txBody>
      <dsp:txXfrm>
        <a:off x="1873426" y="4920452"/>
        <a:ext cx="6658457" cy="11738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/>
              </a:defRPr>
            </a:lvl1pPr>
          </a:lstStyle>
          <a:p>
            <a:pPr>
              <a:defRPr/>
            </a:pPr>
            <a:fld id="{4E262685-15B3-E84B-80A4-6486325216F0}" type="datetime1">
              <a:rPr lang="en-US"/>
              <a:pPr>
                <a:defRPr/>
              </a:pPr>
              <a:t>24/01/2019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Item 4.c. TC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/>
              </a:defRPr>
            </a:lvl1pPr>
          </a:lstStyle>
          <a:p>
            <a:pPr>
              <a:defRPr/>
            </a:pPr>
            <a:fld id="{24E24493-52DC-304D-B36A-34DFA478A1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2909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/>
              </a:defRPr>
            </a:lvl1pPr>
          </a:lstStyle>
          <a:p>
            <a:pPr>
              <a:defRPr/>
            </a:pPr>
            <a:fld id="{6514F267-0139-9141-BCB5-99C520E39667}" type="datetime1">
              <a:rPr lang="en-US"/>
              <a:pPr>
                <a:defRPr/>
              </a:pPr>
              <a:t>24/01/2019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Item 4.c. TC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/>
              </a:defRPr>
            </a:lvl1pPr>
          </a:lstStyle>
          <a:p>
            <a:pPr>
              <a:defRPr/>
            </a:pPr>
            <a:fld id="{730ED96E-1745-464B-A4EF-BA6E0644A0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893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ＭＳ Ｐゴシック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0ED96E-1745-464B-A4EF-BA6E0644A08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B31A65-EF56-45C1-8E5A-08A7A7FED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Item 4.c. TC</a:t>
            </a:r>
          </a:p>
        </p:txBody>
      </p:sp>
    </p:spTree>
    <p:extLst>
      <p:ext uri="{BB962C8B-B14F-4D97-AF65-F5344CB8AC3E}">
        <p14:creationId xmlns:p14="http://schemas.microsoft.com/office/powerpoint/2010/main" val="26208752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0ED96E-1745-464B-A4EF-BA6E0644A08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B8AC2D-4BF9-4D87-9E3B-E2E674EC8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Item 4.c. TC</a:t>
            </a:r>
          </a:p>
        </p:txBody>
      </p:sp>
    </p:spTree>
    <p:extLst>
      <p:ext uri="{BB962C8B-B14F-4D97-AF65-F5344CB8AC3E}">
        <p14:creationId xmlns:p14="http://schemas.microsoft.com/office/powerpoint/2010/main" val="13425129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0ED96E-1745-464B-A4EF-BA6E0644A08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A801D2-43D7-4439-BA12-E3FB95B10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Item 4.c. TC</a:t>
            </a:r>
          </a:p>
        </p:txBody>
      </p:sp>
    </p:spTree>
    <p:extLst>
      <p:ext uri="{BB962C8B-B14F-4D97-AF65-F5344CB8AC3E}">
        <p14:creationId xmlns:p14="http://schemas.microsoft.com/office/powerpoint/2010/main" val="2364456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0ED96E-1745-464B-A4EF-BA6E0644A08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92851-1401-4A60-9AD6-38C28BDFB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Item 4.c. TC</a:t>
            </a:r>
          </a:p>
        </p:txBody>
      </p:sp>
    </p:spTree>
    <p:extLst>
      <p:ext uri="{BB962C8B-B14F-4D97-AF65-F5344CB8AC3E}">
        <p14:creationId xmlns:p14="http://schemas.microsoft.com/office/powerpoint/2010/main" val="22365808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0ED96E-1745-464B-A4EF-BA6E0644A08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CDFA3-CBD1-49DB-B8EE-3B79F15AD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Item 4.c. TC</a:t>
            </a:r>
          </a:p>
        </p:txBody>
      </p:sp>
    </p:spTree>
    <p:extLst>
      <p:ext uri="{BB962C8B-B14F-4D97-AF65-F5344CB8AC3E}">
        <p14:creationId xmlns:p14="http://schemas.microsoft.com/office/powerpoint/2010/main" val="15970579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0ED96E-1745-464B-A4EF-BA6E0644A08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03BCA8-915C-4BB8-A04C-03BA19471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Item 4.c. TC</a:t>
            </a:r>
          </a:p>
        </p:txBody>
      </p:sp>
    </p:spTree>
    <p:extLst>
      <p:ext uri="{BB962C8B-B14F-4D97-AF65-F5344CB8AC3E}">
        <p14:creationId xmlns:p14="http://schemas.microsoft.com/office/powerpoint/2010/main" val="620139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 rtl="1">
              <a:buFont typeface="Wingdings" panose="05000000000000000000" pitchFamily="2" charset="2"/>
              <a:buChar char="ü"/>
            </a:pPr>
            <a:r>
              <a:rPr lang="ar-LB" dirty="0">
                <a:solidFill>
                  <a:schemeClr val="tx2"/>
                </a:solidFill>
              </a:rPr>
              <a:t>يمتاز </a:t>
            </a:r>
            <a:r>
              <a:rPr lang="ar-SA" dirty="0">
                <a:solidFill>
                  <a:schemeClr val="tx2"/>
                </a:solidFill>
              </a:rPr>
              <a:t>برنامج التعاون الفني ل</a:t>
            </a:r>
            <a:r>
              <a:rPr lang="ar-LB" dirty="0">
                <a:solidFill>
                  <a:schemeClr val="tx2"/>
                </a:solidFill>
              </a:rPr>
              <a:t>شعبة الإحصاء با</a:t>
            </a:r>
            <a:r>
              <a:rPr lang="ar-SA" dirty="0">
                <a:solidFill>
                  <a:schemeClr val="tx2"/>
                </a:solidFill>
              </a:rPr>
              <a:t>لإسكوا</a:t>
            </a:r>
            <a:r>
              <a:rPr lang="ar-LB" dirty="0">
                <a:solidFill>
                  <a:schemeClr val="tx2"/>
                </a:solidFill>
              </a:rPr>
              <a:t> بما يلي:</a:t>
            </a:r>
            <a:endParaRPr lang="en-US" sz="1200" dirty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rtl="1">
              <a:buFont typeface="Wingdings" panose="05000000000000000000" pitchFamily="2" charset="2"/>
              <a:buChar char="ü"/>
            </a:pPr>
            <a:r>
              <a:rPr lang="ar-LB" sz="12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الاستفادة من </a:t>
            </a:r>
            <a:r>
              <a:rPr lang="ar-SA" sz="12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الأطر</a:t>
            </a:r>
            <a:r>
              <a:rPr lang="ar-LB" sz="12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التي يوفرها تعدد البرامج</a:t>
            </a:r>
          </a:p>
          <a:p>
            <a:pPr rtl="1"/>
            <a:endParaRPr lang="ar-LB" sz="1200" dirty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rtl="1">
              <a:buFont typeface="Wingdings" panose="05000000000000000000" pitchFamily="2" charset="2"/>
              <a:buChar char="ü"/>
            </a:pPr>
            <a:r>
              <a:rPr lang="ar-SA" sz="12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البناء على العمل السابق الذي تم تنفذه، </a:t>
            </a:r>
            <a:endParaRPr lang="ar-LB" sz="1200" dirty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rtl="1">
              <a:buFont typeface="Wingdings" panose="05000000000000000000" pitchFamily="2" charset="2"/>
              <a:buChar char="ü"/>
            </a:pPr>
            <a:endParaRPr lang="ar-LB" sz="1200" dirty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rtl="1">
              <a:buFont typeface="Wingdings" panose="05000000000000000000" pitchFamily="2" charset="2"/>
              <a:buChar char="ü"/>
            </a:pPr>
            <a:r>
              <a:rPr lang="ar-SA" sz="1200" dirty="0">
                <a:solidFill>
                  <a:schemeClr val="tx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الاستفادة من تجارب البلدان والنجاحات المحرزة، </a:t>
            </a:r>
            <a:endParaRPr lang="ar-LB" sz="1200" dirty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rtl="1">
              <a:buFont typeface="Wingdings" panose="05000000000000000000" pitchFamily="2" charset="2"/>
              <a:buChar char="ü"/>
            </a:pPr>
            <a:endParaRPr lang="ar-LB" sz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rtl="1">
              <a:buFont typeface="Wingdings" panose="05000000000000000000" pitchFamily="2" charset="2"/>
              <a:buChar char="ü"/>
            </a:pPr>
            <a:r>
              <a:rPr lang="ar-LB" sz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</a:t>
            </a:r>
            <a:r>
              <a:rPr lang="ar-SA" sz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لتطرق إلى القضايا الناشئة والملحة</a:t>
            </a:r>
            <a:r>
              <a:rPr lang="ar-LB" sz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،</a:t>
            </a:r>
          </a:p>
          <a:p>
            <a:pPr rtl="1"/>
            <a:endParaRPr lang="ar-LB" sz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rtl="1">
              <a:buFont typeface="Wingdings" panose="05000000000000000000" pitchFamily="2" charset="2"/>
              <a:buChar char="ü"/>
            </a:pPr>
            <a:r>
              <a:rPr lang="ar-LB" sz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السعي لوضع </a:t>
            </a:r>
            <a:r>
              <a:rPr lang="ar-SA" sz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استراتيجية عمل </a:t>
            </a:r>
            <a:r>
              <a:rPr lang="ar-LB" sz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إقليمية </a:t>
            </a:r>
            <a:r>
              <a:rPr lang="ar-SA" sz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موجهة نحو النتائج، </a:t>
            </a:r>
            <a:endParaRPr lang="ar-LB" sz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rtl="1">
              <a:buFont typeface="Wingdings" panose="05000000000000000000" pitchFamily="2" charset="2"/>
              <a:buChar char="ü"/>
            </a:pPr>
            <a:endParaRPr lang="ar-LB" sz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rtl="1">
              <a:buFont typeface="Wingdings" panose="05000000000000000000" pitchFamily="2" charset="2"/>
              <a:buChar char="ü"/>
            </a:pPr>
            <a:r>
              <a:rPr lang="ar-EG" sz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بلورة </a:t>
            </a:r>
            <a:r>
              <a:rPr lang="ar-SA" sz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أطر وطنية </a:t>
            </a:r>
            <a:r>
              <a:rPr lang="ar-LB" sz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ثنائية و</a:t>
            </a:r>
            <a:r>
              <a:rPr lang="ar-SA" sz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شاملة لتنسيق التعاون.</a:t>
            </a:r>
            <a:endParaRPr lang="en-US" sz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rtl="1">
              <a:buFont typeface="Wingdings" panose="05000000000000000000" pitchFamily="2" charset="2"/>
              <a:buChar char="ü"/>
            </a:pPr>
            <a:endParaRPr lang="ar-LB" sz="1200" dirty="0">
              <a:solidFill>
                <a:schemeClr val="tx2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0ED96E-1745-464B-A4EF-BA6E0644A08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E48B6E-253F-4D27-8D27-928C5258E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Item 4.c. TC</a:t>
            </a:r>
          </a:p>
        </p:txBody>
      </p:sp>
    </p:spTree>
    <p:extLst>
      <p:ext uri="{BB962C8B-B14F-4D97-AF65-F5344CB8AC3E}">
        <p14:creationId xmlns:p14="http://schemas.microsoft.com/office/powerpoint/2010/main" val="4340587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0ED96E-1745-464B-A4EF-BA6E0644A08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A201BC-0DF3-4F0D-88F3-470160A21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Item 4.c. TC</a:t>
            </a:r>
          </a:p>
        </p:txBody>
      </p:sp>
    </p:spTree>
    <p:extLst>
      <p:ext uri="{BB962C8B-B14F-4D97-AF65-F5344CB8AC3E}">
        <p14:creationId xmlns:p14="http://schemas.microsoft.com/office/powerpoint/2010/main" val="27272580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0ED96E-1745-464B-A4EF-BA6E0644A08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A239F-6B41-4869-B8E8-20FD04030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Item 4.c. TC</a:t>
            </a:r>
          </a:p>
        </p:txBody>
      </p:sp>
    </p:spTree>
    <p:extLst>
      <p:ext uri="{BB962C8B-B14F-4D97-AF65-F5344CB8AC3E}">
        <p14:creationId xmlns:p14="http://schemas.microsoft.com/office/powerpoint/2010/main" val="14565137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0ED96E-1745-464B-A4EF-BA6E0644A08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392DA-E178-427C-821E-BE0FEFD85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Item 4.c. TC</a:t>
            </a:r>
          </a:p>
        </p:txBody>
      </p:sp>
    </p:spTree>
    <p:extLst>
      <p:ext uri="{BB962C8B-B14F-4D97-AF65-F5344CB8AC3E}">
        <p14:creationId xmlns:p14="http://schemas.microsoft.com/office/powerpoint/2010/main" val="4270758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sz="1200" kern="1200" dirty="0"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ＭＳ Ｐゴシック" charset="-128"/>
              </a:rPr>
              <a:t>On December 11, 2018 the Egyptian Prime Minister issued on the decree establishing the High-level Committee to formulate the National Strategy for the development of Statistics.</a:t>
            </a:r>
            <a:r>
              <a:rPr lang="ar-LB" sz="1200" kern="1200" dirty="0"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ＭＳ Ｐゴシック" charset="-128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ＭＳ Ｐゴシック" charset="-128"/>
              </a:rPr>
              <a:t>ESCWA provided assistance in 2017 and 2016 to CAPMAS </a:t>
            </a:r>
          </a:p>
          <a:p>
            <a:pPr rtl="0"/>
            <a:r>
              <a:rPr lang="en-US" sz="1200" kern="1200" dirty="0">
                <a:solidFill>
                  <a:schemeClr val="tx1"/>
                </a:solidFill>
                <a:effectLst/>
                <a:latin typeface="Arial"/>
                <a:ea typeface="ＭＳ Ｐゴシック" charset="-128"/>
                <a:cs typeface="ＭＳ Ｐゴシック" charset="-128"/>
              </a:rPr>
              <a:t>SD continued reviewing the sectoral strategies of DOS for the NSDS in 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0ED96E-1745-464B-A4EF-BA6E0644A08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6B9E4-D501-4E3D-A474-71B7E6D3D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Item 4.c. TC</a:t>
            </a:r>
          </a:p>
        </p:txBody>
      </p:sp>
    </p:spTree>
    <p:extLst>
      <p:ext uri="{BB962C8B-B14F-4D97-AF65-F5344CB8AC3E}">
        <p14:creationId xmlns:p14="http://schemas.microsoft.com/office/powerpoint/2010/main" val="41542481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0ED96E-1745-464B-A4EF-BA6E0644A08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298F6-2D96-4493-90D1-2F485F7AF5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Item 4.c. TC</a:t>
            </a:r>
          </a:p>
        </p:txBody>
      </p:sp>
    </p:spTree>
    <p:extLst>
      <p:ext uri="{BB962C8B-B14F-4D97-AF65-F5344CB8AC3E}">
        <p14:creationId xmlns:p14="http://schemas.microsoft.com/office/powerpoint/2010/main" val="77896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502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0356" y="782394"/>
            <a:ext cx="7529513" cy="180975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latin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7675" y="6638779"/>
            <a:ext cx="7081838" cy="192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>
              <a:defRPr/>
            </a:pPr>
            <a:r>
              <a:rPr lang="x-none" sz="650" dirty="0">
                <a:solidFill>
                  <a:srgbClr val="595959"/>
                </a:solidFill>
                <a:latin typeface="Arial" panose="020B0604020202020204" pitchFamily="34" charset="0"/>
                <a:ea typeface="ＭＳ Ｐゴシック" pitchFamily="-110" charset="-128"/>
                <a:cs typeface="Arial" panose="020B0604020202020204" pitchFamily="34" charset="0"/>
              </a:rPr>
              <a:t> </a:t>
            </a:r>
            <a:r>
              <a:rPr lang="en-US" sz="650" dirty="0">
                <a:solidFill>
                  <a:srgbClr val="595959"/>
                </a:solidFill>
                <a:latin typeface="Arial" panose="020B0604020202020204" pitchFamily="34" charset="0"/>
                <a:ea typeface="ＭＳ Ｐゴシック" pitchFamily="-110" charset="-128"/>
                <a:cs typeface="Arial" panose="020B0604020202020204" pitchFamily="34" charset="0"/>
              </a:rPr>
              <a:t>©</a:t>
            </a:r>
            <a:r>
              <a:rPr lang="x-none" sz="650" dirty="0">
                <a:solidFill>
                  <a:srgbClr val="595959"/>
                </a:solidFill>
                <a:latin typeface="Arial" panose="020B0604020202020204" pitchFamily="34" charset="0"/>
                <a:ea typeface="ＭＳ Ｐゴシック" pitchFamily="-110" charset="-128"/>
                <a:cs typeface="Arial" panose="020B0604020202020204" pitchFamily="34" charset="0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650" dirty="0">
              <a:solidFill>
                <a:srgbClr val="595959"/>
              </a:solidFill>
              <a:latin typeface="Arial" panose="020B0604020202020204" pitchFamily="34" charset="0"/>
              <a:ea typeface="ＭＳ Ｐゴシック" pitchFamily="-110" charset="-128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876" y="332467"/>
            <a:ext cx="6616474" cy="41910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2700"/>
              </a:lnSpc>
              <a:defRPr sz="2700" b="1" cap="none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913038" y="2685142"/>
            <a:ext cx="6616474" cy="195035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r">
              <a:lnSpc>
                <a:spcPts val="2800"/>
              </a:lnSpc>
              <a:spcBef>
                <a:spcPts val="0"/>
              </a:spcBef>
              <a:buNone/>
              <a:defRPr sz="2100">
                <a:solidFill>
                  <a:srgbClr val="595959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973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95450"/>
            <a:ext cx="7529513" cy="36513"/>
          </a:xfrm>
          <a:prstGeom prst="rect">
            <a:avLst/>
          </a:prstGeom>
          <a:solidFill>
            <a:srgbClr val="418FD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latin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97688" y="6418263"/>
            <a:ext cx="631825" cy="10001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650" b="1" dirty="0">
                <a:solidFill>
                  <a:srgbClr val="595959"/>
                </a:solidFill>
              </a:rPr>
              <a:t>Page </a:t>
            </a:r>
            <a:fld id="{C2A59A6E-F30E-BF46-913C-1FFE2BEE6721}" type="slidenum">
              <a:rPr lang="en-US" sz="650" b="1" smtClean="0">
                <a:solidFill>
                  <a:srgbClr val="595959"/>
                </a:solidFill>
              </a:rPr>
              <a:pPr algn="r" eaLnBrk="1" hangingPunct="1">
                <a:defRPr/>
              </a:pPr>
              <a:t>‹#›</a:t>
            </a:fld>
            <a:endParaRPr lang="en-US" sz="650" b="1" dirty="0">
              <a:solidFill>
                <a:srgbClr val="595959"/>
              </a:solidFill>
            </a:endParaRP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591243" y="760880"/>
            <a:ext cx="6936476" cy="120875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lnSpc>
                <a:spcPts val="1080"/>
              </a:lnSpc>
              <a:spcBef>
                <a:spcPts val="0"/>
              </a:spcBef>
              <a:buNone/>
              <a:defRPr sz="1800" cap="none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0777" y="931415"/>
            <a:ext cx="6936942" cy="414338"/>
          </a:xfrm>
          <a:prstGeom prst="rect">
            <a:avLst/>
          </a:prstGeom>
        </p:spPr>
        <p:txBody>
          <a:bodyPr vert="horz" lIns="0" tIns="0" rIns="0" bIns="0"/>
          <a:lstStyle>
            <a:lvl1pPr algn="r">
              <a:buNone/>
              <a:defRPr sz="2700" b="1" cap="none">
                <a:solidFill>
                  <a:srgbClr val="418FDE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23"/>
          <p:cNvSpPr>
            <a:spLocks noGrp="1"/>
          </p:cNvSpPr>
          <p:nvPr>
            <p:ph type="body" sz="quarter" idx="15"/>
          </p:nvPr>
        </p:nvSpPr>
        <p:spPr>
          <a:xfrm>
            <a:off x="4311651" y="2233703"/>
            <a:ext cx="3218995" cy="3892177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lnSpc>
                <a:spcPct val="100000"/>
              </a:lnSpc>
              <a:spcBef>
                <a:spcPts val="0"/>
              </a:spcBef>
              <a:buNone/>
              <a:defRPr sz="1200" b="1" i="0" cap="all" baseline="0">
                <a:solidFill>
                  <a:srgbClr val="418FDE"/>
                </a:solidFill>
                <a:latin typeface="Arial"/>
                <a:cs typeface="Arial"/>
              </a:defRPr>
            </a:lvl1pPr>
            <a:lvl2pPr marL="0" algn="r">
              <a:lnSpc>
                <a:spcPct val="100000"/>
              </a:lnSpc>
              <a:spcBef>
                <a:spcPts val="0"/>
              </a:spcBef>
              <a:buNone/>
              <a:defRPr sz="1200" b="0" cap="none">
                <a:solidFill>
                  <a:srgbClr val="595959"/>
                </a:solidFill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Text Placeholder 23"/>
          <p:cNvSpPr>
            <a:spLocks noGrp="1"/>
          </p:cNvSpPr>
          <p:nvPr>
            <p:ph type="body" sz="quarter" idx="16"/>
          </p:nvPr>
        </p:nvSpPr>
        <p:spPr>
          <a:xfrm>
            <a:off x="592139" y="2233703"/>
            <a:ext cx="3536949" cy="3892177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lnSpc>
                <a:spcPct val="100000"/>
              </a:lnSpc>
              <a:spcBef>
                <a:spcPts val="0"/>
              </a:spcBef>
              <a:buNone/>
              <a:defRPr sz="1200" b="1" i="0" cap="all" baseline="0">
                <a:solidFill>
                  <a:srgbClr val="418FDE"/>
                </a:solidFill>
                <a:latin typeface="Arial"/>
                <a:cs typeface="Arial"/>
              </a:defRPr>
            </a:lvl1pPr>
            <a:lvl2pPr marL="0" algn="r">
              <a:lnSpc>
                <a:spcPct val="100000"/>
              </a:lnSpc>
              <a:spcBef>
                <a:spcPts val="0"/>
              </a:spcBef>
              <a:buNone/>
              <a:defRPr sz="1200" b="0" cap="none">
                <a:solidFill>
                  <a:srgbClr val="595959"/>
                </a:solidFill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909892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096818" y="1145917"/>
            <a:ext cx="7134369" cy="328159"/>
          </a:xfrm>
          <a:prstGeom prst="rect">
            <a:avLst/>
          </a:prstGeom>
        </p:spPr>
        <p:txBody>
          <a:bodyPr vert="horz" lIns="0" tIns="0" rIns="0" bIns="0" anchor="t"/>
          <a:lstStyle>
            <a:lvl1pPr algn="r">
              <a:lnSpc>
                <a:spcPts val="2700"/>
              </a:lnSpc>
              <a:spcBef>
                <a:spcPts val="0"/>
              </a:spcBef>
              <a:buNone/>
              <a:defRPr sz="2700" b="1" cap="all" baseline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6848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286" r:id="rId1"/>
    <p:sldLayoutId id="2147484287" r:id="rId2"/>
    <p:sldLayoutId id="2147484292" r:id="rId3"/>
    <p:sldLayoutId id="2147484300" r:id="rId4"/>
  </p:sldLayoutIdLst>
  <p:hf sldNum="0"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Placeholder 5"/>
          <p:cNvSpPr txBox="1">
            <a:spLocks/>
          </p:cNvSpPr>
          <p:nvPr/>
        </p:nvSpPr>
        <p:spPr bwMode="auto">
          <a:xfrm>
            <a:off x="147484" y="2994211"/>
            <a:ext cx="6091951" cy="2590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r" rtl="1" eaLnBrk="1" hangingPunct="1">
              <a:buFont typeface="Arial" charset="0"/>
              <a:buNone/>
            </a:pPr>
            <a:r>
              <a:rPr lang="ar-LB" sz="3200" b="1" dirty="0">
                <a:solidFill>
                  <a:srgbClr val="595959"/>
                </a:solidFill>
                <a:ea typeface="Arial" charset="0"/>
                <a:cs typeface="Arial" charset="0"/>
              </a:rPr>
              <a:t>4-	الأنشطة المنفذة في مجال الإحصاء</a:t>
            </a:r>
            <a:endParaRPr lang="en-US" sz="1600" b="1" dirty="0">
              <a:solidFill>
                <a:srgbClr val="595959"/>
              </a:solidFill>
              <a:ea typeface="Arial" charset="0"/>
              <a:cs typeface="Arial" charset="0"/>
            </a:endParaRPr>
          </a:p>
          <a:p>
            <a:pPr lvl="1" algn="r" rtl="1" eaLnBrk="1" hangingPunct="1"/>
            <a:r>
              <a:rPr lang="en-US" sz="1600" b="1" dirty="0">
                <a:solidFill>
                  <a:srgbClr val="595959"/>
                </a:solidFill>
                <a:ea typeface="Arial" charset="0"/>
                <a:cs typeface="Arial" charset="0"/>
              </a:rPr>
              <a:t>(E/ESCWA/C.1/2019/3)</a:t>
            </a:r>
          </a:p>
          <a:p>
            <a:pPr algn="r" rtl="1" eaLnBrk="1" hangingPunct="1">
              <a:buFont typeface="Arial" charset="0"/>
              <a:buNone/>
            </a:pPr>
            <a:r>
              <a:rPr lang="en-US" sz="3200" b="1" dirty="0">
                <a:solidFill>
                  <a:srgbClr val="595959"/>
                </a:solidFill>
                <a:ea typeface="Arial" charset="0"/>
                <a:cs typeface="Arial" charset="0"/>
              </a:rPr>
              <a:t>		</a:t>
            </a:r>
            <a:r>
              <a:rPr lang="ar-LB" sz="3200" b="1" dirty="0">
                <a:solidFill>
                  <a:srgbClr val="595959"/>
                </a:solidFill>
                <a:ea typeface="Arial" charset="0"/>
                <a:cs typeface="Arial" charset="0"/>
              </a:rPr>
              <a:t>(ب) </a:t>
            </a:r>
            <a:r>
              <a:rPr lang="ar-LB" sz="3200" b="1" dirty="0">
                <a:solidFill>
                  <a:srgbClr val="595959"/>
                </a:solidFill>
                <a:cs typeface="Arial" charset="0"/>
              </a:rPr>
              <a:t>أنشطة </a:t>
            </a:r>
            <a:r>
              <a:rPr lang="ar-SA" sz="3200" b="1" dirty="0">
                <a:solidFill>
                  <a:srgbClr val="595959"/>
                </a:solidFill>
                <a:cs typeface="Arial" charset="0"/>
              </a:rPr>
              <a:t>التعاون الفني</a:t>
            </a:r>
            <a:r>
              <a:rPr lang="ar-LB" sz="3200" b="1" dirty="0">
                <a:solidFill>
                  <a:srgbClr val="595959"/>
                </a:solidFill>
                <a:cs typeface="Arial" charset="0"/>
              </a:rPr>
              <a:t> </a:t>
            </a:r>
            <a:endParaRPr lang="en-US" sz="3200" b="1" dirty="0">
              <a:solidFill>
                <a:srgbClr val="595959"/>
              </a:solidFill>
              <a:cs typeface="Arial" charset="0"/>
            </a:endParaRPr>
          </a:p>
          <a:p>
            <a:pPr lvl="2" algn="r" rtl="1" eaLnBrk="1" hangingPunct="1"/>
            <a:r>
              <a:rPr lang="en-US" sz="2000" b="1" dirty="0">
                <a:solidFill>
                  <a:srgbClr val="595959"/>
                </a:solidFill>
                <a:ea typeface="Arial" charset="0"/>
                <a:cs typeface="Arial" charset="0"/>
              </a:rPr>
              <a:t>E/ESCWA/C.1/2019/3(Part III)</a:t>
            </a:r>
            <a:endParaRPr lang="en-US" sz="3200" b="1" dirty="0">
              <a:solidFill>
                <a:srgbClr val="595959"/>
              </a:solidFill>
              <a:ea typeface="Arial" charset="0"/>
              <a:cs typeface="Arial" charset="0"/>
            </a:endParaRPr>
          </a:p>
        </p:txBody>
      </p:sp>
      <p:sp>
        <p:nvSpPr>
          <p:cNvPr id="19458" name="Text Placeholder 4"/>
          <p:cNvSpPr txBox="1">
            <a:spLocks/>
          </p:cNvSpPr>
          <p:nvPr/>
        </p:nvSpPr>
        <p:spPr bwMode="auto">
          <a:xfrm>
            <a:off x="1435473" y="324192"/>
            <a:ext cx="7269256" cy="1531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lvl="0" algn="justLow" defTabSz="914400" rtl="1">
              <a:tabLst>
                <a:tab pos="457200" algn="l"/>
                <a:tab pos="809625" algn="l"/>
              </a:tabLst>
            </a:pPr>
            <a:r>
              <a:rPr lang="ar-SA" altLang="en-US" sz="2800" dirty="0"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اللجنة الإحصائية</a:t>
            </a:r>
            <a:endParaRPr lang="en-US" altLang="en-US" sz="900" dirty="0"/>
          </a:p>
          <a:p>
            <a:pPr lvl="0" algn="justLow" defTabSz="914400" rtl="1">
              <a:tabLst>
                <a:tab pos="457200" algn="l"/>
                <a:tab pos="809625" algn="l"/>
              </a:tabLst>
            </a:pPr>
            <a:r>
              <a:rPr lang="ar-SA" altLang="en-US" sz="2800" dirty="0"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الدورة الثا</a:t>
            </a:r>
            <a:r>
              <a:rPr lang="ar-LB" altLang="en-US" sz="2800" dirty="0"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لثة</a:t>
            </a:r>
            <a:r>
              <a:rPr lang="ar-SA" altLang="en-US" sz="2800" dirty="0"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 عشرة</a:t>
            </a:r>
            <a:endParaRPr lang="en-US" altLang="en-US" sz="900" dirty="0"/>
          </a:p>
          <a:p>
            <a:pPr lvl="0" algn="justLow" defTabSz="914400" rtl="1">
              <a:tabLst>
                <a:tab pos="457200" algn="l"/>
                <a:tab pos="809625" algn="l"/>
              </a:tabLst>
            </a:pPr>
            <a:r>
              <a:rPr lang="ar-SA" altLang="en-US" sz="2800" dirty="0"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بيروت، </a:t>
            </a:r>
            <a:r>
              <a:rPr lang="ar-SA" altLang="en-US" sz="2000" dirty="0"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29-30</a:t>
            </a:r>
            <a:r>
              <a:rPr lang="ar-SA" altLang="en-US" sz="2800" dirty="0"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 كانون </a:t>
            </a:r>
            <a:r>
              <a:rPr lang="ar-LB" altLang="en-US" sz="2800" dirty="0"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ال</a:t>
            </a:r>
            <a:r>
              <a:rPr lang="ar-SA" altLang="en-US" sz="2800" dirty="0"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ثاني/يناير </a:t>
            </a:r>
            <a:r>
              <a:rPr lang="ar-SA" altLang="en-US" sz="2000" dirty="0"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2019</a:t>
            </a:r>
            <a:endParaRPr lang="ar-SA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 eaLnBrk="1" hangingPunct="1">
              <a:buFont typeface="Arial" charset="0"/>
              <a:buNone/>
            </a:pPr>
            <a:endParaRPr lang="en-US" sz="2800" dirty="0">
              <a:solidFill>
                <a:srgbClr val="595959"/>
              </a:solidFill>
              <a:ea typeface="Arial" charset="0"/>
              <a:cs typeface="Arial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BC39705-69BA-4194-BCB9-BAFC5E744E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2" name="Picture 1">
            <a:extLst>
              <a:ext uri="{FF2B5EF4-FFF2-40B4-BE49-F238E27FC236}">
                <a16:creationId xmlns:a16="http://schemas.microsoft.com/office/drawing/2014/main" id="{BD164D11-6378-4DB3-8B88-5A2AF6FA39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78" y="156163"/>
            <a:ext cx="719138" cy="719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6">
            <a:extLst>
              <a:ext uri="{FF2B5EF4-FFF2-40B4-BE49-F238E27FC236}">
                <a16:creationId xmlns:a16="http://schemas.microsoft.com/office/drawing/2014/main" id="{5971FC25-0156-4E4C-BEEA-463671195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634" y="2725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tabLst>
                <a:tab pos="457200" algn="l"/>
                <a:tab pos="809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tabLst>
                <a:tab pos="457200" algn="l"/>
                <a:tab pos="809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tabLst>
                <a:tab pos="457200" algn="l"/>
                <a:tab pos="809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tabLst>
                <a:tab pos="457200" algn="l"/>
                <a:tab pos="809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tabLst>
                <a:tab pos="457200" algn="l"/>
                <a:tab pos="809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809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809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809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8096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809625" algn="l"/>
              </a:tabLst>
            </a:pPr>
            <a:endParaRPr kumimoji="0" lang="ar-SA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5290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3AF62-B5DE-416E-8D2E-21F80F4B2C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4597" y="423683"/>
            <a:ext cx="7881655" cy="419100"/>
          </a:xfrm>
        </p:spPr>
        <p:txBody>
          <a:bodyPr/>
          <a:lstStyle/>
          <a:p>
            <a:r>
              <a:rPr lang="ar-LB" sz="2800" dirty="0">
                <a:solidFill>
                  <a:schemeClr val="tx2"/>
                </a:solidFill>
              </a:rPr>
              <a:t> </a:t>
            </a:r>
            <a:r>
              <a:rPr lang="ar-SA" sz="2800" dirty="0">
                <a:solidFill>
                  <a:schemeClr val="tx2"/>
                </a:solidFill>
              </a:rPr>
              <a:t>محاور</a:t>
            </a:r>
            <a:r>
              <a:rPr lang="ar-LB" sz="2800" dirty="0">
                <a:solidFill>
                  <a:schemeClr val="tx2"/>
                </a:solidFill>
              </a:rPr>
              <a:t> </a:t>
            </a:r>
            <a:r>
              <a:rPr lang="ar-SA" sz="2800" dirty="0">
                <a:solidFill>
                  <a:schemeClr val="tx2"/>
                </a:solidFill>
              </a:rPr>
              <a:t>اهداف وموضوعات ورش العمل</a:t>
            </a:r>
            <a:endParaRPr lang="en-US" sz="2800" dirty="0">
              <a:solidFill>
                <a:schemeClr val="tx2"/>
              </a:solidFill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C3CE30E-C2F7-4E46-B192-FB1E1B28F5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0230649"/>
              </p:ext>
            </p:extLst>
          </p:nvPr>
        </p:nvGraphicFramePr>
        <p:xfrm>
          <a:off x="-125958" y="645459"/>
          <a:ext cx="8534851" cy="6270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Left Brace 2">
            <a:extLst>
              <a:ext uri="{FF2B5EF4-FFF2-40B4-BE49-F238E27FC236}">
                <a16:creationId xmlns:a16="http://schemas.microsoft.com/office/drawing/2014/main" id="{EA93354E-BC21-4860-85F7-F489A4B0AD71}"/>
              </a:ext>
            </a:extLst>
          </p:cNvPr>
          <p:cNvSpPr/>
          <p:nvPr/>
        </p:nvSpPr>
        <p:spPr>
          <a:xfrm>
            <a:off x="1165412" y="968238"/>
            <a:ext cx="394597" cy="5737462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758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D8955-3666-439D-B092-BB89A00BE5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1592" y="271517"/>
            <a:ext cx="7133363" cy="541224"/>
          </a:xfrm>
        </p:spPr>
        <p:txBody>
          <a:bodyPr/>
          <a:lstStyle/>
          <a:p>
            <a:r>
              <a:rPr lang="ar-LB" sz="2800" dirty="0">
                <a:solidFill>
                  <a:schemeClr val="tx2"/>
                </a:solidFill>
              </a:rPr>
              <a:t>4. </a:t>
            </a:r>
            <a:r>
              <a:rPr lang="ar-SA" sz="2800" dirty="0">
                <a:solidFill>
                  <a:schemeClr val="tx2"/>
                </a:solidFill>
              </a:rPr>
              <a:t>سُبل المضي قدماً</a:t>
            </a:r>
            <a:br>
              <a:rPr lang="en-US" sz="2800" dirty="0">
                <a:solidFill>
                  <a:schemeClr val="tx2"/>
                </a:solidFill>
              </a:rPr>
            </a:b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AF1740-7BCC-4F9F-869A-24C2927540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7829" y="957305"/>
            <a:ext cx="7567126" cy="4288830"/>
          </a:xfrm>
        </p:spPr>
        <p:txBody>
          <a:bodyPr/>
          <a:lstStyle/>
          <a:p>
            <a:pPr rtl="1"/>
            <a:r>
              <a:rPr lang="ar-LB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تتطلب </a:t>
            </a:r>
            <a:r>
              <a:rPr lang="ar-SA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مواكب</a:t>
            </a:r>
            <a:r>
              <a:rPr lang="ar-LB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ة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التطورات و</a:t>
            </a:r>
            <a:r>
              <a:rPr lang="ar-LB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</a:t>
            </a:r>
            <a:r>
              <a:rPr lang="ar-SA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تحديات </a:t>
            </a:r>
            <a:r>
              <a:rPr lang="ar-LB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</a:t>
            </a:r>
            <a:r>
              <a:rPr lang="ar-SA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اقتصادية </a:t>
            </a:r>
            <a:r>
              <a:rPr lang="ar-LB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</a:t>
            </a:r>
            <a:r>
              <a:rPr lang="ar-SA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اجتماعية و</a:t>
            </a:r>
            <a:r>
              <a:rPr lang="ar-LB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</a:t>
            </a:r>
            <a:r>
              <a:rPr lang="ar-SA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ببيئية</a:t>
            </a:r>
            <a:endParaRPr lang="ar-LB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0563" lvl="0" indent="-457200" rtl="1">
              <a:buClr>
                <a:schemeClr val="accent1"/>
              </a:buClr>
              <a:buFont typeface="Wingdings" panose="05000000000000000000" pitchFamily="2" charset="2"/>
              <a:buChar char="ü"/>
            </a:pPr>
            <a:r>
              <a:rPr lang="ar-LB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دعم قدرات </a:t>
            </a:r>
            <a:r>
              <a:rPr lang="ar-SA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البلدان في تجميع ومعالج</a:t>
            </a:r>
            <a:r>
              <a:rPr lang="ar-LB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ة </a:t>
            </a:r>
            <a:r>
              <a:rPr lang="ar-SA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ونشر البيانات والمؤشرات والمعلومات، لا سيما استخدامات التكنولوجيات الحديثة</a:t>
            </a:r>
            <a:endParaRPr lang="ar-LB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0563" lvl="0" indent="-457200" rtl="1">
              <a:buClr>
                <a:schemeClr val="accent1"/>
              </a:buClr>
              <a:buFont typeface="Wingdings" panose="05000000000000000000" pitchFamily="2" charset="2"/>
              <a:buChar char="ü"/>
            </a:pPr>
            <a:endParaRPr lang="en-US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0563" lvl="0" indent="-457200" rtl="1">
              <a:buFont typeface="Wingdings" panose="05000000000000000000" pitchFamily="2" charset="2"/>
              <a:buChar char="ü"/>
            </a:pPr>
            <a:r>
              <a:rPr lang="ar-SA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تبادل التجارب الناجحة والدروس المستفادة</a:t>
            </a:r>
            <a:endParaRPr lang="ar-LB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0563" lvl="0" indent="-457200" rtl="1">
              <a:buFont typeface="Wingdings" panose="05000000000000000000" pitchFamily="2" charset="2"/>
              <a:buChar char="ü"/>
            </a:pPr>
            <a:endParaRPr lang="en-US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0563" lvl="0" indent="-457200" rtl="1">
              <a:buFont typeface="Wingdings" panose="05000000000000000000" pitchFamily="2" charset="2"/>
              <a:buChar char="ü"/>
            </a:pPr>
            <a:r>
              <a:rPr lang="ar-SA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توفير منبراً للتحاور بشأن الأولويات الإقليمية في مجال الإحصاء، وزيادة تنسيق أنشطة التعاون الفني</a:t>
            </a:r>
            <a:endParaRPr lang="ar-LB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0563" lvl="0" indent="-457200" rtl="1">
              <a:buFont typeface="Wingdings" panose="05000000000000000000" pitchFamily="2" charset="2"/>
              <a:buChar char="ü"/>
            </a:pPr>
            <a:endParaRPr lang="en-US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90563" lvl="0" indent="-457200" rtl="1">
              <a:buFont typeface="Wingdings" panose="05000000000000000000" pitchFamily="2" charset="2"/>
              <a:buChar char="ü"/>
            </a:pPr>
            <a:r>
              <a:rPr lang="ar-SA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تعزيز التعاون والتنسيق الإقليمي فيما بين البلدان العربية والتعاون</a:t>
            </a:r>
            <a:r>
              <a:rPr lang="ar-LB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الدولي </a:t>
            </a:r>
            <a:r>
              <a:rPr lang="ar-LB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وبين </a:t>
            </a:r>
            <a:r>
              <a:rPr lang="ar-SA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الأقاليم توفير الدعم اللازم لمكاتب الإحصاء الوطنية في عملها لرصد التقدم المحرز في تنفيذ خطة عام 2030 وإعداد التقارير</a:t>
            </a:r>
            <a:endParaRPr lang="ar-LB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rtl="1">
              <a:buFont typeface="Wingdings" panose="05000000000000000000" pitchFamily="2" charset="2"/>
              <a:buChar char="ü"/>
            </a:pPr>
            <a:endParaRPr lang="ar-LB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5C7F487-D719-4321-83F2-5A769C208609}"/>
              </a:ext>
            </a:extLst>
          </p:cNvPr>
          <p:cNvSpPr/>
          <p:nvPr/>
        </p:nvSpPr>
        <p:spPr>
          <a:xfrm>
            <a:off x="205273" y="5755486"/>
            <a:ext cx="7949682" cy="83099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marL="0" lvl="2" algn="ctr" rtl="1"/>
            <a:r>
              <a:rPr lang="ar-SA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اللجنة الإحصائية مدعوة إلى تقديم الاقتراحات بشأن تفعيل خدمات التعاون الفني، بما يتماشى مع احتياجات الدول الأعضاء</a:t>
            </a:r>
            <a:r>
              <a:rPr lang="ar-LB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،</a:t>
            </a:r>
            <a:r>
              <a:rPr lang="ar-SA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وأولوياتها</a:t>
            </a:r>
            <a:r>
              <a:rPr lang="ar-LB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،</a:t>
            </a:r>
            <a:r>
              <a:rPr lang="ar-SA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وتنفيذ اجندة 2030</a:t>
            </a:r>
            <a:endParaRPr lang="en-US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rrow: Left 4">
            <a:extLst>
              <a:ext uri="{FF2B5EF4-FFF2-40B4-BE49-F238E27FC236}">
                <a16:creationId xmlns:a16="http://schemas.microsoft.com/office/drawing/2014/main" id="{D3A96AFF-7D1E-488F-8C3C-C6CC08FA3E99}"/>
              </a:ext>
            </a:extLst>
          </p:cNvPr>
          <p:cNvSpPr/>
          <p:nvPr/>
        </p:nvSpPr>
        <p:spPr>
          <a:xfrm rot="16200000">
            <a:off x="4251080" y="5341260"/>
            <a:ext cx="452532" cy="37592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088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"/>
          <p:cNvSpPr txBox="1">
            <a:spLocks noGrp="1"/>
          </p:cNvSpPr>
          <p:nvPr>
            <p:ph type="body" sz="quarter" idx="10"/>
          </p:nvPr>
        </p:nvSpPr>
        <p:spPr>
          <a:xfrm>
            <a:off x="1096963" y="1146175"/>
            <a:ext cx="7134225" cy="3286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0" hangingPunct="0">
              <a:spcBef>
                <a:spcPct val="0"/>
              </a:spcBef>
            </a:pPr>
            <a:r>
              <a:rPr lang="en-US" sz="3000" cap="none">
                <a:latin typeface="Arial" charset="0"/>
                <a:ea typeface="Arial" charset="0"/>
                <a:cs typeface="Arial" charset="0"/>
              </a:rPr>
              <a:t>شكراً</a:t>
            </a:r>
          </a:p>
        </p:txBody>
      </p:sp>
    </p:spTree>
    <p:extLst>
      <p:ext uri="{BB962C8B-B14F-4D97-AF65-F5344CB8AC3E}">
        <p14:creationId xmlns:p14="http://schemas.microsoft.com/office/powerpoint/2010/main" val="637928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C9330-67A2-4B03-B76D-CF84D56AC9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2068" y="338363"/>
            <a:ext cx="6616474" cy="419100"/>
          </a:xfrm>
        </p:spPr>
        <p:txBody>
          <a:bodyPr/>
          <a:lstStyle/>
          <a:p>
            <a:r>
              <a:rPr lang="ar-LB" sz="3200" dirty="0"/>
              <a:t>محتويات العرض</a:t>
            </a:r>
            <a:endParaRPr lang="en-US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63A5EF-0AE3-4763-9D39-585CE38713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4482" y="1271745"/>
            <a:ext cx="7534060" cy="4507832"/>
          </a:xfrm>
        </p:spPr>
        <p:txBody>
          <a:bodyPr/>
          <a:lstStyle/>
          <a:p>
            <a:pPr marL="457200" indent="-457200" rtl="1">
              <a:lnSpc>
                <a:spcPct val="100000"/>
              </a:lnSpc>
              <a:buAutoNum type="arabicPeriod"/>
            </a:pPr>
            <a:r>
              <a:rPr lang="ar-LB" sz="3200" dirty="0">
                <a:solidFill>
                  <a:schemeClr val="tx2"/>
                </a:solidFill>
              </a:rPr>
              <a:t>الخلفية </a:t>
            </a:r>
            <a:endParaRPr lang="en-US" sz="3200" dirty="0">
              <a:solidFill>
                <a:schemeClr val="tx2"/>
              </a:solidFill>
            </a:endParaRPr>
          </a:p>
          <a:p>
            <a:pPr marL="457200" indent="-457200" rtl="1">
              <a:lnSpc>
                <a:spcPct val="100000"/>
              </a:lnSpc>
              <a:buAutoNum type="arabicPeriod"/>
            </a:pPr>
            <a:endParaRPr lang="ar-LB" sz="3200" dirty="0">
              <a:solidFill>
                <a:schemeClr val="tx2"/>
              </a:solidFill>
            </a:endParaRPr>
          </a:p>
          <a:p>
            <a:pPr marL="457200" indent="-457200" rtl="1">
              <a:lnSpc>
                <a:spcPct val="100000"/>
              </a:lnSpc>
              <a:buAutoNum type="arabicPeriod"/>
            </a:pPr>
            <a:r>
              <a:rPr lang="ar-LB" sz="3200" dirty="0">
                <a:solidFill>
                  <a:schemeClr val="tx2"/>
                </a:solidFill>
              </a:rPr>
              <a:t>اه</a:t>
            </a:r>
            <a:r>
              <a:rPr lang="ar-SA" sz="3200" dirty="0">
                <a:solidFill>
                  <a:schemeClr val="tx2"/>
                </a:solidFill>
              </a:rPr>
              <a:t>د</a:t>
            </a:r>
            <a:r>
              <a:rPr lang="ar-LB" sz="3200" dirty="0">
                <a:solidFill>
                  <a:schemeClr val="tx2"/>
                </a:solidFill>
              </a:rPr>
              <a:t>ا</a:t>
            </a:r>
            <a:r>
              <a:rPr lang="ar-SA" sz="3200" dirty="0">
                <a:solidFill>
                  <a:schemeClr val="tx2"/>
                </a:solidFill>
              </a:rPr>
              <a:t>ف </a:t>
            </a:r>
            <a:r>
              <a:rPr lang="ar-LB" sz="3200" dirty="0">
                <a:solidFill>
                  <a:schemeClr val="tx2"/>
                </a:solidFill>
              </a:rPr>
              <a:t>وشركاء برنامج التعاون الفني </a:t>
            </a:r>
            <a:r>
              <a:rPr lang="ar-SA" sz="3200" dirty="0">
                <a:solidFill>
                  <a:schemeClr val="tx2"/>
                </a:solidFill>
              </a:rPr>
              <a:t>في مجال الإحصاء</a:t>
            </a:r>
            <a:endParaRPr lang="en-US" sz="3200" dirty="0">
              <a:solidFill>
                <a:schemeClr val="tx2"/>
              </a:solidFill>
            </a:endParaRPr>
          </a:p>
          <a:p>
            <a:pPr marL="457200" indent="-457200" rtl="1">
              <a:lnSpc>
                <a:spcPct val="100000"/>
              </a:lnSpc>
              <a:buAutoNum type="arabicPeriod"/>
            </a:pPr>
            <a:endParaRPr lang="ar-LB" sz="3200" dirty="0">
              <a:solidFill>
                <a:schemeClr val="tx2"/>
              </a:solidFill>
            </a:endParaRPr>
          </a:p>
          <a:p>
            <a:pPr marL="457200" indent="-457200" rtl="1">
              <a:lnSpc>
                <a:spcPct val="100000"/>
              </a:lnSpc>
              <a:buAutoNum type="arabicPeriod"/>
            </a:pPr>
            <a:r>
              <a:rPr lang="ar-LB" sz="3200" dirty="0">
                <a:solidFill>
                  <a:schemeClr val="tx2"/>
                </a:solidFill>
              </a:rPr>
              <a:t>مخرجات برنامج التعاون لفني </a:t>
            </a:r>
            <a:r>
              <a:rPr lang="ar-SA" sz="3200" dirty="0">
                <a:solidFill>
                  <a:schemeClr val="tx2"/>
                </a:solidFill>
              </a:rPr>
              <a:t>في مجال الإحصاء</a:t>
            </a:r>
            <a:endParaRPr lang="en-US" sz="3200" dirty="0">
              <a:solidFill>
                <a:schemeClr val="tx2"/>
              </a:solidFill>
            </a:endParaRPr>
          </a:p>
          <a:p>
            <a:pPr rtl="1">
              <a:lnSpc>
                <a:spcPct val="100000"/>
              </a:lnSpc>
            </a:pPr>
            <a:r>
              <a:rPr lang="ar-LB" sz="3200" dirty="0">
                <a:solidFill>
                  <a:schemeClr val="tx2"/>
                </a:solidFill>
              </a:rPr>
              <a:t>	3.1 </a:t>
            </a:r>
            <a:r>
              <a:rPr lang="ar-SA" sz="3200" dirty="0">
                <a:solidFill>
                  <a:schemeClr val="tx2"/>
                </a:solidFill>
              </a:rPr>
              <a:t>الخدمات الاستشارية</a:t>
            </a:r>
            <a:endParaRPr lang="ar-LB" sz="3200" dirty="0">
              <a:solidFill>
                <a:schemeClr val="tx2"/>
              </a:solidFill>
            </a:endParaRPr>
          </a:p>
          <a:p>
            <a:pPr rtl="1">
              <a:lnSpc>
                <a:spcPct val="100000"/>
              </a:lnSpc>
            </a:pPr>
            <a:r>
              <a:rPr lang="ar-LB" sz="3200" dirty="0">
                <a:solidFill>
                  <a:schemeClr val="tx2"/>
                </a:solidFill>
              </a:rPr>
              <a:t>	3.2 ورشات العمل والدورات التدريبية</a:t>
            </a:r>
            <a:endParaRPr lang="en-US" sz="3200" dirty="0">
              <a:solidFill>
                <a:schemeClr val="tx2"/>
              </a:solidFill>
            </a:endParaRPr>
          </a:p>
          <a:p>
            <a:pPr rtl="1">
              <a:lnSpc>
                <a:spcPct val="100000"/>
              </a:lnSpc>
            </a:pPr>
            <a:endParaRPr lang="ar-LB" sz="3200" dirty="0">
              <a:solidFill>
                <a:schemeClr val="tx2"/>
              </a:solidFill>
            </a:endParaRPr>
          </a:p>
          <a:p>
            <a:pPr rtl="1">
              <a:lnSpc>
                <a:spcPct val="100000"/>
              </a:lnSpc>
            </a:pPr>
            <a:r>
              <a:rPr lang="ar-LB" sz="3200" dirty="0">
                <a:solidFill>
                  <a:schemeClr val="tx2"/>
                </a:solidFill>
              </a:rPr>
              <a:t>4. سبل المضي </a:t>
            </a:r>
            <a:r>
              <a:rPr lang="ar-SA" sz="3200" dirty="0">
                <a:solidFill>
                  <a:schemeClr val="tx2"/>
                </a:solidFill>
              </a:rPr>
              <a:t>قدماً</a:t>
            </a:r>
            <a:endParaRPr lang="ar-LB" sz="3200" dirty="0">
              <a:solidFill>
                <a:schemeClr val="tx2"/>
              </a:solidFill>
            </a:endParaRPr>
          </a:p>
          <a:p>
            <a:pPr marL="457200" indent="-457200" rtl="1">
              <a:buAutoNum type="arabicPeriod"/>
            </a:pPr>
            <a:endParaRPr lang="ar-LB" dirty="0"/>
          </a:p>
          <a:p>
            <a:pPr marL="457200" indent="-457200" rtl="1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998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0729D-B1FF-41CC-836D-E54E3D178A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803" y="432773"/>
            <a:ext cx="8160176" cy="634546"/>
          </a:xfrm>
        </p:spPr>
        <p:txBody>
          <a:bodyPr/>
          <a:lstStyle/>
          <a:p>
            <a:r>
              <a:rPr lang="ar-LB" sz="2800" dirty="0">
                <a:solidFill>
                  <a:schemeClr val="tx2"/>
                </a:solidFill>
              </a:rPr>
              <a:t>1. الخلفية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31ABE3-A042-485D-A52B-5B29DD7175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9796" y="1169956"/>
            <a:ext cx="7531183" cy="4723362"/>
          </a:xfrm>
        </p:spPr>
        <p:txBody>
          <a:bodyPr/>
          <a:lstStyle/>
          <a:p>
            <a:pPr algn="ctr" rtl="1">
              <a:spcBef>
                <a:spcPts val="600"/>
              </a:spcBef>
              <a:spcAft>
                <a:spcPts val="600"/>
              </a:spcAft>
            </a:pPr>
            <a:r>
              <a:rPr lang="ar-SA" sz="2800" b="1" dirty="0">
                <a:solidFill>
                  <a:schemeClr val="accent3">
                    <a:lumMod val="75000"/>
                  </a:schemeClr>
                </a:solidFill>
              </a:rPr>
              <a:t>أنشطة التعاون الفني في مجال الإحصاء</a:t>
            </a:r>
            <a:endParaRPr lang="en-US" sz="2800" b="1" dirty="0">
              <a:solidFill>
                <a:schemeClr val="accent3">
                  <a:lumMod val="75000"/>
                </a:schemeClr>
              </a:solidFill>
            </a:endParaRPr>
          </a:p>
          <a:p>
            <a:pPr algn="ctr" rtl="1">
              <a:spcBef>
                <a:spcPts val="600"/>
              </a:spcBef>
              <a:spcAft>
                <a:spcPts val="600"/>
              </a:spcAft>
            </a:pPr>
            <a:r>
              <a:rPr lang="ar-SA" sz="2800" b="1" dirty="0">
                <a:solidFill>
                  <a:schemeClr val="accent3">
                    <a:lumMod val="75000"/>
                  </a:schemeClr>
                </a:solidFill>
              </a:rPr>
              <a:t> خلال الفترة 2017</a:t>
            </a:r>
            <a:r>
              <a:rPr lang="ar-LB" sz="2800" b="1" dirty="0">
                <a:solidFill>
                  <a:schemeClr val="accent3">
                    <a:lumMod val="75000"/>
                  </a:schemeClr>
                </a:solidFill>
              </a:rPr>
              <a:t>-</a:t>
            </a:r>
            <a:r>
              <a:rPr lang="ar-SA" sz="2800" b="1" dirty="0">
                <a:solidFill>
                  <a:schemeClr val="accent3">
                    <a:lumMod val="75000"/>
                  </a:schemeClr>
                </a:solidFill>
              </a:rPr>
              <a:t>2018</a:t>
            </a:r>
            <a:r>
              <a:rPr lang="ar-LB" sz="28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br>
              <a:rPr lang="en-US" sz="2800" b="1" dirty="0"/>
            </a:br>
            <a:endParaRPr lang="ar-LB" sz="2800" b="1" dirty="0"/>
          </a:p>
          <a:p>
            <a:pPr algn="just" rtl="1">
              <a:spcBef>
                <a:spcPts val="600"/>
              </a:spcBef>
              <a:spcAft>
                <a:spcPts val="600"/>
              </a:spcAft>
            </a:pPr>
            <a:r>
              <a:rPr lang="ar-LB" sz="2800" b="1" dirty="0">
                <a:solidFill>
                  <a:schemeClr val="tx2"/>
                </a:solidFill>
              </a:rPr>
              <a:t> أهداف العرض التقديمي: </a:t>
            </a:r>
          </a:p>
          <a:p>
            <a:pPr algn="just" rtl="1">
              <a:spcBef>
                <a:spcPts val="600"/>
              </a:spcBef>
              <a:spcAft>
                <a:spcPts val="600"/>
              </a:spcAft>
            </a:pPr>
            <a:endParaRPr lang="ar-LB" sz="2800" b="1" dirty="0">
              <a:solidFill>
                <a:schemeClr val="tx2"/>
              </a:solidFill>
            </a:endParaRPr>
          </a:p>
          <a:p>
            <a:pPr marL="514350" indent="-514350" algn="just" rtl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ar-LB" sz="2800" dirty="0">
                <a:solidFill>
                  <a:schemeClr val="tx2"/>
                </a:solidFill>
              </a:rPr>
              <a:t>تقديم لمحة موجزة عن أنشطة التعاون الفني التي اضطلعت بها الإسكوا في مجال الإحصاء خلال 2017 و2018</a:t>
            </a:r>
            <a:endParaRPr lang="en-US" sz="2800" dirty="0">
              <a:solidFill>
                <a:schemeClr val="tx2"/>
              </a:solidFill>
            </a:endParaRPr>
          </a:p>
          <a:p>
            <a:pPr marL="514350" indent="-514350" algn="just" rtl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ar-LB" sz="2800" dirty="0">
              <a:solidFill>
                <a:schemeClr val="tx2"/>
              </a:solidFill>
            </a:endParaRPr>
          </a:p>
          <a:p>
            <a:pPr marL="514350" indent="-514350" algn="just" rtl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ar-LB" sz="2800" dirty="0">
                <a:solidFill>
                  <a:schemeClr val="tx2"/>
                </a:solidFill>
              </a:rPr>
              <a:t>قيام اللجنة بتقديم الاقتراحات بشأن تعزيز خدمات التعاون الفني بما يتماشى مع احتياجات وأولويات الدول الأعضاء. </a:t>
            </a:r>
            <a:endParaRPr lang="ar-LB" sz="2800" dirty="0"/>
          </a:p>
        </p:txBody>
      </p:sp>
    </p:spTree>
    <p:extLst>
      <p:ext uri="{BB962C8B-B14F-4D97-AF65-F5344CB8AC3E}">
        <p14:creationId xmlns:p14="http://schemas.microsoft.com/office/powerpoint/2010/main" val="1494380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AC5F2-6A88-4BF2-BE64-52703229A0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0555" y="347595"/>
            <a:ext cx="8040966" cy="609051"/>
          </a:xfrm>
          <a:ln>
            <a:noFill/>
          </a:ln>
        </p:spPr>
        <p:txBody>
          <a:bodyPr/>
          <a:lstStyle/>
          <a:p>
            <a:pPr algn="ctr" rtl="1"/>
            <a:r>
              <a:rPr lang="ar-LB" sz="2800" dirty="0">
                <a:solidFill>
                  <a:schemeClr val="accent1">
                    <a:lumMod val="75000"/>
                  </a:schemeClr>
                </a:solidFill>
              </a:rPr>
              <a:t>مكونات أنشطة التعاون الفني لشعبة الإحصاء ل</a:t>
            </a:r>
            <a:r>
              <a:rPr lang="ar-SA" sz="2800" dirty="0">
                <a:solidFill>
                  <a:schemeClr val="accent1">
                    <a:lumMod val="75000"/>
                  </a:schemeClr>
                </a:solidFill>
              </a:rPr>
              <a:t>بناء القدرات</a:t>
            </a:r>
            <a:r>
              <a:rPr lang="ar-LB" sz="2800" dirty="0">
                <a:solidFill>
                  <a:schemeClr val="accent1">
                    <a:lumMod val="75000"/>
                  </a:schemeClr>
                </a:solidFill>
              </a:rPr>
              <a:t> الاحصائية 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F985483-4AA6-47E9-9281-FBC6F523E7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7556890"/>
              </p:ext>
            </p:extLst>
          </p:nvPr>
        </p:nvGraphicFramePr>
        <p:xfrm>
          <a:off x="3130121" y="1564954"/>
          <a:ext cx="5498220" cy="3056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6DF2C84E-B133-406B-BD88-EBBA5C04AC71}"/>
              </a:ext>
            </a:extLst>
          </p:cNvPr>
          <p:cNvSpPr/>
          <p:nvPr/>
        </p:nvSpPr>
        <p:spPr>
          <a:xfrm>
            <a:off x="3130121" y="4854197"/>
            <a:ext cx="5498220" cy="57415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b="1" dirty="0"/>
              <a:t>حسب الطلب</a:t>
            </a:r>
            <a:r>
              <a:rPr lang="ar-LB" sz="2800" b="1" dirty="0"/>
              <a:t> 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CD0512B-73B8-4E36-AD31-4F25932919D8}"/>
              </a:ext>
            </a:extLst>
          </p:cNvPr>
          <p:cNvSpPr/>
          <p:nvPr/>
        </p:nvSpPr>
        <p:spPr>
          <a:xfrm>
            <a:off x="3130121" y="5631721"/>
            <a:ext cx="5498220" cy="57415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b="1" dirty="0">
                <a:ea typeface="Calibri" panose="020F0502020204030204" pitchFamily="34" charset="0"/>
              </a:rPr>
              <a:t>أطر وطنية شاملة لتنسيق التعاون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6BB3E5-D564-4AB8-994E-04924324BC53}"/>
              </a:ext>
            </a:extLst>
          </p:cNvPr>
          <p:cNvSpPr/>
          <p:nvPr/>
        </p:nvSpPr>
        <p:spPr>
          <a:xfrm>
            <a:off x="515660" y="1625327"/>
            <a:ext cx="269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dirty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68B1A36-97ED-4961-8FC0-B21BB3E05EFE}"/>
              </a:ext>
            </a:extLst>
          </p:cNvPr>
          <p:cNvSpPr/>
          <p:nvPr/>
        </p:nvSpPr>
        <p:spPr>
          <a:xfrm>
            <a:off x="116939" y="2288587"/>
            <a:ext cx="279636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indent="-225425" algn="just" rtl="1">
              <a:buFont typeface="Wingdings" panose="05000000000000000000" pitchFamily="2" charset="2"/>
              <a:buChar char="ü"/>
            </a:pPr>
            <a:r>
              <a:rPr lang="ar-LB" dirty="0">
                <a:ea typeface="Calibri" panose="020F0502020204030204" pitchFamily="34" charset="0"/>
                <a:cs typeface="+mn-cs"/>
              </a:rPr>
              <a:t>ال</a:t>
            </a:r>
            <a:r>
              <a:rPr lang="ar-SA" dirty="0">
                <a:ea typeface="Calibri" panose="020F0502020204030204" pitchFamily="34" charset="0"/>
                <a:cs typeface="+mn-cs"/>
              </a:rPr>
              <a:t>مرونة</a:t>
            </a:r>
            <a:endParaRPr lang="en-US" dirty="0">
              <a:ea typeface="Calibri" panose="020F0502020204030204" pitchFamily="34" charset="0"/>
              <a:cs typeface="+mn-cs"/>
            </a:endParaRPr>
          </a:p>
          <a:p>
            <a:pPr marL="225425" indent="-225425" algn="just" rtl="1">
              <a:buFont typeface="Wingdings" panose="05000000000000000000" pitchFamily="2" charset="2"/>
              <a:buChar char="ü"/>
            </a:pPr>
            <a:endParaRPr lang="en-US" dirty="0">
              <a:ea typeface="Calibri" panose="020F0502020204030204" pitchFamily="34" charset="0"/>
              <a:cs typeface="+mn-cs"/>
            </a:endParaRPr>
          </a:p>
          <a:p>
            <a:pPr marL="225425" indent="-225425" algn="just" rtl="1">
              <a:buFont typeface="Wingdings" panose="05000000000000000000" pitchFamily="2" charset="2"/>
              <a:buChar char="ü"/>
            </a:pPr>
            <a:endParaRPr lang="ar-LB" dirty="0">
              <a:ea typeface="Calibri" panose="020F0502020204030204" pitchFamily="34" charset="0"/>
              <a:cs typeface="+mn-cs"/>
            </a:endParaRPr>
          </a:p>
          <a:p>
            <a:pPr marL="225425" indent="-225425" algn="just" rtl="1">
              <a:buFont typeface="Wingdings" panose="05000000000000000000" pitchFamily="2" charset="2"/>
              <a:buChar char="ü"/>
            </a:pPr>
            <a:r>
              <a:rPr lang="ar-LB" dirty="0"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الاستفادة من </a:t>
            </a:r>
            <a:r>
              <a:rPr lang="ar-SA" dirty="0"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الأطر</a:t>
            </a:r>
            <a:r>
              <a:rPr lang="ar-LB" dirty="0"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التي يوفرها تعدد البرامج</a:t>
            </a: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225425" indent="-225425" algn="just" rtl="1">
              <a:buFont typeface="Wingdings" panose="05000000000000000000" pitchFamily="2" charset="2"/>
              <a:buChar char="ü"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225425" indent="-225425" algn="just" rtl="1">
              <a:buFont typeface="Wingdings" panose="05000000000000000000" pitchFamily="2" charset="2"/>
              <a:buChar char="ü"/>
            </a:pPr>
            <a:endParaRPr lang="ar-LB" dirty="0">
              <a:latin typeface="Times New Roman" panose="02020603050405020304" pitchFamily="18" charset="0"/>
              <a:ea typeface="Calibri" panose="020F0502020204030204" pitchFamily="34" charset="0"/>
              <a:cs typeface="+mn-cs"/>
            </a:endParaRPr>
          </a:p>
          <a:p>
            <a:pPr marL="225425" indent="-225425" algn="just" rtl="1">
              <a:buFont typeface="Wingdings" panose="05000000000000000000" pitchFamily="2" charset="2"/>
              <a:buChar char="ü"/>
            </a:pPr>
            <a:r>
              <a:rPr lang="ar-SA" dirty="0">
                <a:ea typeface="Calibri" panose="020F0502020204030204" pitchFamily="34" charset="0"/>
                <a:cs typeface="+mn-cs"/>
              </a:rPr>
              <a:t>استراتيجية عمل موجهة نحو النتائج</a:t>
            </a:r>
            <a:endParaRPr lang="ar-LB" dirty="0">
              <a:ea typeface="Calibri" panose="020F050202020403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2466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83BE-6DFF-477F-8863-C271AC8628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74309" y="244332"/>
            <a:ext cx="8580474" cy="499730"/>
          </a:xfrm>
        </p:spPr>
        <p:txBody>
          <a:bodyPr/>
          <a:lstStyle/>
          <a:p>
            <a:pPr rtl="1"/>
            <a:r>
              <a:rPr lang="ar-LB" sz="2800" dirty="0">
                <a:solidFill>
                  <a:schemeClr val="tx2"/>
                </a:solidFill>
              </a:rPr>
              <a:t>2. اه</a:t>
            </a:r>
            <a:r>
              <a:rPr lang="ar-SA" sz="2800" dirty="0">
                <a:solidFill>
                  <a:schemeClr val="tx2"/>
                </a:solidFill>
              </a:rPr>
              <a:t>د</a:t>
            </a:r>
            <a:r>
              <a:rPr lang="ar-LB" sz="2800" dirty="0">
                <a:solidFill>
                  <a:schemeClr val="tx2"/>
                </a:solidFill>
              </a:rPr>
              <a:t>ا</a:t>
            </a:r>
            <a:r>
              <a:rPr lang="ar-SA" sz="2800" dirty="0">
                <a:solidFill>
                  <a:schemeClr val="tx2"/>
                </a:solidFill>
              </a:rPr>
              <a:t>ف </a:t>
            </a:r>
            <a:r>
              <a:rPr lang="ar-LB" dirty="0">
                <a:solidFill>
                  <a:schemeClr val="tx2"/>
                </a:solidFill>
              </a:rPr>
              <a:t>وشركاء برنامج التعاون الفني ب</a:t>
            </a:r>
            <a:r>
              <a:rPr lang="ar-SA" dirty="0">
                <a:solidFill>
                  <a:schemeClr val="tx2"/>
                </a:solidFill>
              </a:rPr>
              <a:t>الإسكوا في مجال الإحصاء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EA2BFE-86E9-4594-AE9D-EB3C9E3BA6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9127" y="1567543"/>
            <a:ext cx="7497038" cy="4721614"/>
          </a:xfrm>
        </p:spPr>
        <p:txBody>
          <a:bodyPr/>
          <a:lstStyle/>
          <a:p>
            <a:pPr lvl="0" rtl="1"/>
            <a:r>
              <a:rPr lang="ar-LB" sz="2400" b="1" dirty="0">
                <a:solidFill>
                  <a:schemeClr val="accent3">
                    <a:lumMod val="75000"/>
                  </a:schemeClr>
                </a:solidFill>
              </a:rPr>
              <a:t>اه</a:t>
            </a:r>
            <a:r>
              <a:rPr lang="ar-SA" sz="2400" b="1" dirty="0">
                <a:solidFill>
                  <a:schemeClr val="accent3">
                    <a:lumMod val="75000"/>
                  </a:schemeClr>
                </a:solidFill>
              </a:rPr>
              <a:t>د</a:t>
            </a:r>
            <a:r>
              <a:rPr lang="ar-LB" sz="2400" b="1" dirty="0">
                <a:solidFill>
                  <a:schemeClr val="accent3">
                    <a:lumMod val="75000"/>
                  </a:schemeClr>
                </a:solidFill>
              </a:rPr>
              <a:t>ا</a:t>
            </a:r>
            <a:r>
              <a:rPr lang="ar-SA" sz="2400" b="1" dirty="0">
                <a:solidFill>
                  <a:schemeClr val="accent3">
                    <a:lumMod val="75000"/>
                  </a:schemeClr>
                </a:solidFill>
              </a:rPr>
              <a:t>ف </a:t>
            </a:r>
            <a:r>
              <a:rPr lang="ar-LB" sz="2400" b="1" dirty="0">
                <a:solidFill>
                  <a:schemeClr val="accent3">
                    <a:lumMod val="75000"/>
                  </a:schemeClr>
                </a:solidFill>
              </a:rPr>
              <a:t>برنامج التعاون الفني </a:t>
            </a:r>
            <a:r>
              <a:rPr lang="ar-SA" sz="2400" b="1" dirty="0">
                <a:solidFill>
                  <a:schemeClr val="accent3">
                    <a:lumMod val="75000"/>
                  </a:schemeClr>
                </a:solidFill>
              </a:rPr>
              <a:t>في مجال الإحصاء</a:t>
            </a:r>
            <a:endParaRPr lang="ar-LB" sz="2400" b="1" dirty="0">
              <a:solidFill>
                <a:schemeClr val="accent3">
                  <a:lumMod val="75000"/>
                </a:schemeClr>
              </a:solidFill>
            </a:endParaRPr>
          </a:p>
          <a:p>
            <a:pPr lvl="0" rtl="1"/>
            <a:endParaRPr lang="ar-LB" sz="2400" b="1" u="sng" dirty="0">
              <a:solidFill>
                <a:schemeClr val="accent3">
                  <a:lumMod val="75000"/>
                </a:schemeClr>
              </a:solidFill>
            </a:endParaRPr>
          </a:p>
          <a:p>
            <a:pPr lvl="0" rtl="1"/>
            <a:endParaRPr lang="ar-LB" dirty="0">
              <a:solidFill>
                <a:schemeClr val="accent3">
                  <a:lumMod val="75000"/>
                </a:schemeClr>
              </a:solidFill>
            </a:endParaRPr>
          </a:p>
          <a:p>
            <a:pPr marL="457200" lvl="0" indent="-457200" rtl="1">
              <a:buFont typeface="+mj-lt"/>
              <a:buAutoNum type="arabicPeriod"/>
            </a:pPr>
            <a:r>
              <a:rPr lang="ar-SA" sz="2400" dirty="0">
                <a:solidFill>
                  <a:schemeClr val="tx2"/>
                </a:solidFill>
              </a:rPr>
              <a:t>دعم النظم الإحصائية الوطنية والإقليمية في إنتاج وتعميم إحصاءات ذات جودة لوضع سياسات قائمة على الأدلة</a:t>
            </a:r>
            <a:endParaRPr lang="en-US" sz="2400" dirty="0">
              <a:solidFill>
                <a:schemeClr val="tx2"/>
              </a:solidFill>
            </a:endParaRPr>
          </a:p>
          <a:p>
            <a:pPr marL="457200" lvl="0" indent="-457200" rtl="1">
              <a:buFont typeface="+mj-lt"/>
              <a:buAutoNum type="arabicPeriod"/>
            </a:pPr>
            <a:endParaRPr lang="en-US" sz="2400" dirty="0">
              <a:solidFill>
                <a:schemeClr val="tx2"/>
              </a:solidFill>
            </a:endParaRPr>
          </a:p>
          <a:p>
            <a:pPr marL="457200" lvl="0" indent="-457200" rtl="1">
              <a:buFont typeface="+mj-lt"/>
              <a:buAutoNum type="arabicPeriod"/>
            </a:pPr>
            <a:r>
              <a:rPr lang="en-GB" sz="2400" dirty="0">
                <a:solidFill>
                  <a:schemeClr val="tx2"/>
                </a:solidFill>
              </a:rPr>
              <a:t> </a:t>
            </a:r>
            <a:r>
              <a:rPr lang="ar-SA" sz="2400" dirty="0">
                <a:solidFill>
                  <a:schemeClr val="tx2"/>
                </a:solidFill>
              </a:rPr>
              <a:t>رصد التقدم المحرز نحو تحقيق أغراض وغايات التنمية الشاملة والمستدامة.</a:t>
            </a:r>
            <a:endParaRPr lang="en-US" sz="2400" dirty="0">
              <a:solidFill>
                <a:schemeClr val="tx2"/>
              </a:solidFill>
            </a:endParaRPr>
          </a:p>
          <a:p>
            <a:pPr marL="457200" lvl="0" indent="-457200" rtl="1">
              <a:buFont typeface="+mj-lt"/>
              <a:buAutoNum type="arabicPeriod"/>
            </a:pPr>
            <a:endParaRPr lang="ar-LB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506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483BE-6DFF-477F-8863-C271AC8628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74646" y="426024"/>
            <a:ext cx="8255205" cy="499730"/>
          </a:xfrm>
        </p:spPr>
        <p:txBody>
          <a:bodyPr/>
          <a:lstStyle/>
          <a:p>
            <a:pPr rtl="1"/>
            <a:r>
              <a:rPr lang="ar-LB" dirty="0">
                <a:solidFill>
                  <a:schemeClr val="tx1"/>
                </a:solidFill>
              </a:rPr>
              <a:t>شركاء برنامج التعاون الفني ب</a:t>
            </a:r>
            <a:r>
              <a:rPr lang="ar-SA" dirty="0">
                <a:solidFill>
                  <a:schemeClr val="tx1"/>
                </a:solidFill>
              </a:rPr>
              <a:t>الإسكوا في مجال الإحصاء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3FBD6C0-FCE2-4DB2-8F51-C07343CBD8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068549"/>
              </p:ext>
            </p:extLst>
          </p:nvPr>
        </p:nvGraphicFramePr>
        <p:xfrm>
          <a:off x="387275" y="1021080"/>
          <a:ext cx="8494789" cy="481584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154528">
                  <a:extLst>
                    <a:ext uri="{9D8B030D-6E8A-4147-A177-3AD203B41FA5}">
                      <a16:colId xmlns:a16="http://schemas.microsoft.com/office/drawing/2014/main" val="2523093031"/>
                    </a:ext>
                  </a:extLst>
                </a:gridCol>
                <a:gridCol w="2155201">
                  <a:extLst>
                    <a:ext uri="{9D8B030D-6E8A-4147-A177-3AD203B41FA5}">
                      <a16:colId xmlns:a16="http://schemas.microsoft.com/office/drawing/2014/main" val="3274350768"/>
                    </a:ext>
                  </a:extLst>
                </a:gridCol>
                <a:gridCol w="2436972">
                  <a:extLst>
                    <a:ext uri="{9D8B030D-6E8A-4147-A177-3AD203B41FA5}">
                      <a16:colId xmlns:a16="http://schemas.microsoft.com/office/drawing/2014/main" val="2534523337"/>
                    </a:ext>
                  </a:extLst>
                </a:gridCol>
                <a:gridCol w="1748088">
                  <a:extLst>
                    <a:ext uri="{9D8B030D-6E8A-4147-A177-3AD203B41FA5}">
                      <a16:colId xmlns:a16="http://schemas.microsoft.com/office/drawing/2014/main" val="220171091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810260" algn="l"/>
                          <a:tab pos="1080135" algn="l"/>
                        </a:tabLst>
                      </a:pPr>
                      <a:r>
                        <a:rPr lang="ar-SA" sz="2000" b="1" dirty="0">
                          <a:solidFill>
                            <a:schemeClr val="tx2"/>
                          </a:solidFill>
                          <a:effectLst/>
                        </a:rPr>
                        <a:t>شعبة الإحصاء بالأمم المتحدة </a:t>
                      </a:r>
                      <a:endParaRPr lang="en-US" sz="2000" b="1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810260" algn="l"/>
                          <a:tab pos="1080135" algn="l"/>
                        </a:tabLst>
                        <a:defRPr/>
                      </a:pPr>
                      <a:r>
                        <a:rPr lang="ar-SA" sz="2000" b="1" dirty="0">
                          <a:solidFill>
                            <a:schemeClr val="tx2"/>
                          </a:solidFill>
                          <a:effectLst/>
                        </a:rPr>
                        <a:t>لجان الأمم المتحدة الإقليمية</a:t>
                      </a:r>
                      <a:endParaRPr lang="en-US" sz="2000" b="1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 marL="0" marR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810260" algn="l"/>
                          <a:tab pos="1080135" algn="l"/>
                        </a:tabLst>
                      </a:pPr>
                      <a:endParaRPr lang="en-US" sz="2000" b="1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810260" algn="l"/>
                          <a:tab pos="1080135" algn="l"/>
                        </a:tabLst>
                        <a:defRPr/>
                      </a:pPr>
                      <a:r>
                        <a:rPr lang="ar-SA" sz="2000" b="1" dirty="0">
                          <a:solidFill>
                            <a:schemeClr val="tx2"/>
                          </a:solidFill>
                          <a:effectLst/>
                        </a:rPr>
                        <a:t>منظمات الأمم المتحدة المتخصصة</a:t>
                      </a:r>
                      <a:r>
                        <a:rPr lang="ar-LB" sz="2000" b="1" dirty="0">
                          <a:solidFill>
                            <a:schemeClr val="tx2"/>
                          </a:solidFill>
                          <a:effectLst/>
                        </a:rPr>
                        <a:t> و</a:t>
                      </a:r>
                      <a:r>
                        <a:rPr lang="ar-SA" sz="2000" b="1" dirty="0">
                          <a:solidFill>
                            <a:schemeClr val="tx2"/>
                          </a:solidFill>
                          <a:effectLst/>
                        </a:rPr>
                        <a:t>مكاتب</a:t>
                      </a:r>
                      <a:r>
                        <a:rPr lang="ar-LB" sz="2000" b="1" dirty="0">
                          <a:solidFill>
                            <a:schemeClr val="tx2"/>
                          </a:solidFill>
                          <a:effectLst/>
                        </a:rPr>
                        <a:t>ها</a:t>
                      </a:r>
                      <a:r>
                        <a:rPr lang="ar-SA" sz="2000" b="1" dirty="0">
                          <a:solidFill>
                            <a:schemeClr val="tx2"/>
                          </a:solidFill>
                          <a:effectLst/>
                        </a:rPr>
                        <a:t> الإقليمية</a:t>
                      </a:r>
                      <a:r>
                        <a:rPr lang="en-US" sz="2000" b="1" dirty="0">
                          <a:solidFill>
                            <a:schemeClr val="tx2"/>
                          </a:solidFill>
                          <a:effectLst/>
                        </a:rPr>
                        <a:t>:</a:t>
                      </a:r>
                      <a:r>
                        <a:rPr lang="ar-LB" sz="2000" b="1" dirty="0">
                          <a:solidFill>
                            <a:schemeClr val="tx2"/>
                          </a:solidFill>
                          <a:effectLst/>
                        </a:rPr>
                        <a:t> ا</a:t>
                      </a:r>
                      <a:r>
                        <a:rPr lang="ar-LB" sz="2000" b="1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لمرأة، البيئة، السكان، الزراعة، الصناعة، التجارة، وغيرها </a:t>
                      </a:r>
                    </a:p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810260" algn="l"/>
                          <a:tab pos="1080135" algn="l"/>
                        </a:tabLst>
                        <a:defRPr/>
                      </a:pPr>
                      <a:r>
                        <a:rPr lang="ar-LB" sz="2000" b="1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 برنامج الأمم المتحدة الانمائي</a:t>
                      </a:r>
                      <a:endParaRPr lang="en-US" sz="2000" b="1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810260" algn="l"/>
                          <a:tab pos="1080135" algn="l"/>
                        </a:tabLst>
                        <a:defRPr/>
                      </a:pPr>
                      <a:r>
                        <a:rPr lang="ar-SA" sz="2000" b="1" dirty="0">
                          <a:solidFill>
                            <a:schemeClr val="tx2"/>
                          </a:solidFill>
                          <a:effectLst/>
                        </a:rPr>
                        <a:t>البنك الدولي </a:t>
                      </a:r>
                      <a:endParaRPr lang="en-US" sz="2000" b="1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  <a:p>
                      <a:pPr marL="0" marR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810260" algn="l"/>
                          <a:tab pos="1080135" algn="l"/>
                        </a:tabLst>
                      </a:pPr>
                      <a:endParaRPr lang="en-US" sz="2000" b="1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832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810260" algn="l"/>
                          <a:tab pos="1080135" algn="l"/>
                        </a:tabLst>
                        <a:defRPr/>
                      </a:pPr>
                      <a:r>
                        <a:rPr lang="ar-SA" sz="2000" b="1" dirty="0">
                          <a:solidFill>
                            <a:schemeClr val="tx2"/>
                          </a:solidFill>
                          <a:effectLst/>
                        </a:rPr>
                        <a:t>جامعة الدول العربية ومنظماتها المتخصصة</a:t>
                      </a:r>
                      <a:endParaRPr lang="en-US" sz="2000" b="1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810260" algn="l"/>
                          <a:tab pos="1080135" algn="l"/>
                        </a:tabLst>
                        <a:defRPr/>
                      </a:pPr>
                      <a:r>
                        <a:rPr lang="ar-SA" sz="2000" b="1" dirty="0">
                          <a:solidFill>
                            <a:schemeClr val="tx2"/>
                          </a:solidFill>
                          <a:effectLst/>
                        </a:rPr>
                        <a:t>المعهد العربي للتدريب والبحوث الإحصائية</a:t>
                      </a:r>
                      <a:r>
                        <a:rPr lang="en-US" sz="2000" b="1" dirty="0">
                          <a:solidFill>
                            <a:schemeClr val="tx2"/>
                          </a:solidFill>
                          <a:effectLst/>
                        </a:rPr>
                        <a:t>  </a:t>
                      </a:r>
                      <a:r>
                        <a:rPr lang="en-US" sz="1600" b="1" dirty="0">
                          <a:solidFill>
                            <a:schemeClr val="tx2"/>
                          </a:solidFill>
                          <a:effectLst/>
                        </a:rPr>
                        <a:t>(AITRS) </a:t>
                      </a:r>
                      <a:endParaRPr lang="en-US" sz="2000" b="1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810260" algn="l"/>
                          <a:tab pos="1080135" algn="l"/>
                        </a:tabLst>
                        <a:defRPr/>
                      </a:pPr>
                      <a:r>
                        <a:rPr lang="ar-SA" sz="2000" b="1" dirty="0">
                          <a:solidFill>
                            <a:schemeClr val="tx2"/>
                          </a:solidFill>
                          <a:effectLst/>
                        </a:rPr>
                        <a:t>مركز الأبحاث الإحصائية والاقتصادية والاجتماعية والتدريب للدول الإسلامية</a:t>
                      </a:r>
                      <a:r>
                        <a:rPr lang="en-US" sz="2000" b="1" dirty="0">
                          <a:solidFill>
                            <a:schemeClr val="tx2"/>
                          </a:solidFill>
                          <a:effectLst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tx2"/>
                          </a:solidFill>
                          <a:effectLst/>
                        </a:rPr>
                        <a:t>(SESCRIC) </a:t>
                      </a:r>
                      <a:endParaRPr lang="en-US" sz="2000" b="1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810260" algn="l"/>
                          <a:tab pos="1080135" algn="l"/>
                        </a:tabLst>
                        <a:defRPr/>
                      </a:pPr>
                      <a:r>
                        <a:rPr lang="ar-SA" sz="2000" b="1" dirty="0">
                          <a:solidFill>
                            <a:schemeClr val="tx2"/>
                          </a:solidFill>
                          <a:effectLst/>
                        </a:rPr>
                        <a:t>المركز الإحصائي لدول مجلس التعاون الخليجي</a:t>
                      </a:r>
                      <a:r>
                        <a:rPr lang="ar-LB" sz="2000" b="1" dirty="0">
                          <a:solidFill>
                            <a:schemeClr val="tx2"/>
                          </a:solidFill>
                          <a:effectLst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tx2"/>
                          </a:solidFill>
                          <a:effectLst/>
                        </a:rPr>
                        <a:t>(GCC-STAT)</a:t>
                      </a:r>
                      <a:endParaRPr lang="en-US" sz="2000" b="1" dirty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52886"/>
                  </a:ext>
                </a:extLst>
              </a:tr>
              <a:tr h="932664"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810260" algn="l"/>
                          <a:tab pos="1080135" algn="l"/>
                        </a:tabLst>
                        <a:defRPr/>
                      </a:pPr>
                      <a:r>
                        <a:rPr lang="ar-SA" sz="2000" b="1" dirty="0">
                          <a:solidFill>
                            <a:schemeClr val="tx2"/>
                          </a:solidFill>
                          <a:effectLst/>
                        </a:rPr>
                        <a:t>صندوق النقد العربي</a:t>
                      </a:r>
                      <a:endParaRPr lang="en-US" sz="2000" b="1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  <a:p>
                      <a:pPr marL="0" marR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810260" algn="l"/>
                          <a:tab pos="1080135" algn="l"/>
                        </a:tabLst>
                      </a:pPr>
                      <a:endParaRPr lang="en-US" sz="2000" b="1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810260" algn="l"/>
                          <a:tab pos="1080135" algn="l"/>
                        </a:tabLst>
                        <a:defRPr/>
                      </a:pPr>
                      <a:r>
                        <a:rPr lang="ar-SA" sz="2000" b="1" dirty="0">
                          <a:solidFill>
                            <a:schemeClr val="tx2"/>
                          </a:solidFill>
                          <a:effectLst/>
                        </a:rPr>
                        <a:t>صندوق النقد الدولي</a:t>
                      </a:r>
                      <a:endParaRPr lang="ar-LB" sz="2000" b="1" dirty="0">
                        <a:solidFill>
                          <a:schemeClr val="tx2"/>
                        </a:solidFill>
                        <a:effectLst/>
                      </a:endParaRPr>
                    </a:p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810260" algn="l"/>
                          <a:tab pos="1080135" algn="l"/>
                        </a:tabLst>
                        <a:defRPr/>
                      </a:pPr>
                      <a:r>
                        <a:rPr lang="ar-LB" sz="20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المركز الإقليمي للمساعدة الفنية للشرق الأوسط-ميتاك</a:t>
                      </a:r>
                      <a:endParaRPr lang="en-US" sz="2000" b="1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810260" algn="l"/>
                          <a:tab pos="1080135" algn="l"/>
                        </a:tabLst>
                        <a:defRPr/>
                      </a:pPr>
                      <a:r>
                        <a:rPr lang="ar-LB" sz="2000" b="1" dirty="0">
                          <a:solidFill>
                            <a:schemeClr val="tx2"/>
                          </a:solidFill>
                          <a:effectLst/>
                        </a:rPr>
                        <a:t>منظمة </a:t>
                      </a:r>
                      <a:r>
                        <a:rPr lang="ar-LB" sz="20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التعاون الاقتصادي والتنمية </a:t>
                      </a:r>
                      <a:endParaRPr lang="en-US" sz="2000" b="1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810260" algn="l"/>
                          <a:tab pos="1080135" algn="l"/>
                        </a:tabLst>
                        <a:defRPr/>
                      </a:pPr>
                      <a:r>
                        <a:rPr lang="ar-LB" sz="2000" b="1" kern="120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وكالة الطاقة الدولية </a:t>
                      </a:r>
                      <a:endParaRPr lang="en-US" sz="2000" b="1" kern="1200" dirty="0">
                        <a:solidFill>
                          <a:schemeClr val="tx2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810260" algn="l"/>
                          <a:tab pos="1080135" algn="l"/>
                        </a:tabLst>
                        <a:defRPr/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/>
                        </a:rPr>
                        <a:t>PARIS 21</a:t>
                      </a:r>
                    </a:p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810260" algn="l"/>
                          <a:tab pos="1080135" algn="l"/>
                        </a:tabLst>
                        <a:defRPr/>
                      </a:pPr>
                      <a:r>
                        <a:rPr lang="ar-SA" sz="2000" b="1" dirty="0">
                          <a:solidFill>
                            <a:schemeClr val="tx2"/>
                          </a:solidFill>
                          <a:effectLst/>
                        </a:rPr>
                        <a:t>اليورستات  والميدستات</a:t>
                      </a:r>
                      <a:endParaRPr lang="en-US" sz="2000" b="1" dirty="0">
                        <a:solidFill>
                          <a:schemeClr val="tx2"/>
                        </a:solidFill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810260" algn="l"/>
                          <a:tab pos="1080135" algn="l"/>
                        </a:tabLst>
                        <a:defRPr/>
                      </a:pPr>
                      <a:r>
                        <a:rPr lang="ar-LB" sz="2000" b="1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مركز المرأة العربية للتدريب والبحوث  </a:t>
                      </a:r>
                      <a:r>
                        <a:rPr lang="en-US" sz="1600" b="1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CAWTAR</a:t>
                      </a:r>
                    </a:p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810260" algn="l"/>
                          <a:tab pos="1080135" algn="l"/>
                        </a:tabLst>
                        <a:defRPr/>
                      </a:pPr>
                      <a:r>
                        <a:rPr lang="ar-LB" sz="2000" b="1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فريق واشنطن </a:t>
                      </a:r>
                    </a:p>
                    <a:p>
                      <a:pPr marL="0" marR="0" lvl="0" indent="0" algn="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810260" algn="l"/>
                          <a:tab pos="1080135" algn="l"/>
                        </a:tabLst>
                        <a:defRPr/>
                      </a:pPr>
                      <a:r>
                        <a:rPr lang="ar-LB" sz="2000" b="1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</a:rPr>
                        <a:t>وغيرها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4834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7655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F58F8-E8F5-4695-AADE-55A6FB71C1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4285" y="293174"/>
            <a:ext cx="7631884" cy="504036"/>
          </a:xfrm>
          <a:noFill/>
        </p:spPr>
        <p:txBody>
          <a:bodyPr/>
          <a:lstStyle/>
          <a:p>
            <a:pPr rtl="1"/>
            <a:r>
              <a:rPr lang="ar-LB" sz="2800" dirty="0">
                <a:solidFill>
                  <a:schemeClr val="tx2"/>
                </a:solidFill>
              </a:rPr>
              <a:t>3. مخرجات برنامج التعاون الفني:	3.1. </a:t>
            </a:r>
            <a:r>
              <a:rPr lang="ar-SA" sz="2800" dirty="0">
                <a:solidFill>
                  <a:schemeClr val="tx2"/>
                </a:solidFill>
              </a:rPr>
              <a:t>الخدمات الاستشارية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523B9A-B7A6-4F28-900A-E91FBFB694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9979" y="1028230"/>
            <a:ext cx="7814225" cy="5390707"/>
          </a:xfrm>
          <a:solidFill>
            <a:schemeClr val="bg1"/>
          </a:solidFill>
        </p:spPr>
        <p:txBody>
          <a:bodyPr/>
          <a:lstStyle/>
          <a:p>
            <a:pPr marL="169862" lvl="1" algn="r" rtl="1"/>
            <a:r>
              <a:rPr lang="ar-LB" sz="2400" b="1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ar-SA" sz="2400" b="1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مجموع الخدمات</a:t>
            </a:r>
            <a:r>
              <a:rPr lang="ar-LB" sz="2400" b="1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الاستشارية وبرامج الزمالة</a:t>
            </a:r>
            <a:r>
              <a:rPr lang="ar-LB" sz="2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ar-LB" sz="2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287338" algn="r" rtl="1">
              <a:buFont typeface="Wingdings" panose="05000000000000000000" pitchFamily="2" charset="2"/>
              <a:buChar char="q"/>
            </a:pPr>
            <a:r>
              <a:rPr lang="ar-LB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</a:t>
            </a:r>
            <a:r>
              <a:rPr lang="ar-LB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خدمة استشارية</a:t>
            </a:r>
          </a:p>
          <a:p>
            <a:pPr lvl="1" indent="-287338" algn="r" rtl="1">
              <a:buFont typeface="Wingdings" panose="05000000000000000000" pitchFamily="2" charset="2"/>
              <a:buChar char="q"/>
            </a:pPr>
            <a:r>
              <a:rPr lang="ar-SA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زيارة دراسية </a:t>
            </a:r>
            <a:r>
              <a:rPr lang="ar-LB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واحدة</a:t>
            </a:r>
          </a:p>
          <a:p>
            <a:pPr marL="169862" lvl="1" algn="r" rtl="1"/>
            <a:r>
              <a:rPr lang="ar-LB" sz="2400" b="1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ar-SA" sz="2400" b="1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عدد الدول التي استفادت من الخدمات</a:t>
            </a:r>
            <a:r>
              <a:rPr lang="en-US" sz="2400" b="1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2400" b="1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الاستشارية</a:t>
            </a:r>
            <a:r>
              <a:rPr lang="ar-LB" sz="2400" b="1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u="sng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287338" algn="r" rtl="1">
              <a:buFont typeface="Wingdings" panose="05000000000000000000" pitchFamily="2" charset="2"/>
              <a:buChar char="q"/>
            </a:pPr>
            <a:r>
              <a:rPr lang="ar-SA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ar-SA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بلدا من أصل </a:t>
            </a:r>
            <a:r>
              <a:rPr lang="ar-SA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ar-SA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دولة عضو بالإسكوا،</a:t>
            </a:r>
            <a:endParaRPr lang="ar-LB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287338" algn="r" rtl="1">
              <a:buFont typeface="Wingdings" panose="05000000000000000000" pitchFamily="2" charset="2"/>
              <a:buChar char="q"/>
            </a:pPr>
            <a:r>
              <a:rPr lang="ar-SA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يشير الى ارتفاع نسبة التغطية في تقديم الخدمات الاستشارية للدول الأعضاء، وعدالة التوزيع. </a:t>
            </a:r>
            <a:endParaRPr lang="ar-LB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9862" lvl="1" algn="r" rtl="1"/>
            <a:r>
              <a:rPr lang="ar-SA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ar-LB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  <a:p>
            <a:pPr marL="169862" lvl="1" algn="r" rtl="1"/>
            <a:endParaRPr lang="en-US" sz="2400" b="1" u="sng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AC46CA6-A90D-4F75-944E-8C8D0A2DDC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693265"/>
              </p:ext>
            </p:extLst>
          </p:nvPr>
        </p:nvGraphicFramePr>
        <p:xfrm>
          <a:off x="478301" y="4172723"/>
          <a:ext cx="8096693" cy="2600730"/>
        </p:xfrm>
        <a:graphic>
          <a:graphicData uri="http://schemas.openxmlformats.org/drawingml/2006/table">
            <a:tbl>
              <a:tblPr rtl="1" firstRow="1" firstCol="1" bandRow="1">
                <a:tableStyleId>{3C2FFA5D-87B4-456A-9821-1D502468CF0F}</a:tableStyleId>
              </a:tblPr>
              <a:tblGrid>
                <a:gridCol w="2022893">
                  <a:extLst>
                    <a:ext uri="{9D8B030D-6E8A-4147-A177-3AD203B41FA5}">
                      <a16:colId xmlns:a16="http://schemas.microsoft.com/office/drawing/2014/main" val="2356587843"/>
                    </a:ext>
                  </a:extLst>
                </a:gridCol>
                <a:gridCol w="2024600">
                  <a:extLst>
                    <a:ext uri="{9D8B030D-6E8A-4147-A177-3AD203B41FA5}">
                      <a16:colId xmlns:a16="http://schemas.microsoft.com/office/drawing/2014/main" val="2254672905"/>
                    </a:ext>
                  </a:extLst>
                </a:gridCol>
                <a:gridCol w="2024600">
                  <a:extLst>
                    <a:ext uri="{9D8B030D-6E8A-4147-A177-3AD203B41FA5}">
                      <a16:colId xmlns:a16="http://schemas.microsoft.com/office/drawing/2014/main" val="3586647355"/>
                    </a:ext>
                  </a:extLst>
                </a:gridCol>
                <a:gridCol w="2024600">
                  <a:extLst>
                    <a:ext uri="{9D8B030D-6E8A-4147-A177-3AD203B41FA5}">
                      <a16:colId xmlns:a16="http://schemas.microsoft.com/office/drawing/2014/main" val="3020254655"/>
                    </a:ext>
                  </a:extLst>
                </a:gridCol>
              </a:tblGrid>
              <a:tr h="382242">
                <a:tc gridSpan="4"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spcBef>
                          <a:spcPts val="16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810260" algn="l"/>
                          <a:tab pos="1080135" algn="l"/>
                        </a:tabLst>
                      </a:pPr>
                      <a:r>
                        <a:rPr lang="ar-LB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البلدان</a:t>
                      </a:r>
                      <a:r>
                        <a:rPr lang="ar-SA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التي استفادت من الخدمات الاستشارية خلال الفترة المعنية </a:t>
                      </a:r>
                      <a:endParaRPr lang="en-US" sz="2400" b="0" i="0" kern="1200" baseline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spcBef>
                          <a:spcPts val="16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810260" algn="l"/>
                          <a:tab pos="1080135" algn="l"/>
                        </a:tabLst>
                      </a:pPr>
                      <a:endParaRPr lang="en-US" sz="2400" b="0" i="0" kern="1200" baseline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spcBef>
                          <a:spcPts val="16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810260" algn="l"/>
                          <a:tab pos="1080135" algn="l"/>
                        </a:tabLst>
                      </a:pPr>
                      <a:endParaRPr lang="en-US" sz="2400" b="0" i="0" kern="1200" baseline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spcBef>
                          <a:spcPts val="16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810260" algn="l"/>
                          <a:tab pos="1080135" algn="l"/>
                        </a:tabLst>
                      </a:pPr>
                      <a:endParaRPr lang="en-US" sz="2400" b="0" i="0" kern="1200" baseline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3200196"/>
                  </a:ext>
                </a:extLst>
              </a:tr>
              <a:tr h="382242">
                <a:tc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spcBef>
                          <a:spcPts val="16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810260" algn="l"/>
                          <a:tab pos="1080135" algn="l"/>
                        </a:tabLst>
                      </a:pPr>
                      <a:r>
                        <a:rPr lang="ar-SA" sz="24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الأردن</a:t>
                      </a:r>
                      <a:endParaRPr lang="en-US" sz="2400" b="1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spcBef>
                          <a:spcPts val="16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810260" algn="l"/>
                          <a:tab pos="1080135" algn="l"/>
                        </a:tabLst>
                      </a:pPr>
                      <a:r>
                        <a:rPr lang="ar-SA" sz="24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الإمارات العربية المتحدة</a:t>
                      </a:r>
                      <a:endParaRPr lang="en-US" sz="2400" b="1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spcBef>
                          <a:spcPts val="16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810260" algn="l"/>
                          <a:tab pos="1080135" algn="l"/>
                        </a:tabLst>
                      </a:pPr>
                      <a:r>
                        <a:rPr lang="ar-SA" sz="24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البحرين</a:t>
                      </a:r>
                      <a:endParaRPr lang="en-US" sz="2400" b="1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spcBef>
                          <a:spcPts val="16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810260" algn="l"/>
                          <a:tab pos="1080135" algn="l"/>
                        </a:tabLst>
                      </a:pPr>
                      <a:r>
                        <a:rPr lang="ar-SA" sz="24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سورية</a:t>
                      </a:r>
                      <a:endParaRPr lang="en-US" sz="2400" b="1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8110991"/>
                  </a:ext>
                </a:extLst>
              </a:tr>
              <a:tr h="382242">
                <a:tc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spcBef>
                          <a:spcPts val="16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810260" algn="l"/>
                          <a:tab pos="1080135" algn="l"/>
                        </a:tabLst>
                      </a:pPr>
                      <a:r>
                        <a:rPr lang="ar-SA" sz="2400" b="1" kern="1200" baseline="0" dirty="0">
                          <a:effectLst/>
                        </a:rPr>
                        <a:t>السودان</a:t>
                      </a:r>
                      <a:endParaRPr lang="en-US" sz="2400" b="1" i="0" kern="1200" baseline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spcBef>
                          <a:spcPts val="16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810260" algn="l"/>
                          <a:tab pos="1080135" algn="l"/>
                        </a:tabLst>
                      </a:pPr>
                      <a:r>
                        <a:rPr lang="ar-SA" sz="2400" b="1" kern="1200" baseline="0" dirty="0">
                          <a:effectLst/>
                        </a:rPr>
                        <a:t>العراق</a:t>
                      </a:r>
                      <a:endParaRPr lang="en-US" sz="2400" b="1" i="0" kern="1200" baseline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spcBef>
                          <a:spcPts val="16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810260" algn="l"/>
                          <a:tab pos="1080135" algn="l"/>
                        </a:tabLst>
                      </a:pPr>
                      <a:r>
                        <a:rPr lang="ar-SA" sz="2400" b="1" kern="1200" baseline="0" dirty="0">
                          <a:effectLst/>
                        </a:rPr>
                        <a:t>دولة فلسطين</a:t>
                      </a:r>
                      <a:endParaRPr lang="en-US" sz="2400" b="1" i="0" kern="1200" baseline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spcBef>
                          <a:spcPts val="16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810260" algn="l"/>
                          <a:tab pos="1080135" algn="l"/>
                        </a:tabLst>
                      </a:pPr>
                      <a:r>
                        <a:rPr lang="ar-SA" sz="2400" b="1" kern="1200" baseline="0" dirty="0">
                          <a:effectLst/>
                        </a:rPr>
                        <a:t>قطر</a:t>
                      </a:r>
                      <a:endParaRPr lang="en-US" sz="2400" b="1" i="0" kern="1200" baseline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6870787"/>
                  </a:ext>
                </a:extLst>
              </a:tr>
              <a:tr h="438949">
                <a:tc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spcBef>
                          <a:spcPts val="16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810260" algn="l"/>
                          <a:tab pos="1080135" algn="l"/>
                        </a:tabLst>
                      </a:pPr>
                      <a:r>
                        <a:rPr lang="ar-SA" sz="2400" b="1" kern="1200" baseline="0" dirty="0">
                          <a:effectLst/>
                        </a:rPr>
                        <a:t>الكويت</a:t>
                      </a:r>
                      <a:endParaRPr lang="en-US" sz="2400" b="1" i="0" kern="1200" baseline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spcBef>
                          <a:spcPts val="16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810260" algn="l"/>
                          <a:tab pos="1080135" algn="l"/>
                        </a:tabLst>
                      </a:pPr>
                      <a:r>
                        <a:rPr lang="ar-SA" sz="2400" b="1" kern="1200" baseline="0" dirty="0">
                          <a:effectLst/>
                        </a:rPr>
                        <a:t>لبنان</a:t>
                      </a:r>
                      <a:endParaRPr lang="en-US" sz="2400" b="1" i="0" kern="1200" baseline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spcBef>
                          <a:spcPts val="16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810260" algn="l"/>
                          <a:tab pos="1080135" algn="l"/>
                        </a:tabLst>
                      </a:pPr>
                      <a:r>
                        <a:rPr lang="ar-SA" sz="2400" b="1" kern="1200" baseline="0" dirty="0">
                          <a:effectLst/>
                        </a:rPr>
                        <a:t>ليبيا</a:t>
                      </a:r>
                      <a:endParaRPr lang="en-US" sz="2400" b="1" i="0" kern="1200" baseline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spcBef>
                          <a:spcPts val="16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810260" algn="l"/>
                          <a:tab pos="1080135" algn="l"/>
                        </a:tabLst>
                      </a:pPr>
                      <a:r>
                        <a:rPr lang="ar-SA" sz="2400" b="1" kern="1200" baseline="0" dirty="0">
                          <a:effectLst/>
                        </a:rPr>
                        <a:t>مصر</a:t>
                      </a:r>
                      <a:endParaRPr lang="en-US" sz="2400" b="1" i="0" kern="1200" baseline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7290125"/>
                  </a:ext>
                </a:extLst>
              </a:tr>
              <a:tr h="665777">
                <a:tc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spcBef>
                          <a:spcPts val="16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810260" algn="l"/>
                          <a:tab pos="1080135" algn="l"/>
                        </a:tabLst>
                      </a:pPr>
                      <a:r>
                        <a:rPr lang="ar-SA" sz="2400" b="1" kern="1200" baseline="0" dirty="0">
                          <a:effectLst/>
                        </a:rPr>
                        <a:t>المغرب</a:t>
                      </a:r>
                      <a:endParaRPr lang="en-US" sz="2400" b="1" i="0" kern="1200" baseline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spcBef>
                          <a:spcPts val="16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810260" algn="l"/>
                          <a:tab pos="1080135" algn="l"/>
                        </a:tabLst>
                      </a:pPr>
                      <a:r>
                        <a:rPr lang="ar-SA" sz="2400" b="1" kern="1200" baseline="0" dirty="0">
                          <a:effectLst/>
                        </a:rPr>
                        <a:t>السعودية</a:t>
                      </a:r>
                      <a:endParaRPr lang="en-US" sz="2400" b="1" i="0" kern="1200" baseline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spcBef>
                          <a:spcPts val="16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810260" algn="l"/>
                          <a:tab pos="1080135" algn="l"/>
                        </a:tabLst>
                      </a:pPr>
                      <a:r>
                        <a:rPr lang="ar-SA" sz="2400" b="1" kern="1200" baseline="0" dirty="0">
                          <a:effectLst/>
                        </a:rPr>
                        <a:t>موريتانيا</a:t>
                      </a:r>
                      <a:endParaRPr lang="en-US" sz="2400" b="1" i="0" kern="1200" baseline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457200" rtl="1" eaLnBrk="1" latinLnBrk="0" hangingPunct="1">
                        <a:spcBef>
                          <a:spcPts val="1600"/>
                        </a:spcBef>
                        <a:spcAft>
                          <a:spcPts val="0"/>
                        </a:spcAft>
                        <a:tabLst>
                          <a:tab pos="457200" algn="l"/>
                          <a:tab pos="810260" algn="l"/>
                          <a:tab pos="1080135" algn="l"/>
                        </a:tabLst>
                      </a:pPr>
                      <a:r>
                        <a:rPr lang="ar-SA" sz="2400" b="1" kern="1200" baseline="0" dirty="0">
                          <a:effectLst/>
                        </a:rPr>
                        <a:t>اليمن</a:t>
                      </a:r>
                      <a:endParaRPr lang="en-US" sz="2400" b="1" i="0" kern="1200" baseline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4984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0252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13E70-0D63-40FB-B5BC-457F8618D5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294" y="265814"/>
            <a:ext cx="8402320" cy="695303"/>
          </a:xfrm>
          <a:solidFill>
            <a:schemeClr val="bg1"/>
          </a:solidFill>
        </p:spPr>
        <p:txBody>
          <a:bodyPr/>
          <a:lstStyle/>
          <a:p>
            <a:r>
              <a:rPr lang="ar-LB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ar-SA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الموضوعات التي تناولتها الخدمات الاستشارية</a:t>
            </a:r>
            <a:endParaRPr lang="en-US" sz="2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F33BD7-9484-4634-80E4-E1DF19D2D6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9275" y="717696"/>
            <a:ext cx="3993339" cy="5422605"/>
          </a:xfrm>
          <a:solidFill>
            <a:schemeClr val="bg1"/>
          </a:solidFill>
        </p:spPr>
        <p:txBody>
          <a:bodyPr/>
          <a:lstStyle/>
          <a:p>
            <a:pPr marL="169863" indent="-169863" algn="l" rtl="1">
              <a:buFont typeface="Wingdings" panose="05000000000000000000" pitchFamily="2" charset="2"/>
              <a:buChar char="v"/>
            </a:pPr>
            <a:endParaRPr lang="en-US" sz="1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E82A0C3-46C5-4970-A414-95CA0BAD76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2023122"/>
              </p:ext>
            </p:extLst>
          </p:nvPr>
        </p:nvGraphicFramePr>
        <p:xfrm>
          <a:off x="191386" y="717696"/>
          <a:ext cx="8761228" cy="6140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79331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E8B453-0340-49A7-B21B-049204A012E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70587" y="377874"/>
            <a:ext cx="7651103" cy="1329628"/>
          </a:xfrm>
        </p:spPr>
        <p:txBody>
          <a:bodyPr/>
          <a:lstStyle/>
          <a:p>
            <a:pPr marL="0" indent="0" rtl="1">
              <a:lnSpc>
                <a:spcPct val="100000"/>
              </a:lnSpc>
            </a:pPr>
            <a:r>
              <a:rPr lang="ar-LB" sz="2800" b="1" dirty="0">
                <a:solidFill>
                  <a:schemeClr val="tx2"/>
                </a:solidFill>
                <a:cs typeface="+mj-cs"/>
              </a:rPr>
              <a:t>3.2 - </a:t>
            </a:r>
            <a:r>
              <a:rPr lang="ar-SA" sz="2800" b="1" dirty="0">
                <a:solidFill>
                  <a:schemeClr val="tx2"/>
                </a:solidFill>
                <a:cs typeface="+mj-cs"/>
              </a:rPr>
              <a:t>ورش العمل</a:t>
            </a:r>
            <a:r>
              <a:rPr lang="ar-LB" sz="2800" b="1" dirty="0">
                <a:solidFill>
                  <a:schemeClr val="tx2"/>
                </a:solidFill>
                <a:cs typeface="+mj-cs"/>
              </a:rPr>
              <a:t> وبناء القدرات :</a:t>
            </a:r>
          </a:p>
          <a:p>
            <a:pPr marL="0" indent="0" rtl="1">
              <a:lnSpc>
                <a:spcPct val="100000"/>
              </a:lnSpc>
            </a:pPr>
            <a:r>
              <a:rPr lang="ar-LB" sz="2800" b="1" dirty="0">
                <a:solidFill>
                  <a:schemeClr val="tx2"/>
                </a:solidFill>
                <a:cs typeface="+mj-cs"/>
              </a:rPr>
              <a:t> </a:t>
            </a:r>
            <a:r>
              <a:rPr lang="ar-SA" sz="2800" b="1" dirty="0">
                <a:solidFill>
                  <a:schemeClr val="tx2"/>
                </a:solidFill>
                <a:cs typeface="+mj-cs"/>
              </a:rPr>
              <a:t>أبرز ملامح </a:t>
            </a:r>
            <a:r>
              <a:rPr lang="ar-LB" sz="2800" b="1" dirty="0">
                <a:solidFill>
                  <a:schemeClr val="tx2"/>
                </a:solidFill>
                <a:cs typeface="+mj-cs"/>
              </a:rPr>
              <a:t>الخدمات التي قدمت </a:t>
            </a:r>
            <a:r>
              <a:rPr lang="ar-SA" sz="2800" b="1" dirty="0">
                <a:solidFill>
                  <a:schemeClr val="tx2"/>
                </a:solidFill>
                <a:cs typeface="+mj-cs"/>
              </a:rPr>
              <a:t>في إطار برنامج التعاون الفني لشعبة الإحصاء</a:t>
            </a:r>
            <a:r>
              <a:rPr lang="ar-LB" sz="2800" b="1" dirty="0">
                <a:solidFill>
                  <a:schemeClr val="tx2"/>
                </a:solidFill>
                <a:cs typeface="+mj-cs"/>
              </a:rPr>
              <a:t> خلال الفترة  2017-2018</a:t>
            </a:r>
            <a:endParaRPr lang="en-US" b="1" dirty="0">
              <a:solidFill>
                <a:schemeClr val="tx2"/>
              </a:solidFill>
              <a:cs typeface="+mj-cs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165221-1C59-4765-946C-6B98222AB8C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57330" y="2312581"/>
            <a:ext cx="3817088" cy="4375298"/>
          </a:xfrm>
        </p:spPr>
        <p:txBody>
          <a:bodyPr/>
          <a:lstStyle/>
          <a:p>
            <a:pPr marL="404813" lvl="1" indent="-171450" algn="r" rtl="1">
              <a:buFont typeface="Wingdings" panose="05000000000000000000" pitchFamily="2" charset="2"/>
              <a:buChar char="v"/>
            </a:pPr>
            <a:endParaRPr lang="ar-LB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4813" lvl="1" indent="-171450" algn="r" rtl="1">
              <a:buFont typeface="Wingdings" panose="05000000000000000000" pitchFamily="2" charset="2"/>
              <a:buChar char="v"/>
            </a:pPr>
            <a:r>
              <a:rPr lang="ar-SA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عدد ورش العمل </a:t>
            </a:r>
            <a:r>
              <a:rPr lang="ar-LB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ar-SA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ar-LB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33363" lvl="1" indent="0" algn="r" rtl="1">
              <a:buNone/>
            </a:pPr>
            <a:endParaRPr lang="ar-LB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4813" lvl="1" indent="-171450" algn="r" rtl="1">
              <a:buFont typeface="Wingdings" panose="05000000000000000000" pitchFamily="2" charset="2"/>
              <a:buChar char="v"/>
            </a:pPr>
            <a:r>
              <a:rPr lang="ar-SA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عدد المشاركين </a:t>
            </a:r>
            <a:r>
              <a:rPr lang="ar-LB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ar-SA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507 م</a:t>
            </a:r>
            <a:r>
              <a:rPr lang="ar-LB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جموع،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r>
              <a:rPr lang="ar-LB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اناث</a:t>
            </a:r>
            <a:endParaRPr lang="ar-LB" sz="2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33363" lvl="1" indent="0" algn="r" rtl="1">
              <a:buNone/>
            </a:pPr>
            <a:endParaRPr lang="ar-LB" sz="24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4813" lvl="1" indent="-171450" algn="r" rtl="1">
              <a:buFont typeface="Wingdings" panose="05000000000000000000" pitchFamily="2" charset="2"/>
              <a:buChar char="v"/>
            </a:pPr>
            <a:r>
              <a:rPr lang="ar-LB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عدد الدول التي عقدت فيها ورش العمل الإقليمية: </a:t>
            </a:r>
            <a:r>
              <a:rPr lang="ar-LB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دول</a:t>
            </a:r>
          </a:p>
          <a:p>
            <a:pPr marL="233363" lvl="1" indent="0" algn="r" rtl="1">
              <a:buNone/>
            </a:pPr>
            <a:endParaRPr lang="ar-LB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9459F813-59C3-49C6-A713-6F44F87E93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64819193"/>
              </p:ext>
            </p:extLst>
          </p:nvPr>
        </p:nvGraphicFramePr>
        <p:xfrm>
          <a:off x="270587" y="2312581"/>
          <a:ext cx="3817088" cy="4019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0231934"/>
      </p:ext>
    </p:extLst>
  </p:cSld>
  <p:clrMapOvr>
    <a:masterClrMapping/>
  </p:clrMapOvr>
</p:sld>
</file>

<file path=ppt/theme/theme1.xml><?xml version="1.0" encoding="utf-8"?>
<a:theme xmlns:a="http://schemas.openxmlformats.org/drawingml/2006/main" name="ESCWA-PPT-Template-Arabic">
  <a:themeElements>
    <a:clrScheme name="Custom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FDE"/>
      </a:accent1>
      <a:accent2>
        <a:srgbClr val="FFBF3F"/>
      </a:accent2>
      <a:accent3>
        <a:srgbClr val="CD545B"/>
      </a:accent3>
      <a:accent4>
        <a:srgbClr val="00B5E2"/>
      </a:accent4>
      <a:accent5>
        <a:srgbClr val="A4D65E"/>
      </a:accent5>
      <a:accent6>
        <a:srgbClr val="7566A0"/>
      </a:accent6>
      <a:hlink>
        <a:srgbClr val="009CA6"/>
      </a:hlink>
      <a:folHlink>
        <a:srgbClr val="97999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.pptx" id="{1133A1AE-8B3D-4C34-9375-A7E2AA12808F}" vid="{D64F7FD0-B5E6-4B08-BAA7-5D1477E392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ESCWA-PPT-Template-Arabic</Template>
  <TotalTime>2716</TotalTime>
  <Words>976</Words>
  <Application>Microsoft Office PowerPoint</Application>
  <PresentationFormat>On-screen Show (4:3)</PresentationFormat>
  <Paragraphs>186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ＭＳ Ｐゴシック</vt:lpstr>
      <vt:lpstr>PMingLiU</vt:lpstr>
      <vt:lpstr>Arial</vt:lpstr>
      <vt:lpstr>Calibri</vt:lpstr>
      <vt:lpstr>Times New Roman</vt:lpstr>
      <vt:lpstr>Wingdings</vt:lpstr>
      <vt:lpstr>ESCWA-PPT-Template-Arabic</vt:lpstr>
      <vt:lpstr>PowerPoint Presentation</vt:lpstr>
      <vt:lpstr>محتويات العرض</vt:lpstr>
      <vt:lpstr>1. الخلفية</vt:lpstr>
      <vt:lpstr>مكونات أنشطة التعاون الفني لشعبة الإحصاء لبناء القدرات الاحصائية </vt:lpstr>
      <vt:lpstr>2. اهداف وشركاء برنامج التعاون الفني بالإسكوا في مجال الإحصاء</vt:lpstr>
      <vt:lpstr>شركاء برنامج التعاون الفني بالإسكوا في مجال الإحصاء</vt:lpstr>
      <vt:lpstr>3. مخرجات برنامج التعاون الفني: 3.1. الخدمات الاستشارية</vt:lpstr>
      <vt:lpstr>3. الموضوعات التي تناولتها الخدمات الاستشارية</vt:lpstr>
      <vt:lpstr>PowerPoint Presentation</vt:lpstr>
      <vt:lpstr> محاور اهداف وموضوعات ورش العمل</vt:lpstr>
      <vt:lpstr>4. سُبل المضي قدماً </vt:lpstr>
      <vt:lpstr>PowerPoint Presentation</vt:lpstr>
    </vt:vector>
  </TitlesOfParts>
  <Manager/>
  <Company>Hewlett-Packard Company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Andrea VANDOM</dc:creator>
  <cp:keywords/>
  <dc:description/>
  <cp:lastModifiedBy>Wafa ABOUL HOSN</cp:lastModifiedBy>
  <cp:revision>158</cp:revision>
  <cp:lastPrinted>2019-01-24T07:27:09Z</cp:lastPrinted>
  <dcterms:created xsi:type="dcterms:W3CDTF">2016-05-20T11:03:31Z</dcterms:created>
  <dcterms:modified xsi:type="dcterms:W3CDTF">2019-01-24T07:27:11Z</dcterms:modified>
  <cp:category/>
</cp:coreProperties>
</file>