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0"/>
  </p:notesMasterIdLst>
  <p:sldIdLst>
    <p:sldId id="330" r:id="rId6"/>
    <p:sldId id="331" r:id="rId7"/>
    <p:sldId id="332" r:id="rId8"/>
    <p:sldId id="258" r:id="rId9"/>
    <p:sldId id="503" r:id="rId10"/>
    <p:sldId id="261" r:id="rId11"/>
    <p:sldId id="333" r:id="rId12"/>
    <p:sldId id="334" r:id="rId13"/>
    <p:sldId id="499" r:id="rId14"/>
    <p:sldId id="500" r:id="rId15"/>
    <p:sldId id="501" r:id="rId16"/>
    <p:sldId id="502" r:id="rId17"/>
    <p:sldId id="263"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Rosengren" initials="HR" lastIdx="1" clrIdx="0"/>
  <p:cmAuthor id="2" name="Francesca  Perucci" initials="" lastIdx="1" clrIdx="1"/>
  <p:cmAuthor id="3" name="Abdulla Gozalov" initials="AG"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C000"/>
    <a:srgbClr val="E2F0D9"/>
    <a:srgbClr val="FFFF99"/>
    <a:srgbClr val="69D8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A26077-F84C-445F-9ECA-79DE05883563}" v="1" dt="2023-08-25T09:52:56.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87" autoAdjust="0"/>
    <p:restoredTop sz="90941" autoAdjust="0"/>
  </p:normalViewPr>
  <p:slideViewPr>
    <p:cSldViewPr snapToGrid="0">
      <p:cViewPr varScale="1">
        <p:scale>
          <a:sx n="57" d="100"/>
          <a:sy n="57" d="100"/>
        </p:scale>
        <p:origin x="576" y="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 Gozalov" userId="a2de045a-68a6-4d03-ba6d-31275eda1754" providerId="ADAL" clId="{1595F46D-DAB0-440E-A900-CC9AAB1502A8}"/>
    <pc:docChg chg="undo custSel addSld delSld modSld sldOrd">
      <pc:chgData name="Abdulla Gozalov" userId="a2de045a-68a6-4d03-ba6d-31275eda1754" providerId="ADAL" clId="{1595F46D-DAB0-440E-A900-CC9AAB1502A8}" dt="2022-06-17T17:35:53.373" v="4659" actId="20577"/>
      <pc:docMkLst>
        <pc:docMk/>
      </pc:docMkLst>
      <pc:sldChg chg="del">
        <pc:chgData name="Abdulla Gozalov" userId="a2de045a-68a6-4d03-ba6d-31275eda1754" providerId="ADAL" clId="{1595F46D-DAB0-440E-A900-CC9AAB1502A8}" dt="2022-06-01T19:58:46.640" v="22" actId="47"/>
        <pc:sldMkLst>
          <pc:docMk/>
          <pc:sldMk cId="3989938102" sldId="258"/>
        </pc:sldMkLst>
      </pc:sldChg>
      <pc:sldChg chg="del">
        <pc:chgData name="Abdulla Gozalov" userId="a2de045a-68a6-4d03-ba6d-31275eda1754" providerId="ADAL" clId="{1595F46D-DAB0-440E-A900-CC9AAB1502A8}" dt="2022-06-01T19:58:46.640" v="22" actId="47"/>
        <pc:sldMkLst>
          <pc:docMk/>
          <pc:sldMk cId="514061155" sldId="261"/>
        </pc:sldMkLst>
      </pc:sldChg>
      <pc:sldChg chg="del">
        <pc:chgData name="Abdulla Gozalov" userId="a2de045a-68a6-4d03-ba6d-31275eda1754" providerId="ADAL" clId="{1595F46D-DAB0-440E-A900-CC9AAB1502A8}" dt="2022-06-01T19:58:46.640" v="22" actId="47"/>
        <pc:sldMkLst>
          <pc:docMk/>
          <pc:sldMk cId="4192765653" sldId="262"/>
        </pc:sldMkLst>
      </pc:sldChg>
      <pc:sldChg chg="ord">
        <pc:chgData name="Abdulla Gozalov" userId="a2de045a-68a6-4d03-ba6d-31275eda1754" providerId="ADAL" clId="{1595F46D-DAB0-440E-A900-CC9AAB1502A8}" dt="2022-06-01T19:59:51.338" v="24"/>
        <pc:sldMkLst>
          <pc:docMk/>
          <pc:sldMk cId="3525133397" sldId="263"/>
        </pc:sldMkLst>
      </pc:sldChg>
      <pc:sldChg chg="del">
        <pc:chgData name="Abdulla Gozalov" userId="a2de045a-68a6-4d03-ba6d-31275eda1754" providerId="ADAL" clId="{1595F46D-DAB0-440E-A900-CC9AAB1502A8}" dt="2022-06-01T20:21:08.748" v="1340" actId="2696"/>
        <pc:sldMkLst>
          <pc:docMk/>
          <pc:sldMk cId="1175067312" sldId="264"/>
        </pc:sldMkLst>
      </pc:sldChg>
      <pc:sldChg chg="del">
        <pc:chgData name="Abdulla Gozalov" userId="a2de045a-68a6-4d03-ba6d-31275eda1754" providerId="ADAL" clId="{1595F46D-DAB0-440E-A900-CC9AAB1502A8}" dt="2022-06-01T19:58:46.640" v="22" actId="47"/>
        <pc:sldMkLst>
          <pc:docMk/>
          <pc:sldMk cId="2742041046" sldId="305"/>
        </pc:sldMkLst>
      </pc:sldChg>
      <pc:sldChg chg="del">
        <pc:chgData name="Abdulla Gozalov" userId="a2de045a-68a6-4d03-ba6d-31275eda1754" providerId="ADAL" clId="{1595F46D-DAB0-440E-A900-CC9AAB1502A8}" dt="2022-06-01T19:58:46.640" v="22" actId="47"/>
        <pc:sldMkLst>
          <pc:docMk/>
          <pc:sldMk cId="1720959443" sldId="312"/>
        </pc:sldMkLst>
      </pc:sldChg>
      <pc:sldChg chg="del">
        <pc:chgData name="Abdulla Gozalov" userId="a2de045a-68a6-4d03-ba6d-31275eda1754" providerId="ADAL" clId="{1595F46D-DAB0-440E-A900-CC9AAB1502A8}" dt="2022-06-01T19:58:46.640" v="22" actId="47"/>
        <pc:sldMkLst>
          <pc:docMk/>
          <pc:sldMk cId="178792291" sldId="314"/>
        </pc:sldMkLst>
      </pc:sldChg>
      <pc:sldChg chg="del">
        <pc:chgData name="Abdulla Gozalov" userId="a2de045a-68a6-4d03-ba6d-31275eda1754" providerId="ADAL" clId="{1595F46D-DAB0-440E-A900-CC9AAB1502A8}" dt="2022-06-01T19:58:46.640" v="22" actId="47"/>
        <pc:sldMkLst>
          <pc:docMk/>
          <pc:sldMk cId="63672807" sldId="316"/>
        </pc:sldMkLst>
      </pc:sldChg>
      <pc:sldChg chg="del">
        <pc:chgData name="Abdulla Gozalov" userId="a2de045a-68a6-4d03-ba6d-31275eda1754" providerId="ADAL" clId="{1595F46D-DAB0-440E-A900-CC9AAB1502A8}" dt="2022-06-01T19:58:46.640" v="22" actId="47"/>
        <pc:sldMkLst>
          <pc:docMk/>
          <pc:sldMk cId="1011051003" sldId="317"/>
        </pc:sldMkLst>
      </pc:sldChg>
      <pc:sldChg chg="del">
        <pc:chgData name="Abdulla Gozalov" userId="a2de045a-68a6-4d03-ba6d-31275eda1754" providerId="ADAL" clId="{1595F46D-DAB0-440E-A900-CC9AAB1502A8}" dt="2022-06-01T19:58:46.640" v="22" actId="47"/>
        <pc:sldMkLst>
          <pc:docMk/>
          <pc:sldMk cId="4086479025" sldId="318"/>
        </pc:sldMkLst>
      </pc:sldChg>
      <pc:sldChg chg="del">
        <pc:chgData name="Abdulla Gozalov" userId="a2de045a-68a6-4d03-ba6d-31275eda1754" providerId="ADAL" clId="{1595F46D-DAB0-440E-A900-CC9AAB1502A8}" dt="2022-06-01T19:58:46.640" v="22" actId="47"/>
        <pc:sldMkLst>
          <pc:docMk/>
          <pc:sldMk cId="3853124192" sldId="320"/>
        </pc:sldMkLst>
      </pc:sldChg>
      <pc:sldChg chg="del">
        <pc:chgData name="Abdulla Gozalov" userId="a2de045a-68a6-4d03-ba6d-31275eda1754" providerId="ADAL" clId="{1595F46D-DAB0-440E-A900-CC9AAB1502A8}" dt="2022-06-01T19:58:46.640" v="22" actId="47"/>
        <pc:sldMkLst>
          <pc:docMk/>
          <pc:sldMk cId="172724958" sldId="321"/>
        </pc:sldMkLst>
      </pc:sldChg>
      <pc:sldChg chg="modSp mod">
        <pc:chgData name="Abdulla Gozalov" userId="a2de045a-68a6-4d03-ba6d-31275eda1754" providerId="ADAL" clId="{1595F46D-DAB0-440E-A900-CC9AAB1502A8}" dt="2022-06-01T19:58:18.076" v="21" actId="20577"/>
        <pc:sldMkLst>
          <pc:docMk/>
          <pc:sldMk cId="2131526195" sldId="330"/>
        </pc:sldMkLst>
        <pc:spChg chg="mod">
          <ac:chgData name="Abdulla Gozalov" userId="a2de045a-68a6-4d03-ba6d-31275eda1754" providerId="ADAL" clId="{1595F46D-DAB0-440E-A900-CC9AAB1502A8}" dt="2022-06-01T19:58:18.076" v="21" actId="20577"/>
          <ac:spMkLst>
            <pc:docMk/>
            <pc:sldMk cId="2131526195" sldId="330"/>
            <ac:spMk id="4" creationId="{07591233-5351-4901-828C-AFCB2239F6E6}"/>
          </ac:spMkLst>
        </pc:spChg>
      </pc:sldChg>
      <pc:sldChg chg="modSp new mod ord">
        <pc:chgData name="Abdulla Gozalov" userId="a2de045a-68a6-4d03-ba6d-31275eda1754" providerId="ADAL" clId="{1595F46D-DAB0-440E-A900-CC9AAB1502A8}" dt="2022-06-01T21:23:15.677" v="4652" actId="20577"/>
        <pc:sldMkLst>
          <pc:docMk/>
          <pc:sldMk cId="2059862174" sldId="331"/>
        </pc:sldMkLst>
        <pc:spChg chg="mod">
          <ac:chgData name="Abdulla Gozalov" userId="a2de045a-68a6-4d03-ba6d-31275eda1754" providerId="ADAL" clId="{1595F46D-DAB0-440E-A900-CC9AAB1502A8}" dt="2022-06-01T20:00:07.721" v="44" actId="20577"/>
          <ac:spMkLst>
            <pc:docMk/>
            <pc:sldMk cId="2059862174" sldId="331"/>
            <ac:spMk id="2" creationId="{68FB1289-63F7-415D-A3A1-EF9C95E7A908}"/>
          </ac:spMkLst>
        </pc:spChg>
        <pc:spChg chg="mod">
          <ac:chgData name="Abdulla Gozalov" userId="a2de045a-68a6-4d03-ba6d-31275eda1754" providerId="ADAL" clId="{1595F46D-DAB0-440E-A900-CC9AAB1502A8}" dt="2022-06-01T21:23:15.677" v="4652" actId="20577"/>
          <ac:spMkLst>
            <pc:docMk/>
            <pc:sldMk cId="2059862174" sldId="331"/>
            <ac:spMk id="3" creationId="{547136EE-E5B3-4308-8AEF-4B97FA62CE5C}"/>
          </ac:spMkLst>
        </pc:spChg>
      </pc:sldChg>
      <pc:sldChg chg="modSp new mod">
        <pc:chgData name="Abdulla Gozalov" userId="a2de045a-68a6-4d03-ba6d-31275eda1754" providerId="ADAL" clId="{1595F46D-DAB0-440E-A900-CC9AAB1502A8}" dt="2022-06-01T20:16:04.472" v="645" actId="20577"/>
        <pc:sldMkLst>
          <pc:docMk/>
          <pc:sldMk cId="1233351896" sldId="332"/>
        </pc:sldMkLst>
        <pc:spChg chg="mod">
          <ac:chgData name="Abdulla Gozalov" userId="a2de045a-68a6-4d03-ba6d-31275eda1754" providerId="ADAL" clId="{1595F46D-DAB0-440E-A900-CC9AAB1502A8}" dt="2022-06-01T20:16:04.472" v="645" actId="20577"/>
          <ac:spMkLst>
            <pc:docMk/>
            <pc:sldMk cId="1233351896" sldId="332"/>
            <ac:spMk id="2" creationId="{E3837070-FD1F-4C2A-820D-241823108D32}"/>
          </ac:spMkLst>
        </pc:spChg>
        <pc:spChg chg="mod">
          <ac:chgData name="Abdulla Gozalov" userId="a2de045a-68a6-4d03-ba6d-31275eda1754" providerId="ADAL" clId="{1595F46D-DAB0-440E-A900-CC9AAB1502A8}" dt="2022-06-01T20:15:55.096" v="641" actId="20577"/>
          <ac:spMkLst>
            <pc:docMk/>
            <pc:sldMk cId="1233351896" sldId="332"/>
            <ac:spMk id="3" creationId="{80A97764-07A1-4E90-9200-923BFE9F6184}"/>
          </ac:spMkLst>
        </pc:spChg>
      </pc:sldChg>
      <pc:sldChg chg="modSp new mod">
        <pc:chgData name="Abdulla Gozalov" userId="a2de045a-68a6-4d03-ba6d-31275eda1754" providerId="ADAL" clId="{1595F46D-DAB0-440E-A900-CC9AAB1502A8}" dt="2022-06-01T21:23:36.496" v="4654" actId="20577"/>
        <pc:sldMkLst>
          <pc:docMk/>
          <pc:sldMk cId="465263076" sldId="333"/>
        </pc:sldMkLst>
        <pc:spChg chg="mod">
          <ac:chgData name="Abdulla Gozalov" userId="a2de045a-68a6-4d03-ba6d-31275eda1754" providerId="ADAL" clId="{1595F46D-DAB0-440E-A900-CC9AAB1502A8}" dt="2022-06-01T21:23:36.496" v="4654" actId="20577"/>
          <ac:spMkLst>
            <pc:docMk/>
            <pc:sldMk cId="465263076" sldId="333"/>
            <ac:spMk id="2" creationId="{92B50370-1111-4511-9FF1-4DFD8F76FC4C}"/>
          </ac:spMkLst>
        </pc:spChg>
        <pc:spChg chg="mod">
          <ac:chgData name="Abdulla Gozalov" userId="a2de045a-68a6-4d03-ba6d-31275eda1754" providerId="ADAL" clId="{1595F46D-DAB0-440E-A900-CC9AAB1502A8}" dt="2022-06-01T20:21:00.513" v="1339" actId="20578"/>
          <ac:spMkLst>
            <pc:docMk/>
            <pc:sldMk cId="465263076" sldId="333"/>
            <ac:spMk id="3" creationId="{12B91EE9-27F1-40B5-9E50-0FFE0D043DD2}"/>
          </ac:spMkLst>
        </pc:spChg>
      </pc:sldChg>
      <pc:sldChg chg="del">
        <pc:chgData name="Abdulla Gozalov" userId="a2de045a-68a6-4d03-ba6d-31275eda1754" providerId="ADAL" clId="{1595F46D-DAB0-440E-A900-CC9AAB1502A8}" dt="2022-06-01T19:58:46.640" v="22" actId="47"/>
        <pc:sldMkLst>
          <pc:docMk/>
          <pc:sldMk cId="2037387894" sldId="333"/>
        </pc:sldMkLst>
      </pc:sldChg>
      <pc:sldChg chg="modSp new mod">
        <pc:chgData name="Abdulla Gozalov" userId="a2de045a-68a6-4d03-ba6d-31275eda1754" providerId="ADAL" clId="{1595F46D-DAB0-440E-A900-CC9AAB1502A8}" dt="2022-06-01T20:27:55.222" v="1982" actId="20577"/>
        <pc:sldMkLst>
          <pc:docMk/>
          <pc:sldMk cId="1449270167" sldId="334"/>
        </pc:sldMkLst>
        <pc:spChg chg="mod">
          <ac:chgData name="Abdulla Gozalov" userId="a2de045a-68a6-4d03-ba6d-31275eda1754" providerId="ADAL" clId="{1595F46D-DAB0-440E-A900-CC9AAB1502A8}" dt="2022-06-01T20:21:24.430" v="1364" actId="20577"/>
          <ac:spMkLst>
            <pc:docMk/>
            <pc:sldMk cId="1449270167" sldId="334"/>
            <ac:spMk id="2" creationId="{7D7F3B1C-84C3-4CF8-9CE4-DBF60DB0971A}"/>
          </ac:spMkLst>
        </pc:spChg>
        <pc:spChg chg="mod">
          <ac:chgData name="Abdulla Gozalov" userId="a2de045a-68a6-4d03-ba6d-31275eda1754" providerId="ADAL" clId="{1595F46D-DAB0-440E-A900-CC9AAB1502A8}" dt="2022-06-01T20:27:55.222" v="1982" actId="20577"/>
          <ac:spMkLst>
            <pc:docMk/>
            <pc:sldMk cId="1449270167" sldId="334"/>
            <ac:spMk id="3" creationId="{6ED7B4EC-3DF5-4839-B3E7-001F8D02647C}"/>
          </ac:spMkLst>
        </pc:spChg>
      </pc:sldChg>
      <pc:sldChg chg="addSp delSp modSp new del mod">
        <pc:chgData name="Abdulla Gozalov" userId="a2de045a-68a6-4d03-ba6d-31275eda1754" providerId="ADAL" clId="{1595F46D-DAB0-440E-A900-CC9AAB1502A8}" dt="2022-06-01T20:46:33.990" v="2069" actId="47"/>
        <pc:sldMkLst>
          <pc:docMk/>
          <pc:sldMk cId="3435644583" sldId="335"/>
        </pc:sldMkLst>
        <pc:spChg chg="mod">
          <ac:chgData name="Abdulla Gozalov" userId="a2de045a-68a6-4d03-ba6d-31275eda1754" providerId="ADAL" clId="{1595F46D-DAB0-440E-A900-CC9AAB1502A8}" dt="2022-06-01T20:43:56.227" v="2012" actId="20577"/>
          <ac:spMkLst>
            <pc:docMk/>
            <pc:sldMk cId="3435644583" sldId="335"/>
            <ac:spMk id="2" creationId="{3CA40734-692D-40D1-9B4D-7D435036B6A5}"/>
          </ac:spMkLst>
        </pc:spChg>
        <pc:spChg chg="add del mod">
          <ac:chgData name="Abdulla Gozalov" userId="a2de045a-68a6-4d03-ba6d-31275eda1754" providerId="ADAL" clId="{1595F46D-DAB0-440E-A900-CC9AAB1502A8}" dt="2022-06-01T20:46:29.147" v="2068" actId="20577"/>
          <ac:spMkLst>
            <pc:docMk/>
            <pc:sldMk cId="3435644583" sldId="335"/>
            <ac:spMk id="3" creationId="{873D9C36-4A6E-47E3-A58E-C815B5B0E7D2}"/>
          </ac:spMkLst>
        </pc:spChg>
        <pc:picChg chg="add del mod">
          <ac:chgData name="Abdulla Gozalov" userId="a2de045a-68a6-4d03-ba6d-31275eda1754" providerId="ADAL" clId="{1595F46D-DAB0-440E-A900-CC9AAB1502A8}" dt="2022-06-01T20:46:04.148" v="2022"/>
          <ac:picMkLst>
            <pc:docMk/>
            <pc:sldMk cId="3435644583" sldId="335"/>
            <ac:picMk id="4" creationId="{CE262C01-3EA2-45CC-ABD4-FAEA35BAE6A8}"/>
          </ac:picMkLst>
        </pc:picChg>
        <pc:picChg chg="add mod">
          <ac:chgData name="Abdulla Gozalov" userId="a2de045a-68a6-4d03-ba6d-31275eda1754" providerId="ADAL" clId="{1595F46D-DAB0-440E-A900-CC9AAB1502A8}" dt="2022-06-01T20:46:15.927" v="2030" actId="1076"/>
          <ac:picMkLst>
            <pc:docMk/>
            <pc:sldMk cId="3435644583" sldId="335"/>
            <ac:picMk id="5" creationId="{C1537D7F-833B-47E4-950E-D17C17BE570A}"/>
          </ac:picMkLst>
        </pc:picChg>
      </pc:sldChg>
      <pc:sldChg chg="del">
        <pc:chgData name="Abdulla Gozalov" userId="a2de045a-68a6-4d03-ba6d-31275eda1754" providerId="ADAL" clId="{1595F46D-DAB0-440E-A900-CC9AAB1502A8}" dt="2022-06-01T19:58:46.640" v="22" actId="47"/>
        <pc:sldMkLst>
          <pc:docMk/>
          <pc:sldMk cId="1805341513" sldId="341"/>
        </pc:sldMkLst>
      </pc:sldChg>
      <pc:sldChg chg="del">
        <pc:chgData name="Abdulla Gozalov" userId="a2de045a-68a6-4d03-ba6d-31275eda1754" providerId="ADAL" clId="{1595F46D-DAB0-440E-A900-CC9AAB1502A8}" dt="2022-06-01T19:58:46.640" v="22" actId="47"/>
        <pc:sldMkLst>
          <pc:docMk/>
          <pc:sldMk cId="4084937505" sldId="342"/>
        </pc:sldMkLst>
      </pc:sldChg>
      <pc:sldChg chg="del">
        <pc:chgData name="Abdulla Gozalov" userId="a2de045a-68a6-4d03-ba6d-31275eda1754" providerId="ADAL" clId="{1595F46D-DAB0-440E-A900-CC9AAB1502A8}" dt="2022-06-01T19:58:46.640" v="22" actId="47"/>
        <pc:sldMkLst>
          <pc:docMk/>
          <pc:sldMk cId="3262640927" sldId="343"/>
        </pc:sldMkLst>
      </pc:sldChg>
      <pc:sldChg chg="del">
        <pc:chgData name="Abdulla Gozalov" userId="a2de045a-68a6-4d03-ba6d-31275eda1754" providerId="ADAL" clId="{1595F46D-DAB0-440E-A900-CC9AAB1502A8}" dt="2022-06-01T19:58:46.640" v="22" actId="47"/>
        <pc:sldMkLst>
          <pc:docMk/>
          <pc:sldMk cId="2636715844" sldId="349"/>
        </pc:sldMkLst>
      </pc:sldChg>
      <pc:sldChg chg="del">
        <pc:chgData name="Abdulla Gozalov" userId="a2de045a-68a6-4d03-ba6d-31275eda1754" providerId="ADAL" clId="{1595F46D-DAB0-440E-A900-CC9AAB1502A8}" dt="2022-06-01T19:58:46.640" v="22" actId="47"/>
        <pc:sldMkLst>
          <pc:docMk/>
          <pc:sldMk cId="3948978489" sldId="350"/>
        </pc:sldMkLst>
      </pc:sldChg>
      <pc:sldChg chg="del">
        <pc:chgData name="Abdulla Gozalov" userId="a2de045a-68a6-4d03-ba6d-31275eda1754" providerId="ADAL" clId="{1595F46D-DAB0-440E-A900-CC9AAB1502A8}" dt="2022-06-01T19:58:46.640" v="22" actId="47"/>
        <pc:sldMkLst>
          <pc:docMk/>
          <pc:sldMk cId="3206842755" sldId="351"/>
        </pc:sldMkLst>
      </pc:sldChg>
      <pc:sldChg chg="del">
        <pc:chgData name="Abdulla Gozalov" userId="a2de045a-68a6-4d03-ba6d-31275eda1754" providerId="ADAL" clId="{1595F46D-DAB0-440E-A900-CC9AAB1502A8}" dt="2022-06-01T19:58:46.640" v="22" actId="47"/>
        <pc:sldMkLst>
          <pc:docMk/>
          <pc:sldMk cId="3485642638" sldId="352"/>
        </pc:sldMkLst>
      </pc:sldChg>
      <pc:sldChg chg="del">
        <pc:chgData name="Abdulla Gozalov" userId="a2de045a-68a6-4d03-ba6d-31275eda1754" providerId="ADAL" clId="{1595F46D-DAB0-440E-A900-CC9AAB1502A8}" dt="2022-06-01T19:58:46.640" v="22" actId="47"/>
        <pc:sldMkLst>
          <pc:docMk/>
          <pc:sldMk cId="2089795762" sldId="353"/>
        </pc:sldMkLst>
      </pc:sldChg>
      <pc:sldChg chg="del">
        <pc:chgData name="Abdulla Gozalov" userId="a2de045a-68a6-4d03-ba6d-31275eda1754" providerId="ADAL" clId="{1595F46D-DAB0-440E-A900-CC9AAB1502A8}" dt="2022-06-01T19:58:46.640" v="22" actId="47"/>
        <pc:sldMkLst>
          <pc:docMk/>
          <pc:sldMk cId="2420077822" sldId="354"/>
        </pc:sldMkLst>
      </pc:sldChg>
      <pc:sldChg chg="del">
        <pc:chgData name="Abdulla Gozalov" userId="a2de045a-68a6-4d03-ba6d-31275eda1754" providerId="ADAL" clId="{1595F46D-DAB0-440E-A900-CC9AAB1502A8}" dt="2022-06-01T19:58:46.640" v="22" actId="47"/>
        <pc:sldMkLst>
          <pc:docMk/>
          <pc:sldMk cId="1732060926" sldId="355"/>
        </pc:sldMkLst>
      </pc:sldChg>
      <pc:sldChg chg="del">
        <pc:chgData name="Abdulla Gozalov" userId="a2de045a-68a6-4d03-ba6d-31275eda1754" providerId="ADAL" clId="{1595F46D-DAB0-440E-A900-CC9AAB1502A8}" dt="2022-06-01T19:58:46.640" v="22" actId="47"/>
        <pc:sldMkLst>
          <pc:docMk/>
          <pc:sldMk cId="132073658" sldId="356"/>
        </pc:sldMkLst>
      </pc:sldChg>
      <pc:sldChg chg="del">
        <pc:chgData name="Abdulla Gozalov" userId="a2de045a-68a6-4d03-ba6d-31275eda1754" providerId="ADAL" clId="{1595F46D-DAB0-440E-A900-CC9AAB1502A8}" dt="2022-06-01T19:58:46.640" v="22" actId="47"/>
        <pc:sldMkLst>
          <pc:docMk/>
          <pc:sldMk cId="2120183649" sldId="358"/>
        </pc:sldMkLst>
      </pc:sldChg>
      <pc:sldChg chg="del">
        <pc:chgData name="Abdulla Gozalov" userId="a2de045a-68a6-4d03-ba6d-31275eda1754" providerId="ADAL" clId="{1595F46D-DAB0-440E-A900-CC9AAB1502A8}" dt="2022-06-01T19:58:46.640" v="22" actId="47"/>
        <pc:sldMkLst>
          <pc:docMk/>
          <pc:sldMk cId="1306877705" sldId="359"/>
        </pc:sldMkLst>
      </pc:sldChg>
      <pc:sldChg chg="del">
        <pc:chgData name="Abdulla Gozalov" userId="a2de045a-68a6-4d03-ba6d-31275eda1754" providerId="ADAL" clId="{1595F46D-DAB0-440E-A900-CC9AAB1502A8}" dt="2022-06-01T19:58:46.640" v="22" actId="47"/>
        <pc:sldMkLst>
          <pc:docMk/>
          <pc:sldMk cId="1499695646" sldId="360"/>
        </pc:sldMkLst>
      </pc:sldChg>
      <pc:sldChg chg="del">
        <pc:chgData name="Abdulla Gozalov" userId="a2de045a-68a6-4d03-ba6d-31275eda1754" providerId="ADAL" clId="{1595F46D-DAB0-440E-A900-CC9AAB1502A8}" dt="2022-06-01T19:58:46.640" v="22" actId="47"/>
        <pc:sldMkLst>
          <pc:docMk/>
          <pc:sldMk cId="1772174575" sldId="374"/>
        </pc:sldMkLst>
      </pc:sldChg>
      <pc:sldChg chg="del">
        <pc:chgData name="Abdulla Gozalov" userId="a2de045a-68a6-4d03-ba6d-31275eda1754" providerId="ADAL" clId="{1595F46D-DAB0-440E-A900-CC9AAB1502A8}" dt="2022-06-01T19:58:46.640" v="22" actId="47"/>
        <pc:sldMkLst>
          <pc:docMk/>
          <pc:sldMk cId="1797686439" sldId="375"/>
        </pc:sldMkLst>
      </pc:sldChg>
      <pc:sldChg chg="del">
        <pc:chgData name="Abdulla Gozalov" userId="a2de045a-68a6-4d03-ba6d-31275eda1754" providerId="ADAL" clId="{1595F46D-DAB0-440E-A900-CC9AAB1502A8}" dt="2022-06-01T19:58:46.640" v="22" actId="47"/>
        <pc:sldMkLst>
          <pc:docMk/>
          <pc:sldMk cId="4209333007" sldId="376"/>
        </pc:sldMkLst>
      </pc:sldChg>
      <pc:sldChg chg="del">
        <pc:chgData name="Abdulla Gozalov" userId="a2de045a-68a6-4d03-ba6d-31275eda1754" providerId="ADAL" clId="{1595F46D-DAB0-440E-A900-CC9AAB1502A8}" dt="2022-06-01T19:58:46.640" v="22" actId="47"/>
        <pc:sldMkLst>
          <pc:docMk/>
          <pc:sldMk cId="2700284380" sldId="377"/>
        </pc:sldMkLst>
      </pc:sldChg>
      <pc:sldChg chg="del">
        <pc:chgData name="Abdulla Gozalov" userId="a2de045a-68a6-4d03-ba6d-31275eda1754" providerId="ADAL" clId="{1595F46D-DAB0-440E-A900-CC9AAB1502A8}" dt="2022-06-01T19:58:46.640" v="22" actId="47"/>
        <pc:sldMkLst>
          <pc:docMk/>
          <pc:sldMk cId="2719571601" sldId="378"/>
        </pc:sldMkLst>
      </pc:sldChg>
      <pc:sldChg chg="del">
        <pc:chgData name="Abdulla Gozalov" userId="a2de045a-68a6-4d03-ba6d-31275eda1754" providerId="ADAL" clId="{1595F46D-DAB0-440E-A900-CC9AAB1502A8}" dt="2022-06-01T19:58:46.640" v="22" actId="47"/>
        <pc:sldMkLst>
          <pc:docMk/>
          <pc:sldMk cId="2210359658" sldId="464"/>
        </pc:sldMkLst>
      </pc:sldChg>
      <pc:sldChg chg="del">
        <pc:chgData name="Abdulla Gozalov" userId="a2de045a-68a6-4d03-ba6d-31275eda1754" providerId="ADAL" clId="{1595F46D-DAB0-440E-A900-CC9AAB1502A8}" dt="2022-06-01T19:58:46.640" v="22" actId="47"/>
        <pc:sldMkLst>
          <pc:docMk/>
          <pc:sldMk cId="1151157884" sldId="486"/>
        </pc:sldMkLst>
      </pc:sldChg>
      <pc:sldChg chg="del">
        <pc:chgData name="Abdulla Gozalov" userId="a2de045a-68a6-4d03-ba6d-31275eda1754" providerId="ADAL" clId="{1595F46D-DAB0-440E-A900-CC9AAB1502A8}" dt="2022-06-01T19:58:46.640" v="22" actId="47"/>
        <pc:sldMkLst>
          <pc:docMk/>
          <pc:sldMk cId="3726329490" sldId="497"/>
        </pc:sldMkLst>
      </pc:sldChg>
      <pc:sldChg chg="del">
        <pc:chgData name="Abdulla Gozalov" userId="a2de045a-68a6-4d03-ba6d-31275eda1754" providerId="ADAL" clId="{1595F46D-DAB0-440E-A900-CC9AAB1502A8}" dt="2022-06-01T19:58:46.640" v="22" actId="47"/>
        <pc:sldMkLst>
          <pc:docMk/>
          <pc:sldMk cId="386389921" sldId="498"/>
        </pc:sldMkLst>
      </pc:sldChg>
      <pc:sldChg chg="addSp delSp modSp add del mod setBg">
        <pc:chgData name="Abdulla Gozalov" userId="a2de045a-68a6-4d03-ba6d-31275eda1754" providerId="ADAL" clId="{1595F46D-DAB0-440E-A900-CC9AAB1502A8}" dt="2022-06-01T20:47:35.954" v="2077" actId="1076"/>
        <pc:sldMkLst>
          <pc:docMk/>
          <pc:sldMk cId="2006007941" sldId="499"/>
        </pc:sldMkLst>
        <pc:spChg chg="mod">
          <ac:chgData name="Abdulla Gozalov" userId="a2de045a-68a6-4d03-ba6d-31275eda1754" providerId="ADAL" clId="{1595F46D-DAB0-440E-A900-CC9AAB1502A8}" dt="2022-06-01T20:47:29.133" v="2076" actId="26606"/>
          <ac:spMkLst>
            <pc:docMk/>
            <pc:sldMk cId="2006007941" sldId="499"/>
            <ac:spMk id="2" creationId="{DD3C30C8-CF7C-4CAC-B595-AF341C921A86}"/>
          </ac:spMkLst>
        </pc:spChg>
        <pc:spChg chg="mod">
          <ac:chgData name="Abdulla Gozalov" userId="a2de045a-68a6-4d03-ba6d-31275eda1754" providerId="ADAL" clId="{1595F46D-DAB0-440E-A900-CC9AAB1502A8}" dt="2022-06-01T20:47:29.133" v="2076" actId="26606"/>
          <ac:spMkLst>
            <pc:docMk/>
            <pc:sldMk cId="2006007941" sldId="499"/>
            <ac:spMk id="3" creationId="{4A8E8A23-DB2A-4005-8843-1F7DD5B2A881}"/>
          </ac:spMkLst>
        </pc:spChg>
        <pc:spChg chg="add del">
          <ac:chgData name="Abdulla Gozalov" userId="a2de045a-68a6-4d03-ba6d-31275eda1754" providerId="ADAL" clId="{1595F46D-DAB0-440E-A900-CC9AAB1502A8}" dt="2022-06-01T20:47:19.312" v="2072" actId="26606"/>
          <ac:spMkLst>
            <pc:docMk/>
            <pc:sldMk cId="2006007941" sldId="499"/>
            <ac:spMk id="12" creationId="{2550BE34-C2B8-49B8-8519-67A8CAD51AE9}"/>
          </ac:spMkLst>
        </pc:spChg>
        <pc:spChg chg="add del">
          <ac:chgData name="Abdulla Gozalov" userId="a2de045a-68a6-4d03-ba6d-31275eda1754" providerId="ADAL" clId="{1595F46D-DAB0-440E-A900-CC9AAB1502A8}" dt="2022-06-01T20:47:19.312" v="2072" actId="26606"/>
          <ac:spMkLst>
            <pc:docMk/>
            <pc:sldMk cId="2006007941" sldId="499"/>
            <ac:spMk id="14" creationId="{A7457DD9-5A45-400A-AB4B-4B4EDECA25F1}"/>
          </ac:spMkLst>
        </pc:spChg>
        <pc:spChg chg="add del">
          <ac:chgData name="Abdulla Gozalov" userId="a2de045a-68a6-4d03-ba6d-31275eda1754" providerId="ADAL" clId="{1595F46D-DAB0-440E-A900-CC9AAB1502A8}" dt="2022-06-01T20:47:19.312" v="2072" actId="26606"/>
          <ac:spMkLst>
            <pc:docMk/>
            <pc:sldMk cId="2006007941" sldId="499"/>
            <ac:spMk id="16" creationId="{441CF7D6-A660-431A-B0BB-140A0D5556B6}"/>
          </ac:spMkLst>
        </pc:spChg>
        <pc:spChg chg="add del">
          <ac:chgData name="Abdulla Gozalov" userId="a2de045a-68a6-4d03-ba6d-31275eda1754" providerId="ADAL" clId="{1595F46D-DAB0-440E-A900-CC9AAB1502A8}" dt="2022-06-01T20:47:19.312" v="2072" actId="26606"/>
          <ac:spMkLst>
            <pc:docMk/>
            <pc:sldMk cId="2006007941" sldId="499"/>
            <ac:spMk id="18" creationId="{0570A85B-3810-4F95-97B0-CBF4CCDB381C}"/>
          </ac:spMkLst>
        </pc:spChg>
        <pc:spChg chg="add del">
          <ac:chgData name="Abdulla Gozalov" userId="a2de045a-68a6-4d03-ba6d-31275eda1754" providerId="ADAL" clId="{1595F46D-DAB0-440E-A900-CC9AAB1502A8}" dt="2022-06-01T20:47:21.677" v="2074" actId="26606"/>
          <ac:spMkLst>
            <pc:docMk/>
            <pc:sldMk cId="2006007941" sldId="499"/>
            <ac:spMk id="21" creationId="{2B566528-1B12-4246-9431-5C2D7D081168}"/>
          </ac:spMkLst>
        </pc:spChg>
        <pc:spChg chg="add del">
          <ac:chgData name="Abdulla Gozalov" userId="a2de045a-68a6-4d03-ba6d-31275eda1754" providerId="ADAL" clId="{1595F46D-DAB0-440E-A900-CC9AAB1502A8}" dt="2022-06-01T20:47:29.133" v="2076" actId="26606"/>
          <ac:spMkLst>
            <pc:docMk/>
            <pc:sldMk cId="2006007941" sldId="499"/>
            <ac:spMk id="26" creationId="{5E39A796-BE83-48B1-B33F-35C4A32AAB57}"/>
          </ac:spMkLst>
        </pc:spChg>
        <pc:spChg chg="add del">
          <ac:chgData name="Abdulla Gozalov" userId="a2de045a-68a6-4d03-ba6d-31275eda1754" providerId="ADAL" clId="{1595F46D-DAB0-440E-A900-CC9AAB1502A8}" dt="2022-06-01T20:47:29.133" v="2076" actId="26606"/>
          <ac:spMkLst>
            <pc:docMk/>
            <pc:sldMk cId="2006007941" sldId="499"/>
            <ac:spMk id="27" creationId="{72F84B47-E267-4194-8194-831DB7B5547F}"/>
          </ac:spMkLst>
        </pc:spChg>
        <pc:grpChg chg="add del">
          <ac:chgData name="Abdulla Gozalov" userId="a2de045a-68a6-4d03-ba6d-31275eda1754" providerId="ADAL" clId="{1595F46D-DAB0-440E-A900-CC9AAB1502A8}" dt="2022-06-01T20:47:21.677" v="2074" actId="26606"/>
          <ac:grpSpMkLst>
            <pc:docMk/>
            <pc:sldMk cId="2006007941" sldId="499"/>
            <ac:grpSpMk id="22" creationId="{828A5161-06F1-46CF-8AD7-844680A59E13}"/>
          </ac:grpSpMkLst>
        </pc:grpChg>
        <pc:grpChg chg="add del">
          <ac:chgData name="Abdulla Gozalov" userId="a2de045a-68a6-4d03-ba6d-31275eda1754" providerId="ADAL" clId="{1595F46D-DAB0-440E-A900-CC9AAB1502A8}" dt="2022-06-01T20:47:21.677" v="2074" actId="26606"/>
          <ac:grpSpMkLst>
            <pc:docMk/>
            <pc:sldMk cId="2006007941" sldId="499"/>
            <ac:grpSpMk id="24" creationId="{5995D10D-E9C9-47DB-AE7E-801FEF38F5C9}"/>
          </ac:grpSpMkLst>
        </pc:grpChg>
        <pc:picChg chg="mod">
          <ac:chgData name="Abdulla Gozalov" userId="a2de045a-68a6-4d03-ba6d-31275eda1754" providerId="ADAL" clId="{1595F46D-DAB0-440E-A900-CC9AAB1502A8}" dt="2022-06-01T20:47:35.954" v="2077" actId="1076"/>
          <ac:picMkLst>
            <pc:docMk/>
            <pc:sldMk cId="2006007941" sldId="499"/>
            <ac:picMk id="7" creationId="{98B612BE-0E6B-409B-A8BD-0694A9AC9EC1}"/>
          </ac:picMkLst>
        </pc:picChg>
      </pc:sldChg>
      <pc:sldChg chg="modSp new mod">
        <pc:chgData name="Abdulla Gozalov" userId="a2de045a-68a6-4d03-ba6d-31275eda1754" providerId="ADAL" clId="{1595F46D-DAB0-440E-A900-CC9AAB1502A8}" dt="2022-06-17T17:35:53.373" v="4659" actId="20577"/>
        <pc:sldMkLst>
          <pc:docMk/>
          <pc:sldMk cId="431890740" sldId="500"/>
        </pc:sldMkLst>
        <pc:spChg chg="mod">
          <ac:chgData name="Abdulla Gozalov" userId="a2de045a-68a6-4d03-ba6d-31275eda1754" providerId="ADAL" clId="{1595F46D-DAB0-440E-A900-CC9AAB1502A8}" dt="2022-06-01T20:52:04.254" v="2285" actId="20577"/>
          <ac:spMkLst>
            <pc:docMk/>
            <pc:sldMk cId="431890740" sldId="500"/>
            <ac:spMk id="2" creationId="{44301253-7CBA-45F8-B5A2-B0D8C213E0FA}"/>
          </ac:spMkLst>
        </pc:spChg>
        <pc:spChg chg="mod">
          <ac:chgData name="Abdulla Gozalov" userId="a2de045a-68a6-4d03-ba6d-31275eda1754" providerId="ADAL" clId="{1595F46D-DAB0-440E-A900-CC9AAB1502A8}" dt="2022-06-17T17:35:53.373" v="4659" actId="20577"/>
          <ac:spMkLst>
            <pc:docMk/>
            <pc:sldMk cId="431890740" sldId="500"/>
            <ac:spMk id="3" creationId="{BCC67214-56B1-4927-856A-D26497716733}"/>
          </ac:spMkLst>
        </pc:spChg>
      </pc:sldChg>
      <pc:sldChg chg="modSp new mod">
        <pc:chgData name="Abdulla Gozalov" userId="a2de045a-68a6-4d03-ba6d-31275eda1754" providerId="ADAL" clId="{1595F46D-DAB0-440E-A900-CC9AAB1502A8}" dt="2022-06-01T20:58:19.091" v="3040" actId="113"/>
        <pc:sldMkLst>
          <pc:docMk/>
          <pc:sldMk cId="490038843" sldId="501"/>
        </pc:sldMkLst>
        <pc:spChg chg="mod">
          <ac:chgData name="Abdulla Gozalov" userId="a2de045a-68a6-4d03-ba6d-31275eda1754" providerId="ADAL" clId="{1595F46D-DAB0-440E-A900-CC9AAB1502A8}" dt="2022-06-01T20:53:15.348" v="2320" actId="20577"/>
          <ac:spMkLst>
            <pc:docMk/>
            <pc:sldMk cId="490038843" sldId="501"/>
            <ac:spMk id="2" creationId="{C08F2CF4-9139-4E92-ADD2-C23AD5F5AA2A}"/>
          </ac:spMkLst>
        </pc:spChg>
        <pc:spChg chg="mod">
          <ac:chgData name="Abdulla Gozalov" userId="a2de045a-68a6-4d03-ba6d-31275eda1754" providerId="ADAL" clId="{1595F46D-DAB0-440E-A900-CC9AAB1502A8}" dt="2022-06-01T20:58:19.091" v="3040" actId="113"/>
          <ac:spMkLst>
            <pc:docMk/>
            <pc:sldMk cId="490038843" sldId="501"/>
            <ac:spMk id="3" creationId="{BBABB0EF-5987-473B-8EF6-8A71B553E100}"/>
          </ac:spMkLst>
        </pc:spChg>
      </pc:sldChg>
      <pc:sldChg chg="addSp delSp modSp new mod">
        <pc:chgData name="Abdulla Gozalov" userId="a2de045a-68a6-4d03-ba6d-31275eda1754" providerId="ADAL" clId="{1595F46D-DAB0-440E-A900-CC9AAB1502A8}" dt="2022-06-01T21:23:52.408" v="4655" actId="1076"/>
        <pc:sldMkLst>
          <pc:docMk/>
          <pc:sldMk cId="1672206074" sldId="502"/>
        </pc:sldMkLst>
        <pc:spChg chg="mod">
          <ac:chgData name="Abdulla Gozalov" userId="a2de045a-68a6-4d03-ba6d-31275eda1754" providerId="ADAL" clId="{1595F46D-DAB0-440E-A900-CC9AAB1502A8}" dt="2022-06-01T21:09:36.248" v="3437" actId="20577"/>
          <ac:spMkLst>
            <pc:docMk/>
            <pc:sldMk cId="1672206074" sldId="502"/>
            <ac:spMk id="2" creationId="{117196EB-FA4F-4845-9D23-4A7E18C40FE6}"/>
          </ac:spMkLst>
        </pc:spChg>
        <pc:spChg chg="mod">
          <ac:chgData name="Abdulla Gozalov" userId="a2de045a-68a6-4d03-ba6d-31275eda1754" providerId="ADAL" clId="{1595F46D-DAB0-440E-A900-CC9AAB1502A8}" dt="2022-06-01T21:21:46.057" v="4564" actId="20578"/>
          <ac:spMkLst>
            <pc:docMk/>
            <pc:sldMk cId="1672206074" sldId="502"/>
            <ac:spMk id="3" creationId="{3D115360-A9D0-4E3D-86D6-28BEDB28FDB6}"/>
          </ac:spMkLst>
        </pc:spChg>
        <pc:graphicFrameChg chg="add del mod">
          <ac:chgData name="Abdulla Gozalov" userId="a2de045a-68a6-4d03-ba6d-31275eda1754" providerId="ADAL" clId="{1595F46D-DAB0-440E-A900-CC9AAB1502A8}" dt="2022-06-01T21:09:55.349" v="3445" actId="478"/>
          <ac:graphicFrameMkLst>
            <pc:docMk/>
            <pc:sldMk cId="1672206074" sldId="502"/>
            <ac:graphicFrameMk id="4" creationId="{64E8C1D2-074D-454A-8851-307773887E3F}"/>
          </ac:graphicFrameMkLst>
        </pc:graphicFrameChg>
        <pc:picChg chg="add mod">
          <ac:chgData name="Abdulla Gozalov" userId="a2de045a-68a6-4d03-ba6d-31275eda1754" providerId="ADAL" clId="{1595F46D-DAB0-440E-A900-CC9AAB1502A8}" dt="2022-06-01T21:23:52.408" v="4655" actId="1076"/>
          <ac:picMkLst>
            <pc:docMk/>
            <pc:sldMk cId="1672206074" sldId="502"/>
            <ac:picMk id="5" creationId="{EAED62C5-C6FF-491D-9BA6-C6BA535817F5}"/>
          </ac:picMkLst>
        </pc:picChg>
      </pc:sldChg>
      <pc:sldChg chg="modSp new mod">
        <pc:chgData name="Abdulla Gozalov" userId="a2de045a-68a6-4d03-ba6d-31275eda1754" providerId="ADAL" clId="{1595F46D-DAB0-440E-A900-CC9AAB1502A8}" dt="2022-06-01T21:20:48.590" v="4556" actId="20577"/>
        <pc:sldMkLst>
          <pc:docMk/>
          <pc:sldMk cId="831664521" sldId="503"/>
        </pc:sldMkLst>
        <pc:spChg chg="mod">
          <ac:chgData name="Abdulla Gozalov" userId="a2de045a-68a6-4d03-ba6d-31275eda1754" providerId="ADAL" clId="{1595F46D-DAB0-440E-A900-CC9AAB1502A8}" dt="2022-06-01T21:16:32.036" v="3891" actId="20577"/>
          <ac:spMkLst>
            <pc:docMk/>
            <pc:sldMk cId="831664521" sldId="503"/>
            <ac:spMk id="2" creationId="{DB40101C-9689-4D4E-BEC2-19B170EB497D}"/>
          </ac:spMkLst>
        </pc:spChg>
        <pc:spChg chg="mod">
          <ac:chgData name="Abdulla Gozalov" userId="a2de045a-68a6-4d03-ba6d-31275eda1754" providerId="ADAL" clId="{1595F46D-DAB0-440E-A900-CC9AAB1502A8}" dt="2022-06-01T21:20:48.590" v="4556" actId="20577"/>
          <ac:spMkLst>
            <pc:docMk/>
            <pc:sldMk cId="831664521" sldId="503"/>
            <ac:spMk id="3" creationId="{615C08A7-FE76-4654-A3B9-2DD3BC424DE7}"/>
          </ac:spMkLst>
        </pc:spChg>
      </pc:sldChg>
    </pc:docChg>
  </pc:docChgLst>
  <pc:docChgLst>
    <pc:chgData name="Rabie El-Hubta" userId="05b490dd-dc38-40c8-80f2-7d616a448939" providerId="ADAL" clId="{2BA26077-F84C-445F-9ECA-79DE05883563}"/>
    <pc:docChg chg="undo custSel addSld delSld modSld sldOrd">
      <pc:chgData name="Rabie El-Hubta" userId="05b490dd-dc38-40c8-80f2-7d616a448939" providerId="ADAL" clId="{2BA26077-F84C-445F-9ECA-79DE05883563}" dt="2023-08-30T06:38:23.338" v="20" actId="1036"/>
      <pc:docMkLst>
        <pc:docMk/>
      </pc:docMkLst>
      <pc:sldChg chg="addSp delSp modSp add mod ord">
        <pc:chgData name="Rabie El-Hubta" userId="05b490dd-dc38-40c8-80f2-7d616a448939" providerId="ADAL" clId="{2BA26077-F84C-445F-9ECA-79DE05883563}" dt="2023-08-30T04:32:47.723" v="18"/>
        <pc:sldMkLst>
          <pc:docMk/>
          <pc:sldMk cId="3989938102" sldId="258"/>
        </pc:sldMkLst>
        <pc:spChg chg="mod">
          <ac:chgData name="Rabie El-Hubta" userId="05b490dd-dc38-40c8-80f2-7d616a448939" providerId="ADAL" clId="{2BA26077-F84C-445F-9ECA-79DE05883563}" dt="2023-08-30T04:32:42.616" v="17" actId="20577"/>
          <ac:spMkLst>
            <pc:docMk/>
            <pc:sldMk cId="3989938102" sldId="258"/>
            <ac:spMk id="2" creationId="{6DB2B475-85AB-43E1-AD3E-A06AAF186976}"/>
          </ac:spMkLst>
        </pc:spChg>
        <pc:spChg chg="del">
          <ac:chgData name="Rabie El-Hubta" userId="05b490dd-dc38-40c8-80f2-7d616a448939" providerId="ADAL" clId="{2BA26077-F84C-445F-9ECA-79DE05883563}" dt="2023-08-30T04:32:37.632" v="12" actId="478"/>
          <ac:spMkLst>
            <pc:docMk/>
            <pc:sldMk cId="3989938102" sldId="258"/>
            <ac:spMk id="3" creationId="{8BB492CD-9A34-4269-924C-89A4532AE694}"/>
          </ac:spMkLst>
        </pc:spChg>
        <pc:spChg chg="add mod">
          <ac:chgData name="Rabie El-Hubta" userId="05b490dd-dc38-40c8-80f2-7d616a448939" providerId="ADAL" clId="{2BA26077-F84C-445F-9ECA-79DE05883563}" dt="2023-08-30T04:32:47.723" v="18"/>
          <ac:spMkLst>
            <pc:docMk/>
            <pc:sldMk cId="3989938102" sldId="258"/>
            <ac:spMk id="5" creationId="{11FED0A0-964C-7B07-FA87-0081424BE606}"/>
          </ac:spMkLst>
        </pc:spChg>
      </pc:sldChg>
      <pc:sldChg chg="add ord">
        <pc:chgData name="Rabie El-Hubta" userId="05b490dd-dc38-40c8-80f2-7d616a448939" providerId="ADAL" clId="{2BA26077-F84C-445F-9ECA-79DE05883563}" dt="2023-08-25T09:54:23.168" v="8"/>
        <pc:sldMkLst>
          <pc:docMk/>
          <pc:sldMk cId="514061155" sldId="261"/>
        </pc:sldMkLst>
      </pc:sldChg>
      <pc:sldChg chg="add del">
        <pc:chgData name="Rabie El-Hubta" userId="05b490dd-dc38-40c8-80f2-7d616a448939" providerId="ADAL" clId="{2BA26077-F84C-445F-9ECA-79DE05883563}" dt="2023-08-25T09:53:50.775" v="4" actId="47"/>
        <pc:sldMkLst>
          <pc:docMk/>
          <pc:sldMk cId="4192765653" sldId="262"/>
        </pc:sldMkLst>
      </pc:sldChg>
      <pc:sldChg chg="modSp mod ord">
        <pc:chgData name="Rabie El-Hubta" userId="05b490dd-dc38-40c8-80f2-7d616a448939" providerId="ADAL" clId="{2BA26077-F84C-445F-9ECA-79DE05883563}" dt="2023-08-30T06:38:23.338" v="20" actId="1036"/>
        <pc:sldMkLst>
          <pc:docMk/>
          <pc:sldMk cId="3525133397" sldId="263"/>
        </pc:sldMkLst>
        <pc:spChg chg="mod">
          <ac:chgData name="Rabie El-Hubta" userId="05b490dd-dc38-40c8-80f2-7d616a448939" providerId="ADAL" clId="{2BA26077-F84C-445F-9ECA-79DE05883563}" dt="2023-08-30T06:38:23.338" v="20" actId="1036"/>
          <ac:spMkLst>
            <pc:docMk/>
            <pc:sldMk cId="3525133397" sldId="263"/>
            <ac:spMk id="21" creationId="{7733C055-0090-4C78-993F-DCA227E5509C}"/>
          </ac:spMkLst>
        </pc:spChg>
        <pc:cxnChg chg="mod">
          <ac:chgData name="Rabie El-Hubta" userId="05b490dd-dc38-40c8-80f2-7d616a448939" providerId="ADAL" clId="{2BA26077-F84C-445F-9ECA-79DE05883563}" dt="2023-08-30T06:38:23.338" v="20" actId="1036"/>
          <ac:cxnSpMkLst>
            <pc:docMk/>
            <pc:sldMk cId="3525133397" sldId="263"/>
            <ac:cxnSpMk id="65" creationId="{2FBA569D-ECC3-4706-9228-F29020225647}"/>
          </ac:cxnSpMkLst>
        </pc:cxnChg>
      </pc:sldChg>
      <pc:sldChg chg="modSp mod">
        <pc:chgData name="Rabie El-Hubta" userId="05b490dd-dc38-40c8-80f2-7d616a448939" providerId="ADAL" clId="{2BA26077-F84C-445F-9ECA-79DE05883563}" dt="2023-08-30T06:34:42.990" v="19" actId="20577"/>
        <pc:sldMkLst>
          <pc:docMk/>
          <pc:sldMk cId="1672206074" sldId="502"/>
        </pc:sldMkLst>
        <pc:spChg chg="mod">
          <ac:chgData name="Rabie El-Hubta" userId="05b490dd-dc38-40c8-80f2-7d616a448939" providerId="ADAL" clId="{2BA26077-F84C-445F-9ECA-79DE05883563}" dt="2023-08-30T06:34:42.990" v="19" actId="20577"/>
          <ac:spMkLst>
            <pc:docMk/>
            <pc:sldMk cId="1672206074" sldId="502"/>
            <ac:spMk id="3" creationId="{3D115360-A9D0-4E3D-86D6-28BEDB28FDB6}"/>
          </ac:spMkLst>
        </pc:spChg>
      </pc:sldChg>
      <pc:sldChg chg="del">
        <pc:chgData name="Rabie El-Hubta" userId="05b490dd-dc38-40c8-80f2-7d616a448939" providerId="ADAL" clId="{2BA26077-F84C-445F-9ECA-79DE05883563}" dt="2023-08-25T09:52:39.185" v="0" actId="2696"/>
        <pc:sldMkLst>
          <pc:docMk/>
          <pc:sldMk cId="831664521" sldId="503"/>
        </pc:sldMkLst>
      </pc:sldChg>
      <pc:sldChg chg="add del">
        <pc:chgData name="Rabie El-Hubta" userId="05b490dd-dc38-40c8-80f2-7d616a448939" providerId="ADAL" clId="{2BA26077-F84C-445F-9ECA-79DE05883563}" dt="2023-08-25T09:53:50.775" v="4" actId="47"/>
        <pc:sldMkLst>
          <pc:docMk/>
          <pc:sldMk cId="1167646228" sldId="503"/>
        </pc:sldMkLst>
      </pc:sldChg>
      <pc:sldChg chg="add">
        <pc:chgData name="Rabie El-Hubta" userId="05b490dd-dc38-40c8-80f2-7d616a448939" providerId="ADAL" clId="{2BA26077-F84C-445F-9ECA-79DE05883563}" dt="2023-08-30T04:32:32.505" v="11" actId="2890"/>
        <pc:sldMkLst>
          <pc:docMk/>
          <pc:sldMk cId="3174865070" sldId="50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1D8B5B-0080-40B4-9426-BEFD01E66969}" type="datetimeFigureOut">
              <a:rPr lang="en-US" smtClean="0"/>
              <a:t>30/08/2023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8010E-9039-4D05-803F-DAE3E4A2227C}" type="slidenum">
              <a:rPr lang="en-US" smtClean="0"/>
              <a:t>‹#›</a:t>
            </a:fld>
            <a:endParaRPr lang="en-US"/>
          </a:p>
        </p:txBody>
      </p:sp>
    </p:spTree>
    <p:extLst>
      <p:ext uri="{BB962C8B-B14F-4D97-AF65-F5344CB8AC3E}">
        <p14:creationId xmlns:p14="http://schemas.microsoft.com/office/powerpoint/2010/main" val="425137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D8010E-9039-4D05-803F-DAE3E4A2227C}" type="slidenum">
              <a:rPr lang="en-US" smtClean="0"/>
              <a:t>1</a:t>
            </a:fld>
            <a:endParaRPr lang="en-US"/>
          </a:p>
        </p:txBody>
      </p:sp>
    </p:spTree>
    <p:extLst>
      <p:ext uri="{BB962C8B-B14F-4D97-AF65-F5344CB8AC3E}">
        <p14:creationId xmlns:p14="http://schemas.microsoft.com/office/powerpoint/2010/main" val="3807842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7883C98-F910-4358-94F9-40A7B6DCC40E}"/>
              </a:ext>
            </a:extLst>
          </p:cNvPr>
          <p:cNvSpPr>
            <a:spLocks noGrp="1"/>
          </p:cNvSpPr>
          <p:nvPr>
            <p:ph type="pic" sz="quarter" idx="10"/>
          </p:nvPr>
        </p:nvSpPr>
        <p:spPr>
          <a:xfrm>
            <a:off x="0" y="1306513"/>
            <a:ext cx="12192000" cy="5551487"/>
          </a:xfrm>
        </p:spPr>
        <p:txBody>
          <a:bodyPr/>
          <a:lstStyle/>
          <a:p>
            <a:endParaRPr lang="en-US"/>
          </a:p>
        </p:txBody>
      </p:sp>
    </p:spTree>
    <p:extLst>
      <p:ext uri="{BB962C8B-B14F-4D97-AF65-F5344CB8AC3E}">
        <p14:creationId xmlns:p14="http://schemas.microsoft.com/office/powerpoint/2010/main" val="852605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9C5C1-0241-40A8-A05A-CE2C146C31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1609F-4F80-4299-B0C9-171EF04202A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A03190-FCB1-43E1-993A-6583FE4D7603}"/>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5" name="Footer Placeholder 4">
            <a:extLst>
              <a:ext uri="{FF2B5EF4-FFF2-40B4-BE49-F238E27FC236}">
                <a16:creationId xmlns:a16="http://schemas.microsoft.com/office/drawing/2014/main" id="{EF4903C5-6769-497F-8320-8DE30DC73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A0431-398D-48E8-A819-0C58E3B0C92C}"/>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59919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7FF310-6E9B-4DBC-861B-57BF5D7B4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29B743-91DF-40FC-8E6A-6B464B1FD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202AC5-E34B-45FF-B8A0-E4ADBB692C1A}"/>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5" name="Footer Placeholder 4">
            <a:extLst>
              <a:ext uri="{FF2B5EF4-FFF2-40B4-BE49-F238E27FC236}">
                <a16:creationId xmlns:a16="http://schemas.microsoft.com/office/drawing/2014/main" id="{7B545DAE-67D9-4857-856A-8700BAB9D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C3569-FB79-4410-998E-F6C8CC8E7D69}"/>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623720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5E030FBF-A577-4B96-8D0E-0FD79EA04A01}"/>
              </a:ext>
            </a:extLst>
          </p:cNvPr>
          <p:cNvSpPr>
            <a:spLocks noGrp="1"/>
          </p:cNvSpPr>
          <p:nvPr>
            <p:ph type="pic" sz="quarter" idx="10"/>
          </p:nvPr>
        </p:nvSpPr>
        <p:spPr>
          <a:xfrm>
            <a:off x="3048" y="1527048"/>
            <a:ext cx="12188952" cy="5330952"/>
          </a:xfrm>
        </p:spPr>
        <p:txBody>
          <a:bodyPr/>
          <a:lstStyle/>
          <a:p>
            <a:endParaRPr lang="en-US"/>
          </a:p>
        </p:txBody>
      </p:sp>
      <p:sp>
        <p:nvSpPr>
          <p:cNvPr id="10" name="Picture Placeholder 9">
            <a:extLst>
              <a:ext uri="{FF2B5EF4-FFF2-40B4-BE49-F238E27FC236}">
                <a16:creationId xmlns:a16="http://schemas.microsoft.com/office/drawing/2014/main" id="{DBE88154-16C0-4CA2-830B-309EA8F105CD}"/>
              </a:ext>
            </a:extLst>
          </p:cNvPr>
          <p:cNvSpPr>
            <a:spLocks noGrp="1" noChangeAspect="1"/>
          </p:cNvSpPr>
          <p:nvPr>
            <p:ph type="pic" sz="quarter" idx="11" hasCustomPrompt="1"/>
          </p:nvPr>
        </p:nvSpPr>
        <p:spPr>
          <a:xfrm>
            <a:off x="7368001" y="1537052"/>
            <a:ext cx="3913632" cy="5330952"/>
          </a:xfrm>
        </p:spPr>
        <p:txBody>
          <a:bodyPr/>
          <a:lstStyle>
            <a:lvl1pPr>
              <a:defRPr/>
            </a:lvl1pPr>
          </a:lstStyle>
          <a:p>
            <a:r>
              <a:rPr lang="en-US" dirty="0"/>
              <a:t>Steps</a:t>
            </a:r>
          </a:p>
        </p:txBody>
      </p:sp>
    </p:spTree>
    <p:extLst>
      <p:ext uri="{BB962C8B-B14F-4D97-AF65-F5344CB8AC3E}">
        <p14:creationId xmlns:p14="http://schemas.microsoft.com/office/powerpoint/2010/main" val="2395606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27B6D-8E29-49B2-8858-15A91CE9F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977A45-B4E2-4815-80D6-65EDC991A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AA852-C49E-4FE5-9A76-BBDF681CC449}"/>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014AAF7D-D5F0-4759-A2D4-B8B409885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8D5D0-1E62-4D5D-82D8-98C18E563C4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91476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C79CA-9345-45E7-AD5B-744DB72C4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C6678-75AE-4CFA-ADA9-BA95E01BAA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FF20-F56E-4EBF-ABE6-23F4FB85B576}"/>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EE7ED1E3-23EE-4849-9212-8D7BD1CAA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A4D17-DF72-4605-8667-7BFFB640579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817813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CB553-199A-41CC-9637-B100BE909A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3DE3F7-3564-473A-A384-011EFC4B0A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BF01AEC-AD48-4D72-8311-91E4EF7119DA}"/>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66891787-5D8A-4CB4-8B4D-D31BF06FD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D380E-B121-4C3D-9799-A95D897DAC4D}"/>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6804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033F6-61FD-4255-96DD-DC9E7556E1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BA20BB-3394-43F0-B78B-73A3C03675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59D8C-1106-47A0-A0CB-4000648267B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7A3D0E-373A-4DF8-9BDA-1A98F7755E9A}"/>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6" name="Footer Placeholder 5">
            <a:extLst>
              <a:ext uri="{FF2B5EF4-FFF2-40B4-BE49-F238E27FC236}">
                <a16:creationId xmlns:a16="http://schemas.microsoft.com/office/drawing/2014/main" id="{3CEF5060-0964-47D6-9721-27E529719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398F6-F1BA-4DAB-82B5-329BA08A6A9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31900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0A493-AFB3-4ED6-A240-0518F69867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8EED7A-66EF-421C-9B4F-FB3843C2A8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4D6FC4A-0B63-4D42-961C-C292AA5E218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6AA7AA-C65D-4842-B5A7-AC72B68875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BD99E86-BB4C-433C-A2CB-C36A93F05F2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328E8B-4F60-40F5-9C58-480C184805C8}"/>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8" name="Footer Placeholder 7">
            <a:extLst>
              <a:ext uri="{FF2B5EF4-FFF2-40B4-BE49-F238E27FC236}">
                <a16:creationId xmlns:a16="http://schemas.microsoft.com/office/drawing/2014/main" id="{6B99CE3D-4EA8-488A-8DF8-4E815BAD88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905025-AD12-4D12-AAA5-CCD78D3746C7}"/>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3109853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468D-3884-4854-9D6E-2D3CEC494D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07B8A8-EA57-4687-98A4-3B249B161199}"/>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4" name="Footer Placeholder 3">
            <a:extLst>
              <a:ext uri="{FF2B5EF4-FFF2-40B4-BE49-F238E27FC236}">
                <a16:creationId xmlns:a16="http://schemas.microsoft.com/office/drawing/2014/main" id="{EC5CEEC5-90DE-4F1A-8667-D23B2CC31E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A73A7-7384-4455-9C7D-EE42371D3161}"/>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4015692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7EABA2-A28E-45FE-B37C-CACA7513EFED}"/>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3" name="Footer Placeholder 2">
            <a:extLst>
              <a:ext uri="{FF2B5EF4-FFF2-40B4-BE49-F238E27FC236}">
                <a16:creationId xmlns:a16="http://schemas.microsoft.com/office/drawing/2014/main" id="{41F0422D-3B10-4D67-BF10-D4E187A907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E84C83-831A-46E3-A77D-42553291CB54}"/>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90837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542EFEF-1A14-46D1-8FC8-DDDD04F1B7D5}"/>
              </a:ext>
            </a:extLst>
          </p:cNvPr>
          <p:cNvGrpSpPr/>
          <p:nvPr userDrawn="1"/>
        </p:nvGrpSpPr>
        <p:grpSpPr>
          <a:xfrm>
            <a:off x="-9312" y="-5242"/>
            <a:ext cx="12201312" cy="6868484"/>
            <a:chOff x="-9312" y="-5242"/>
            <a:chExt cx="12201312" cy="6868484"/>
          </a:xfrm>
        </p:grpSpPr>
        <p:pic>
          <p:nvPicPr>
            <p:cNvPr id="8" name="Picture 7">
              <a:extLst>
                <a:ext uri="{FF2B5EF4-FFF2-40B4-BE49-F238E27FC236}">
                  <a16:creationId xmlns:a16="http://schemas.microsoft.com/office/drawing/2014/main" id="{D10EE44E-62E7-48B7-96AF-6BCF9D6DBD16}"/>
                </a:ext>
              </a:extLst>
            </p:cNvPr>
            <p:cNvPicPr>
              <a:picLocks noChangeAspect="1"/>
            </p:cNvPicPr>
            <p:nvPr/>
          </p:nvPicPr>
          <p:blipFill rotWithShape="1">
            <a:blip r:embed="rId2">
              <a:extLst>
                <a:ext uri="{28A0092B-C50C-407E-A947-70E740481C1C}">
                  <a14:useLocalDpi xmlns:a14="http://schemas.microsoft.com/office/drawing/2010/main" val="0"/>
                </a:ext>
              </a:extLst>
            </a:blip>
            <a:srcRect l="1899" t="7292" b="3494"/>
            <a:stretch/>
          </p:blipFill>
          <p:spPr>
            <a:xfrm>
              <a:off x="-9312" y="-5242"/>
              <a:ext cx="12201312" cy="6868484"/>
            </a:xfrm>
            <a:prstGeom prst="rect">
              <a:avLst/>
            </a:prstGeom>
          </p:spPr>
        </p:pic>
        <p:sp>
          <p:nvSpPr>
            <p:cNvPr id="9" name="TextBox 8">
              <a:extLst>
                <a:ext uri="{FF2B5EF4-FFF2-40B4-BE49-F238E27FC236}">
                  <a16:creationId xmlns:a16="http://schemas.microsoft.com/office/drawing/2014/main" id="{4814AC0F-CF63-4F68-A8DA-2805C1A0A476}"/>
                </a:ext>
              </a:extLst>
            </p:cNvPr>
            <p:cNvSpPr txBox="1"/>
            <p:nvPr/>
          </p:nvSpPr>
          <p:spPr>
            <a:xfrm>
              <a:off x="1536699" y="6337300"/>
              <a:ext cx="5343072" cy="323165"/>
            </a:xfrm>
            <a:prstGeom prst="rect">
              <a:avLst/>
            </a:prstGeom>
            <a:solidFill>
              <a:schemeClr val="bg1"/>
            </a:solidFill>
          </p:spPr>
          <p:txBody>
            <a:bodyPr wrap="square" rtlCol="0">
              <a:spAutoFit/>
            </a:bodyPr>
            <a:lstStyle/>
            <a:p>
              <a:pPr>
                <a:spcAft>
                  <a:spcPts val="1800"/>
                </a:spcAft>
              </a:pPr>
              <a:r>
                <a:rPr lang="en-US" sz="1500" b="1" spc="-50">
                  <a:latin typeface="Roboto" panose="02000000000000000000" pitchFamily="2" charset="0"/>
                  <a:ea typeface="Roboto" panose="02000000000000000000" pitchFamily="2" charset="0"/>
                </a:rPr>
                <a:t>Statistics Division</a:t>
              </a:r>
              <a:endParaRPr lang="en-US" sz="1500" b="1" spc="-50" dirty="0">
                <a:latin typeface="Roboto" panose="02000000000000000000" pitchFamily="2" charset="0"/>
                <a:ea typeface="Roboto" panose="02000000000000000000" pitchFamily="2" charset="0"/>
              </a:endParaRPr>
            </a:p>
          </p:txBody>
        </p:sp>
      </p:grpSp>
      <p:sp>
        <p:nvSpPr>
          <p:cNvPr id="2" name="Title 1">
            <a:extLst>
              <a:ext uri="{FF2B5EF4-FFF2-40B4-BE49-F238E27FC236}">
                <a16:creationId xmlns:a16="http://schemas.microsoft.com/office/drawing/2014/main" id="{D2362A5A-1AD6-41A1-8A9C-ADCD0B6BE29D}"/>
              </a:ext>
            </a:extLst>
          </p:cNvPr>
          <p:cNvSpPr>
            <a:spLocks noGrp="1"/>
          </p:cNvSpPr>
          <p:nvPr>
            <p:ph type="title"/>
          </p:nvPr>
        </p:nvSpPr>
        <p:spPr>
          <a:xfrm>
            <a:off x="1426866" y="1085222"/>
            <a:ext cx="9926934" cy="834013"/>
          </a:xfrm>
        </p:spPr>
        <p:txBody>
          <a:bodyPr anchor="t">
            <a:normAutofit/>
          </a:bodyPr>
          <a:lstStyle>
            <a:lvl1pPr>
              <a:defRPr sz="2800" b="1">
                <a:latin typeface="Montserrat"/>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1A10B8B-D2A2-45E5-A128-E0FFBE6607BF}"/>
              </a:ext>
            </a:extLst>
          </p:cNvPr>
          <p:cNvSpPr>
            <a:spLocks noGrp="1"/>
          </p:cNvSpPr>
          <p:nvPr>
            <p:ph idx="1"/>
          </p:nvPr>
        </p:nvSpPr>
        <p:spPr>
          <a:xfrm>
            <a:off x="1627832" y="2110155"/>
            <a:ext cx="9725967" cy="4066808"/>
          </a:xfrm>
        </p:spPr>
        <p:txBody>
          <a:bodyPr>
            <a:normAutofit/>
          </a:bodyPr>
          <a:lstStyle>
            <a:lvl1pPr>
              <a:lnSpc>
                <a:spcPct val="120000"/>
              </a:lnSpc>
              <a:spcBef>
                <a:spcPts val="600"/>
              </a:spcBef>
              <a:spcAft>
                <a:spcPts val="600"/>
              </a:spcAft>
              <a:defRPr sz="2000">
                <a:latin typeface="Roboto" panose="02000000000000000000" pitchFamily="2" charset="0"/>
                <a:ea typeface="Roboto" panose="02000000000000000000" pitchFamily="2" charset="0"/>
              </a:defRPr>
            </a:lvl1pPr>
            <a:lvl2pPr>
              <a:lnSpc>
                <a:spcPct val="120000"/>
              </a:lnSpc>
              <a:spcBef>
                <a:spcPts val="600"/>
              </a:spcBef>
              <a:spcAft>
                <a:spcPts val="600"/>
              </a:spcAft>
              <a:defRPr sz="2000">
                <a:latin typeface="Roboto" panose="02000000000000000000" pitchFamily="2" charset="0"/>
                <a:ea typeface="Roboto" panose="02000000000000000000" pitchFamily="2" charset="0"/>
              </a:defRPr>
            </a:lvl2pPr>
            <a:lvl3pPr>
              <a:lnSpc>
                <a:spcPct val="120000"/>
              </a:lnSpc>
              <a:spcBef>
                <a:spcPts val="600"/>
              </a:spcBef>
              <a:spcAft>
                <a:spcPts val="600"/>
              </a:spcAft>
              <a:defRPr sz="2000">
                <a:latin typeface="Roboto" panose="02000000000000000000" pitchFamily="2" charset="0"/>
                <a:ea typeface="Roboto" panose="02000000000000000000" pitchFamily="2" charset="0"/>
              </a:defRPr>
            </a:lvl3pPr>
            <a:lvl4pPr>
              <a:lnSpc>
                <a:spcPct val="120000"/>
              </a:lnSpc>
              <a:spcBef>
                <a:spcPts val="600"/>
              </a:spcBef>
              <a:spcAft>
                <a:spcPts val="600"/>
              </a:spcAft>
              <a:defRPr sz="2000">
                <a:latin typeface="Roboto" panose="02000000000000000000" pitchFamily="2" charset="0"/>
                <a:ea typeface="Roboto" panose="02000000000000000000" pitchFamily="2" charset="0"/>
              </a:defRPr>
            </a:lvl4pPr>
            <a:lvl5pPr>
              <a:lnSpc>
                <a:spcPct val="120000"/>
              </a:lnSpc>
              <a:spcBef>
                <a:spcPts val="600"/>
              </a:spcBef>
              <a:spcAft>
                <a:spcPts val="600"/>
              </a:spcAft>
              <a:defRPr sz="2000">
                <a:latin typeface="Roboto" panose="02000000000000000000" pitchFamily="2" charset="0"/>
                <a:ea typeface="Roboto" panose="02000000000000000000"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4D58660-32DA-4BE7-87E5-433172BAF5B5}"/>
              </a:ext>
            </a:extLst>
          </p:cNvPr>
          <p:cNvSpPr>
            <a:spLocks noGrp="1"/>
          </p:cNvSpPr>
          <p:nvPr>
            <p:ph type="ftr" sz="quarter" idx="11"/>
          </p:nvPr>
        </p:nvSpPr>
        <p:spPr>
          <a:xfrm>
            <a:off x="3637503" y="6334660"/>
            <a:ext cx="6933363" cy="365125"/>
          </a:xfrm>
        </p:spPr>
        <p:txBody>
          <a:bodyPr/>
          <a:lstStyle>
            <a:lvl1pPr algn="ctr">
              <a:defRPr>
                <a:latin typeface="Roboto" panose="02000000000000000000" pitchFamily="2" charset="0"/>
                <a:ea typeface="Roboto" panose="02000000000000000000" pitchFamily="2" charset="0"/>
              </a:defRPr>
            </a:lvl1pPr>
          </a:lstStyle>
          <a:p>
            <a:endParaRPr lang="en-US" dirty="0"/>
          </a:p>
        </p:txBody>
      </p:sp>
      <p:sp>
        <p:nvSpPr>
          <p:cNvPr id="6" name="Slide Number Placeholder 5">
            <a:extLst>
              <a:ext uri="{FF2B5EF4-FFF2-40B4-BE49-F238E27FC236}">
                <a16:creationId xmlns:a16="http://schemas.microsoft.com/office/drawing/2014/main" id="{FE63DB9C-6AAB-4D32-AA9E-0D1DFE965BBB}"/>
              </a:ext>
            </a:extLst>
          </p:cNvPr>
          <p:cNvSpPr>
            <a:spLocks noGrp="1"/>
          </p:cNvSpPr>
          <p:nvPr>
            <p:ph type="sldNum" sz="quarter" idx="12"/>
          </p:nvPr>
        </p:nvSpPr>
        <p:spPr>
          <a:xfrm>
            <a:off x="11033090" y="6334660"/>
            <a:ext cx="587289" cy="365125"/>
          </a:xfrm>
        </p:spPr>
        <p:txBody>
          <a:bodyPr/>
          <a:lstStyle>
            <a:lvl1pPr algn="r">
              <a:defRPr>
                <a:latin typeface="Roboto" panose="02000000000000000000" pitchFamily="2" charset="0"/>
                <a:ea typeface="Roboto" panose="02000000000000000000" pitchFamily="2" charset="0"/>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26956620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F0B4-93CD-46AC-BAA2-00B1BE74E8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0BF6EA-AAAF-4F1A-A621-806FB7045F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C42B7E-D648-4746-B9F5-3225C3E45E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3700FB-C6E5-4260-B836-25617CDAB5C6}"/>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6" name="Footer Placeholder 5">
            <a:extLst>
              <a:ext uri="{FF2B5EF4-FFF2-40B4-BE49-F238E27FC236}">
                <a16:creationId xmlns:a16="http://schemas.microsoft.com/office/drawing/2014/main" id="{ABF137DC-21F2-42E5-B0F2-40EB6579B2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BF81-0836-4EC9-BC1E-6B3C35A1FF55}"/>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2793388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33DF1-2A76-471F-A277-2188373C22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ABA6FE-961C-4715-9002-784664655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9BBBEF-E5E3-478F-9EA8-2025252927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B1E04B-AF87-4FBF-95DB-9F5D0CAF50A1}"/>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6" name="Footer Placeholder 5">
            <a:extLst>
              <a:ext uri="{FF2B5EF4-FFF2-40B4-BE49-F238E27FC236}">
                <a16:creationId xmlns:a16="http://schemas.microsoft.com/office/drawing/2014/main" id="{06402D42-1556-4066-8720-5FD8990B1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DE7EFB-E462-4A4F-9AC0-326FFC6E8118}"/>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967104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89B20-45C2-46C4-BC8F-6C648089D1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5DBDC0B-D4CF-4680-8065-D2B94D20175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736323-4B01-4BF8-9C61-F2B05A0AC3E9}"/>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29D25852-EC3D-4FBD-B96E-C6BBE10C9B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3FA2D4-544E-4790-A893-55EF83365919}"/>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537233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D62D52-77A6-48F6-8D87-7017603647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1DF3B3-7C06-4BBE-B86C-72A7B54329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F33A3-2CBE-4D2E-9F8E-F89C2EDEF3B7}"/>
              </a:ext>
            </a:extLst>
          </p:cNvPr>
          <p:cNvSpPr>
            <a:spLocks noGrp="1"/>
          </p:cNvSpPr>
          <p:nvPr>
            <p:ph type="dt" sz="half" idx="10"/>
          </p:nvPr>
        </p:nvSpPr>
        <p:spPr/>
        <p:txBody>
          <a:body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8E6D9F28-F3B7-4C9F-86BA-B0526D186F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D9560-14F0-4BC2-9A30-AD4C6FAE6A3C}"/>
              </a:ext>
            </a:extLst>
          </p:cNvPr>
          <p:cNvSpPr>
            <a:spLocks noGrp="1"/>
          </p:cNvSpPr>
          <p:nvPr>
            <p:ph type="sldNum" sz="quarter" idx="12"/>
          </p:nvPr>
        </p:nvSpPr>
        <p:spPr/>
        <p:txBody>
          <a:bodyPr/>
          <a:lstStyle/>
          <a:p>
            <a:fld id="{72BE7B9D-0770-4262-BEB3-C6AB74750405}" type="slidenum">
              <a:rPr lang="en-US" smtClean="0"/>
              <a:t>‹#›</a:t>
            </a:fld>
            <a:endParaRPr lang="en-US"/>
          </a:p>
        </p:txBody>
      </p:sp>
    </p:spTree>
    <p:extLst>
      <p:ext uri="{BB962C8B-B14F-4D97-AF65-F5344CB8AC3E}">
        <p14:creationId xmlns:p14="http://schemas.microsoft.com/office/powerpoint/2010/main" val="1276576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A68C3-542F-44C9-96A1-F0C2A16BE6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A4C16-D351-4F65-89FB-DBACEB361D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6400900-6EA7-497D-8795-24333B91C4B8}"/>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5" name="Footer Placeholder 4">
            <a:extLst>
              <a:ext uri="{FF2B5EF4-FFF2-40B4-BE49-F238E27FC236}">
                <a16:creationId xmlns:a16="http://schemas.microsoft.com/office/drawing/2014/main" id="{B2589797-B810-4869-A342-2FF41F004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4DCA-3EA9-4C80-800B-09F28412179A}"/>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56228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D779D-B1AF-41FB-8DC3-8A054CB9D1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EB5D0B-F989-473B-A4A6-5FAC55B9232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A35947-BD81-4192-9D64-4C21EB384B1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3584CA-3714-455D-A3CA-D75BB40CD148}"/>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6" name="Footer Placeholder 5">
            <a:extLst>
              <a:ext uri="{FF2B5EF4-FFF2-40B4-BE49-F238E27FC236}">
                <a16:creationId xmlns:a16="http://schemas.microsoft.com/office/drawing/2014/main" id="{86DA00D0-1704-4E75-A9B7-A7B79A0B1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2CF52-148A-4C43-8039-C048C0793422}"/>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91374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29A19-02B6-4398-9A69-495F903BC8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6F746E-2B25-4DB7-A428-C446904C6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A87C10-7DD4-455A-BD08-895443C0E40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23AD0-8756-4539-9DFC-1ABD7705EE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CE2AF7-2D0C-4AEA-9F87-B1DD3323EF3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FF278-6076-41A4-AEE9-D12E26FC6794}"/>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8" name="Footer Placeholder 7">
            <a:extLst>
              <a:ext uri="{FF2B5EF4-FFF2-40B4-BE49-F238E27FC236}">
                <a16:creationId xmlns:a16="http://schemas.microsoft.com/office/drawing/2014/main" id="{FE4DE55C-B447-481F-941F-DD79A16C3B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AED2C4-F043-4BA2-9296-0282AA28043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6591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DF3-3D85-42EE-9075-765365697E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451E7-C2D6-4F80-9059-9C6F05F0D351}"/>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4" name="Footer Placeholder 3">
            <a:extLst>
              <a:ext uri="{FF2B5EF4-FFF2-40B4-BE49-F238E27FC236}">
                <a16:creationId xmlns:a16="http://schemas.microsoft.com/office/drawing/2014/main" id="{FB3E5E42-82FD-4552-A39B-30CDEECCCE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F64044-42D3-4F0F-9779-43D8C6C88A68}"/>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310422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286019-7FC2-437E-9510-C0FA926FC6E5}"/>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3" name="Footer Placeholder 2">
            <a:extLst>
              <a:ext uri="{FF2B5EF4-FFF2-40B4-BE49-F238E27FC236}">
                <a16:creationId xmlns:a16="http://schemas.microsoft.com/office/drawing/2014/main" id="{29F7FF08-2C8C-42D3-A5FC-62AE468A2C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187C79-3325-44AC-963D-1954E981FB6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1784332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28373-7CF9-40A6-8CC7-356A12CD7A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3991DA-5705-45B6-BF52-02128B5859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ECFB6-AB8D-4B00-A268-B6F3B9672A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7FF719-B1E3-446D-9ED6-DAD6B9690AEE}"/>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6" name="Footer Placeholder 5">
            <a:extLst>
              <a:ext uri="{FF2B5EF4-FFF2-40B4-BE49-F238E27FC236}">
                <a16:creationId xmlns:a16="http://schemas.microsoft.com/office/drawing/2014/main" id="{C3F9601C-A82B-4A86-B2E1-3A418859B4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168E26-49E5-4865-B763-E91C2422FDA4}"/>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40720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CA612-4B23-4A8B-BECA-98D68CD7E9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BE2B4-1D2B-4A89-AC5B-3D2F64476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AF787-6C7E-4609-BFF8-DC1E90DC7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3BCE61B-C032-4883-AB6E-F89465B3A2B5}"/>
              </a:ext>
            </a:extLst>
          </p:cNvPr>
          <p:cNvSpPr>
            <a:spLocks noGrp="1"/>
          </p:cNvSpPr>
          <p:nvPr>
            <p:ph type="dt" sz="half" idx="10"/>
          </p:nvPr>
        </p:nvSpPr>
        <p:spPr/>
        <p:txBody>
          <a:bodyPr/>
          <a:lstStyle/>
          <a:p>
            <a:fld id="{37954404-3100-46B0-87EF-D5EA07BA75ED}" type="datetimeFigureOut">
              <a:rPr lang="en-US" smtClean="0"/>
              <a:pPr/>
              <a:t>30/08/2023</a:t>
            </a:fld>
            <a:endParaRPr lang="en-US"/>
          </a:p>
        </p:txBody>
      </p:sp>
      <p:sp>
        <p:nvSpPr>
          <p:cNvPr id="6" name="Footer Placeholder 5">
            <a:extLst>
              <a:ext uri="{FF2B5EF4-FFF2-40B4-BE49-F238E27FC236}">
                <a16:creationId xmlns:a16="http://schemas.microsoft.com/office/drawing/2014/main" id="{5D04B4F7-25BF-43D5-8A7C-DA038C5BB5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6F4067-737A-4572-8766-C207D400C99B}"/>
              </a:ext>
            </a:extLst>
          </p:cNvPr>
          <p:cNvSpPr>
            <a:spLocks noGrp="1"/>
          </p:cNvSpPr>
          <p:nvPr>
            <p:ph type="sldNum" sz="quarter" idx="12"/>
          </p:nvPr>
        </p:nvSpPr>
        <p:spPr/>
        <p:txBody>
          <a:bodyPr/>
          <a:lstStyle/>
          <a:p>
            <a:fld id="{961E0DA8-AC27-403E-90E8-404BCA9BAC80}" type="slidenum">
              <a:rPr lang="en-US" smtClean="0"/>
              <a:pPr/>
              <a:t>‹#›</a:t>
            </a:fld>
            <a:endParaRPr lang="en-US"/>
          </a:p>
        </p:txBody>
      </p:sp>
    </p:spTree>
    <p:extLst>
      <p:ext uri="{BB962C8B-B14F-4D97-AF65-F5344CB8AC3E}">
        <p14:creationId xmlns:p14="http://schemas.microsoft.com/office/powerpoint/2010/main" val="246941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6E8647-56AD-4330-B207-47213A5036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BE2B57-3F1C-48B4-AA5A-BB0EC60732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49DEE-CB30-41AE-813F-9483EA5C34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54404-3100-46B0-87EF-D5EA07BA75ED}" type="datetimeFigureOut">
              <a:rPr lang="en-US" smtClean="0"/>
              <a:pPr/>
              <a:t>30/08/2023</a:t>
            </a:fld>
            <a:endParaRPr lang="en-US"/>
          </a:p>
        </p:txBody>
      </p:sp>
      <p:sp>
        <p:nvSpPr>
          <p:cNvPr id="5" name="Footer Placeholder 4">
            <a:extLst>
              <a:ext uri="{FF2B5EF4-FFF2-40B4-BE49-F238E27FC236}">
                <a16:creationId xmlns:a16="http://schemas.microsoft.com/office/drawing/2014/main" id="{8E5267ED-AE67-49DE-8C1F-22764F38A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61221-0CFF-4660-84D1-C51FAACEBB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1E0DA8-AC27-403E-90E8-404BCA9BAC80}" type="slidenum">
              <a:rPr lang="en-US" smtClean="0"/>
              <a:pPr/>
              <a:t>‹#›</a:t>
            </a:fld>
            <a:endParaRPr lang="en-US"/>
          </a:p>
        </p:txBody>
      </p:sp>
    </p:spTree>
    <p:extLst>
      <p:ext uri="{BB962C8B-B14F-4D97-AF65-F5344CB8AC3E}">
        <p14:creationId xmlns:p14="http://schemas.microsoft.com/office/powerpoint/2010/main" val="165503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317E3-5993-41BA-9B67-6D56D5E117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709BBC-2CA6-409B-9C6B-204635904D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DCAC-FE22-4465-94C1-AE6DE0E83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960827-D15D-47E3-A7D7-4EA733BFE1B5}" type="datetimeFigureOut">
              <a:rPr lang="en-US" smtClean="0"/>
              <a:t>30/08/2023</a:t>
            </a:fld>
            <a:endParaRPr lang="en-US"/>
          </a:p>
        </p:txBody>
      </p:sp>
      <p:sp>
        <p:nvSpPr>
          <p:cNvPr id="5" name="Footer Placeholder 4">
            <a:extLst>
              <a:ext uri="{FF2B5EF4-FFF2-40B4-BE49-F238E27FC236}">
                <a16:creationId xmlns:a16="http://schemas.microsoft.com/office/drawing/2014/main" id="{ECDF8F74-C59B-4CB1-9AC3-320C72E146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AA136B-BA47-4A7B-91B0-E98061E12E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BE7B9D-0770-4262-BEB3-C6AB74750405}" type="slidenum">
              <a:rPr lang="en-US" smtClean="0"/>
              <a:t>‹#›</a:t>
            </a:fld>
            <a:endParaRPr lang="en-US"/>
          </a:p>
        </p:txBody>
      </p:sp>
    </p:spTree>
    <p:extLst>
      <p:ext uri="{BB962C8B-B14F-4D97-AF65-F5344CB8AC3E}">
        <p14:creationId xmlns:p14="http://schemas.microsoft.com/office/powerpoint/2010/main" val="36420716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67921ED-0682-4ECD-9532-A2A756356CA2}"/>
              </a:ext>
            </a:extLst>
          </p:cNvPr>
          <p:cNvPicPr>
            <a:picLocks noGrp="1" noChangeAspect="1"/>
          </p:cNvPicPr>
          <p:nvPr>
            <p:ph type="pic" sz="quarter" idx="10"/>
          </p:nvPr>
        </p:nvPicPr>
        <p:blipFill>
          <a:blip r:embed="rId3"/>
          <a:srcRect t="826" b="826"/>
          <a:stretch>
            <a:fillRect/>
          </a:stretch>
        </p:blipFill>
        <p:spPr>
          <a:xfrm>
            <a:off x="751840" y="2090112"/>
            <a:ext cx="10901680" cy="4767888"/>
          </a:xfrm>
          <a:prstGeom prst="rect">
            <a:avLst/>
          </a:prstGeom>
        </p:spPr>
      </p:pic>
      <p:sp>
        <p:nvSpPr>
          <p:cNvPr id="4" name="Rectangle 3">
            <a:extLst>
              <a:ext uri="{FF2B5EF4-FFF2-40B4-BE49-F238E27FC236}">
                <a16:creationId xmlns:a16="http://schemas.microsoft.com/office/drawing/2014/main" id="{07591233-5351-4901-828C-AFCB2239F6E6}"/>
              </a:ext>
            </a:extLst>
          </p:cNvPr>
          <p:cNvSpPr/>
          <p:nvPr/>
        </p:nvSpPr>
        <p:spPr>
          <a:xfrm>
            <a:off x="1513840" y="1469025"/>
            <a:ext cx="9215120" cy="523220"/>
          </a:xfrm>
          <a:prstGeom prst="rect">
            <a:avLst/>
          </a:prstGeom>
        </p:spPr>
        <p:txBody>
          <a:bodyPr wrap="square">
            <a:spAutoFit/>
          </a:bodyPr>
          <a:lstStyle/>
          <a:p>
            <a:pPr algn="ctr"/>
            <a:r>
              <a:rPr lang="en-US" sz="2800" dirty="0">
                <a:latin typeface="Roboto" panose="02000000000000000000" pitchFamily="2" charset="0"/>
                <a:ea typeface="Roboto" panose="02000000000000000000" pitchFamily="2" charset="0"/>
              </a:rPr>
              <a:t>SDG Data Validation</a:t>
            </a:r>
          </a:p>
        </p:txBody>
      </p:sp>
      <p:pic>
        <p:nvPicPr>
          <p:cNvPr id="5" name="Picture 4" descr="A screenshot of a cell phone&#10;&#10;Description automatically generated">
            <a:extLst>
              <a:ext uri="{FF2B5EF4-FFF2-40B4-BE49-F238E27FC236}">
                <a16:creationId xmlns:a16="http://schemas.microsoft.com/office/drawing/2014/main" id="{6A59CA64-64A1-4333-939C-53241C938F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580" y="415340"/>
            <a:ext cx="5214701" cy="644066"/>
          </a:xfrm>
          <a:prstGeom prst="rect">
            <a:avLst/>
          </a:prstGeom>
        </p:spPr>
      </p:pic>
    </p:spTree>
    <p:extLst>
      <p:ext uri="{BB962C8B-B14F-4D97-AF65-F5344CB8AC3E}">
        <p14:creationId xmlns:p14="http://schemas.microsoft.com/office/powerpoint/2010/main" val="213152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01253-7CBA-45F8-B5A2-B0D8C213E0FA}"/>
              </a:ext>
            </a:extLst>
          </p:cNvPr>
          <p:cNvSpPr>
            <a:spLocks noGrp="1"/>
          </p:cNvSpPr>
          <p:nvPr>
            <p:ph type="title"/>
          </p:nvPr>
        </p:nvSpPr>
        <p:spPr/>
        <p:txBody>
          <a:bodyPr/>
          <a:lstStyle/>
          <a:p>
            <a:r>
              <a:rPr lang="en-US" dirty="0"/>
              <a:t>Content Constraint Matrix: Columns</a:t>
            </a:r>
          </a:p>
        </p:txBody>
      </p:sp>
      <p:sp>
        <p:nvSpPr>
          <p:cNvPr id="3" name="Content Placeholder 2">
            <a:extLst>
              <a:ext uri="{FF2B5EF4-FFF2-40B4-BE49-F238E27FC236}">
                <a16:creationId xmlns:a16="http://schemas.microsoft.com/office/drawing/2014/main" id="{BCC67214-56B1-4927-856A-D26497716733}"/>
              </a:ext>
            </a:extLst>
          </p:cNvPr>
          <p:cNvSpPr>
            <a:spLocks noGrp="1"/>
          </p:cNvSpPr>
          <p:nvPr>
            <p:ph idx="1"/>
          </p:nvPr>
        </p:nvSpPr>
        <p:spPr>
          <a:xfrm>
            <a:off x="411480" y="2110155"/>
            <a:ext cx="10942319" cy="4066808"/>
          </a:xfrm>
        </p:spPr>
        <p:txBody>
          <a:bodyPr>
            <a:normAutofit lnSpcReduction="10000"/>
          </a:bodyPr>
          <a:lstStyle/>
          <a:p>
            <a:r>
              <a:rPr lang="en-US" dirty="0"/>
              <a:t>SERIES</a:t>
            </a:r>
          </a:p>
          <a:p>
            <a:r>
              <a:rPr lang="en-US" dirty="0"/>
              <a:t>Series name [for convenience, ignored in validation]</a:t>
            </a:r>
          </a:p>
          <a:p>
            <a:r>
              <a:rPr lang="en-US" dirty="0"/>
              <a:t>Unit Measure* (attribute)</a:t>
            </a:r>
          </a:p>
          <a:p>
            <a:r>
              <a:rPr lang="en-US" dirty="0"/>
              <a:t>Unit Multiplier* (attribute)</a:t>
            </a:r>
          </a:p>
          <a:p>
            <a:r>
              <a:rPr lang="en-US" dirty="0"/>
              <a:t>SEX, AGE, URBANISATION, COMPOSITE_BREAKDOWN, EDUCATION_LEV, DISABILITY_STATUS, OCCUPATION, INCOME_WEALTH_QUANTILE, PRODUCT, ACTIVITY</a:t>
            </a:r>
          </a:p>
          <a:p>
            <a:endParaRPr lang="en-US" dirty="0"/>
          </a:p>
          <a:p>
            <a:pPr marL="0" indent="0">
              <a:buNone/>
            </a:pPr>
            <a:r>
              <a:rPr lang="en-US" dirty="0"/>
              <a:t>* In SDMX 2.1, validation of attributes is not supported. Values for Unit of Measure and Unit Multiplier are listed for correct mapping, and will be enforced on import to SDG Lab.</a:t>
            </a:r>
          </a:p>
        </p:txBody>
      </p:sp>
    </p:spTree>
    <p:extLst>
      <p:ext uri="{BB962C8B-B14F-4D97-AF65-F5344CB8AC3E}">
        <p14:creationId xmlns:p14="http://schemas.microsoft.com/office/powerpoint/2010/main" val="431890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2CF4-9139-4E92-ADD2-C23AD5F5AA2A}"/>
              </a:ext>
            </a:extLst>
          </p:cNvPr>
          <p:cNvSpPr>
            <a:spLocks noGrp="1"/>
          </p:cNvSpPr>
          <p:nvPr>
            <p:ph type="title"/>
          </p:nvPr>
        </p:nvSpPr>
        <p:spPr/>
        <p:txBody>
          <a:bodyPr/>
          <a:lstStyle/>
          <a:p>
            <a:r>
              <a:rPr lang="en-US" dirty="0"/>
              <a:t>Content Constraint Matrix: Values</a:t>
            </a:r>
          </a:p>
        </p:txBody>
      </p:sp>
      <p:sp>
        <p:nvSpPr>
          <p:cNvPr id="3" name="Content Placeholder 2">
            <a:extLst>
              <a:ext uri="{FF2B5EF4-FFF2-40B4-BE49-F238E27FC236}">
                <a16:creationId xmlns:a16="http://schemas.microsoft.com/office/drawing/2014/main" id="{BBABB0EF-5987-473B-8EF6-8A71B553E100}"/>
              </a:ext>
            </a:extLst>
          </p:cNvPr>
          <p:cNvSpPr>
            <a:spLocks noGrp="1"/>
          </p:cNvSpPr>
          <p:nvPr>
            <p:ph idx="1"/>
          </p:nvPr>
        </p:nvSpPr>
        <p:spPr/>
        <p:txBody>
          <a:bodyPr/>
          <a:lstStyle/>
          <a:p>
            <a:r>
              <a:rPr lang="en-US" dirty="0"/>
              <a:t>Allowed disaggregation codes are listed for each series</a:t>
            </a:r>
          </a:p>
          <a:p>
            <a:r>
              <a:rPr lang="en-US" dirty="0"/>
              <a:t>One or more codes separated with semicolon (;)</a:t>
            </a:r>
          </a:p>
          <a:p>
            <a:pPr lvl="1"/>
            <a:r>
              <a:rPr lang="en-US" sz="1800" b="1" i="0" u="none" strike="noStrike" dirty="0">
                <a:solidFill>
                  <a:srgbClr val="000000"/>
                </a:solidFill>
                <a:effectLst/>
                <a:latin typeface="Calibri" panose="020F0502020204030204" pitchFamily="34" charset="0"/>
              </a:rPr>
              <a:t>Y15T19;Y10T14</a:t>
            </a:r>
            <a:r>
              <a:rPr lang="en-US" dirty="0"/>
              <a:t> </a:t>
            </a:r>
          </a:p>
          <a:p>
            <a:r>
              <a:rPr lang="en-US" dirty="0"/>
              <a:t>Special value </a:t>
            </a:r>
            <a:r>
              <a:rPr lang="en-US" b="1" dirty="0"/>
              <a:t>ALL</a:t>
            </a:r>
            <a:r>
              <a:rPr lang="en-US" dirty="0"/>
              <a:t> means there are no restrictions on the corresponding dimension, i.e. all values are allowed</a:t>
            </a:r>
          </a:p>
          <a:p>
            <a:pPr lvl="1"/>
            <a:endParaRPr lang="en-US" dirty="0"/>
          </a:p>
        </p:txBody>
      </p:sp>
    </p:spTree>
    <p:extLst>
      <p:ext uri="{BB962C8B-B14F-4D97-AF65-F5344CB8AC3E}">
        <p14:creationId xmlns:p14="http://schemas.microsoft.com/office/powerpoint/2010/main" val="49003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6EB-FA4F-4845-9D23-4A7E18C40FE6}"/>
              </a:ext>
            </a:extLst>
          </p:cNvPr>
          <p:cNvSpPr>
            <a:spLocks noGrp="1"/>
          </p:cNvSpPr>
          <p:nvPr>
            <p:ph type="title"/>
          </p:nvPr>
        </p:nvSpPr>
        <p:spPr/>
        <p:txBody>
          <a:bodyPr/>
          <a:lstStyle/>
          <a:p>
            <a:r>
              <a:rPr lang="en-US" dirty="0"/>
              <a:t>Content Constraint matrix: example series</a:t>
            </a:r>
          </a:p>
        </p:txBody>
      </p:sp>
      <p:sp>
        <p:nvSpPr>
          <p:cNvPr id="3" name="Content Placeholder 2">
            <a:extLst>
              <a:ext uri="{FF2B5EF4-FFF2-40B4-BE49-F238E27FC236}">
                <a16:creationId xmlns:a16="http://schemas.microsoft.com/office/drawing/2014/main" id="{3D115360-A9D0-4E3D-86D6-28BEDB28FDB6}"/>
              </a:ext>
            </a:extLst>
          </p:cNvPr>
          <p:cNvSpPr>
            <a:spLocks noGrp="1"/>
          </p:cNvSpPr>
          <p:nvPr>
            <p:ph idx="1"/>
          </p:nvPr>
        </p:nvSpPr>
        <p:spPr>
          <a:xfrm>
            <a:off x="423545" y="2131891"/>
            <a:ext cx="10930255" cy="4153295"/>
          </a:xfrm>
        </p:spPr>
        <p:txBody>
          <a:bodyPr>
            <a:normAutofit fontScale="92500" lnSpcReduction="10000"/>
          </a:bodyPr>
          <a:lstStyle/>
          <a:p>
            <a:r>
              <a:rPr lang="en-US" dirty="0"/>
              <a:t>Series: </a:t>
            </a:r>
            <a:r>
              <a:rPr lang="en-US" b="1" dirty="0"/>
              <a:t>SP_DYN_ADKL</a:t>
            </a:r>
            <a:r>
              <a:rPr lang="en-US" dirty="0"/>
              <a:t> (Adolescent birth rate (per 1,000 women aged 15-19 and 10-14 years))</a:t>
            </a:r>
          </a:p>
          <a:p>
            <a:r>
              <a:rPr lang="en-US" dirty="0"/>
              <a:t>Allowed concept values:</a:t>
            </a:r>
          </a:p>
          <a:p>
            <a:pPr lvl="1"/>
            <a:r>
              <a:rPr lang="en-US" sz="1600" dirty="0"/>
              <a:t>Unit of measure: </a:t>
            </a:r>
            <a:r>
              <a:rPr lang="en-US" sz="1600" b="1" dirty="0"/>
              <a:t>PER_1000_POP</a:t>
            </a:r>
          </a:p>
          <a:p>
            <a:pPr lvl="1"/>
            <a:r>
              <a:rPr lang="en-US" sz="1600" dirty="0"/>
              <a:t>Unit multiplier: </a:t>
            </a:r>
            <a:r>
              <a:rPr lang="en-US" sz="1600" b="1" dirty="0"/>
              <a:t>0</a:t>
            </a:r>
          </a:p>
          <a:p>
            <a:pPr lvl="1"/>
            <a:r>
              <a:rPr lang="en-US" sz="1600" dirty="0"/>
              <a:t>Sex: </a:t>
            </a:r>
            <a:r>
              <a:rPr lang="en-US" sz="1600" b="1" dirty="0"/>
              <a:t>F</a:t>
            </a:r>
          </a:p>
          <a:p>
            <a:pPr lvl="1"/>
            <a:r>
              <a:rPr lang="en-US" sz="1600" dirty="0"/>
              <a:t>Age: </a:t>
            </a:r>
            <a:r>
              <a:rPr lang="en-US" sz="1600" b="1" dirty="0"/>
              <a:t>Y15T19</a:t>
            </a:r>
            <a:r>
              <a:rPr lang="en-US" sz="1600" dirty="0"/>
              <a:t> and </a:t>
            </a:r>
            <a:r>
              <a:rPr lang="en-US" sz="1600" b="1" dirty="0"/>
              <a:t>Y10T14</a:t>
            </a:r>
          </a:p>
          <a:p>
            <a:pPr lvl="1"/>
            <a:r>
              <a:rPr lang="en-US" sz="1600" dirty="0"/>
              <a:t>Composite Breakdown: </a:t>
            </a:r>
            <a:r>
              <a:rPr lang="fr-FR" sz="1600" b="1" dirty="0"/>
              <a:t>_T</a:t>
            </a:r>
            <a:r>
              <a:rPr lang="fr-FR" sz="1600" dirty="0"/>
              <a:t>;</a:t>
            </a:r>
            <a:r>
              <a:rPr lang="fr-FR" sz="1600" b="1" dirty="0"/>
              <a:t>MS_MIGRANT</a:t>
            </a:r>
            <a:r>
              <a:rPr lang="fr-FR" sz="1600" dirty="0"/>
              <a:t>;</a:t>
            </a:r>
            <a:r>
              <a:rPr lang="fr-FR" sz="1600" b="1" dirty="0"/>
              <a:t>MS_NOMIGRANT</a:t>
            </a:r>
            <a:r>
              <a:rPr lang="fr-FR" sz="1600" dirty="0"/>
              <a:t>;</a:t>
            </a:r>
            <a:r>
              <a:rPr lang="fr-FR" sz="1600" b="1" dirty="0"/>
              <a:t>MS_EUMIGRANT</a:t>
            </a:r>
            <a:r>
              <a:rPr lang="fr-FR" sz="1600" dirty="0"/>
              <a:t>;</a:t>
            </a:r>
            <a:r>
              <a:rPr lang="fr-FR" sz="1600" b="1" dirty="0"/>
              <a:t>MS_NONEUMIGRANT</a:t>
            </a:r>
          </a:p>
          <a:p>
            <a:pPr lvl="1"/>
            <a:r>
              <a:rPr lang="en-US" sz="1600" dirty="0"/>
              <a:t>Product: </a:t>
            </a:r>
            <a:r>
              <a:rPr lang="en-US" sz="1600" b="1" dirty="0"/>
              <a:t>_T</a:t>
            </a:r>
          </a:p>
          <a:p>
            <a:pPr lvl="1"/>
            <a:r>
              <a:rPr lang="en-US" sz="1600" dirty="0"/>
              <a:t>Activity: </a:t>
            </a:r>
            <a:r>
              <a:rPr lang="en-US" sz="1600" b="1" dirty="0"/>
              <a:t>_T</a:t>
            </a:r>
          </a:p>
          <a:p>
            <a:pPr lvl="1"/>
            <a:r>
              <a:rPr lang="en-US" sz="1600" dirty="0" err="1"/>
              <a:t>Urbanisation</a:t>
            </a:r>
            <a:r>
              <a:rPr lang="en-US" sz="1600" dirty="0"/>
              <a:t>, Disability status, Occupation, Income or Wealth Quantile: </a:t>
            </a:r>
            <a:r>
              <a:rPr lang="en-US" sz="1600" u="sng" dirty="0"/>
              <a:t>all</a:t>
            </a:r>
            <a:r>
              <a:rPr lang="en-US" sz="1600" dirty="0"/>
              <a:t> values allowed</a:t>
            </a:r>
          </a:p>
        </p:txBody>
      </p:sp>
      <p:pic>
        <p:nvPicPr>
          <p:cNvPr id="5" name="Picture 4">
            <a:extLst>
              <a:ext uri="{FF2B5EF4-FFF2-40B4-BE49-F238E27FC236}">
                <a16:creationId xmlns:a16="http://schemas.microsoft.com/office/drawing/2014/main" id="{EAED62C5-C6FF-491D-9BA6-C6BA535817F5}"/>
              </a:ext>
            </a:extLst>
          </p:cNvPr>
          <p:cNvPicPr>
            <a:picLocks noChangeAspect="1"/>
          </p:cNvPicPr>
          <p:nvPr/>
        </p:nvPicPr>
        <p:blipFill>
          <a:blip r:embed="rId2"/>
          <a:stretch>
            <a:fillRect/>
          </a:stretch>
        </p:blipFill>
        <p:spPr>
          <a:xfrm>
            <a:off x="309759" y="1641031"/>
            <a:ext cx="11157826" cy="384532"/>
          </a:xfrm>
          <a:prstGeom prst="rect">
            <a:avLst/>
          </a:prstGeom>
        </p:spPr>
      </p:pic>
    </p:spTree>
    <p:extLst>
      <p:ext uri="{BB962C8B-B14F-4D97-AF65-F5344CB8AC3E}">
        <p14:creationId xmlns:p14="http://schemas.microsoft.com/office/powerpoint/2010/main" val="167220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DA70D-9C4A-45FF-8CB6-84EA8E6F8D61}"/>
              </a:ext>
            </a:extLst>
          </p:cNvPr>
          <p:cNvSpPr>
            <a:spLocks noGrp="1"/>
          </p:cNvSpPr>
          <p:nvPr>
            <p:ph type="title"/>
          </p:nvPr>
        </p:nvSpPr>
        <p:spPr>
          <a:xfrm>
            <a:off x="1132533" y="136366"/>
            <a:ext cx="9926934" cy="834013"/>
          </a:xfrm>
        </p:spPr>
        <p:txBody>
          <a:bodyPr/>
          <a:lstStyle/>
          <a:p>
            <a:r>
              <a:rPr lang="en-US" dirty="0"/>
              <a:t>Diagram of SDG artefacts</a:t>
            </a:r>
          </a:p>
        </p:txBody>
      </p:sp>
      <p:sp>
        <p:nvSpPr>
          <p:cNvPr id="4" name="Rectangle: Rounded Corners 3">
            <a:extLst>
              <a:ext uri="{FF2B5EF4-FFF2-40B4-BE49-F238E27FC236}">
                <a16:creationId xmlns:a16="http://schemas.microsoft.com/office/drawing/2014/main" id="{78E7098C-8F79-4CA5-9E45-C59CC7E894B6}"/>
              </a:ext>
            </a:extLst>
          </p:cNvPr>
          <p:cNvSpPr/>
          <p:nvPr/>
        </p:nvSpPr>
        <p:spPr>
          <a:xfrm>
            <a:off x="5165770" y="1803227"/>
            <a:ext cx="155845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a:t>
            </a:r>
          </a:p>
        </p:txBody>
      </p:sp>
      <p:sp>
        <p:nvSpPr>
          <p:cNvPr id="8" name="TextBox 7">
            <a:extLst>
              <a:ext uri="{FF2B5EF4-FFF2-40B4-BE49-F238E27FC236}">
                <a16:creationId xmlns:a16="http://schemas.microsoft.com/office/drawing/2014/main" id="{C9371855-F7DD-4206-91D2-3BE687367150}"/>
              </a:ext>
            </a:extLst>
          </p:cNvPr>
          <p:cNvSpPr txBox="1"/>
          <p:nvPr/>
        </p:nvSpPr>
        <p:spPr>
          <a:xfrm>
            <a:off x="5678738" y="1447365"/>
            <a:ext cx="532518" cy="338554"/>
          </a:xfrm>
          <a:prstGeom prst="rect">
            <a:avLst/>
          </a:prstGeom>
          <a:noFill/>
        </p:spPr>
        <p:txBody>
          <a:bodyPr wrap="none" rtlCol="0">
            <a:spAutoFit/>
          </a:bodyPr>
          <a:lstStyle>
            <a:defPPr>
              <a:defRPr lang="en-US"/>
            </a:defPPr>
            <a:lvl1pPr>
              <a:defRPr sz="1600" b="1"/>
            </a:lvl1pPr>
          </a:lstStyle>
          <a:p>
            <a:r>
              <a:rPr lang="en-US" dirty="0"/>
              <a:t>DSD</a:t>
            </a:r>
          </a:p>
        </p:txBody>
      </p:sp>
      <p:sp>
        <p:nvSpPr>
          <p:cNvPr id="9" name="Rectangle: Rounded Corners 8">
            <a:extLst>
              <a:ext uri="{FF2B5EF4-FFF2-40B4-BE49-F238E27FC236}">
                <a16:creationId xmlns:a16="http://schemas.microsoft.com/office/drawing/2014/main" id="{C0EC7B55-51F4-4BE6-98F8-AEFD1AF33247}"/>
              </a:ext>
            </a:extLst>
          </p:cNvPr>
          <p:cNvSpPr/>
          <p:nvPr/>
        </p:nvSpPr>
        <p:spPr>
          <a:xfrm>
            <a:off x="1269198" y="182586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SDG_CONCEPTS</a:t>
            </a:r>
          </a:p>
        </p:txBody>
      </p:sp>
      <p:sp>
        <p:nvSpPr>
          <p:cNvPr id="10" name="TextBox 9">
            <a:extLst>
              <a:ext uri="{FF2B5EF4-FFF2-40B4-BE49-F238E27FC236}">
                <a16:creationId xmlns:a16="http://schemas.microsoft.com/office/drawing/2014/main" id="{3B43C7F4-D563-4229-94B8-B806248C1BC6}"/>
              </a:ext>
            </a:extLst>
          </p:cNvPr>
          <p:cNvSpPr txBox="1"/>
          <p:nvPr/>
        </p:nvSpPr>
        <p:spPr>
          <a:xfrm>
            <a:off x="1598866" y="1456530"/>
            <a:ext cx="1597681" cy="338554"/>
          </a:xfrm>
          <a:prstGeom prst="rect">
            <a:avLst/>
          </a:prstGeom>
          <a:noFill/>
        </p:spPr>
        <p:txBody>
          <a:bodyPr wrap="none" rtlCol="0">
            <a:spAutoFit/>
          </a:bodyPr>
          <a:lstStyle/>
          <a:p>
            <a:r>
              <a:rPr lang="en-US" sz="1600" b="1" dirty="0"/>
              <a:t>Concept Scheme</a:t>
            </a:r>
          </a:p>
        </p:txBody>
      </p:sp>
      <p:sp>
        <p:nvSpPr>
          <p:cNvPr id="13" name="Rectangle: Rounded Corners 12">
            <a:extLst>
              <a:ext uri="{FF2B5EF4-FFF2-40B4-BE49-F238E27FC236}">
                <a16:creationId xmlns:a16="http://schemas.microsoft.com/office/drawing/2014/main" id="{978A397A-F96D-4991-BDF0-A01C5D2FA710}"/>
              </a:ext>
            </a:extLst>
          </p:cNvPr>
          <p:cNvSpPr/>
          <p:nvPr/>
        </p:nvSpPr>
        <p:spPr>
          <a:xfrm>
            <a:off x="9034694" y="1184629"/>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CL_FREQ</a:t>
            </a:r>
          </a:p>
        </p:txBody>
      </p:sp>
      <p:sp>
        <p:nvSpPr>
          <p:cNvPr id="14" name="Rectangle: Rounded Corners 13">
            <a:extLst>
              <a:ext uri="{FF2B5EF4-FFF2-40B4-BE49-F238E27FC236}">
                <a16:creationId xmlns:a16="http://schemas.microsoft.com/office/drawing/2014/main" id="{A27654AA-4F02-4037-A5D0-C074F2346FC9}"/>
              </a:ext>
            </a:extLst>
          </p:cNvPr>
          <p:cNvSpPr/>
          <p:nvPr/>
        </p:nvSpPr>
        <p:spPr>
          <a:xfrm>
            <a:off x="9034694" y="2220122"/>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CL_PRODUCT</a:t>
            </a:r>
          </a:p>
        </p:txBody>
      </p:sp>
      <p:sp>
        <p:nvSpPr>
          <p:cNvPr id="15" name="TextBox 14">
            <a:extLst>
              <a:ext uri="{FF2B5EF4-FFF2-40B4-BE49-F238E27FC236}">
                <a16:creationId xmlns:a16="http://schemas.microsoft.com/office/drawing/2014/main" id="{DFC24DC6-6E1D-420B-ADE6-725F39C96E12}"/>
              </a:ext>
            </a:extLst>
          </p:cNvPr>
          <p:cNvSpPr txBox="1"/>
          <p:nvPr/>
        </p:nvSpPr>
        <p:spPr>
          <a:xfrm>
            <a:off x="9682556" y="874019"/>
            <a:ext cx="922047" cy="307777"/>
          </a:xfrm>
          <a:prstGeom prst="rect">
            <a:avLst/>
          </a:prstGeom>
          <a:noFill/>
        </p:spPr>
        <p:txBody>
          <a:bodyPr wrap="none" rtlCol="0">
            <a:spAutoFit/>
          </a:bodyPr>
          <a:lstStyle>
            <a:defPPr>
              <a:defRPr lang="en-US"/>
            </a:defPPr>
            <a:lvl1pPr>
              <a:defRPr sz="1600" b="1"/>
            </a:lvl1pPr>
          </a:lstStyle>
          <a:p>
            <a:r>
              <a:rPr lang="en-US" dirty="0" err="1"/>
              <a:t>Codelists</a:t>
            </a:r>
            <a:endParaRPr lang="en-US" dirty="0"/>
          </a:p>
        </p:txBody>
      </p:sp>
      <p:sp>
        <p:nvSpPr>
          <p:cNvPr id="16" name="TextBox 15">
            <a:extLst>
              <a:ext uri="{FF2B5EF4-FFF2-40B4-BE49-F238E27FC236}">
                <a16:creationId xmlns:a16="http://schemas.microsoft.com/office/drawing/2014/main" id="{A7D82DAD-FC8A-4ACA-BFAA-0A8E6485E16A}"/>
              </a:ext>
            </a:extLst>
          </p:cNvPr>
          <p:cNvSpPr txBox="1"/>
          <p:nvPr/>
        </p:nvSpPr>
        <p:spPr>
          <a:xfrm>
            <a:off x="9961478" y="1803227"/>
            <a:ext cx="364202" cy="307777"/>
          </a:xfrm>
          <a:prstGeom prst="rect">
            <a:avLst/>
          </a:prstGeom>
          <a:noFill/>
        </p:spPr>
        <p:txBody>
          <a:bodyPr wrap="none" rtlCol="0">
            <a:spAutoFit/>
          </a:bodyPr>
          <a:lstStyle/>
          <a:p>
            <a:r>
              <a:rPr lang="en-US" sz="1400" dirty="0"/>
              <a:t>…</a:t>
            </a:r>
          </a:p>
        </p:txBody>
      </p:sp>
      <p:sp>
        <p:nvSpPr>
          <p:cNvPr id="17" name="Rectangle: Rounded Corners 16">
            <a:extLst>
              <a:ext uri="{FF2B5EF4-FFF2-40B4-BE49-F238E27FC236}">
                <a16:creationId xmlns:a16="http://schemas.microsoft.com/office/drawing/2014/main" id="{FD00A379-75C9-4FDF-99C8-EE811CFB3B3C}"/>
              </a:ext>
            </a:extLst>
          </p:cNvPr>
          <p:cNvSpPr/>
          <p:nvPr/>
        </p:nvSpPr>
        <p:spPr>
          <a:xfrm>
            <a:off x="1433111"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DF_SDG_GLC</a:t>
            </a:r>
          </a:p>
        </p:txBody>
      </p:sp>
      <p:sp>
        <p:nvSpPr>
          <p:cNvPr id="18" name="Rectangle: Rounded Corners 17">
            <a:extLst>
              <a:ext uri="{FF2B5EF4-FFF2-40B4-BE49-F238E27FC236}">
                <a16:creationId xmlns:a16="http://schemas.microsoft.com/office/drawing/2014/main" id="{8432A49B-A907-4CC1-AD79-F53BB39B6B31}"/>
              </a:ext>
            </a:extLst>
          </p:cNvPr>
          <p:cNvSpPr/>
          <p:nvPr/>
        </p:nvSpPr>
        <p:spPr>
          <a:xfrm>
            <a:off x="8573668" y="3479396"/>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DF_SDG_GLH</a:t>
            </a:r>
          </a:p>
        </p:txBody>
      </p:sp>
      <p:sp>
        <p:nvSpPr>
          <p:cNvPr id="19" name="Rectangle: Rounded Corners 18">
            <a:extLst>
              <a:ext uri="{FF2B5EF4-FFF2-40B4-BE49-F238E27FC236}">
                <a16:creationId xmlns:a16="http://schemas.microsoft.com/office/drawing/2014/main" id="{6F487EFE-5F42-4CA0-8280-E594488E9675}"/>
              </a:ext>
            </a:extLst>
          </p:cNvPr>
          <p:cNvSpPr/>
          <p:nvPr/>
        </p:nvSpPr>
        <p:spPr>
          <a:xfrm>
            <a:off x="123766" y="4933557"/>
            <a:ext cx="2618690"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CN_SDG_GLC</a:t>
            </a:r>
          </a:p>
        </p:txBody>
      </p:sp>
      <p:sp>
        <p:nvSpPr>
          <p:cNvPr id="20" name="Rectangle: Rounded Corners 19">
            <a:extLst>
              <a:ext uri="{FF2B5EF4-FFF2-40B4-BE49-F238E27FC236}">
                <a16:creationId xmlns:a16="http://schemas.microsoft.com/office/drawing/2014/main" id="{01C0E45A-CE40-4C8C-82DA-E04DE46DDB47}"/>
              </a:ext>
            </a:extLst>
          </p:cNvPr>
          <p:cNvSpPr/>
          <p:nvPr/>
        </p:nvSpPr>
        <p:spPr>
          <a:xfrm>
            <a:off x="2993992" y="4933557"/>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CN_SERIES_SDG_GLC</a:t>
            </a:r>
          </a:p>
        </p:txBody>
      </p:sp>
      <p:sp>
        <p:nvSpPr>
          <p:cNvPr id="21" name="Rectangle: Rounded Corners 20">
            <a:extLst>
              <a:ext uri="{FF2B5EF4-FFF2-40B4-BE49-F238E27FC236}">
                <a16:creationId xmlns:a16="http://schemas.microsoft.com/office/drawing/2014/main" id="{7733C055-0090-4C78-993F-DCA227E5509C}"/>
              </a:ext>
            </a:extLst>
          </p:cNvPr>
          <p:cNvSpPr/>
          <p:nvPr/>
        </p:nvSpPr>
        <p:spPr>
          <a:xfrm>
            <a:off x="6379599" y="4982293"/>
            <a:ext cx="2217775"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CN_SDG_GLH</a:t>
            </a:r>
          </a:p>
        </p:txBody>
      </p:sp>
      <p:sp>
        <p:nvSpPr>
          <p:cNvPr id="23" name="Rectangle: Rounded Corners 22">
            <a:extLst>
              <a:ext uri="{FF2B5EF4-FFF2-40B4-BE49-F238E27FC236}">
                <a16:creationId xmlns:a16="http://schemas.microsoft.com/office/drawing/2014/main" id="{10F7B0B1-E48E-49FB-AF68-78316E6A0AD0}"/>
              </a:ext>
            </a:extLst>
          </p:cNvPr>
          <p:cNvSpPr/>
          <p:nvPr/>
        </p:nvSpPr>
        <p:spPr>
          <a:xfrm>
            <a:off x="8734373" y="4971141"/>
            <a:ext cx="2818411" cy="6520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CN_SERIES_SDG_GLH</a:t>
            </a:r>
          </a:p>
        </p:txBody>
      </p:sp>
      <p:sp>
        <p:nvSpPr>
          <p:cNvPr id="24" name="TextBox 23">
            <a:extLst>
              <a:ext uri="{FF2B5EF4-FFF2-40B4-BE49-F238E27FC236}">
                <a16:creationId xmlns:a16="http://schemas.microsoft.com/office/drawing/2014/main" id="{A9D8058E-A716-479E-8FE7-29316801A308}"/>
              </a:ext>
            </a:extLst>
          </p:cNvPr>
          <p:cNvSpPr txBox="1"/>
          <p:nvPr/>
        </p:nvSpPr>
        <p:spPr>
          <a:xfrm>
            <a:off x="2010872" y="3140956"/>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5" name="TextBox 24">
            <a:extLst>
              <a:ext uri="{FF2B5EF4-FFF2-40B4-BE49-F238E27FC236}">
                <a16:creationId xmlns:a16="http://schemas.microsoft.com/office/drawing/2014/main" id="{6ACE0715-83BF-4C55-89DE-4EEE46DBE3FB}"/>
              </a:ext>
            </a:extLst>
          </p:cNvPr>
          <p:cNvSpPr txBox="1"/>
          <p:nvPr/>
        </p:nvSpPr>
        <p:spPr>
          <a:xfrm>
            <a:off x="9112059" y="3182394"/>
            <a:ext cx="881973" cy="307777"/>
          </a:xfrm>
          <a:prstGeom prst="rect">
            <a:avLst/>
          </a:prstGeom>
          <a:noFill/>
        </p:spPr>
        <p:txBody>
          <a:bodyPr wrap="none" rtlCol="0">
            <a:spAutoFit/>
          </a:bodyPr>
          <a:lstStyle>
            <a:defPPr>
              <a:defRPr lang="en-US"/>
            </a:defPPr>
            <a:lvl1pPr>
              <a:defRPr sz="1600" b="1"/>
            </a:lvl1pPr>
          </a:lstStyle>
          <a:p>
            <a:r>
              <a:rPr lang="en-US" dirty="0"/>
              <a:t>Dataflow</a:t>
            </a:r>
          </a:p>
        </p:txBody>
      </p:sp>
      <p:sp>
        <p:nvSpPr>
          <p:cNvPr id="26" name="TextBox 25">
            <a:extLst>
              <a:ext uri="{FF2B5EF4-FFF2-40B4-BE49-F238E27FC236}">
                <a16:creationId xmlns:a16="http://schemas.microsoft.com/office/drawing/2014/main" id="{8EFF163D-353E-4FEB-9E36-D0510B10300E}"/>
              </a:ext>
            </a:extLst>
          </p:cNvPr>
          <p:cNvSpPr txBox="1"/>
          <p:nvPr/>
        </p:nvSpPr>
        <p:spPr>
          <a:xfrm>
            <a:off x="5212585" y="4560386"/>
            <a:ext cx="1766830" cy="307777"/>
          </a:xfrm>
          <a:prstGeom prst="rect">
            <a:avLst/>
          </a:prstGeom>
          <a:noFill/>
        </p:spPr>
        <p:txBody>
          <a:bodyPr wrap="none" rtlCol="0">
            <a:spAutoFit/>
          </a:bodyPr>
          <a:lstStyle>
            <a:defPPr>
              <a:defRPr lang="en-US"/>
            </a:defPPr>
            <a:lvl1pPr>
              <a:defRPr sz="1600" b="1"/>
            </a:lvl1pPr>
          </a:lstStyle>
          <a:p>
            <a:r>
              <a:rPr lang="en-US" dirty="0"/>
              <a:t>Content Constraints</a:t>
            </a:r>
          </a:p>
        </p:txBody>
      </p:sp>
      <p:cxnSp>
        <p:nvCxnSpPr>
          <p:cNvPr id="28" name="Straight Arrow Connector 27">
            <a:extLst>
              <a:ext uri="{FF2B5EF4-FFF2-40B4-BE49-F238E27FC236}">
                <a16:creationId xmlns:a16="http://schemas.microsoft.com/office/drawing/2014/main" id="{83106F44-FA22-420C-B067-ACC3F7E06846}"/>
              </a:ext>
            </a:extLst>
          </p:cNvPr>
          <p:cNvCxnSpPr>
            <a:stCxn id="4" idx="1"/>
            <a:endCxn id="9" idx="3"/>
          </p:cNvCxnSpPr>
          <p:nvPr/>
        </p:nvCxnSpPr>
        <p:spPr>
          <a:xfrm flipH="1">
            <a:off x="3486973" y="2129231"/>
            <a:ext cx="1678797" cy="2263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90B6D923-69F5-40D1-80F2-46BD4EF7E3A5}"/>
              </a:ext>
            </a:extLst>
          </p:cNvPr>
          <p:cNvCxnSpPr>
            <a:stCxn id="4" idx="3"/>
            <a:endCxn id="13" idx="1"/>
          </p:cNvCxnSpPr>
          <p:nvPr/>
        </p:nvCxnSpPr>
        <p:spPr>
          <a:xfrm flipV="1">
            <a:off x="6724225" y="1510633"/>
            <a:ext cx="2310469" cy="6185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B451335-FEC5-40A2-95C5-444D32DAE15D}"/>
              </a:ext>
            </a:extLst>
          </p:cNvPr>
          <p:cNvCxnSpPr>
            <a:stCxn id="4" idx="3"/>
            <a:endCxn id="14" idx="1"/>
          </p:cNvCxnSpPr>
          <p:nvPr/>
        </p:nvCxnSpPr>
        <p:spPr>
          <a:xfrm>
            <a:off x="6724225" y="2129231"/>
            <a:ext cx="2310469" cy="4168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172A18F-09D0-4D4A-B713-3FBA9CC1F81A}"/>
              </a:ext>
            </a:extLst>
          </p:cNvPr>
          <p:cNvCxnSpPr>
            <a:stCxn id="17" idx="3"/>
            <a:endCxn id="4" idx="2"/>
          </p:cNvCxnSpPr>
          <p:nvPr/>
        </p:nvCxnSpPr>
        <p:spPr>
          <a:xfrm flipV="1">
            <a:off x="3650886" y="2455234"/>
            <a:ext cx="2294112"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4893E256-3B93-4854-A45D-00C5E22A697B}"/>
              </a:ext>
            </a:extLst>
          </p:cNvPr>
          <p:cNvCxnSpPr>
            <a:stCxn id="18" idx="1"/>
            <a:endCxn id="4" idx="2"/>
          </p:cNvCxnSpPr>
          <p:nvPr/>
        </p:nvCxnSpPr>
        <p:spPr>
          <a:xfrm flipH="1" flipV="1">
            <a:off x="5944998" y="2455234"/>
            <a:ext cx="2628670" cy="13501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C6A3DD1-179A-4591-9DDB-6856FE8872A2}"/>
              </a:ext>
            </a:extLst>
          </p:cNvPr>
          <p:cNvCxnSpPr>
            <a:stCxn id="19" idx="0"/>
            <a:endCxn id="17" idx="2"/>
          </p:cNvCxnSpPr>
          <p:nvPr/>
        </p:nvCxnSpPr>
        <p:spPr>
          <a:xfrm flipV="1">
            <a:off x="1433111" y="4131403"/>
            <a:ext cx="1108888"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3B584E4C-9D24-49C8-BF03-B19CC7AE36E9}"/>
              </a:ext>
            </a:extLst>
          </p:cNvPr>
          <p:cNvCxnSpPr>
            <a:stCxn id="20" idx="0"/>
            <a:endCxn id="17" idx="2"/>
          </p:cNvCxnSpPr>
          <p:nvPr/>
        </p:nvCxnSpPr>
        <p:spPr>
          <a:xfrm flipH="1" flipV="1">
            <a:off x="2541999" y="4131403"/>
            <a:ext cx="1861199" cy="8021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FBA569D-ECC3-4706-9228-F29020225647}"/>
              </a:ext>
            </a:extLst>
          </p:cNvPr>
          <p:cNvCxnSpPr>
            <a:stCxn id="21" idx="0"/>
            <a:endCxn id="18" idx="2"/>
          </p:cNvCxnSpPr>
          <p:nvPr/>
        </p:nvCxnSpPr>
        <p:spPr>
          <a:xfrm flipV="1">
            <a:off x="7488487" y="4131403"/>
            <a:ext cx="2194069" cy="8508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707F9B6F-EEA8-48EA-9EE2-3ECB1AD981DD}"/>
              </a:ext>
            </a:extLst>
          </p:cNvPr>
          <p:cNvCxnSpPr>
            <a:stCxn id="23" idx="0"/>
            <a:endCxn id="18" idx="2"/>
          </p:cNvCxnSpPr>
          <p:nvPr/>
        </p:nvCxnSpPr>
        <p:spPr>
          <a:xfrm flipH="1" flipV="1">
            <a:off x="9682556" y="4131403"/>
            <a:ext cx="461023" cy="839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13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6906BC-B97F-4EEB-9631-5A3767230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747"/>
            <a:ext cx="12192000" cy="5480727"/>
          </a:xfrm>
          <a:prstGeom prst="rect">
            <a:avLst/>
          </a:prstGeom>
        </p:spPr>
      </p:pic>
      <p:sp>
        <p:nvSpPr>
          <p:cNvPr id="6" name="TextBox 5">
            <a:extLst>
              <a:ext uri="{FF2B5EF4-FFF2-40B4-BE49-F238E27FC236}">
                <a16:creationId xmlns:a16="http://schemas.microsoft.com/office/drawing/2014/main" id="{1F55CDF7-2F8F-445E-9283-E6EF7DCC6B63}"/>
              </a:ext>
            </a:extLst>
          </p:cNvPr>
          <p:cNvSpPr txBox="1"/>
          <p:nvPr/>
        </p:nvSpPr>
        <p:spPr>
          <a:xfrm>
            <a:off x="1436913" y="4076417"/>
            <a:ext cx="5936343" cy="1477328"/>
          </a:xfrm>
          <a:prstGeom prst="rect">
            <a:avLst/>
          </a:prstGeom>
          <a:noFill/>
        </p:spPr>
        <p:txBody>
          <a:bodyPr wrap="square" rtlCol="0">
            <a:spAutoFit/>
          </a:bodyPr>
          <a:lstStyle/>
          <a:p>
            <a:r>
              <a:rPr lang="en-US" sz="7200" b="1" dirty="0">
                <a:solidFill>
                  <a:schemeClr val="bg1"/>
                </a:solidFill>
                <a:latin typeface="Montserrat" panose="00000500000000000000"/>
                <a:ea typeface="Roboto" panose="02000000000000000000" pitchFamily="2" charset="0"/>
                <a:cs typeface="Raavi" panose="020B0502040204020203" pitchFamily="34" charset="0"/>
              </a:rPr>
              <a:t>Thank you.</a:t>
            </a:r>
          </a:p>
          <a:p>
            <a:endParaRPr lang="en-US" dirty="0"/>
          </a:p>
        </p:txBody>
      </p:sp>
      <p:pic>
        <p:nvPicPr>
          <p:cNvPr id="5" name="Picture 4">
            <a:extLst>
              <a:ext uri="{FF2B5EF4-FFF2-40B4-BE49-F238E27FC236}">
                <a16:creationId xmlns:a16="http://schemas.microsoft.com/office/drawing/2014/main" id="{20783CA6-1F3B-4CAC-B5B2-6051FA970697}"/>
              </a:ext>
            </a:extLst>
          </p:cNvPr>
          <p:cNvPicPr>
            <a:picLocks noChangeAspect="1"/>
          </p:cNvPicPr>
          <p:nvPr/>
        </p:nvPicPr>
        <p:blipFill>
          <a:blip r:embed="rId3"/>
          <a:stretch>
            <a:fillRect/>
          </a:stretch>
        </p:blipFill>
        <p:spPr>
          <a:xfrm>
            <a:off x="415447" y="452876"/>
            <a:ext cx="4407073" cy="648012"/>
          </a:xfrm>
          <a:prstGeom prst="rect">
            <a:avLst/>
          </a:prstGeom>
        </p:spPr>
      </p:pic>
    </p:spTree>
    <p:extLst>
      <p:ext uri="{BB962C8B-B14F-4D97-AF65-F5344CB8AC3E}">
        <p14:creationId xmlns:p14="http://schemas.microsoft.com/office/powerpoint/2010/main" val="48284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1289-63F7-415D-A3A1-EF9C95E7A908}"/>
              </a:ext>
            </a:extLst>
          </p:cNvPr>
          <p:cNvSpPr>
            <a:spLocks noGrp="1"/>
          </p:cNvSpPr>
          <p:nvPr>
            <p:ph type="title"/>
          </p:nvPr>
        </p:nvSpPr>
        <p:spPr/>
        <p:txBody>
          <a:bodyPr/>
          <a:lstStyle/>
          <a:p>
            <a:r>
              <a:rPr lang="en-US" dirty="0"/>
              <a:t>SDMX Validation</a:t>
            </a:r>
          </a:p>
        </p:txBody>
      </p:sp>
      <p:sp>
        <p:nvSpPr>
          <p:cNvPr id="3" name="Content Placeholder 2">
            <a:extLst>
              <a:ext uri="{FF2B5EF4-FFF2-40B4-BE49-F238E27FC236}">
                <a16:creationId xmlns:a16="http://schemas.microsoft.com/office/drawing/2014/main" id="{547136EE-E5B3-4308-8AEF-4B97FA62CE5C}"/>
              </a:ext>
            </a:extLst>
          </p:cNvPr>
          <p:cNvSpPr>
            <a:spLocks noGrp="1"/>
          </p:cNvSpPr>
          <p:nvPr>
            <p:ph idx="1"/>
          </p:nvPr>
        </p:nvSpPr>
        <p:spPr/>
        <p:txBody>
          <a:bodyPr/>
          <a:lstStyle/>
          <a:p>
            <a:r>
              <a:rPr lang="en-US" b="1" dirty="0"/>
              <a:t>Structural validation</a:t>
            </a:r>
          </a:p>
          <a:p>
            <a:pPr lvl="1"/>
            <a:r>
              <a:rPr lang="en-US" dirty="0"/>
              <a:t>Ensures that all dimensions and mandatory attributes are in place and have valid values, and the dataset does not contain duplicates</a:t>
            </a:r>
          </a:p>
          <a:p>
            <a:r>
              <a:rPr lang="en-US" b="1" dirty="0"/>
              <a:t>Content validation</a:t>
            </a:r>
          </a:p>
          <a:p>
            <a:pPr lvl="1"/>
            <a:r>
              <a:rPr lang="en-US" dirty="0"/>
              <a:t>In addition to structural validation, ensures that more complex data relationships are also observed</a:t>
            </a:r>
          </a:p>
        </p:txBody>
      </p:sp>
    </p:spTree>
    <p:extLst>
      <p:ext uri="{BB962C8B-B14F-4D97-AF65-F5344CB8AC3E}">
        <p14:creationId xmlns:p14="http://schemas.microsoft.com/office/powerpoint/2010/main" val="2059862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7070-FD1F-4C2A-820D-241823108D32}"/>
              </a:ext>
            </a:extLst>
          </p:cNvPr>
          <p:cNvSpPr>
            <a:spLocks noGrp="1"/>
          </p:cNvSpPr>
          <p:nvPr>
            <p:ph type="title"/>
          </p:nvPr>
        </p:nvSpPr>
        <p:spPr/>
        <p:txBody>
          <a:bodyPr/>
          <a:lstStyle/>
          <a:p>
            <a:r>
              <a:rPr lang="en-US" dirty="0"/>
              <a:t>Validation against the SDG DSD</a:t>
            </a:r>
          </a:p>
        </p:txBody>
      </p:sp>
      <p:sp>
        <p:nvSpPr>
          <p:cNvPr id="3" name="Content Placeholder 2">
            <a:extLst>
              <a:ext uri="{FF2B5EF4-FFF2-40B4-BE49-F238E27FC236}">
                <a16:creationId xmlns:a16="http://schemas.microsoft.com/office/drawing/2014/main" id="{80A97764-07A1-4E90-9200-923BFE9F6184}"/>
              </a:ext>
            </a:extLst>
          </p:cNvPr>
          <p:cNvSpPr>
            <a:spLocks noGrp="1"/>
          </p:cNvSpPr>
          <p:nvPr>
            <p:ph idx="1"/>
          </p:nvPr>
        </p:nvSpPr>
        <p:spPr/>
        <p:txBody>
          <a:bodyPr/>
          <a:lstStyle/>
          <a:p>
            <a:r>
              <a:rPr lang="en-US" dirty="0"/>
              <a:t>Validating a dataset against the SDG DSD achieves structural validation.</a:t>
            </a:r>
          </a:p>
          <a:p>
            <a:r>
              <a:rPr lang="en-US" dirty="0"/>
              <a:t>It ensures that the dataset has all dimensions and mandatory attributes in place, and all concepts have correct values according to the DSD.</a:t>
            </a:r>
          </a:p>
          <a:p>
            <a:endParaRPr lang="en-US" dirty="0"/>
          </a:p>
        </p:txBody>
      </p:sp>
    </p:spTree>
    <p:extLst>
      <p:ext uri="{BB962C8B-B14F-4D97-AF65-F5344CB8AC3E}">
        <p14:creationId xmlns:p14="http://schemas.microsoft.com/office/powerpoint/2010/main" val="123335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B475-85AB-43E1-AD3E-A06AAF186976}"/>
              </a:ext>
            </a:extLst>
          </p:cNvPr>
          <p:cNvSpPr>
            <a:spLocks noGrp="1"/>
          </p:cNvSpPr>
          <p:nvPr>
            <p:ph type="title"/>
          </p:nvPr>
        </p:nvSpPr>
        <p:spPr/>
        <p:txBody>
          <a:bodyPr/>
          <a:lstStyle/>
          <a:p>
            <a:r>
              <a:rPr lang="en-US" dirty="0"/>
              <a:t>SDMX Dataflows</a:t>
            </a:r>
          </a:p>
        </p:txBody>
      </p:sp>
      <p:sp>
        <p:nvSpPr>
          <p:cNvPr id="5" name="Content Placeholder 4">
            <a:extLst>
              <a:ext uri="{FF2B5EF4-FFF2-40B4-BE49-F238E27FC236}">
                <a16:creationId xmlns:a16="http://schemas.microsoft.com/office/drawing/2014/main" id="{11FED0A0-964C-7B07-FA87-0081424BE606}"/>
              </a:ext>
            </a:extLst>
          </p:cNvPr>
          <p:cNvSpPr>
            <a:spLocks noGrp="1"/>
          </p:cNvSpPr>
          <p:nvPr>
            <p:ph idx="1"/>
          </p:nvPr>
        </p:nvSpPr>
        <p:spPr/>
        <p:txBody>
          <a:bodyPr/>
          <a:lstStyle/>
          <a:p>
            <a:pPr marL="285750" indent="-285750">
              <a:spcBef>
                <a:spcPts val="600"/>
              </a:spcBef>
              <a:spcAft>
                <a:spcPts val="600"/>
              </a:spcAft>
              <a:buFont typeface="Wingdings" panose="05000000000000000000" pitchFamily="2" charset="2"/>
              <a:buChar char="Ø"/>
            </a:pPr>
            <a:r>
              <a:rPr lang="en-US" altLang="en-US" sz="2000" dirty="0"/>
              <a:t>Dataflow defines a “view” on a Data Structure Definition (DSD).</a:t>
            </a:r>
            <a:endParaRPr lang="en-US" sz="2000" dirty="0"/>
          </a:p>
          <a:p>
            <a:pPr marL="285750" indent="-285750">
              <a:spcBef>
                <a:spcPts val="600"/>
              </a:spcBef>
              <a:spcAft>
                <a:spcPts val="600"/>
              </a:spcAft>
              <a:buFont typeface="Wingdings" panose="05000000000000000000" pitchFamily="2" charset="2"/>
              <a:buChar char="Ø"/>
            </a:pPr>
            <a:r>
              <a:rPr lang="en-US" sz="2000" dirty="0"/>
              <a:t>It is a structure that can help describe, categorize and constrain datasets. </a:t>
            </a:r>
          </a:p>
          <a:p>
            <a:pPr marL="285750" indent="-285750">
              <a:spcBef>
                <a:spcPts val="600"/>
              </a:spcBef>
              <a:spcAft>
                <a:spcPts val="600"/>
              </a:spcAft>
              <a:buFont typeface="Wingdings" panose="05000000000000000000" pitchFamily="2" charset="2"/>
              <a:buChar char="Ø"/>
            </a:pPr>
            <a:r>
              <a:rPr lang="en-US" sz="2000" dirty="0"/>
              <a:t>Each data flow is linked to </a:t>
            </a:r>
            <a:r>
              <a:rPr lang="en-US" sz="2000" u="sng" dirty="0"/>
              <a:t>one</a:t>
            </a:r>
            <a:r>
              <a:rPr lang="en-US" sz="2000" dirty="0"/>
              <a:t> DSD.</a:t>
            </a:r>
          </a:p>
          <a:p>
            <a:pPr marL="285750" indent="-285750">
              <a:spcBef>
                <a:spcPts val="600"/>
              </a:spcBef>
              <a:spcAft>
                <a:spcPts val="600"/>
              </a:spcAft>
              <a:buFont typeface="Wingdings" panose="05000000000000000000" pitchFamily="2" charset="2"/>
              <a:buChar char="Ø"/>
            </a:pPr>
            <a:r>
              <a:rPr lang="en-US" sz="2000" dirty="0"/>
              <a:t>Each DSD may have </a:t>
            </a:r>
            <a:r>
              <a:rPr lang="en-US" sz="2000" u="sng" dirty="0"/>
              <a:t>one or more</a:t>
            </a:r>
            <a:r>
              <a:rPr lang="en-US" sz="2000" dirty="0"/>
              <a:t> dataflows linked to it.</a:t>
            </a:r>
          </a:p>
          <a:p>
            <a:pPr marL="285750" indent="-285750">
              <a:spcBef>
                <a:spcPts val="600"/>
              </a:spcBef>
              <a:spcAft>
                <a:spcPts val="600"/>
              </a:spcAft>
              <a:buFont typeface="Wingdings" panose="05000000000000000000" pitchFamily="2" charset="2"/>
              <a:buChar char="Ø"/>
            </a:pPr>
            <a:r>
              <a:rPr lang="en-US" altLang="en-US" sz="2000"/>
              <a:t>In its simplest form defines any data valid according to a DSD.</a:t>
            </a:r>
          </a:p>
          <a:p>
            <a:endParaRPr lang="en-US"/>
          </a:p>
        </p:txBody>
      </p:sp>
    </p:spTree>
    <p:extLst>
      <p:ext uri="{BB962C8B-B14F-4D97-AF65-F5344CB8AC3E}">
        <p14:creationId xmlns:p14="http://schemas.microsoft.com/office/powerpoint/2010/main" val="3989938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2B475-85AB-43E1-AD3E-A06AAF186976}"/>
              </a:ext>
            </a:extLst>
          </p:cNvPr>
          <p:cNvSpPr>
            <a:spLocks noGrp="1"/>
          </p:cNvSpPr>
          <p:nvPr>
            <p:ph type="title"/>
          </p:nvPr>
        </p:nvSpPr>
        <p:spPr/>
        <p:txBody>
          <a:bodyPr/>
          <a:lstStyle/>
          <a:p>
            <a:r>
              <a:rPr lang="en-US" dirty="0"/>
              <a:t>SDG Global Dataflows</a:t>
            </a:r>
          </a:p>
        </p:txBody>
      </p:sp>
      <p:sp>
        <p:nvSpPr>
          <p:cNvPr id="3" name="Content Placeholder 2">
            <a:extLst>
              <a:ext uri="{FF2B5EF4-FFF2-40B4-BE49-F238E27FC236}">
                <a16:creationId xmlns:a16="http://schemas.microsoft.com/office/drawing/2014/main" id="{8BB492CD-9A34-4269-924C-89A4532AE694}"/>
              </a:ext>
            </a:extLst>
          </p:cNvPr>
          <p:cNvSpPr>
            <a:spLocks noGrp="1"/>
          </p:cNvSpPr>
          <p:nvPr>
            <p:ph idx="1"/>
          </p:nvPr>
        </p:nvSpPr>
        <p:spPr/>
        <p:txBody>
          <a:bodyPr/>
          <a:lstStyle/>
          <a:p>
            <a:r>
              <a:rPr lang="en-US" b="1" dirty="0"/>
              <a:t>DF_SDG_GLH </a:t>
            </a:r>
            <a:r>
              <a:rPr lang="en-US" dirty="0"/>
              <a:t>– Harmonized Global Dataflow. This dataflow is used by the Custodian Agencies to report SDG indicators that are part of the global dataset, regardless of how the data was obtained. This dataflow is also used to disseminate the global dataset at the SDMX API.</a:t>
            </a:r>
          </a:p>
          <a:p>
            <a:r>
              <a:rPr lang="en-US" b="1" dirty="0"/>
              <a:t>DF_SDG_GLC </a:t>
            </a:r>
            <a:r>
              <a:rPr lang="en-US" dirty="0"/>
              <a:t>– Country Global Dataflow. This data is used by countries to report data to UNSD, as well as to disseminate national data in compliance with the SDG Global DSD.</a:t>
            </a:r>
          </a:p>
        </p:txBody>
      </p:sp>
    </p:spTree>
    <p:extLst>
      <p:ext uri="{BB962C8B-B14F-4D97-AF65-F5344CB8AC3E}">
        <p14:creationId xmlns:p14="http://schemas.microsoft.com/office/powerpoint/2010/main" val="3174865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38EA-1F46-4914-9722-F5D49A0FF7CD}"/>
              </a:ext>
            </a:extLst>
          </p:cNvPr>
          <p:cNvSpPr>
            <a:spLocks noGrp="1"/>
          </p:cNvSpPr>
          <p:nvPr>
            <p:ph type="title"/>
          </p:nvPr>
        </p:nvSpPr>
        <p:spPr/>
        <p:txBody>
          <a:bodyPr/>
          <a:lstStyle/>
          <a:p>
            <a:r>
              <a:rPr lang="en-US" dirty="0"/>
              <a:t>SDG Cube Region Content Constraints</a:t>
            </a:r>
          </a:p>
        </p:txBody>
      </p:sp>
      <p:sp>
        <p:nvSpPr>
          <p:cNvPr id="3" name="Content Placeholder 2">
            <a:extLst>
              <a:ext uri="{FF2B5EF4-FFF2-40B4-BE49-F238E27FC236}">
                <a16:creationId xmlns:a16="http://schemas.microsoft.com/office/drawing/2014/main" id="{86F6D046-DBF6-4ADA-A2C8-F147E8A1AC85}"/>
              </a:ext>
            </a:extLst>
          </p:cNvPr>
          <p:cNvSpPr>
            <a:spLocks noGrp="1"/>
          </p:cNvSpPr>
          <p:nvPr>
            <p:ph idx="1"/>
          </p:nvPr>
        </p:nvSpPr>
        <p:spPr/>
        <p:txBody>
          <a:bodyPr/>
          <a:lstStyle/>
          <a:p>
            <a:r>
              <a:rPr lang="en-US" b="1" dirty="0"/>
              <a:t>CN_SDG_GLC</a:t>
            </a:r>
            <a:r>
              <a:rPr lang="en-US" dirty="0"/>
              <a:t>, attached to dataflow </a:t>
            </a:r>
            <a:r>
              <a:rPr lang="en-US" b="1" dirty="0"/>
              <a:t>DF_SDG_GLC</a:t>
            </a:r>
          </a:p>
          <a:p>
            <a:pPr lvl="1"/>
            <a:r>
              <a:rPr lang="en-US" dirty="0"/>
              <a:t>Restricts the dimension </a:t>
            </a:r>
            <a:r>
              <a:rPr lang="en-US" b="1" dirty="0"/>
              <a:t>REPORTING_TYPE </a:t>
            </a:r>
            <a:r>
              <a:rPr lang="en-US" dirty="0"/>
              <a:t>to code </a:t>
            </a:r>
            <a:r>
              <a:rPr lang="en-US" b="1" dirty="0"/>
              <a:t>N</a:t>
            </a:r>
            <a:r>
              <a:rPr lang="en-US" dirty="0"/>
              <a:t> (“National”)</a:t>
            </a:r>
          </a:p>
          <a:p>
            <a:pPr lvl="1"/>
            <a:r>
              <a:rPr lang="en-US" dirty="0"/>
              <a:t>Ensures that data from countries always have REPORTING_TYPE=N, i.e. the countries always use correct Reporting Type for national dataset.</a:t>
            </a:r>
          </a:p>
          <a:p>
            <a:r>
              <a:rPr lang="en-US" b="1" dirty="0"/>
              <a:t>CN_SDG_GLH</a:t>
            </a:r>
            <a:r>
              <a:rPr lang="en-US" dirty="0"/>
              <a:t>, attached to dataflow </a:t>
            </a:r>
            <a:r>
              <a:rPr lang="en-US" b="1" dirty="0"/>
              <a:t>DF_SDG_GLH</a:t>
            </a:r>
          </a:p>
          <a:p>
            <a:pPr lvl="1"/>
            <a:r>
              <a:rPr lang="en-US" dirty="0"/>
              <a:t>Restricts the dimension REPORTING_TYPE to code G (“Global”)</a:t>
            </a:r>
          </a:p>
          <a:p>
            <a:pPr lvl="1"/>
            <a:r>
              <a:rPr lang="en-US" dirty="0"/>
              <a:t>Ensures that data from custodian agencies always have REPORTING_TYPE=G, i.e. the agencies always use correct Reporting Type for the global dataset.</a:t>
            </a:r>
          </a:p>
        </p:txBody>
      </p:sp>
    </p:spTree>
    <p:extLst>
      <p:ext uri="{BB962C8B-B14F-4D97-AF65-F5344CB8AC3E}">
        <p14:creationId xmlns:p14="http://schemas.microsoft.com/office/powerpoint/2010/main" val="514061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50370-1111-4511-9FF1-4DFD8F76FC4C}"/>
              </a:ext>
            </a:extLst>
          </p:cNvPr>
          <p:cNvSpPr>
            <a:spLocks noGrp="1"/>
          </p:cNvSpPr>
          <p:nvPr>
            <p:ph type="title"/>
          </p:nvPr>
        </p:nvSpPr>
        <p:spPr/>
        <p:txBody>
          <a:bodyPr/>
          <a:lstStyle/>
          <a:p>
            <a:r>
              <a:rPr lang="en-US" dirty="0"/>
              <a:t>Validation against an SDG dataflow</a:t>
            </a:r>
          </a:p>
        </p:txBody>
      </p:sp>
      <p:sp>
        <p:nvSpPr>
          <p:cNvPr id="3" name="Content Placeholder 2">
            <a:extLst>
              <a:ext uri="{FF2B5EF4-FFF2-40B4-BE49-F238E27FC236}">
                <a16:creationId xmlns:a16="http://schemas.microsoft.com/office/drawing/2014/main" id="{12B91EE9-27F1-40B5-9E50-0FFE0D043DD2}"/>
              </a:ext>
            </a:extLst>
          </p:cNvPr>
          <p:cNvSpPr>
            <a:spLocks noGrp="1"/>
          </p:cNvSpPr>
          <p:nvPr>
            <p:ph idx="1"/>
          </p:nvPr>
        </p:nvSpPr>
        <p:spPr/>
        <p:txBody>
          <a:bodyPr/>
          <a:lstStyle/>
          <a:p>
            <a:r>
              <a:rPr lang="en-US" u="sng" dirty="0"/>
              <a:t>Countries should always use the Country Global Dataflow</a:t>
            </a:r>
            <a:r>
              <a:rPr lang="en-US" dirty="0"/>
              <a:t>, </a:t>
            </a:r>
            <a:r>
              <a:rPr lang="en-US" b="1" dirty="0"/>
              <a:t>DF_SDG_GLC</a:t>
            </a:r>
            <a:r>
              <a:rPr lang="en-US" dirty="0"/>
              <a:t>, for SDG data that they exchange</a:t>
            </a:r>
          </a:p>
          <a:p>
            <a:r>
              <a:rPr lang="en-US" dirty="0"/>
              <a:t>SDG Content Constraints are attached to the global dataflows</a:t>
            </a:r>
          </a:p>
          <a:p>
            <a:r>
              <a:rPr lang="en-US" dirty="0"/>
              <a:t>When a dataset is validated against a global dataflow, the Content Constraints are applied</a:t>
            </a:r>
          </a:p>
          <a:p>
            <a:pPr lvl="1"/>
            <a:r>
              <a:rPr lang="en-US" dirty="0"/>
              <a:t>Structural validation is carried out as in the case of the DSD</a:t>
            </a:r>
          </a:p>
          <a:p>
            <a:pPr lvl="1"/>
            <a:r>
              <a:rPr lang="en-US" dirty="0"/>
              <a:t>In addition, relationships between the dimensions are validated using the Content Constraints</a:t>
            </a:r>
          </a:p>
          <a:p>
            <a:pPr lvl="1"/>
            <a:endParaRPr lang="en-US" dirty="0"/>
          </a:p>
        </p:txBody>
      </p:sp>
    </p:spTree>
    <p:extLst>
      <p:ext uri="{BB962C8B-B14F-4D97-AF65-F5344CB8AC3E}">
        <p14:creationId xmlns:p14="http://schemas.microsoft.com/office/powerpoint/2010/main" val="46526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F3B1C-84C3-4CF8-9CE4-DBF60DB0971A}"/>
              </a:ext>
            </a:extLst>
          </p:cNvPr>
          <p:cNvSpPr>
            <a:spLocks noGrp="1"/>
          </p:cNvSpPr>
          <p:nvPr>
            <p:ph type="title"/>
          </p:nvPr>
        </p:nvSpPr>
        <p:spPr/>
        <p:txBody>
          <a:bodyPr/>
          <a:lstStyle/>
          <a:p>
            <a:r>
              <a:rPr lang="en-US" dirty="0"/>
              <a:t>SDG Content Constraints</a:t>
            </a:r>
          </a:p>
        </p:txBody>
      </p:sp>
      <p:sp>
        <p:nvSpPr>
          <p:cNvPr id="3" name="Content Placeholder 2">
            <a:extLst>
              <a:ext uri="{FF2B5EF4-FFF2-40B4-BE49-F238E27FC236}">
                <a16:creationId xmlns:a16="http://schemas.microsoft.com/office/drawing/2014/main" id="{6ED7B4EC-3DF5-4839-B3E7-001F8D02647C}"/>
              </a:ext>
            </a:extLst>
          </p:cNvPr>
          <p:cNvSpPr>
            <a:spLocks noGrp="1"/>
          </p:cNvSpPr>
          <p:nvPr>
            <p:ph idx="1"/>
          </p:nvPr>
        </p:nvSpPr>
        <p:spPr/>
        <p:txBody>
          <a:bodyPr/>
          <a:lstStyle/>
          <a:p>
            <a:r>
              <a:rPr lang="en-US" dirty="0"/>
              <a:t>Cube region constraints: </a:t>
            </a:r>
            <a:r>
              <a:rPr lang="en-US" b="1" dirty="0"/>
              <a:t>CN_SDG_GLC </a:t>
            </a:r>
            <a:r>
              <a:rPr lang="en-US" dirty="0"/>
              <a:t>and </a:t>
            </a:r>
            <a:r>
              <a:rPr lang="en-US" b="1" dirty="0"/>
              <a:t>CN_SDG_GLH</a:t>
            </a:r>
          </a:p>
          <a:p>
            <a:pPr lvl="1"/>
            <a:r>
              <a:rPr lang="en-US" dirty="0"/>
              <a:t>Ensure that the reporting type is correct for each dataflow: </a:t>
            </a:r>
            <a:r>
              <a:rPr lang="en-US" b="1" dirty="0"/>
              <a:t>N</a:t>
            </a:r>
            <a:r>
              <a:rPr lang="en-US" dirty="0"/>
              <a:t> for </a:t>
            </a:r>
            <a:r>
              <a:rPr lang="en-US" b="1" dirty="0"/>
              <a:t>DF_SDG_GLC</a:t>
            </a:r>
            <a:r>
              <a:rPr lang="en-US" dirty="0"/>
              <a:t>, and </a:t>
            </a:r>
            <a:r>
              <a:rPr lang="en-US" b="1" dirty="0"/>
              <a:t>G</a:t>
            </a:r>
            <a:r>
              <a:rPr lang="en-US" dirty="0"/>
              <a:t> for </a:t>
            </a:r>
            <a:r>
              <a:rPr lang="en-US" b="1" dirty="0"/>
              <a:t>DF_DSG_GLH</a:t>
            </a:r>
          </a:p>
          <a:p>
            <a:r>
              <a:rPr lang="en-US" dirty="0"/>
              <a:t>Series constraints: </a:t>
            </a:r>
            <a:r>
              <a:rPr lang="en-US" b="1" dirty="0"/>
              <a:t>CN_SERIES_SDG_GLC </a:t>
            </a:r>
            <a:r>
              <a:rPr lang="en-US" dirty="0"/>
              <a:t>and </a:t>
            </a:r>
            <a:r>
              <a:rPr lang="en-US" b="1" dirty="0"/>
              <a:t>CN_SERIES_SDG_GLH</a:t>
            </a:r>
          </a:p>
          <a:p>
            <a:pPr lvl="1"/>
            <a:r>
              <a:rPr lang="en-US" dirty="0"/>
              <a:t>Ensure that the dataset has valid combinations of dimensions</a:t>
            </a:r>
          </a:p>
          <a:p>
            <a:pPr lvl="1"/>
            <a:r>
              <a:rPr lang="en-US" dirty="0"/>
              <a:t>Valid disaggregation is provided for each SDG series</a:t>
            </a:r>
          </a:p>
          <a:p>
            <a:r>
              <a:rPr lang="en-US" dirty="0"/>
              <a:t>The Content Constraint Matrix helps visualize the content constraints and apply them in mapping SDG series</a:t>
            </a:r>
          </a:p>
        </p:txBody>
      </p:sp>
    </p:spTree>
    <p:extLst>
      <p:ext uri="{BB962C8B-B14F-4D97-AF65-F5344CB8AC3E}">
        <p14:creationId xmlns:p14="http://schemas.microsoft.com/office/powerpoint/2010/main" val="1449270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C30C8-CF7C-4CAC-B595-AF341C921A86}"/>
              </a:ext>
            </a:extLst>
          </p:cNvPr>
          <p:cNvSpPr>
            <a:spLocks noGrp="1"/>
          </p:cNvSpPr>
          <p:nvPr>
            <p:ph type="title"/>
          </p:nvPr>
        </p:nvSpPr>
        <p:spPr/>
        <p:txBody>
          <a:bodyPr/>
          <a:lstStyle/>
          <a:p>
            <a:r>
              <a:rPr lang="en-US"/>
              <a:t>SDG Content Constraints Matrix</a:t>
            </a:r>
            <a:endParaRPr lang="en-US" dirty="0"/>
          </a:p>
        </p:txBody>
      </p:sp>
      <p:sp>
        <p:nvSpPr>
          <p:cNvPr id="3" name="Content Placeholder 2">
            <a:extLst>
              <a:ext uri="{FF2B5EF4-FFF2-40B4-BE49-F238E27FC236}">
                <a16:creationId xmlns:a16="http://schemas.microsoft.com/office/drawing/2014/main" id="{4A8E8A23-DB2A-4005-8843-1F7DD5B2A881}"/>
              </a:ext>
            </a:extLst>
          </p:cNvPr>
          <p:cNvSpPr>
            <a:spLocks noGrp="1"/>
          </p:cNvSpPr>
          <p:nvPr>
            <p:ph idx="1"/>
          </p:nvPr>
        </p:nvSpPr>
        <p:spPr/>
        <p:txBody>
          <a:bodyPr/>
          <a:lstStyle/>
          <a:p>
            <a:r>
              <a:rPr lang="en-US"/>
              <a:t>Informal representation of SDG series content constraints in CSV/Excel</a:t>
            </a:r>
          </a:p>
          <a:p>
            <a:r>
              <a:rPr lang="en-US"/>
              <a:t>Can be used to determine how to correctly map an SDG series</a:t>
            </a:r>
          </a:p>
          <a:p>
            <a:endParaRPr lang="en-US" dirty="0"/>
          </a:p>
        </p:txBody>
      </p:sp>
      <p:pic>
        <p:nvPicPr>
          <p:cNvPr id="7" name="Picture 6">
            <a:extLst>
              <a:ext uri="{FF2B5EF4-FFF2-40B4-BE49-F238E27FC236}">
                <a16:creationId xmlns:a16="http://schemas.microsoft.com/office/drawing/2014/main" id="{98B612BE-0E6B-409B-A8BD-0694A9AC9EC1}"/>
              </a:ext>
            </a:extLst>
          </p:cNvPr>
          <p:cNvPicPr>
            <a:picLocks noChangeAspect="1"/>
          </p:cNvPicPr>
          <p:nvPr/>
        </p:nvPicPr>
        <p:blipFill>
          <a:blip r:embed="rId2"/>
          <a:stretch>
            <a:fillRect/>
          </a:stretch>
        </p:blipFill>
        <p:spPr>
          <a:xfrm>
            <a:off x="353885" y="3429000"/>
            <a:ext cx="11122301" cy="1989024"/>
          </a:xfrm>
          <a:prstGeom prst="rect">
            <a:avLst/>
          </a:prstGeom>
        </p:spPr>
      </p:pic>
    </p:spTree>
    <p:extLst>
      <p:ext uri="{BB962C8B-B14F-4D97-AF65-F5344CB8AC3E}">
        <p14:creationId xmlns:p14="http://schemas.microsoft.com/office/powerpoint/2010/main" val="2006007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arrow"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2" ma:contentTypeDescription="Create a new document." ma:contentTypeScope="" ma:versionID="9a082d1cbcd9434507d4b652d10ed0d2">
  <xsd:schema xmlns:xsd="http://www.w3.org/2001/XMLSchema" xmlns:xs="http://www.w3.org/2001/XMLSchema" xmlns:p="http://schemas.microsoft.com/office/2006/metadata/properties" xmlns:ns2="63b91fa1-1192-499e-9a43-16b72276a61b" targetNamespace="http://schemas.microsoft.com/office/2006/metadata/properties" ma:root="true" ma:fieldsID="845a45d5121d694c69a6459d3068fa1e" ns2:_="">
    <xsd:import namespace="63b91fa1-1192-499e-9a43-16b72276a61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F1FBD-0872-4B5C-8358-6AB2A46134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876B7E2-CCDA-49E9-852B-245692B20AD0}">
  <ds:schemaRefs>
    <ds:schemaRef ds:uri="http://schemas.microsoft.com/sharepoint/v3/contenttype/forms"/>
  </ds:schemaRefs>
</ds:datastoreItem>
</file>

<file path=customXml/itemProps3.xml><?xml version="1.0" encoding="utf-8"?>
<ds:datastoreItem xmlns:ds="http://schemas.openxmlformats.org/officeDocument/2006/customXml" ds:itemID="{329EF7D3-8863-44C9-B74A-45171AB6C706}">
  <ds:schemaRefs>
    <ds:schemaRef ds:uri="http://schemas.microsoft.com/office/infopath/2007/PartnerControls"/>
    <ds:schemaRef ds:uri="http://purl.org/dc/terms/"/>
    <ds:schemaRef ds:uri="http://schemas.microsoft.com/office/2006/documentManagement/types"/>
    <ds:schemaRef ds:uri="http://www.w3.org/XML/1998/namespace"/>
    <ds:schemaRef ds:uri="http://schemas.microsoft.com/office/2006/metadata/properties"/>
    <ds:schemaRef ds:uri="http://purl.org/dc/elements/1.1/"/>
    <ds:schemaRef ds:uri="http://purl.org/dc/dcmitype/"/>
    <ds:schemaRef ds:uri="http://schemas.openxmlformats.org/package/2006/metadata/core-properties"/>
    <ds:schemaRef ds:uri="63b91fa1-1192-499e-9a43-16b72276a61b"/>
  </ds:schemaRefs>
</ds:datastoreItem>
</file>

<file path=docProps/app.xml><?xml version="1.0" encoding="utf-8"?>
<Properties xmlns="http://schemas.openxmlformats.org/officeDocument/2006/extended-properties" xmlns:vt="http://schemas.openxmlformats.org/officeDocument/2006/docPropsVTypes">
  <TotalTime>5055</TotalTime>
  <Words>852</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Montserrat</vt:lpstr>
      <vt:lpstr>Roboto</vt:lpstr>
      <vt:lpstr>Wingdings</vt:lpstr>
      <vt:lpstr>Office Theme</vt:lpstr>
      <vt:lpstr>Custom Design</vt:lpstr>
      <vt:lpstr>PowerPoint Presentation</vt:lpstr>
      <vt:lpstr>SDMX Validation</vt:lpstr>
      <vt:lpstr>Validation against the SDG DSD</vt:lpstr>
      <vt:lpstr>SDMX Dataflows</vt:lpstr>
      <vt:lpstr>SDG Global Dataflows</vt:lpstr>
      <vt:lpstr>SDG Cube Region Content Constraints</vt:lpstr>
      <vt:lpstr>Validation against an SDG dataflow</vt:lpstr>
      <vt:lpstr>SDG Content Constraints</vt:lpstr>
      <vt:lpstr>SDG Content Constraints Matrix</vt:lpstr>
      <vt:lpstr>Content Constraint Matrix: Columns</vt:lpstr>
      <vt:lpstr>Content Constraint Matrix: Values</vt:lpstr>
      <vt:lpstr>Content Constraint matrix: example series</vt:lpstr>
      <vt:lpstr>Diagram of SDG artefacts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Jan-Willem Lammens</dc:creator>
  <cp:lastModifiedBy>Rabie El-Hubta</cp:lastModifiedBy>
  <cp:revision>124</cp:revision>
  <dcterms:created xsi:type="dcterms:W3CDTF">2019-04-05T03:01:40Z</dcterms:created>
  <dcterms:modified xsi:type="dcterms:W3CDTF">2023-08-30T06:38:30Z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ies>
</file>