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theme/theme3.xml" ContentType="application/vnd.openxmlformats-officedocument.theme+xml"/>
  <Override PartName="/ppt/theme/theme2.xml" ContentType="application/vnd.openxmlformats-officedocument.theme+xml"/>
  <Override PartName="/ppt/theme/theme1.xml" ContentType="application/vnd.openxmlformats-officedocument.theme+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37" r:id="rId1"/>
  </p:sldMasterIdLst>
  <p:notesMasterIdLst>
    <p:notesMasterId r:id="rId10"/>
  </p:notesMasterIdLst>
  <p:handoutMasterIdLst>
    <p:handoutMasterId r:id="rId11"/>
  </p:handoutMasterIdLst>
  <p:sldIdLst>
    <p:sldId id="256" r:id="rId2"/>
    <p:sldId id="257" r:id="rId3"/>
    <p:sldId id="258" r:id="rId4"/>
    <p:sldId id="259" r:id="rId5"/>
    <p:sldId id="260" r:id="rId6"/>
    <p:sldId id="268" r:id="rId7"/>
    <p:sldId id="269" r:id="rId8"/>
    <p:sldId id="267"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298CA"/>
    <a:srgbClr val="13498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14" autoAdjust="0"/>
    <p:restoredTop sz="94694"/>
  </p:normalViewPr>
  <p:slideViewPr>
    <p:cSldViewPr snapToGrid="0" snapToObjects="1">
      <p:cViewPr varScale="1">
        <p:scale>
          <a:sx n="121" d="100"/>
          <a:sy n="121" d="100"/>
        </p:scale>
        <p:origin x="384" y="91"/>
      </p:cViewPr>
      <p:guideLst/>
    </p:cSldViewPr>
  </p:slideViewPr>
  <p:notesTextViewPr>
    <p:cViewPr>
      <p:scale>
        <a:sx n="1" d="1"/>
        <a:sy n="1" d="1"/>
      </p:scale>
      <p:origin x="0" y="0"/>
    </p:cViewPr>
  </p:notesTextViewPr>
  <p:notesViewPr>
    <p:cSldViewPr snapToGrid="0" snapToObjects="1">
      <p:cViewPr varScale="1">
        <p:scale>
          <a:sx n="142" d="100"/>
          <a:sy n="142" d="100"/>
        </p:scale>
        <p:origin x="5832" y="1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18" Type="http://schemas.openxmlformats.org/officeDocument/2006/relationships/customXml" Target="../customXml/item3.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17" Type="http://schemas.openxmlformats.org/officeDocument/2006/relationships/customXml" Target="../customXml/item2.xml"/><Relationship Id="rId2" Type="http://schemas.openxmlformats.org/officeDocument/2006/relationships/slide" Target="slides/slide1.xml"/><Relationship Id="rId16" Type="http://schemas.openxmlformats.org/officeDocument/2006/relationships/customXml" Target="../customXml/item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66D0EE08-931B-D948-96B0-8010222DAC12}"/>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7E9FD28E-33B0-614A-9DFC-E9C4C88E28CA}"/>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1E6432A5-9D1D-E844-A4AD-82CF61F20C4A}" type="datetimeFigureOut">
              <a:rPr lang="en-US" smtClean="0"/>
              <a:t>07/07/2021</a:t>
            </a:fld>
            <a:endParaRPr lang="en-US"/>
          </a:p>
        </p:txBody>
      </p:sp>
      <p:sp>
        <p:nvSpPr>
          <p:cNvPr id="4" name="Footer Placeholder 3">
            <a:extLst>
              <a:ext uri="{FF2B5EF4-FFF2-40B4-BE49-F238E27FC236}">
                <a16:creationId xmlns:a16="http://schemas.microsoft.com/office/drawing/2014/main" id="{750B5A14-726C-084B-A324-EE7A67694954}"/>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799B2441-7075-244D-A099-1DB0E67E98BB}"/>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21989CE1-10AC-1940-BC63-371D5DC47C4B}" type="slidenum">
              <a:rPr lang="en-US" smtClean="0"/>
              <a:t>‹#›</a:t>
            </a:fld>
            <a:endParaRPr lang="en-US"/>
          </a:p>
        </p:txBody>
      </p:sp>
    </p:spTree>
    <p:extLst>
      <p:ext uri="{BB962C8B-B14F-4D97-AF65-F5344CB8AC3E}">
        <p14:creationId xmlns:p14="http://schemas.microsoft.com/office/powerpoint/2010/main" val="5578589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6051B7D-5F64-5949-A811-97A405C7F271}" type="datetimeFigureOut">
              <a:rPr lang="en-US" smtClean="0"/>
              <a:t>07/07/2021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B27F49A-4A76-8648-9A37-132247F598C3}" type="slidenum">
              <a:rPr lang="en-US" smtClean="0"/>
              <a:t>‹#›</a:t>
            </a:fld>
            <a:endParaRPr lang="en-US"/>
          </a:p>
        </p:txBody>
      </p:sp>
    </p:spTree>
    <p:extLst>
      <p:ext uri="{BB962C8B-B14F-4D97-AF65-F5344CB8AC3E}">
        <p14:creationId xmlns:p14="http://schemas.microsoft.com/office/powerpoint/2010/main" val="18230389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5E364381-9B92-DA43-9584-EA55DC6092D3}"/>
              </a:ext>
            </a:extLst>
          </p:cNvPr>
          <p:cNvPicPr>
            <a:picLocks noChangeAspect="1"/>
          </p:cNvPicPr>
          <p:nvPr userDrawn="1"/>
        </p:nvPicPr>
        <p:blipFill>
          <a:blip r:embed="rId2"/>
          <a:srcRect/>
          <a:stretch/>
        </p:blipFill>
        <p:spPr>
          <a:xfrm>
            <a:off x="0" y="0"/>
            <a:ext cx="12192000" cy="6858000"/>
          </a:xfrm>
          <a:prstGeom prst="rect">
            <a:avLst/>
          </a:prstGeom>
        </p:spPr>
      </p:pic>
      <p:sp>
        <p:nvSpPr>
          <p:cNvPr id="2" name="Title 1"/>
          <p:cNvSpPr>
            <a:spLocks noGrp="1"/>
          </p:cNvSpPr>
          <p:nvPr>
            <p:ph type="ctrTitle" hasCustomPrompt="1"/>
          </p:nvPr>
        </p:nvSpPr>
        <p:spPr>
          <a:xfrm>
            <a:off x="1629103" y="1297305"/>
            <a:ext cx="8933796" cy="2367383"/>
          </a:xfrm>
          <a:prstGeom prst="rect">
            <a:avLst/>
          </a:prstGeom>
        </p:spPr>
        <p:txBody>
          <a:bodyPr tIns="45720" bIns="45720" anchor="ctr">
            <a:normAutofit/>
          </a:bodyPr>
          <a:lstStyle>
            <a:lvl1pPr algn="ctr" rtl="1">
              <a:lnSpc>
                <a:spcPct val="83000"/>
              </a:lnSpc>
              <a:defRPr lang="en-US" sz="5400" b="0" i="0" kern="1200" cap="none" spc="-100" baseline="0" dirty="0">
                <a:solidFill>
                  <a:schemeClr val="bg1"/>
                </a:solidFill>
                <a:effectLst/>
                <a:latin typeface="Arial" panose="020B0604020202020204" pitchFamily="34" charset="0"/>
                <a:ea typeface="+mn-ea"/>
                <a:cs typeface="Arial" panose="020B0604020202020204" pitchFamily="34" charset="0"/>
              </a:defRPr>
            </a:lvl1pPr>
          </a:lstStyle>
          <a:p>
            <a:r>
              <a:rPr lang="en-US" dirty="0"/>
              <a:t>Click to Edit Master Title Style</a:t>
            </a:r>
          </a:p>
        </p:txBody>
      </p:sp>
      <p:sp>
        <p:nvSpPr>
          <p:cNvPr id="3" name="Subtitle 2"/>
          <p:cNvSpPr>
            <a:spLocks noGrp="1"/>
          </p:cNvSpPr>
          <p:nvPr>
            <p:ph type="subTitle" idx="1"/>
          </p:nvPr>
        </p:nvSpPr>
        <p:spPr>
          <a:xfrm>
            <a:off x="1629101" y="3756510"/>
            <a:ext cx="8936846" cy="457201"/>
          </a:xfrm>
          <a:prstGeom prst="rect">
            <a:avLst/>
          </a:prstGeom>
        </p:spPr>
        <p:txBody>
          <a:bodyPr>
            <a:noAutofit/>
          </a:bodyPr>
          <a:lstStyle>
            <a:lvl1pPr marL="0" indent="0" algn="ctr" rtl="1">
              <a:spcBef>
                <a:spcPts val="0"/>
              </a:spcBef>
              <a:buNone/>
              <a:defRPr sz="3200" spc="80" baseline="0">
                <a:solidFill>
                  <a:schemeClr val="bg1"/>
                </a:solidFill>
                <a:latin typeface="Arial" panose="020B0604020202020204" pitchFamily="34" charset="0"/>
                <a:cs typeface="Arial" panose="020B0604020202020204" pitchFamily="34" charset="0"/>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Tree>
    <p:extLst>
      <p:ext uri="{BB962C8B-B14F-4D97-AF65-F5344CB8AC3E}">
        <p14:creationId xmlns:p14="http://schemas.microsoft.com/office/powerpoint/2010/main" val="24073905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Regular-Slide-photo-Chart-4">
    <p:spTree>
      <p:nvGrpSpPr>
        <p:cNvPr id="1" name=""/>
        <p:cNvGrpSpPr/>
        <p:nvPr/>
      </p:nvGrpSpPr>
      <p:grpSpPr>
        <a:xfrm>
          <a:off x="0" y="0"/>
          <a:ext cx="0" cy="0"/>
          <a:chOff x="0" y="0"/>
          <a:chExt cx="0" cy="0"/>
        </a:xfrm>
      </p:grpSpPr>
      <p:sp>
        <p:nvSpPr>
          <p:cNvPr id="4" name="Subtitle 2">
            <a:extLst>
              <a:ext uri="{FF2B5EF4-FFF2-40B4-BE49-F238E27FC236}">
                <a16:creationId xmlns:a16="http://schemas.microsoft.com/office/drawing/2014/main" id="{BB76C77A-CF0D-6B49-8F42-BA0614C47329}"/>
              </a:ext>
            </a:extLst>
          </p:cNvPr>
          <p:cNvSpPr>
            <a:spLocks noGrp="1"/>
          </p:cNvSpPr>
          <p:nvPr>
            <p:ph type="subTitle" idx="1"/>
          </p:nvPr>
        </p:nvSpPr>
        <p:spPr>
          <a:xfrm>
            <a:off x="569342" y="756536"/>
            <a:ext cx="11053314" cy="457201"/>
          </a:xfrm>
          <a:prstGeom prst="rect">
            <a:avLst/>
          </a:prstGeom>
        </p:spPr>
        <p:txBody>
          <a:bodyPr>
            <a:noAutofit/>
          </a:bodyPr>
          <a:lstStyle>
            <a:lvl1pPr marL="0" indent="0" algn="ctr" rtl="1">
              <a:spcBef>
                <a:spcPts val="0"/>
              </a:spcBef>
              <a:buNone/>
              <a:defRPr sz="3200" b="0" i="0" spc="80" baseline="0">
                <a:solidFill>
                  <a:schemeClr val="tx1">
                    <a:lumMod val="65000"/>
                    <a:lumOff val="35000"/>
                  </a:schemeClr>
                </a:solidFill>
                <a:latin typeface="Arial" panose="020B0604020202020204" pitchFamily="34" charset="0"/>
                <a:cs typeface="Arial" panose="020B0604020202020204" pitchFamily="34" charset="0"/>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5" name="Rectangle 4">
            <a:extLst>
              <a:ext uri="{FF2B5EF4-FFF2-40B4-BE49-F238E27FC236}">
                <a16:creationId xmlns:a16="http://schemas.microsoft.com/office/drawing/2014/main" id="{DAD2BC8A-87D2-3B4B-8E07-948CDAD1C0FF}"/>
              </a:ext>
            </a:extLst>
          </p:cNvPr>
          <p:cNvSpPr/>
          <p:nvPr userDrawn="1"/>
        </p:nvSpPr>
        <p:spPr>
          <a:xfrm>
            <a:off x="0" y="292608"/>
            <a:ext cx="12192000" cy="216350"/>
          </a:xfrm>
          <a:prstGeom prst="rect">
            <a:avLst/>
          </a:prstGeom>
          <a:gradFill>
            <a:gsLst>
              <a:gs pos="0">
                <a:srgbClr val="0298CA"/>
              </a:gs>
              <a:gs pos="100000">
                <a:srgbClr val="134985"/>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Picture Placeholder 2">
            <a:extLst>
              <a:ext uri="{FF2B5EF4-FFF2-40B4-BE49-F238E27FC236}">
                <a16:creationId xmlns:a16="http://schemas.microsoft.com/office/drawing/2014/main" id="{4966C2B8-14B1-D844-8BCE-CFFC3E09E791}"/>
              </a:ext>
            </a:extLst>
          </p:cNvPr>
          <p:cNvSpPr>
            <a:spLocks noGrp="1" noChangeAspect="1"/>
          </p:cNvSpPr>
          <p:nvPr>
            <p:ph type="pic" idx="10" hasCustomPrompt="1"/>
          </p:nvPr>
        </p:nvSpPr>
        <p:spPr>
          <a:xfrm>
            <a:off x="914399" y="2932981"/>
            <a:ext cx="4986069" cy="3390181"/>
          </a:xfrm>
          <a:prstGeom prst="rect">
            <a:avLst/>
          </a:prstGeom>
          <a:solidFill>
            <a:schemeClr val="bg1">
              <a:lumMod val="50000"/>
            </a:schemeClr>
          </a:solidFill>
          <a:ln>
            <a:noFill/>
          </a:ln>
        </p:spPr>
        <p:txBody>
          <a:bodyPr anchor="t">
            <a:normAutofit/>
          </a:bodyPr>
          <a:lstStyle>
            <a:lvl1pPr marL="0" indent="0" algn="r" rtl="1">
              <a:buNone/>
              <a:defRPr sz="2000">
                <a:latin typeface="Arial" panose="020B0604020202020204" pitchFamily="34" charset="0"/>
                <a:cs typeface="Arial" panose="020B0604020202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 or chart</a:t>
            </a:r>
          </a:p>
        </p:txBody>
      </p:sp>
      <p:sp>
        <p:nvSpPr>
          <p:cNvPr id="8" name="Picture Placeholder 2">
            <a:extLst>
              <a:ext uri="{FF2B5EF4-FFF2-40B4-BE49-F238E27FC236}">
                <a16:creationId xmlns:a16="http://schemas.microsoft.com/office/drawing/2014/main" id="{72203630-8FEC-264E-AB2E-768E00B03D1F}"/>
              </a:ext>
            </a:extLst>
          </p:cNvPr>
          <p:cNvSpPr>
            <a:spLocks noGrp="1" noChangeAspect="1"/>
          </p:cNvSpPr>
          <p:nvPr>
            <p:ph type="pic" idx="12" hasCustomPrompt="1"/>
          </p:nvPr>
        </p:nvSpPr>
        <p:spPr>
          <a:xfrm>
            <a:off x="6291531" y="2932981"/>
            <a:ext cx="4986070" cy="3390181"/>
          </a:xfrm>
          <a:prstGeom prst="rect">
            <a:avLst/>
          </a:prstGeom>
          <a:solidFill>
            <a:schemeClr val="bg1">
              <a:lumMod val="50000"/>
            </a:schemeClr>
          </a:solidFill>
          <a:ln>
            <a:noFill/>
          </a:ln>
        </p:spPr>
        <p:txBody>
          <a:bodyPr anchor="t">
            <a:normAutofit/>
          </a:bodyPr>
          <a:lstStyle>
            <a:lvl1pPr marL="0" indent="0" algn="r" rtl="1">
              <a:buNone/>
              <a:defRPr sz="2000">
                <a:latin typeface="Arial" panose="020B0604020202020204" pitchFamily="34" charset="0"/>
                <a:cs typeface="Arial" panose="020B0604020202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 or chart</a:t>
            </a:r>
          </a:p>
        </p:txBody>
      </p:sp>
      <p:sp>
        <p:nvSpPr>
          <p:cNvPr id="9" name="Text Placeholder 3">
            <a:extLst>
              <a:ext uri="{FF2B5EF4-FFF2-40B4-BE49-F238E27FC236}">
                <a16:creationId xmlns:a16="http://schemas.microsoft.com/office/drawing/2014/main" id="{49638F89-8167-1C48-8ABE-8B575A26F35D}"/>
              </a:ext>
            </a:extLst>
          </p:cNvPr>
          <p:cNvSpPr>
            <a:spLocks noGrp="1"/>
          </p:cNvSpPr>
          <p:nvPr>
            <p:ph type="body" sz="half" idx="2"/>
          </p:nvPr>
        </p:nvSpPr>
        <p:spPr>
          <a:xfrm>
            <a:off x="914399" y="1647645"/>
            <a:ext cx="4993485" cy="1130060"/>
          </a:xfrm>
          <a:prstGeom prst="rect">
            <a:avLst/>
          </a:prstGeom>
          <a:solidFill>
            <a:schemeClr val="bg1">
              <a:lumMod val="95000"/>
            </a:schemeClr>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a:bodyPr>
          <a:lstStyle>
            <a:lvl1pPr algn="r" rtl="1">
              <a:defRPr lang="en-US" sz="2000" dirty="0">
                <a:latin typeface="Arial" panose="020B0604020202020204" pitchFamily="34" charset="0"/>
                <a:cs typeface="Arial" panose="020B0604020202020204" pitchFamily="34" charset="0"/>
              </a:defRPr>
            </a:lvl1pPr>
          </a:lstStyle>
          <a:p>
            <a:pPr marL="0" lvl="0" indent="0">
              <a:buNone/>
            </a:pPr>
            <a:r>
              <a:rPr lang="en-US"/>
              <a:t>Click to edit Master text styles</a:t>
            </a:r>
          </a:p>
        </p:txBody>
      </p:sp>
      <p:sp>
        <p:nvSpPr>
          <p:cNvPr id="12" name="Text Placeholder 3">
            <a:extLst>
              <a:ext uri="{FF2B5EF4-FFF2-40B4-BE49-F238E27FC236}">
                <a16:creationId xmlns:a16="http://schemas.microsoft.com/office/drawing/2014/main" id="{7DAAA585-2378-CB4D-81AD-4912C9F269FF}"/>
              </a:ext>
            </a:extLst>
          </p:cNvPr>
          <p:cNvSpPr>
            <a:spLocks noGrp="1"/>
          </p:cNvSpPr>
          <p:nvPr>
            <p:ph type="body" sz="half" idx="14"/>
          </p:nvPr>
        </p:nvSpPr>
        <p:spPr>
          <a:xfrm>
            <a:off x="6277308" y="1647645"/>
            <a:ext cx="4993485" cy="1130060"/>
          </a:xfrm>
          <a:prstGeom prst="rect">
            <a:avLst/>
          </a:prstGeom>
          <a:solidFill>
            <a:schemeClr val="bg1">
              <a:lumMod val="95000"/>
            </a:schemeClr>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a:bodyPr>
          <a:lstStyle>
            <a:lvl1pPr algn="r" rtl="1">
              <a:defRPr lang="en-US" sz="2000" dirty="0">
                <a:latin typeface="Arial" panose="020B0604020202020204" pitchFamily="34" charset="0"/>
                <a:cs typeface="Arial" panose="020B0604020202020204" pitchFamily="34" charset="0"/>
              </a:defRPr>
            </a:lvl1pPr>
          </a:lstStyle>
          <a:p>
            <a:pPr marL="0" lvl="0" indent="0">
              <a:buNone/>
            </a:pPr>
            <a:r>
              <a:rPr lang="en-US"/>
              <a:t>Click to edit Master text styles</a:t>
            </a:r>
          </a:p>
        </p:txBody>
      </p:sp>
      <p:sp>
        <p:nvSpPr>
          <p:cNvPr id="13" name="Rectangle 12">
            <a:extLst>
              <a:ext uri="{FF2B5EF4-FFF2-40B4-BE49-F238E27FC236}">
                <a16:creationId xmlns:a16="http://schemas.microsoft.com/office/drawing/2014/main" id="{26F6785F-B54A-1840-AB01-17308E8C5591}"/>
              </a:ext>
            </a:extLst>
          </p:cNvPr>
          <p:cNvSpPr/>
          <p:nvPr userDrawn="1"/>
        </p:nvSpPr>
        <p:spPr>
          <a:xfrm>
            <a:off x="3217654" y="2648311"/>
            <a:ext cx="379562" cy="379562"/>
          </a:xfrm>
          <a:prstGeom prst="rect">
            <a:avLst/>
          </a:prstGeom>
          <a:solidFill>
            <a:srgbClr val="0298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DF5ACCBD-F044-6E41-A7DE-DC956B809ECB}"/>
              </a:ext>
            </a:extLst>
          </p:cNvPr>
          <p:cNvSpPr/>
          <p:nvPr userDrawn="1"/>
        </p:nvSpPr>
        <p:spPr>
          <a:xfrm>
            <a:off x="8594785" y="2648311"/>
            <a:ext cx="379562" cy="379562"/>
          </a:xfrm>
          <a:prstGeom prst="rect">
            <a:avLst/>
          </a:prstGeom>
          <a:solidFill>
            <a:srgbClr val="0298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a:extLst>
              <a:ext uri="{FF2B5EF4-FFF2-40B4-BE49-F238E27FC236}">
                <a16:creationId xmlns:a16="http://schemas.microsoft.com/office/drawing/2014/main" id="{CB12468A-5808-0A49-88D0-A270B56C01FE}"/>
              </a:ext>
            </a:extLst>
          </p:cNvPr>
          <p:cNvSpPr txBox="1"/>
          <p:nvPr userDrawn="1"/>
        </p:nvSpPr>
        <p:spPr>
          <a:xfrm>
            <a:off x="2555080" y="6488915"/>
            <a:ext cx="7081838" cy="207749"/>
          </a:xfrm>
          <a:prstGeom prst="rect">
            <a:avLst/>
          </a:prstGeom>
          <a:noFill/>
        </p:spPr>
        <p:txBody>
          <a:bodyPr>
            <a:spAutoFit/>
          </a:bodyPr>
          <a:lstStyle/>
          <a:p>
            <a:pPr algn="ctr" rtl="1">
              <a:defRPr/>
            </a:pPr>
            <a:r>
              <a:rPr lang="x-none" sz="700">
                <a:solidFill>
                  <a:srgbClr val="595959"/>
                </a:solidFill>
                <a:latin typeface="Arial" pitchFamily="-110" charset="0"/>
                <a:ea typeface="ＭＳ Ｐゴシック" pitchFamily="-110" charset="-128"/>
                <a:cs typeface="+mn-cs"/>
              </a:rPr>
              <a:t> </a:t>
            </a:r>
            <a:r>
              <a:rPr lang="en-US" sz="700" dirty="0">
                <a:solidFill>
                  <a:srgbClr val="595959"/>
                </a:solidFill>
                <a:latin typeface="Arial" pitchFamily="-110" charset="0"/>
                <a:ea typeface="ＭＳ Ｐゴシック" pitchFamily="-110" charset="-128"/>
                <a:cs typeface="+mn-cs"/>
              </a:rPr>
              <a:t>©</a:t>
            </a:r>
            <a:r>
              <a:rPr lang="x-none" sz="700">
                <a:solidFill>
                  <a:srgbClr val="595959"/>
                </a:solidFill>
                <a:latin typeface="Arial" pitchFamily="-110" charset="0"/>
                <a:ea typeface="ＭＳ Ｐゴシック" pitchFamily="-110" charset="-128"/>
                <a:cs typeface="+mn-cs"/>
              </a:rPr>
              <a:t> جميع حقوق الطبع محفوظة للإسكوا. لا تجوز إعادة استخدام أو طبع هذه المادة أو أي جزء منها من غير الحصول على إذن مسبق.</a:t>
            </a:r>
            <a:endParaRPr lang="en-US" sz="700" dirty="0">
              <a:solidFill>
                <a:srgbClr val="595959"/>
              </a:solidFill>
              <a:latin typeface="Arial" pitchFamily="-110" charset="0"/>
              <a:ea typeface="ＭＳ Ｐゴシック" pitchFamily="-110" charset="-128"/>
              <a:cs typeface="+mn-cs"/>
            </a:endParaRPr>
          </a:p>
        </p:txBody>
      </p:sp>
    </p:spTree>
    <p:extLst>
      <p:ext uri="{BB962C8B-B14F-4D97-AF65-F5344CB8AC3E}">
        <p14:creationId xmlns:p14="http://schemas.microsoft.com/office/powerpoint/2010/main" val="24424343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Regular-Slide-photo-Char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1066799" y="2103120"/>
            <a:ext cx="10015095" cy="3749040"/>
          </a:xfrm>
          <a:prstGeom prst="rect">
            <a:avLst/>
          </a:prstGeom>
          <a:solidFill>
            <a:schemeClr val="bg1">
              <a:lumMod val="95000"/>
            </a:schemeClr>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a:bodyPr>
          <a:lstStyle>
            <a:lvl1pPr>
              <a:defRPr lang="en-US" sz="2000"/>
            </a:lvl1pPr>
            <a:lvl2pPr>
              <a:defRPr lang="en-US"/>
            </a:lvl2pPr>
            <a:lvl3pPr>
              <a:defRPr lang="en-US"/>
            </a:lvl3pPr>
            <a:lvl4pPr>
              <a:defRPr lang="en-US"/>
            </a:lvl4pPr>
            <a:lvl5pPr>
              <a:defRPr lang="en-US" dirty="0"/>
            </a:lvl5pPr>
          </a:lstStyle>
          <a:p>
            <a:pPr marL="0" lvl="0" indent="0">
              <a:buNone/>
            </a:pPr>
            <a:r>
              <a:rPr lang="en-US"/>
              <a:t>Click to edit Master text styles</a:t>
            </a:r>
          </a:p>
          <a:p>
            <a:pPr marL="0" lvl="1" indent="0">
              <a:buNone/>
            </a:pPr>
            <a:r>
              <a:rPr lang="en-US"/>
              <a:t>Second level</a:t>
            </a:r>
          </a:p>
          <a:p>
            <a:pPr marL="0" lvl="2" indent="0">
              <a:buNone/>
            </a:pPr>
            <a:r>
              <a:rPr lang="en-US"/>
              <a:t>Third level</a:t>
            </a:r>
          </a:p>
          <a:p>
            <a:pPr marL="0" lvl="3" indent="0">
              <a:buNone/>
            </a:pPr>
            <a:r>
              <a:rPr lang="en-US"/>
              <a:t>Fourth level</a:t>
            </a:r>
          </a:p>
          <a:p>
            <a:pPr marL="0" lvl="4" indent="0">
              <a:buNone/>
            </a:pPr>
            <a:r>
              <a:rPr lang="en-US"/>
              <a:t>Fifth level</a:t>
            </a:r>
            <a:endParaRPr lang="en-US" dirty="0"/>
          </a:p>
        </p:txBody>
      </p:sp>
      <p:sp>
        <p:nvSpPr>
          <p:cNvPr id="9" name="Subtitle 2">
            <a:extLst>
              <a:ext uri="{FF2B5EF4-FFF2-40B4-BE49-F238E27FC236}">
                <a16:creationId xmlns:a16="http://schemas.microsoft.com/office/drawing/2014/main" id="{A781009D-B024-5E41-99BD-96A39FFAC7CB}"/>
              </a:ext>
            </a:extLst>
          </p:cNvPr>
          <p:cNvSpPr>
            <a:spLocks noGrp="1"/>
          </p:cNvSpPr>
          <p:nvPr>
            <p:ph type="subTitle" idx="12"/>
          </p:nvPr>
        </p:nvSpPr>
        <p:spPr>
          <a:xfrm>
            <a:off x="569342" y="756536"/>
            <a:ext cx="11053314" cy="457201"/>
          </a:xfrm>
          <a:prstGeom prst="rect">
            <a:avLst/>
          </a:prstGeom>
        </p:spPr>
        <p:txBody>
          <a:bodyPr>
            <a:noAutofit/>
          </a:bodyPr>
          <a:lstStyle>
            <a:lvl1pPr marL="0" indent="0" algn="ctr" rtl="1">
              <a:spcBef>
                <a:spcPts val="0"/>
              </a:spcBef>
              <a:buNone/>
              <a:defRPr sz="3200" b="0" i="0" spc="80" baseline="0">
                <a:solidFill>
                  <a:schemeClr val="tx1">
                    <a:lumMod val="65000"/>
                    <a:lumOff val="35000"/>
                  </a:schemeClr>
                </a:solidFill>
                <a:latin typeface="Arial" panose="020B0604020202020204" pitchFamily="34" charset="0"/>
                <a:cs typeface="Arial" panose="020B0604020202020204" pitchFamily="34" charset="0"/>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10" name="Rectangle 9">
            <a:extLst>
              <a:ext uri="{FF2B5EF4-FFF2-40B4-BE49-F238E27FC236}">
                <a16:creationId xmlns:a16="http://schemas.microsoft.com/office/drawing/2014/main" id="{43116A37-68B5-474C-B721-36189B64B389}"/>
              </a:ext>
            </a:extLst>
          </p:cNvPr>
          <p:cNvSpPr/>
          <p:nvPr userDrawn="1"/>
        </p:nvSpPr>
        <p:spPr>
          <a:xfrm>
            <a:off x="0" y="292608"/>
            <a:ext cx="12192000" cy="216350"/>
          </a:xfrm>
          <a:prstGeom prst="rect">
            <a:avLst/>
          </a:prstGeom>
          <a:gradFill>
            <a:gsLst>
              <a:gs pos="0">
                <a:srgbClr val="0298CA"/>
              </a:gs>
              <a:gs pos="100000">
                <a:srgbClr val="134985"/>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Picture Placeholder 2">
            <a:extLst>
              <a:ext uri="{FF2B5EF4-FFF2-40B4-BE49-F238E27FC236}">
                <a16:creationId xmlns:a16="http://schemas.microsoft.com/office/drawing/2014/main" id="{C5A31AF3-D4CE-C241-81DC-11DB4C8DE510}"/>
              </a:ext>
            </a:extLst>
          </p:cNvPr>
          <p:cNvSpPr>
            <a:spLocks noGrp="1" noChangeAspect="1"/>
          </p:cNvSpPr>
          <p:nvPr>
            <p:ph type="pic" idx="10" hasCustomPrompt="1"/>
          </p:nvPr>
        </p:nvSpPr>
        <p:spPr>
          <a:xfrm>
            <a:off x="1066798" y="1900069"/>
            <a:ext cx="10015095" cy="4443984"/>
          </a:xfrm>
          <a:prstGeom prst="rect">
            <a:avLst/>
          </a:prstGeom>
          <a:solidFill>
            <a:schemeClr val="bg1">
              <a:lumMod val="50000"/>
            </a:schemeClr>
          </a:solidFill>
          <a:ln>
            <a:noFill/>
          </a:ln>
        </p:spPr>
        <p:txBody>
          <a:bodyPr anchor="t">
            <a:normAutofit/>
          </a:bodyPr>
          <a:lstStyle>
            <a:lvl1pPr marL="0" indent="0" algn="r" rtl="1">
              <a:buNone/>
              <a:defRPr sz="2000">
                <a:latin typeface="Arial" panose="020B0604020202020204" pitchFamily="34" charset="0"/>
                <a:cs typeface="Arial" panose="020B0604020202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 or chart</a:t>
            </a:r>
          </a:p>
        </p:txBody>
      </p:sp>
      <p:sp>
        <p:nvSpPr>
          <p:cNvPr id="8" name="TextBox 7">
            <a:extLst>
              <a:ext uri="{FF2B5EF4-FFF2-40B4-BE49-F238E27FC236}">
                <a16:creationId xmlns:a16="http://schemas.microsoft.com/office/drawing/2014/main" id="{5201B484-DE6D-064B-9A77-7B061BEA63EF}"/>
              </a:ext>
            </a:extLst>
          </p:cNvPr>
          <p:cNvSpPr txBox="1"/>
          <p:nvPr userDrawn="1"/>
        </p:nvSpPr>
        <p:spPr>
          <a:xfrm>
            <a:off x="1069848" y="6469348"/>
            <a:ext cx="7081838" cy="207749"/>
          </a:xfrm>
          <a:prstGeom prst="rect">
            <a:avLst/>
          </a:prstGeom>
          <a:noFill/>
        </p:spPr>
        <p:txBody>
          <a:bodyPr>
            <a:spAutoFit/>
          </a:bodyPr>
          <a:lstStyle/>
          <a:p>
            <a:pPr algn="r" rtl="1">
              <a:defRPr/>
            </a:pPr>
            <a:r>
              <a:rPr lang="x-none" sz="700">
                <a:solidFill>
                  <a:srgbClr val="595959"/>
                </a:solidFill>
                <a:latin typeface="Arial" pitchFamily="-110" charset="0"/>
                <a:ea typeface="ＭＳ Ｐゴシック" pitchFamily="-110" charset="-128"/>
                <a:cs typeface="+mn-cs"/>
              </a:rPr>
              <a:t> </a:t>
            </a:r>
            <a:r>
              <a:rPr lang="en-US" sz="700" dirty="0">
                <a:solidFill>
                  <a:srgbClr val="595959"/>
                </a:solidFill>
                <a:latin typeface="Arial" pitchFamily="-110" charset="0"/>
                <a:ea typeface="ＭＳ Ｐゴシック" pitchFamily="-110" charset="-128"/>
                <a:cs typeface="+mn-cs"/>
              </a:rPr>
              <a:t>©</a:t>
            </a:r>
            <a:r>
              <a:rPr lang="x-none" sz="700">
                <a:solidFill>
                  <a:srgbClr val="595959"/>
                </a:solidFill>
                <a:latin typeface="Arial" pitchFamily="-110" charset="0"/>
                <a:ea typeface="ＭＳ Ｐゴシック" pitchFamily="-110" charset="-128"/>
                <a:cs typeface="+mn-cs"/>
              </a:rPr>
              <a:t> جميع حقوق الطبع محفوظة للإسكوا. لا تجوز إعادة استخدام أو طبع هذه المادة أو أي جزء منها من غير الحصول على إذن مسبق.</a:t>
            </a:r>
            <a:endParaRPr lang="en-US" sz="700" dirty="0">
              <a:solidFill>
                <a:srgbClr val="595959"/>
              </a:solidFill>
              <a:latin typeface="Arial" pitchFamily="-110" charset="0"/>
              <a:ea typeface="ＭＳ Ｐゴシック" pitchFamily="-110" charset="-128"/>
              <a:cs typeface="+mn-cs"/>
            </a:endParaRPr>
          </a:p>
        </p:txBody>
      </p:sp>
    </p:spTree>
    <p:extLst>
      <p:ext uri="{BB962C8B-B14F-4D97-AF65-F5344CB8AC3E}">
        <p14:creationId xmlns:p14="http://schemas.microsoft.com/office/powerpoint/2010/main" val="347599486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Conclusion-Slide">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0552838A-D563-314C-90AE-0F3BDB2D019F}"/>
              </a:ext>
            </a:extLst>
          </p:cNvPr>
          <p:cNvSpPr/>
          <p:nvPr userDrawn="1"/>
        </p:nvSpPr>
        <p:spPr>
          <a:xfrm>
            <a:off x="2650" y="2409691"/>
            <a:ext cx="8763526" cy="3256498"/>
          </a:xfrm>
          <a:prstGeom prst="rect">
            <a:avLst/>
          </a:prstGeom>
          <a:gradFill>
            <a:gsLst>
              <a:gs pos="0">
                <a:srgbClr val="0298CA"/>
              </a:gs>
              <a:gs pos="100000">
                <a:srgbClr val="134985"/>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1" eaLnBrk="1" latinLnBrk="0" hangingPunct="1"/>
            <a:endParaRPr lang="en-US"/>
          </a:p>
        </p:txBody>
      </p:sp>
      <p:sp>
        <p:nvSpPr>
          <p:cNvPr id="11" name="Rectangle 10">
            <a:extLst>
              <a:ext uri="{FF2B5EF4-FFF2-40B4-BE49-F238E27FC236}">
                <a16:creationId xmlns:a16="http://schemas.microsoft.com/office/drawing/2014/main" id="{94980F9C-BADB-F548-901A-499190A68982}"/>
              </a:ext>
            </a:extLst>
          </p:cNvPr>
          <p:cNvSpPr/>
          <p:nvPr userDrawn="1"/>
        </p:nvSpPr>
        <p:spPr>
          <a:xfrm>
            <a:off x="8766176" y="2409691"/>
            <a:ext cx="3425824" cy="3263900"/>
          </a:xfrm>
          <a:prstGeom prst="rect">
            <a:avLst/>
          </a:prstGeom>
          <a:solidFill>
            <a:schemeClr val="bg1">
              <a:lumMod val="95000"/>
            </a:schemeClr>
          </a:solidFill>
          <a:ln>
            <a:noFill/>
          </a:ln>
        </p:spPr>
        <p:txBody>
          <a:bodyPr vert="horz" lIns="91440" tIns="45720" rIns="91440" bIns="45720" rtlCol="0" anchor="t">
            <a:normAutofit/>
          </a:bodyPr>
          <a:lstStyle/>
          <a:p>
            <a:pPr marL="0" lvl="0" indent="0" algn="r" defTabSz="914400" rtl="1" eaLnBrk="1" latinLnBrk="0" hangingPunct="1">
              <a:lnSpc>
                <a:spcPct val="110000"/>
              </a:lnSpc>
              <a:spcBef>
                <a:spcPts val="900"/>
              </a:spcBef>
              <a:spcAft>
                <a:spcPts val="0"/>
              </a:spcAft>
              <a:buClr>
                <a:schemeClr val="tx1">
                  <a:lumMod val="85000"/>
                  <a:lumOff val="15000"/>
                </a:schemeClr>
              </a:buClr>
              <a:buFont typeface="Garamond" pitchFamily="18" charset="0"/>
              <a:buNone/>
            </a:pPr>
            <a:endParaRPr lang="en-US" sz="2000">
              <a:solidFill>
                <a:schemeClr val="tx1"/>
              </a:solidFill>
            </a:endParaRPr>
          </a:p>
        </p:txBody>
      </p:sp>
      <p:sp>
        <p:nvSpPr>
          <p:cNvPr id="2" name="Title 1"/>
          <p:cNvSpPr>
            <a:spLocks noGrp="1"/>
          </p:cNvSpPr>
          <p:nvPr>
            <p:ph type="ctrTitle" hasCustomPrompt="1"/>
          </p:nvPr>
        </p:nvSpPr>
        <p:spPr>
          <a:xfrm>
            <a:off x="528852" y="3034907"/>
            <a:ext cx="8025181" cy="1956585"/>
          </a:xfrm>
          <a:prstGeom prst="rect">
            <a:avLst/>
          </a:prstGeom>
        </p:spPr>
        <p:txBody>
          <a:bodyPr tIns="45720" bIns="45720" anchor="ctr">
            <a:normAutofit/>
          </a:bodyPr>
          <a:lstStyle>
            <a:lvl1pPr algn="r" rtl="1">
              <a:lnSpc>
                <a:spcPct val="83000"/>
              </a:lnSpc>
              <a:defRPr lang="en-US" sz="4400" b="0" i="0" kern="1200" cap="none" spc="-100" baseline="0" dirty="0">
                <a:solidFill>
                  <a:schemeClr val="bg1"/>
                </a:solidFill>
                <a:effectLst/>
                <a:latin typeface="Arial" panose="020B0604020202020204" pitchFamily="34" charset="0"/>
                <a:ea typeface="+mn-ea"/>
                <a:cs typeface="Arial" panose="020B0604020202020204" pitchFamily="34" charset="0"/>
              </a:defRPr>
            </a:lvl1pPr>
          </a:lstStyle>
          <a:p>
            <a:r>
              <a:rPr lang="ar-SA" dirty="0"/>
              <a:t>شكراً</a:t>
            </a:r>
            <a:endParaRPr lang="en-US" dirty="0"/>
          </a:p>
        </p:txBody>
      </p:sp>
      <p:pic>
        <p:nvPicPr>
          <p:cNvPr id="12" name="Picture 11">
            <a:extLst>
              <a:ext uri="{FF2B5EF4-FFF2-40B4-BE49-F238E27FC236}">
                <a16:creationId xmlns:a16="http://schemas.microsoft.com/office/drawing/2014/main" id="{84D89AA9-703A-C444-B48A-0BE04BFBD4DD}"/>
              </a:ext>
            </a:extLst>
          </p:cNvPr>
          <p:cNvPicPr>
            <a:picLocks noChangeAspect="1"/>
          </p:cNvPicPr>
          <p:nvPr userDrawn="1"/>
        </p:nvPicPr>
        <p:blipFill>
          <a:blip r:embed="rId2"/>
          <a:srcRect/>
          <a:stretch/>
        </p:blipFill>
        <p:spPr>
          <a:xfrm>
            <a:off x="8793695" y="455205"/>
            <a:ext cx="2695448" cy="881888"/>
          </a:xfrm>
          <a:prstGeom prst="rect">
            <a:avLst/>
          </a:prstGeom>
        </p:spPr>
      </p:pic>
    </p:spTree>
    <p:extLst>
      <p:ext uri="{BB962C8B-B14F-4D97-AF65-F5344CB8AC3E}">
        <p14:creationId xmlns:p14="http://schemas.microsoft.com/office/powerpoint/2010/main" val="9039452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6169052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Section-Title">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FD712B4-46EA-F945-815F-208955F2242B}"/>
              </a:ext>
            </a:extLst>
          </p:cNvPr>
          <p:cNvSpPr/>
          <p:nvPr userDrawn="1"/>
        </p:nvSpPr>
        <p:spPr>
          <a:xfrm>
            <a:off x="0" y="1564301"/>
            <a:ext cx="12192000" cy="4353419"/>
          </a:xfrm>
          <a:prstGeom prst="rect">
            <a:avLst/>
          </a:prstGeom>
          <a:gradFill>
            <a:gsLst>
              <a:gs pos="0">
                <a:srgbClr val="0298CA"/>
              </a:gs>
              <a:gs pos="100000">
                <a:srgbClr val="134985"/>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1" eaLnBrk="1" latinLnBrk="0" hangingPunct="1"/>
            <a:endParaRPr lang="en-US"/>
          </a:p>
        </p:txBody>
      </p:sp>
      <p:sp>
        <p:nvSpPr>
          <p:cNvPr id="2" name="Title 1"/>
          <p:cNvSpPr>
            <a:spLocks noGrp="1"/>
          </p:cNvSpPr>
          <p:nvPr>
            <p:ph type="ctrTitle" hasCustomPrompt="1"/>
          </p:nvPr>
        </p:nvSpPr>
        <p:spPr>
          <a:xfrm>
            <a:off x="1533527" y="2218793"/>
            <a:ext cx="8933796" cy="2367383"/>
          </a:xfrm>
          <a:prstGeom prst="rect">
            <a:avLst/>
          </a:prstGeom>
        </p:spPr>
        <p:txBody>
          <a:bodyPr tIns="45720" bIns="45720" anchor="ctr">
            <a:normAutofit/>
          </a:bodyPr>
          <a:lstStyle>
            <a:lvl1pPr algn="ctr" rtl="1">
              <a:lnSpc>
                <a:spcPct val="83000"/>
              </a:lnSpc>
              <a:defRPr lang="en-US" sz="5400" b="0" i="0" kern="1200" cap="none" spc="-100" baseline="0" dirty="0">
                <a:solidFill>
                  <a:schemeClr val="bg1"/>
                </a:solidFill>
                <a:effectLst/>
                <a:latin typeface="Arial" panose="020B0604020202020204" pitchFamily="34" charset="0"/>
                <a:ea typeface="+mn-ea"/>
                <a:cs typeface="Arial" panose="020B0604020202020204" pitchFamily="34" charset="0"/>
              </a:defRPr>
            </a:lvl1pPr>
          </a:lstStyle>
          <a:p>
            <a:r>
              <a:rPr lang="en-US" dirty="0"/>
              <a:t>Click to Edit Master Title Style</a:t>
            </a:r>
          </a:p>
        </p:txBody>
      </p:sp>
      <p:sp>
        <p:nvSpPr>
          <p:cNvPr id="3" name="Subtitle 2"/>
          <p:cNvSpPr>
            <a:spLocks noGrp="1"/>
          </p:cNvSpPr>
          <p:nvPr>
            <p:ph type="subTitle" idx="1"/>
          </p:nvPr>
        </p:nvSpPr>
        <p:spPr>
          <a:xfrm>
            <a:off x="1533525" y="4677998"/>
            <a:ext cx="8936846" cy="457201"/>
          </a:xfrm>
          <a:prstGeom prst="rect">
            <a:avLst/>
          </a:prstGeom>
        </p:spPr>
        <p:txBody>
          <a:bodyPr>
            <a:noAutofit/>
          </a:bodyPr>
          <a:lstStyle>
            <a:lvl1pPr marL="0" indent="0" algn="ctr" rtl="1">
              <a:spcBef>
                <a:spcPts val="0"/>
              </a:spcBef>
              <a:buNone/>
              <a:defRPr sz="3200" spc="80" baseline="0">
                <a:solidFill>
                  <a:schemeClr val="bg1"/>
                </a:solidFill>
                <a:latin typeface="Arial" panose="020B0604020202020204" pitchFamily="34" charset="0"/>
                <a:cs typeface="Arial" panose="020B0604020202020204" pitchFamily="34" charset="0"/>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10" name="TextBox 9">
            <a:extLst>
              <a:ext uri="{FF2B5EF4-FFF2-40B4-BE49-F238E27FC236}">
                <a16:creationId xmlns:a16="http://schemas.microsoft.com/office/drawing/2014/main" id="{0B226656-38C9-B349-8BF2-3906B17792AC}"/>
              </a:ext>
            </a:extLst>
          </p:cNvPr>
          <p:cNvSpPr txBox="1"/>
          <p:nvPr userDrawn="1"/>
        </p:nvSpPr>
        <p:spPr>
          <a:xfrm>
            <a:off x="2555081" y="6472813"/>
            <a:ext cx="7081838" cy="215444"/>
          </a:xfrm>
          <a:prstGeom prst="rect">
            <a:avLst/>
          </a:prstGeom>
          <a:noFill/>
        </p:spPr>
        <p:txBody>
          <a:bodyPr>
            <a:spAutoFit/>
          </a:bodyPr>
          <a:lstStyle/>
          <a:p>
            <a:pPr algn="ctr" rtl="1">
              <a:defRPr/>
            </a:pPr>
            <a:r>
              <a:rPr lang="x-none" sz="750" dirty="0">
                <a:solidFill>
                  <a:srgbClr val="595959"/>
                </a:solidFill>
                <a:latin typeface="Arial" pitchFamily="-110" charset="0"/>
                <a:ea typeface="ＭＳ Ｐゴシック" pitchFamily="-110" charset="-128"/>
                <a:cs typeface="+mn-cs"/>
              </a:rPr>
              <a:t> </a:t>
            </a:r>
            <a:r>
              <a:rPr lang="en-US" sz="750" dirty="0">
                <a:solidFill>
                  <a:srgbClr val="595959"/>
                </a:solidFill>
                <a:latin typeface="Arial" pitchFamily="-110" charset="0"/>
                <a:ea typeface="ＭＳ Ｐゴシック" pitchFamily="-110" charset="-128"/>
                <a:cs typeface="+mn-cs"/>
              </a:rPr>
              <a:t>©</a:t>
            </a:r>
            <a:r>
              <a:rPr lang="x-none" sz="750" dirty="0">
                <a:solidFill>
                  <a:srgbClr val="595959"/>
                </a:solidFill>
                <a:latin typeface="Arial" pitchFamily="-110" charset="0"/>
                <a:ea typeface="ＭＳ Ｐゴシック" pitchFamily="-110" charset="-128"/>
                <a:cs typeface="+mn-cs"/>
              </a:rPr>
              <a:t> جميع حقوق الطبع محفوظة للإسكوا. لا تجوز إعادة استخدام أو طبع هذه المادة أو أي جزء منها من غير الحصول على إذن مسبق.</a:t>
            </a:r>
            <a:endParaRPr lang="en-US" sz="750" dirty="0">
              <a:solidFill>
                <a:srgbClr val="595959"/>
              </a:solidFill>
              <a:latin typeface="Arial" pitchFamily="-110" charset="0"/>
              <a:ea typeface="ＭＳ Ｐゴシック" pitchFamily="-110" charset="-128"/>
              <a:cs typeface="+mn-cs"/>
            </a:endParaRPr>
          </a:p>
        </p:txBody>
      </p:sp>
      <p:pic>
        <p:nvPicPr>
          <p:cNvPr id="11" name="Picture 10">
            <a:extLst>
              <a:ext uri="{FF2B5EF4-FFF2-40B4-BE49-F238E27FC236}">
                <a16:creationId xmlns:a16="http://schemas.microsoft.com/office/drawing/2014/main" id="{2DECA36A-9CD8-0C46-B55F-D33DAB78C51E}"/>
              </a:ext>
            </a:extLst>
          </p:cNvPr>
          <p:cNvPicPr>
            <a:picLocks noChangeAspect="1"/>
          </p:cNvPicPr>
          <p:nvPr userDrawn="1"/>
        </p:nvPicPr>
        <p:blipFill>
          <a:blip r:embed="rId2"/>
          <a:srcRect/>
          <a:stretch/>
        </p:blipFill>
        <p:spPr>
          <a:xfrm>
            <a:off x="8394535" y="324610"/>
            <a:ext cx="3094608" cy="1012484"/>
          </a:xfrm>
          <a:prstGeom prst="rect">
            <a:avLst/>
          </a:prstGeom>
        </p:spPr>
      </p:pic>
    </p:spTree>
    <p:extLst>
      <p:ext uri="{BB962C8B-B14F-4D97-AF65-F5344CB8AC3E}">
        <p14:creationId xmlns:p14="http://schemas.microsoft.com/office/powerpoint/2010/main" val="40045016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Section-Subtitle">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4BF7176-84F6-D44C-9D31-8AC3C2AB082D}"/>
              </a:ext>
            </a:extLst>
          </p:cNvPr>
          <p:cNvSpPr/>
          <p:nvPr userDrawn="1"/>
        </p:nvSpPr>
        <p:spPr>
          <a:xfrm>
            <a:off x="2650" y="2409691"/>
            <a:ext cx="8791044" cy="3256498"/>
          </a:xfrm>
          <a:prstGeom prst="rect">
            <a:avLst/>
          </a:prstGeom>
          <a:gradFill>
            <a:gsLst>
              <a:gs pos="0">
                <a:srgbClr val="0298CA"/>
              </a:gs>
              <a:gs pos="100000">
                <a:srgbClr val="134985"/>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a:p>
        </p:txBody>
      </p:sp>
      <p:sp>
        <p:nvSpPr>
          <p:cNvPr id="8" name="Rectangle 7">
            <a:extLst>
              <a:ext uri="{FF2B5EF4-FFF2-40B4-BE49-F238E27FC236}">
                <a16:creationId xmlns:a16="http://schemas.microsoft.com/office/drawing/2014/main" id="{A40D9A51-250E-4249-A28F-8BCB6AF9B0EA}"/>
              </a:ext>
            </a:extLst>
          </p:cNvPr>
          <p:cNvSpPr/>
          <p:nvPr userDrawn="1"/>
        </p:nvSpPr>
        <p:spPr>
          <a:xfrm>
            <a:off x="8793694" y="2409691"/>
            <a:ext cx="3398305" cy="3263900"/>
          </a:xfrm>
          <a:prstGeom prst="rect">
            <a:avLst/>
          </a:prstGeom>
          <a:solidFill>
            <a:schemeClr val="bg1">
              <a:lumMod val="95000"/>
            </a:schemeClr>
          </a:solidFill>
          <a:ln>
            <a:noFill/>
          </a:ln>
        </p:spPr>
        <p:txBody>
          <a:bodyPr vert="horz" lIns="91440" tIns="45720" rIns="91440" bIns="45720" rtlCol="0" anchor="t">
            <a:normAutofit/>
          </a:bodyPr>
          <a:lstStyle/>
          <a:p>
            <a:pPr lvl="0" indent="0">
              <a:lnSpc>
                <a:spcPct val="110000"/>
              </a:lnSpc>
              <a:spcBef>
                <a:spcPts val="900"/>
              </a:spcBef>
              <a:spcAft>
                <a:spcPts val="0"/>
              </a:spcAft>
              <a:buClr>
                <a:schemeClr val="tx1">
                  <a:lumMod val="85000"/>
                  <a:lumOff val="15000"/>
                </a:schemeClr>
              </a:buClr>
              <a:buFont typeface="Garamond" pitchFamily="18" charset="0"/>
              <a:buNone/>
            </a:pPr>
            <a:endParaRPr lang="en-US" sz="2000">
              <a:solidFill>
                <a:schemeClr val="tx1"/>
              </a:solidFill>
            </a:endParaRPr>
          </a:p>
        </p:txBody>
      </p:sp>
      <p:sp>
        <p:nvSpPr>
          <p:cNvPr id="2" name="Title 1"/>
          <p:cNvSpPr>
            <a:spLocks noGrp="1"/>
          </p:cNvSpPr>
          <p:nvPr>
            <p:ph type="ctrTitle" hasCustomPrompt="1"/>
          </p:nvPr>
        </p:nvSpPr>
        <p:spPr>
          <a:xfrm>
            <a:off x="525959" y="2792624"/>
            <a:ext cx="8025181" cy="1956585"/>
          </a:xfrm>
          <a:prstGeom prst="rect">
            <a:avLst/>
          </a:prstGeom>
        </p:spPr>
        <p:txBody>
          <a:bodyPr tIns="45720" bIns="45720" anchor="ctr">
            <a:normAutofit/>
          </a:bodyPr>
          <a:lstStyle>
            <a:lvl1pPr algn="r" rtl="1">
              <a:lnSpc>
                <a:spcPct val="83000"/>
              </a:lnSpc>
              <a:defRPr lang="en-US" sz="4400" b="0" i="0" kern="1200" cap="none" spc="-100" baseline="0" dirty="0">
                <a:solidFill>
                  <a:schemeClr val="bg1"/>
                </a:solidFill>
                <a:effectLst/>
                <a:latin typeface="Arial" panose="020B0604020202020204" pitchFamily="34" charset="0"/>
                <a:ea typeface="+mn-ea"/>
                <a:cs typeface="Arial" panose="020B0604020202020204" pitchFamily="34" charset="0"/>
              </a:defRPr>
            </a:lvl1pPr>
          </a:lstStyle>
          <a:p>
            <a:r>
              <a:rPr lang="en-US" dirty="0"/>
              <a:t>Click to Edit Master Title Style</a:t>
            </a:r>
          </a:p>
        </p:txBody>
      </p:sp>
      <p:sp>
        <p:nvSpPr>
          <p:cNvPr id="3" name="Subtitle 2"/>
          <p:cNvSpPr>
            <a:spLocks noGrp="1"/>
          </p:cNvSpPr>
          <p:nvPr>
            <p:ph type="subTitle" idx="1"/>
          </p:nvPr>
        </p:nvSpPr>
        <p:spPr>
          <a:xfrm>
            <a:off x="525959" y="4846405"/>
            <a:ext cx="8025181" cy="457201"/>
          </a:xfrm>
          <a:prstGeom prst="rect">
            <a:avLst/>
          </a:prstGeom>
        </p:spPr>
        <p:txBody>
          <a:bodyPr>
            <a:noAutofit/>
          </a:bodyPr>
          <a:lstStyle>
            <a:lvl1pPr marL="0" indent="0" algn="r" rtl="1">
              <a:spcBef>
                <a:spcPts val="0"/>
              </a:spcBef>
              <a:buNone/>
              <a:defRPr sz="3200" spc="80" baseline="0">
                <a:solidFill>
                  <a:schemeClr val="bg1"/>
                </a:solidFill>
                <a:latin typeface="Arial" panose="020B0604020202020204" pitchFamily="34" charset="0"/>
                <a:cs typeface="Arial" panose="020B0604020202020204" pitchFamily="34" charset="0"/>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9" name="TextBox 8">
            <a:extLst>
              <a:ext uri="{FF2B5EF4-FFF2-40B4-BE49-F238E27FC236}">
                <a16:creationId xmlns:a16="http://schemas.microsoft.com/office/drawing/2014/main" id="{95E19219-F76D-7748-8FC4-0CB9534DA2C7}"/>
              </a:ext>
            </a:extLst>
          </p:cNvPr>
          <p:cNvSpPr txBox="1"/>
          <p:nvPr userDrawn="1"/>
        </p:nvSpPr>
        <p:spPr>
          <a:xfrm>
            <a:off x="1711856" y="6488915"/>
            <a:ext cx="7081838" cy="207749"/>
          </a:xfrm>
          <a:prstGeom prst="rect">
            <a:avLst/>
          </a:prstGeom>
          <a:noFill/>
        </p:spPr>
        <p:txBody>
          <a:bodyPr>
            <a:spAutoFit/>
          </a:bodyPr>
          <a:lstStyle/>
          <a:p>
            <a:pPr algn="r" rtl="1">
              <a:defRPr/>
            </a:pPr>
            <a:r>
              <a:rPr lang="x-none" sz="700">
                <a:solidFill>
                  <a:srgbClr val="595959"/>
                </a:solidFill>
                <a:latin typeface="Arial" pitchFamily="-110" charset="0"/>
                <a:ea typeface="ＭＳ Ｐゴシック" pitchFamily="-110" charset="-128"/>
                <a:cs typeface="+mn-cs"/>
              </a:rPr>
              <a:t> </a:t>
            </a:r>
            <a:r>
              <a:rPr lang="en-US" sz="700" dirty="0">
                <a:solidFill>
                  <a:srgbClr val="595959"/>
                </a:solidFill>
                <a:latin typeface="Arial" pitchFamily="-110" charset="0"/>
                <a:ea typeface="ＭＳ Ｐゴシック" pitchFamily="-110" charset="-128"/>
                <a:cs typeface="+mn-cs"/>
              </a:rPr>
              <a:t>©</a:t>
            </a:r>
            <a:r>
              <a:rPr lang="x-none" sz="700">
                <a:solidFill>
                  <a:srgbClr val="595959"/>
                </a:solidFill>
                <a:latin typeface="Arial" pitchFamily="-110" charset="0"/>
                <a:ea typeface="ＭＳ Ｐゴシック" pitchFamily="-110" charset="-128"/>
                <a:cs typeface="+mn-cs"/>
              </a:rPr>
              <a:t> جميع حقوق الطبع محفوظة للإسكوا. لا تجوز إعادة استخدام أو طبع هذه المادة أو أي جزء منها من غير الحصول على إذن مسبق.</a:t>
            </a:r>
            <a:endParaRPr lang="en-US" sz="700" dirty="0">
              <a:solidFill>
                <a:srgbClr val="595959"/>
              </a:solidFill>
              <a:latin typeface="Arial" pitchFamily="-110" charset="0"/>
              <a:ea typeface="ＭＳ Ｐゴシック" pitchFamily="-110" charset="-128"/>
              <a:cs typeface="+mn-cs"/>
            </a:endParaRPr>
          </a:p>
        </p:txBody>
      </p:sp>
      <p:pic>
        <p:nvPicPr>
          <p:cNvPr id="12" name="Picture 11">
            <a:extLst>
              <a:ext uri="{FF2B5EF4-FFF2-40B4-BE49-F238E27FC236}">
                <a16:creationId xmlns:a16="http://schemas.microsoft.com/office/drawing/2014/main" id="{EDF6BA29-152B-E342-911F-F353625A49E6}"/>
              </a:ext>
            </a:extLst>
          </p:cNvPr>
          <p:cNvPicPr>
            <a:picLocks noChangeAspect="1"/>
          </p:cNvPicPr>
          <p:nvPr userDrawn="1"/>
        </p:nvPicPr>
        <p:blipFill>
          <a:blip r:embed="rId2"/>
          <a:srcRect/>
          <a:stretch/>
        </p:blipFill>
        <p:spPr>
          <a:xfrm>
            <a:off x="8793695" y="455205"/>
            <a:ext cx="2695448" cy="881888"/>
          </a:xfrm>
          <a:prstGeom prst="rect">
            <a:avLst/>
          </a:prstGeom>
        </p:spPr>
      </p:pic>
    </p:spTree>
    <p:extLst>
      <p:ext uri="{BB962C8B-B14F-4D97-AF65-F5344CB8AC3E}">
        <p14:creationId xmlns:p14="http://schemas.microsoft.com/office/powerpoint/2010/main" val="25087813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Section-Subtitle-Picture">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63E7C4C2-67F5-B94E-81E7-00528ABC2B76}"/>
              </a:ext>
            </a:extLst>
          </p:cNvPr>
          <p:cNvSpPr/>
          <p:nvPr userDrawn="1"/>
        </p:nvSpPr>
        <p:spPr>
          <a:xfrm>
            <a:off x="-1" y="2409691"/>
            <a:ext cx="8793696" cy="3256498"/>
          </a:xfrm>
          <a:prstGeom prst="rect">
            <a:avLst/>
          </a:prstGeom>
          <a:gradFill>
            <a:gsLst>
              <a:gs pos="0">
                <a:srgbClr val="0298CA"/>
              </a:gs>
              <a:gs pos="100000">
                <a:srgbClr val="134985"/>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323681" y="1719747"/>
            <a:ext cx="8267940" cy="457201"/>
          </a:xfrm>
          <a:prstGeom prst="rect">
            <a:avLst/>
          </a:prstGeom>
        </p:spPr>
        <p:txBody>
          <a:bodyPr>
            <a:noAutofit/>
          </a:bodyPr>
          <a:lstStyle>
            <a:lvl1pPr marL="0" indent="0" algn="r" rtl="1">
              <a:spcBef>
                <a:spcPts val="0"/>
              </a:spcBef>
              <a:buNone/>
              <a:defRPr sz="3600" b="0" i="0" spc="80" baseline="0">
                <a:solidFill>
                  <a:schemeClr val="tx1">
                    <a:lumMod val="65000"/>
                    <a:lumOff val="35000"/>
                  </a:schemeClr>
                </a:solidFill>
                <a:latin typeface="Arial" panose="020B0604020202020204" pitchFamily="34" charset="0"/>
                <a:cs typeface="Arial" panose="020B0604020202020204" pitchFamily="34" charset="0"/>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Picture Placeholder 2">
            <a:extLst>
              <a:ext uri="{FF2B5EF4-FFF2-40B4-BE49-F238E27FC236}">
                <a16:creationId xmlns:a16="http://schemas.microsoft.com/office/drawing/2014/main" id="{B53B761F-AC01-FC44-8276-E78878FB5F4D}"/>
              </a:ext>
            </a:extLst>
          </p:cNvPr>
          <p:cNvSpPr>
            <a:spLocks noGrp="1" noChangeAspect="1"/>
          </p:cNvSpPr>
          <p:nvPr>
            <p:ph type="pic" idx="10"/>
          </p:nvPr>
        </p:nvSpPr>
        <p:spPr>
          <a:xfrm>
            <a:off x="8793695" y="2409691"/>
            <a:ext cx="3398305" cy="3256498"/>
          </a:xfrm>
          <a:prstGeom prst="rect">
            <a:avLst/>
          </a:prstGeom>
          <a:solidFill>
            <a:schemeClr val="bg1">
              <a:lumMod val="50000"/>
            </a:schemeClr>
          </a:solidFill>
          <a:ln>
            <a:noFill/>
          </a:ln>
        </p:spPr>
        <p:txBody>
          <a:bodyPr anchor="t">
            <a:normAutofit/>
          </a:bodyPr>
          <a:lstStyle>
            <a:lvl1pPr marL="0" indent="0" algn="r" rtl="1">
              <a:buNone/>
              <a:defRPr sz="2000">
                <a:latin typeface="Arial" panose="020B0604020202020204" pitchFamily="34" charset="0"/>
                <a:cs typeface="Arial" panose="020B0604020202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8" name="Content Placeholder 3">
            <a:extLst>
              <a:ext uri="{FF2B5EF4-FFF2-40B4-BE49-F238E27FC236}">
                <a16:creationId xmlns:a16="http://schemas.microsoft.com/office/drawing/2014/main" id="{60C7FB0A-A388-BB43-9634-7DEE2E8D6BA6}"/>
              </a:ext>
            </a:extLst>
          </p:cNvPr>
          <p:cNvSpPr>
            <a:spLocks noGrp="1"/>
          </p:cNvSpPr>
          <p:nvPr>
            <p:ph sz="half" idx="2"/>
          </p:nvPr>
        </p:nvSpPr>
        <p:spPr>
          <a:xfrm>
            <a:off x="523310" y="2644988"/>
            <a:ext cx="8025180" cy="3021201"/>
          </a:xfrm>
          <a:prstGeom prst="rect">
            <a:avLst/>
          </a:prstGeom>
        </p:spPr>
        <p:txBody>
          <a:bodyPr/>
          <a:lstStyle>
            <a:lvl1pPr marL="0" indent="0" algn="r" rtl="1">
              <a:buClr>
                <a:schemeClr val="bg1"/>
              </a:buClr>
              <a:buFontTx/>
              <a:buNone/>
              <a:defRPr sz="2800" b="0">
                <a:solidFill>
                  <a:schemeClr val="bg1"/>
                </a:solidFill>
                <a:latin typeface="Arial" panose="020B0604020202020204" pitchFamily="34" charset="0"/>
                <a:cs typeface="Arial" panose="020B0604020202020204" pitchFamily="34" charset="0"/>
              </a:defRPr>
            </a:lvl1pPr>
            <a:lvl2pPr marL="539750" indent="-265113" algn="r" rtl="1">
              <a:buClr>
                <a:schemeClr val="bg1"/>
              </a:buClr>
              <a:buSzPct val="120000"/>
              <a:buFont typeface="Wingdings" pitchFamily="2" charset="2"/>
              <a:buChar char="§"/>
              <a:tabLst/>
              <a:defRPr sz="2800">
                <a:solidFill>
                  <a:schemeClr val="bg1"/>
                </a:solidFill>
                <a:latin typeface="Arial" panose="020B0604020202020204" pitchFamily="34" charset="0"/>
                <a:cs typeface="Arial" panose="020B0604020202020204" pitchFamily="34" charset="0"/>
              </a:defRPr>
            </a:lvl2pPr>
            <a:lvl3pPr marL="731520" indent="-182880" algn="r" rtl="1">
              <a:buClr>
                <a:schemeClr val="bg1"/>
              </a:buClr>
              <a:buFont typeface="Wingdings" pitchFamily="2" charset="2"/>
              <a:buChar char="§"/>
              <a:defRPr sz="2400">
                <a:solidFill>
                  <a:schemeClr val="bg1"/>
                </a:solidFill>
                <a:latin typeface="Arial" panose="020B0604020202020204" pitchFamily="34" charset="0"/>
                <a:cs typeface="Arial" panose="020B0604020202020204" pitchFamily="34" charset="0"/>
              </a:defRPr>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p:txBody>
      </p:sp>
      <p:pic>
        <p:nvPicPr>
          <p:cNvPr id="11" name="Picture 10">
            <a:extLst>
              <a:ext uri="{FF2B5EF4-FFF2-40B4-BE49-F238E27FC236}">
                <a16:creationId xmlns:a16="http://schemas.microsoft.com/office/drawing/2014/main" id="{CEE9879D-020F-0A41-B9AF-67249EE208E0}"/>
              </a:ext>
            </a:extLst>
          </p:cNvPr>
          <p:cNvPicPr>
            <a:picLocks noChangeAspect="1"/>
          </p:cNvPicPr>
          <p:nvPr userDrawn="1"/>
        </p:nvPicPr>
        <p:blipFill>
          <a:blip r:embed="rId2"/>
          <a:srcRect/>
          <a:stretch/>
        </p:blipFill>
        <p:spPr>
          <a:xfrm>
            <a:off x="8793695" y="455205"/>
            <a:ext cx="2695448" cy="881888"/>
          </a:xfrm>
          <a:prstGeom prst="rect">
            <a:avLst/>
          </a:prstGeom>
        </p:spPr>
      </p:pic>
      <p:sp>
        <p:nvSpPr>
          <p:cNvPr id="12" name="TextBox 11">
            <a:extLst>
              <a:ext uri="{FF2B5EF4-FFF2-40B4-BE49-F238E27FC236}">
                <a16:creationId xmlns:a16="http://schemas.microsoft.com/office/drawing/2014/main" id="{DF4AEF94-C802-9546-8C95-3AAC61E22B12}"/>
              </a:ext>
            </a:extLst>
          </p:cNvPr>
          <p:cNvSpPr txBox="1"/>
          <p:nvPr userDrawn="1"/>
        </p:nvSpPr>
        <p:spPr>
          <a:xfrm>
            <a:off x="1711856" y="6488915"/>
            <a:ext cx="7081838" cy="207749"/>
          </a:xfrm>
          <a:prstGeom prst="rect">
            <a:avLst/>
          </a:prstGeom>
          <a:noFill/>
        </p:spPr>
        <p:txBody>
          <a:bodyPr>
            <a:spAutoFit/>
          </a:bodyPr>
          <a:lstStyle/>
          <a:p>
            <a:pPr algn="r" rtl="1">
              <a:defRPr/>
            </a:pPr>
            <a:r>
              <a:rPr lang="x-none" sz="700">
                <a:solidFill>
                  <a:srgbClr val="595959"/>
                </a:solidFill>
                <a:latin typeface="Arial" pitchFamily="-110" charset="0"/>
                <a:ea typeface="ＭＳ Ｐゴシック" pitchFamily="-110" charset="-128"/>
                <a:cs typeface="+mn-cs"/>
              </a:rPr>
              <a:t> </a:t>
            </a:r>
            <a:r>
              <a:rPr lang="en-US" sz="700" dirty="0">
                <a:solidFill>
                  <a:srgbClr val="595959"/>
                </a:solidFill>
                <a:latin typeface="Arial" pitchFamily="-110" charset="0"/>
                <a:ea typeface="ＭＳ Ｐゴシック" pitchFamily="-110" charset="-128"/>
                <a:cs typeface="+mn-cs"/>
              </a:rPr>
              <a:t>©</a:t>
            </a:r>
            <a:r>
              <a:rPr lang="x-none" sz="700">
                <a:solidFill>
                  <a:srgbClr val="595959"/>
                </a:solidFill>
                <a:latin typeface="Arial" pitchFamily="-110" charset="0"/>
                <a:ea typeface="ＭＳ Ｐゴシック" pitchFamily="-110" charset="-128"/>
                <a:cs typeface="+mn-cs"/>
              </a:rPr>
              <a:t> جميع حقوق الطبع محفوظة للإسكوا. لا تجوز إعادة استخدام أو طبع هذه المادة أو أي جزء منها من غير الحصول على إذن مسبق.</a:t>
            </a:r>
            <a:endParaRPr lang="en-US" sz="700" dirty="0">
              <a:solidFill>
                <a:srgbClr val="595959"/>
              </a:solidFill>
              <a:latin typeface="Arial" pitchFamily="-110" charset="0"/>
              <a:ea typeface="ＭＳ Ｐゴシック" pitchFamily="-110" charset="-128"/>
              <a:cs typeface="+mn-cs"/>
            </a:endParaRPr>
          </a:p>
        </p:txBody>
      </p:sp>
    </p:spTree>
    <p:extLst>
      <p:ext uri="{BB962C8B-B14F-4D97-AF65-F5344CB8AC3E}">
        <p14:creationId xmlns:p14="http://schemas.microsoft.com/office/powerpoint/2010/main" val="20458501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Regular-Slide">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9FD343C2-E4F1-7F46-A2F1-08FBA3E6E026}"/>
              </a:ext>
            </a:extLst>
          </p:cNvPr>
          <p:cNvSpPr/>
          <p:nvPr userDrawn="1"/>
        </p:nvSpPr>
        <p:spPr>
          <a:xfrm>
            <a:off x="0" y="292608"/>
            <a:ext cx="12192000" cy="1078992"/>
          </a:xfrm>
          <a:prstGeom prst="rect">
            <a:avLst/>
          </a:prstGeom>
          <a:gradFill>
            <a:gsLst>
              <a:gs pos="0">
                <a:srgbClr val="0298CA"/>
              </a:gs>
              <a:gs pos="100000">
                <a:srgbClr val="134985"/>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569343" y="557783"/>
            <a:ext cx="11053313" cy="457201"/>
          </a:xfrm>
          <a:prstGeom prst="rect">
            <a:avLst/>
          </a:prstGeom>
        </p:spPr>
        <p:txBody>
          <a:bodyPr>
            <a:noAutofit/>
          </a:bodyPr>
          <a:lstStyle>
            <a:lvl1pPr marL="0" indent="0" algn="ctr" rtl="1">
              <a:spcBef>
                <a:spcPts val="0"/>
              </a:spcBef>
              <a:buNone/>
              <a:defRPr sz="3600" b="0" i="0" spc="80" baseline="0">
                <a:solidFill>
                  <a:schemeClr val="bg1"/>
                </a:solidFill>
                <a:latin typeface="Arial" panose="020B0604020202020204" pitchFamily="34" charset="0"/>
                <a:cs typeface="Arial" panose="020B0604020202020204" pitchFamily="34" charset="0"/>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5" name="Rectangle 4">
            <a:extLst>
              <a:ext uri="{FF2B5EF4-FFF2-40B4-BE49-F238E27FC236}">
                <a16:creationId xmlns:a16="http://schemas.microsoft.com/office/drawing/2014/main" id="{D3096051-E13F-F44E-BDF1-B2B2CF790B82}"/>
              </a:ext>
            </a:extLst>
          </p:cNvPr>
          <p:cNvSpPr/>
          <p:nvPr userDrawn="1"/>
        </p:nvSpPr>
        <p:spPr>
          <a:xfrm>
            <a:off x="0" y="1900069"/>
            <a:ext cx="12192000" cy="4443984"/>
          </a:xfrm>
          <a:prstGeom prst="rect">
            <a:avLst/>
          </a:prstGeom>
          <a:solidFill>
            <a:schemeClr val="bg1">
              <a:lumMod val="95000"/>
            </a:schemeClr>
          </a:solidFill>
          <a:ln>
            <a:noFill/>
          </a:ln>
        </p:spPr>
        <p:txBody>
          <a:bodyPr vert="horz" lIns="91440" tIns="45720" rIns="91440" bIns="45720" rtlCol="0" anchor="t">
            <a:normAutofit/>
          </a:bodyPr>
          <a:lstStyle/>
          <a:p>
            <a:pPr lvl="0" indent="0">
              <a:lnSpc>
                <a:spcPct val="110000"/>
              </a:lnSpc>
              <a:spcBef>
                <a:spcPts val="900"/>
              </a:spcBef>
              <a:spcAft>
                <a:spcPts val="0"/>
              </a:spcAft>
              <a:buClr>
                <a:schemeClr val="tx1">
                  <a:lumMod val="85000"/>
                  <a:lumOff val="15000"/>
                </a:schemeClr>
              </a:buClr>
              <a:buFont typeface="Garamond" pitchFamily="18" charset="0"/>
              <a:buNone/>
            </a:pPr>
            <a:endParaRPr lang="en-US" sz="2000">
              <a:solidFill>
                <a:schemeClr val="tx1"/>
              </a:solidFill>
            </a:endParaRPr>
          </a:p>
        </p:txBody>
      </p:sp>
      <p:sp>
        <p:nvSpPr>
          <p:cNvPr id="8" name="Content Placeholder 3">
            <a:extLst>
              <a:ext uri="{FF2B5EF4-FFF2-40B4-BE49-F238E27FC236}">
                <a16:creationId xmlns:a16="http://schemas.microsoft.com/office/drawing/2014/main" id="{60C7FB0A-A388-BB43-9634-7DEE2E8D6BA6}"/>
              </a:ext>
            </a:extLst>
          </p:cNvPr>
          <p:cNvSpPr>
            <a:spLocks noGrp="1"/>
          </p:cNvSpPr>
          <p:nvPr>
            <p:ph sz="half" idx="2"/>
          </p:nvPr>
        </p:nvSpPr>
        <p:spPr>
          <a:xfrm>
            <a:off x="1069848" y="2176948"/>
            <a:ext cx="10309115" cy="3489241"/>
          </a:xfrm>
          <a:prstGeom prst="rect">
            <a:avLst/>
          </a:prstGeom>
        </p:spPr>
        <p:txBody>
          <a:bodyPr/>
          <a:lstStyle>
            <a:lvl1pPr marL="0" indent="0" algn="r" rtl="1">
              <a:buClr>
                <a:schemeClr val="bg1"/>
              </a:buClr>
              <a:buFontTx/>
              <a:buNone/>
              <a:defRPr sz="2800" b="0">
                <a:solidFill>
                  <a:schemeClr val="tx1">
                    <a:lumMod val="75000"/>
                    <a:lumOff val="25000"/>
                  </a:schemeClr>
                </a:solidFill>
                <a:latin typeface="Arial" panose="020B0604020202020204" pitchFamily="34" charset="0"/>
                <a:cs typeface="Arial" panose="020B0604020202020204" pitchFamily="34" charset="0"/>
              </a:defRPr>
            </a:lvl1pPr>
            <a:lvl2pPr marL="539750" indent="-265113" algn="r" rtl="1">
              <a:buClr>
                <a:srgbClr val="0298CA"/>
              </a:buClr>
              <a:buSzPct val="120000"/>
              <a:buFont typeface="Wingdings" pitchFamily="2" charset="2"/>
              <a:buChar char="§"/>
              <a:tabLst/>
              <a:defRPr sz="2800">
                <a:solidFill>
                  <a:schemeClr val="tx1">
                    <a:lumMod val="75000"/>
                    <a:lumOff val="25000"/>
                  </a:schemeClr>
                </a:solidFill>
                <a:latin typeface="Arial" panose="020B0604020202020204" pitchFamily="34" charset="0"/>
                <a:cs typeface="Arial" panose="020B0604020202020204" pitchFamily="34" charset="0"/>
              </a:defRPr>
            </a:lvl2pPr>
            <a:lvl3pPr marL="731520" indent="-182880" algn="r" rtl="1">
              <a:buClr>
                <a:srgbClr val="0298CA"/>
              </a:buClr>
              <a:buFont typeface="Wingdings" pitchFamily="2" charset="2"/>
              <a:buChar char="§"/>
              <a:defRPr sz="2400">
                <a:solidFill>
                  <a:schemeClr val="tx1">
                    <a:lumMod val="75000"/>
                    <a:lumOff val="25000"/>
                  </a:schemeClr>
                </a:solidFill>
                <a:latin typeface="Arial" panose="020B0604020202020204" pitchFamily="34" charset="0"/>
                <a:cs typeface="Arial" panose="020B0604020202020204" pitchFamily="34" charset="0"/>
              </a:defRPr>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p:txBody>
      </p:sp>
      <p:sp>
        <p:nvSpPr>
          <p:cNvPr id="10" name="TextBox 9">
            <a:extLst>
              <a:ext uri="{FF2B5EF4-FFF2-40B4-BE49-F238E27FC236}">
                <a16:creationId xmlns:a16="http://schemas.microsoft.com/office/drawing/2014/main" id="{8FFCAA90-DAAD-2C45-8A9C-FFA1D0AB0983}"/>
              </a:ext>
            </a:extLst>
          </p:cNvPr>
          <p:cNvSpPr txBox="1"/>
          <p:nvPr userDrawn="1"/>
        </p:nvSpPr>
        <p:spPr>
          <a:xfrm>
            <a:off x="2555080" y="6488915"/>
            <a:ext cx="7081838" cy="207749"/>
          </a:xfrm>
          <a:prstGeom prst="rect">
            <a:avLst/>
          </a:prstGeom>
          <a:noFill/>
        </p:spPr>
        <p:txBody>
          <a:bodyPr>
            <a:spAutoFit/>
          </a:bodyPr>
          <a:lstStyle/>
          <a:p>
            <a:pPr algn="ctr" rtl="1">
              <a:defRPr/>
            </a:pPr>
            <a:r>
              <a:rPr lang="x-none" sz="700">
                <a:solidFill>
                  <a:srgbClr val="595959"/>
                </a:solidFill>
                <a:latin typeface="Arial" pitchFamily="-110" charset="0"/>
                <a:ea typeface="ＭＳ Ｐゴシック" pitchFamily="-110" charset="-128"/>
                <a:cs typeface="+mn-cs"/>
              </a:rPr>
              <a:t> </a:t>
            </a:r>
            <a:r>
              <a:rPr lang="en-US" sz="700" dirty="0">
                <a:solidFill>
                  <a:srgbClr val="595959"/>
                </a:solidFill>
                <a:latin typeface="Arial" pitchFamily="-110" charset="0"/>
                <a:ea typeface="ＭＳ Ｐゴシック" pitchFamily="-110" charset="-128"/>
                <a:cs typeface="+mn-cs"/>
              </a:rPr>
              <a:t>©</a:t>
            </a:r>
            <a:r>
              <a:rPr lang="x-none" sz="700">
                <a:solidFill>
                  <a:srgbClr val="595959"/>
                </a:solidFill>
                <a:latin typeface="Arial" pitchFamily="-110" charset="0"/>
                <a:ea typeface="ＭＳ Ｐゴシック" pitchFamily="-110" charset="-128"/>
                <a:cs typeface="+mn-cs"/>
              </a:rPr>
              <a:t> جميع حقوق الطبع محفوظة للإسكوا. لا تجوز إعادة استخدام أو طبع هذه المادة أو أي جزء منها من غير الحصول على إذن مسبق.</a:t>
            </a:r>
            <a:endParaRPr lang="en-US" sz="700" dirty="0">
              <a:solidFill>
                <a:srgbClr val="595959"/>
              </a:solidFill>
              <a:latin typeface="Arial" pitchFamily="-110" charset="0"/>
              <a:ea typeface="ＭＳ Ｐゴシック" pitchFamily="-110" charset="-128"/>
              <a:cs typeface="+mn-cs"/>
            </a:endParaRPr>
          </a:p>
        </p:txBody>
      </p:sp>
    </p:spTree>
    <p:extLst>
      <p:ext uri="{BB962C8B-B14F-4D97-AF65-F5344CB8AC3E}">
        <p14:creationId xmlns:p14="http://schemas.microsoft.com/office/powerpoint/2010/main" val="36764405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Regular-Slide-2">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1066799" y="2103120"/>
            <a:ext cx="4807789" cy="3749040"/>
          </a:xfrm>
          <a:prstGeom prst="rect">
            <a:avLst/>
          </a:prstGeom>
          <a:solidFill>
            <a:schemeClr val="bg1">
              <a:lumMod val="95000"/>
            </a:schemeClr>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a:bodyPr>
          <a:lstStyle>
            <a:lvl1pPr algn="r" rtl="1">
              <a:defRPr lang="en-US" sz="2000">
                <a:latin typeface="Arial" panose="020B0604020202020204" pitchFamily="34" charset="0"/>
                <a:cs typeface="Arial" panose="020B0604020202020204" pitchFamily="34" charset="0"/>
              </a:defRPr>
            </a:lvl1pPr>
            <a:lvl2pPr algn="r" rtl="1">
              <a:defRPr lang="en-US">
                <a:latin typeface="Arial" panose="020B0604020202020204" pitchFamily="34" charset="0"/>
                <a:cs typeface="Arial" panose="020B0604020202020204" pitchFamily="34" charset="0"/>
              </a:defRPr>
            </a:lvl2pPr>
            <a:lvl3pPr algn="r" rtl="1">
              <a:defRPr lang="en-US">
                <a:latin typeface="Arial" panose="020B0604020202020204" pitchFamily="34" charset="0"/>
                <a:cs typeface="Arial" panose="020B0604020202020204" pitchFamily="34" charset="0"/>
              </a:defRPr>
            </a:lvl3pPr>
            <a:lvl4pPr algn="r" rtl="1">
              <a:defRPr lang="en-US">
                <a:latin typeface="Arial" panose="020B0604020202020204" pitchFamily="34" charset="0"/>
                <a:cs typeface="Arial" panose="020B0604020202020204" pitchFamily="34" charset="0"/>
              </a:defRPr>
            </a:lvl4pPr>
            <a:lvl5pPr algn="r" rtl="1">
              <a:defRPr lang="en-US" dirty="0">
                <a:latin typeface="Arial" panose="020B0604020202020204" pitchFamily="34" charset="0"/>
                <a:cs typeface="Arial" panose="020B0604020202020204" pitchFamily="34" charset="0"/>
              </a:defRPr>
            </a:lvl5pPr>
          </a:lstStyle>
          <a:p>
            <a:pPr marL="0" lvl="0" indent="0">
              <a:buNone/>
            </a:pPr>
            <a:r>
              <a:rPr lang="en-US"/>
              <a:t>Click to edit Master text styles</a:t>
            </a:r>
          </a:p>
          <a:p>
            <a:pPr marL="0" lvl="1" indent="0">
              <a:buNone/>
            </a:pPr>
            <a:r>
              <a:rPr lang="en-US"/>
              <a:t>Second level</a:t>
            </a:r>
          </a:p>
          <a:p>
            <a:pPr marL="0" lvl="2" indent="0">
              <a:buNone/>
            </a:pPr>
            <a:r>
              <a:rPr lang="en-US"/>
              <a:t>Third level</a:t>
            </a:r>
          </a:p>
          <a:p>
            <a:pPr marL="0" lvl="3" indent="0">
              <a:buNone/>
            </a:pPr>
            <a:r>
              <a:rPr lang="en-US"/>
              <a:t>Fourth level</a:t>
            </a:r>
          </a:p>
          <a:p>
            <a:pPr marL="0" lvl="4" indent="0">
              <a:buNone/>
            </a:pPr>
            <a:r>
              <a:rPr lang="en-US"/>
              <a:t>Fifth level</a:t>
            </a:r>
            <a:endParaRPr lang="en-US" dirty="0"/>
          </a:p>
        </p:txBody>
      </p:sp>
      <p:sp>
        <p:nvSpPr>
          <p:cNvPr id="4" name="Content Placeholder 3"/>
          <p:cNvSpPr>
            <a:spLocks noGrp="1"/>
          </p:cNvSpPr>
          <p:nvPr>
            <p:ph sz="half" idx="2"/>
          </p:nvPr>
        </p:nvSpPr>
        <p:spPr>
          <a:xfrm>
            <a:off x="6317411" y="2103120"/>
            <a:ext cx="4807789" cy="3749040"/>
          </a:xfrm>
          <a:prstGeom prst="rect">
            <a:avLst/>
          </a:prstGeom>
          <a:solidFill>
            <a:schemeClr val="bg1">
              <a:lumMod val="95000"/>
            </a:schemeClr>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a:bodyPr>
          <a:lstStyle>
            <a:lvl1pPr algn="r" rtl="1">
              <a:defRPr lang="en-US" sz="2000">
                <a:latin typeface="Arial" panose="020B0604020202020204" pitchFamily="34" charset="0"/>
                <a:cs typeface="Arial" panose="020B0604020202020204" pitchFamily="34" charset="0"/>
              </a:defRPr>
            </a:lvl1pPr>
            <a:lvl2pPr algn="r" rtl="1">
              <a:defRPr lang="en-US">
                <a:latin typeface="Arial" panose="020B0604020202020204" pitchFamily="34" charset="0"/>
                <a:cs typeface="Arial" panose="020B0604020202020204" pitchFamily="34" charset="0"/>
              </a:defRPr>
            </a:lvl2pPr>
            <a:lvl3pPr algn="r" rtl="1">
              <a:defRPr lang="en-US">
                <a:latin typeface="Arial" panose="020B0604020202020204" pitchFamily="34" charset="0"/>
                <a:cs typeface="Arial" panose="020B0604020202020204" pitchFamily="34" charset="0"/>
              </a:defRPr>
            </a:lvl3pPr>
            <a:lvl4pPr algn="r" rtl="1">
              <a:defRPr lang="en-US">
                <a:latin typeface="Arial" panose="020B0604020202020204" pitchFamily="34" charset="0"/>
                <a:cs typeface="Arial" panose="020B0604020202020204" pitchFamily="34" charset="0"/>
              </a:defRPr>
            </a:lvl4pPr>
            <a:lvl5pPr algn="r" rtl="1">
              <a:defRPr lang="en-US" dirty="0">
                <a:latin typeface="Arial" panose="020B0604020202020204" pitchFamily="34" charset="0"/>
                <a:cs typeface="Arial" panose="020B0604020202020204" pitchFamily="34" charset="0"/>
              </a:defRPr>
            </a:lvl5pPr>
          </a:lstStyle>
          <a:p>
            <a:pPr marL="0" lvl="0" indent="0">
              <a:buNone/>
            </a:pPr>
            <a:r>
              <a:rPr lang="en-US"/>
              <a:t>Click to edit Master text styles</a:t>
            </a:r>
          </a:p>
          <a:p>
            <a:pPr marL="0" lvl="1" indent="0">
              <a:buNone/>
            </a:pPr>
            <a:r>
              <a:rPr lang="en-US"/>
              <a:t>Second level</a:t>
            </a:r>
          </a:p>
          <a:p>
            <a:pPr marL="0" lvl="2" indent="0">
              <a:buNone/>
            </a:pPr>
            <a:r>
              <a:rPr lang="en-US"/>
              <a:t>Third level</a:t>
            </a:r>
          </a:p>
          <a:p>
            <a:pPr marL="0" lvl="3" indent="0">
              <a:buNone/>
            </a:pPr>
            <a:r>
              <a:rPr lang="en-US"/>
              <a:t>Fourth level</a:t>
            </a:r>
          </a:p>
          <a:p>
            <a:pPr marL="0" lvl="4" indent="0">
              <a:buNone/>
            </a:pPr>
            <a:r>
              <a:rPr lang="en-US"/>
              <a:t>Fifth level</a:t>
            </a:r>
            <a:endParaRPr lang="en-US" dirty="0"/>
          </a:p>
        </p:txBody>
      </p:sp>
      <p:sp>
        <p:nvSpPr>
          <p:cNvPr id="9" name="Subtitle 2">
            <a:extLst>
              <a:ext uri="{FF2B5EF4-FFF2-40B4-BE49-F238E27FC236}">
                <a16:creationId xmlns:a16="http://schemas.microsoft.com/office/drawing/2014/main" id="{A781009D-B024-5E41-99BD-96A39FFAC7CB}"/>
              </a:ext>
            </a:extLst>
          </p:cNvPr>
          <p:cNvSpPr>
            <a:spLocks noGrp="1"/>
          </p:cNvSpPr>
          <p:nvPr>
            <p:ph type="subTitle" idx="12"/>
          </p:nvPr>
        </p:nvSpPr>
        <p:spPr>
          <a:xfrm>
            <a:off x="569344" y="756536"/>
            <a:ext cx="11053314" cy="457201"/>
          </a:xfrm>
          <a:prstGeom prst="rect">
            <a:avLst/>
          </a:prstGeom>
        </p:spPr>
        <p:txBody>
          <a:bodyPr anchor="ctr">
            <a:noAutofit/>
          </a:bodyPr>
          <a:lstStyle>
            <a:lvl1pPr marL="0" indent="0" algn="ctr" rtl="1">
              <a:spcBef>
                <a:spcPts val="0"/>
              </a:spcBef>
              <a:buNone/>
              <a:defRPr sz="3200" b="0" i="0" spc="80" baseline="0">
                <a:solidFill>
                  <a:schemeClr val="tx1">
                    <a:lumMod val="65000"/>
                    <a:lumOff val="35000"/>
                  </a:schemeClr>
                </a:solidFill>
                <a:latin typeface="Arial" panose="020B0604020202020204" pitchFamily="34" charset="0"/>
                <a:cs typeface="Arial" panose="020B0604020202020204" pitchFamily="34" charset="0"/>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10" name="Rectangle 9">
            <a:extLst>
              <a:ext uri="{FF2B5EF4-FFF2-40B4-BE49-F238E27FC236}">
                <a16:creationId xmlns:a16="http://schemas.microsoft.com/office/drawing/2014/main" id="{43116A37-68B5-474C-B721-36189B64B389}"/>
              </a:ext>
            </a:extLst>
          </p:cNvPr>
          <p:cNvSpPr/>
          <p:nvPr userDrawn="1"/>
        </p:nvSpPr>
        <p:spPr>
          <a:xfrm>
            <a:off x="0" y="292608"/>
            <a:ext cx="12192000" cy="216350"/>
          </a:xfrm>
          <a:prstGeom prst="rect">
            <a:avLst/>
          </a:prstGeom>
          <a:gradFill>
            <a:gsLst>
              <a:gs pos="0">
                <a:srgbClr val="0298CA"/>
              </a:gs>
              <a:gs pos="100000">
                <a:srgbClr val="134985"/>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B5958BAA-65C3-174A-AAEF-12B904BF7977}"/>
              </a:ext>
            </a:extLst>
          </p:cNvPr>
          <p:cNvSpPr txBox="1"/>
          <p:nvPr userDrawn="1"/>
        </p:nvSpPr>
        <p:spPr>
          <a:xfrm>
            <a:off x="2555080" y="6488915"/>
            <a:ext cx="7081838" cy="207749"/>
          </a:xfrm>
          <a:prstGeom prst="rect">
            <a:avLst/>
          </a:prstGeom>
          <a:noFill/>
        </p:spPr>
        <p:txBody>
          <a:bodyPr>
            <a:spAutoFit/>
          </a:bodyPr>
          <a:lstStyle/>
          <a:p>
            <a:pPr algn="ctr" rtl="1">
              <a:defRPr/>
            </a:pPr>
            <a:r>
              <a:rPr lang="x-none" sz="700">
                <a:solidFill>
                  <a:srgbClr val="595959"/>
                </a:solidFill>
                <a:latin typeface="Arial" pitchFamily="-110" charset="0"/>
                <a:ea typeface="ＭＳ Ｐゴシック" pitchFamily="-110" charset="-128"/>
                <a:cs typeface="+mn-cs"/>
              </a:rPr>
              <a:t> </a:t>
            </a:r>
            <a:r>
              <a:rPr lang="en-US" sz="700" dirty="0">
                <a:solidFill>
                  <a:srgbClr val="595959"/>
                </a:solidFill>
                <a:latin typeface="Arial" pitchFamily="-110" charset="0"/>
                <a:ea typeface="ＭＳ Ｐゴシック" pitchFamily="-110" charset="-128"/>
                <a:cs typeface="+mn-cs"/>
              </a:rPr>
              <a:t>©</a:t>
            </a:r>
            <a:r>
              <a:rPr lang="x-none" sz="700">
                <a:solidFill>
                  <a:srgbClr val="595959"/>
                </a:solidFill>
                <a:latin typeface="Arial" pitchFamily="-110" charset="0"/>
                <a:ea typeface="ＭＳ Ｐゴシック" pitchFamily="-110" charset="-128"/>
                <a:cs typeface="+mn-cs"/>
              </a:rPr>
              <a:t> جميع حقوق الطبع محفوظة للإسكوا. لا تجوز إعادة استخدام أو طبع هذه المادة أو أي جزء منها من غير الحصول على إذن مسبق.</a:t>
            </a:r>
            <a:endParaRPr lang="en-US" sz="700" dirty="0">
              <a:solidFill>
                <a:srgbClr val="595959"/>
              </a:solidFill>
              <a:latin typeface="Arial" pitchFamily="-110" charset="0"/>
              <a:ea typeface="ＭＳ Ｐゴシック" pitchFamily="-110" charset="-128"/>
              <a:cs typeface="+mn-cs"/>
            </a:endParaRPr>
          </a:p>
        </p:txBody>
      </p:sp>
    </p:spTree>
    <p:extLst>
      <p:ext uri="{BB962C8B-B14F-4D97-AF65-F5344CB8AC3E}">
        <p14:creationId xmlns:p14="http://schemas.microsoft.com/office/powerpoint/2010/main" val="11907853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Regular-Slide-photo-Chart-1">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1EEA9544-5AC3-334B-B48C-C891D0AE5BB6}"/>
              </a:ext>
            </a:extLst>
          </p:cNvPr>
          <p:cNvSpPr/>
          <p:nvPr userDrawn="1"/>
        </p:nvSpPr>
        <p:spPr>
          <a:xfrm>
            <a:off x="0" y="292608"/>
            <a:ext cx="12192000" cy="216350"/>
          </a:xfrm>
          <a:prstGeom prst="rect">
            <a:avLst/>
          </a:prstGeom>
          <a:gradFill>
            <a:gsLst>
              <a:gs pos="0">
                <a:srgbClr val="0298CA"/>
              </a:gs>
              <a:gs pos="100000">
                <a:srgbClr val="134985"/>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Content Placeholder 3">
            <a:extLst>
              <a:ext uri="{FF2B5EF4-FFF2-40B4-BE49-F238E27FC236}">
                <a16:creationId xmlns:a16="http://schemas.microsoft.com/office/drawing/2014/main" id="{880C0A46-5366-724C-B982-852FEE357715}"/>
              </a:ext>
            </a:extLst>
          </p:cNvPr>
          <p:cNvSpPr>
            <a:spLocks noGrp="1"/>
          </p:cNvSpPr>
          <p:nvPr>
            <p:ph sz="half" idx="2"/>
          </p:nvPr>
        </p:nvSpPr>
        <p:spPr>
          <a:xfrm>
            <a:off x="569343" y="2520177"/>
            <a:ext cx="6006859" cy="3794360"/>
          </a:xfrm>
          <a:prstGeom prst="rect">
            <a:avLst/>
          </a:prstGeom>
        </p:spPr>
        <p:txBody>
          <a:bodyPr/>
          <a:lstStyle>
            <a:lvl1pPr marL="0" indent="0" algn="r" rtl="1">
              <a:buClr>
                <a:schemeClr val="bg1"/>
              </a:buClr>
              <a:buFontTx/>
              <a:buNone/>
              <a:defRPr sz="2400" b="0">
                <a:solidFill>
                  <a:schemeClr val="tx1">
                    <a:lumMod val="75000"/>
                    <a:lumOff val="25000"/>
                  </a:schemeClr>
                </a:solidFill>
                <a:latin typeface="Arial" panose="020B0604020202020204" pitchFamily="34" charset="0"/>
                <a:cs typeface="Arial" panose="020B0604020202020204" pitchFamily="34" charset="0"/>
              </a:defRPr>
            </a:lvl1pPr>
            <a:lvl2pPr marL="539750" indent="-265113" algn="r" rtl="1">
              <a:buClr>
                <a:srgbClr val="0298CA"/>
              </a:buClr>
              <a:buSzPct val="120000"/>
              <a:buFont typeface="Wingdings" pitchFamily="2" charset="2"/>
              <a:buChar char="§"/>
              <a:tabLst/>
              <a:defRPr sz="2000">
                <a:solidFill>
                  <a:schemeClr val="tx1">
                    <a:lumMod val="75000"/>
                    <a:lumOff val="25000"/>
                  </a:schemeClr>
                </a:solidFill>
                <a:latin typeface="Arial" panose="020B0604020202020204" pitchFamily="34" charset="0"/>
                <a:cs typeface="Arial" panose="020B0604020202020204" pitchFamily="34" charset="0"/>
              </a:defRPr>
            </a:lvl2pPr>
            <a:lvl3pPr marL="731520" indent="-182880" algn="r" rtl="1">
              <a:buClr>
                <a:srgbClr val="0298CA"/>
              </a:buClr>
              <a:buFont typeface="Wingdings" pitchFamily="2" charset="2"/>
              <a:buChar char="§"/>
              <a:defRPr sz="2000">
                <a:solidFill>
                  <a:schemeClr val="tx1">
                    <a:lumMod val="75000"/>
                    <a:lumOff val="25000"/>
                  </a:schemeClr>
                </a:solidFill>
                <a:latin typeface="Arial" panose="020B0604020202020204" pitchFamily="34" charset="0"/>
                <a:cs typeface="Arial" panose="020B0604020202020204" pitchFamily="34" charset="0"/>
              </a:defRPr>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p:txBody>
      </p:sp>
      <p:sp>
        <p:nvSpPr>
          <p:cNvPr id="21" name="Subtitle 2">
            <a:extLst>
              <a:ext uri="{FF2B5EF4-FFF2-40B4-BE49-F238E27FC236}">
                <a16:creationId xmlns:a16="http://schemas.microsoft.com/office/drawing/2014/main" id="{B29941A9-FCC8-BA4F-8619-10817DC1EB46}"/>
              </a:ext>
            </a:extLst>
          </p:cNvPr>
          <p:cNvSpPr>
            <a:spLocks noGrp="1"/>
          </p:cNvSpPr>
          <p:nvPr>
            <p:ph type="subTitle" idx="1"/>
          </p:nvPr>
        </p:nvSpPr>
        <p:spPr>
          <a:xfrm>
            <a:off x="569343" y="1667820"/>
            <a:ext cx="6006859" cy="523220"/>
          </a:xfrm>
          <a:prstGeom prst="rect">
            <a:avLst/>
          </a:prstGeom>
          <a:solidFill>
            <a:srgbClr val="0298CA"/>
          </a:solidFill>
        </p:spPr>
        <p:txBody>
          <a:bodyPr>
            <a:noAutofit/>
          </a:bodyPr>
          <a:lstStyle>
            <a:lvl1pPr marL="0" indent="0" algn="r" rtl="1">
              <a:spcBef>
                <a:spcPts val="0"/>
              </a:spcBef>
              <a:buNone/>
              <a:defRPr sz="2800" b="0" i="0" spc="80" baseline="0">
                <a:solidFill>
                  <a:schemeClr val="bg1"/>
                </a:solidFill>
                <a:latin typeface="Arial" panose="020B0604020202020204" pitchFamily="34" charset="0"/>
                <a:cs typeface="Arial" panose="020B0604020202020204" pitchFamily="34" charset="0"/>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2" name="Title 1">
            <a:extLst>
              <a:ext uri="{FF2B5EF4-FFF2-40B4-BE49-F238E27FC236}">
                <a16:creationId xmlns:a16="http://schemas.microsoft.com/office/drawing/2014/main" id="{80A11D41-A025-8F48-B8C6-F006B03E7118}"/>
              </a:ext>
            </a:extLst>
          </p:cNvPr>
          <p:cNvSpPr>
            <a:spLocks noGrp="1"/>
          </p:cNvSpPr>
          <p:nvPr>
            <p:ph type="title" hasCustomPrompt="1"/>
          </p:nvPr>
        </p:nvSpPr>
        <p:spPr>
          <a:xfrm>
            <a:off x="569343" y="755180"/>
            <a:ext cx="11053314" cy="457201"/>
          </a:xfrm>
          <a:prstGeom prst="rect">
            <a:avLst/>
          </a:prstGeom>
        </p:spPr>
        <p:txBody>
          <a:bodyPr/>
          <a:lstStyle>
            <a:lvl1pPr algn="ctr" rtl="1">
              <a:defRPr sz="3200" b="0">
                <a:solidFill>
                  <a:schemeClr val="tx1">
                    <a:lumMod val="65000"/>
                    <a:lumOff val="35000"/>
                  </a:schemeClr>
                </a:solidFill>
                <a:latin typeface="Arial" panose="020B0604020202020204" pitchFamily="34" charset="0"/>
                <a:cs typeface="Arial" panose="020B0604020202020204" pitchFamily="34" charset="0"/>
              </a:defRPr>
            </a:lvl1pPr>
          </a:lstStyle>
          <a:p>
            <a:r>
              <a:rPr lang="en-US" dirty="0"/>
              <a:t>Click to edit Master subtitle style</a:t>
            </a:r>
          </a:p>
        </p:txBody>
      </p:sp>
      <p:sp>
        <p:nvSpPr>
          <p:cNvPr id="11" name="Picture Placeholder 2">
            <a:extLst>
              <a:ext uri="{FF2B5EF4-FFF2-40B4-BE49-F238E27FC236}">
                <a16:creationId xmlns:a16="http://schemas.microsoft.com/office/drawing/2014/main" id="{548CF297-EA5C-F845-ACA7-6CBE33E9965A}"/>
              </a:ext>
            </a:extLst>
          </p:cNvPr>
          <p:cNvSpPr>
            <a:spLocks noGrp="1" noChangeAspect="1"/>
          </p:cNvSpPr>
          <p:nvPr>
            <p:ph type="pic" idx="11"/>
          </p:nvPr>
        </p:nvSpPr>
        <p:spPr>
          <a:xfrm>
            <a:off x="6905406" y="1667820"/>
            <a:ext cx="4740891" cy="4646716"/>
          </a:xfrm>
          <a:prstGeom prst="rect">
            <a:avLst/>
          </a:prstGeom>
          <a:solidFill>
            <a:schemeClr val="bg1">
              <a:lumMod val="50000"/>
            </a:schemeClr>
          </a:solidFill>
          <a:ln>
            <a:noFill/>
          </a:ln>
        </p:spPr>
        <p:txBody>
          <a:bodyPr anchor="t">
            <a:normAutofit/>
          </a:bodyPr>
          <a:lstStyle>
            <a:lvl1pPr marL="0" indent="0" algn="r" rtl="1">
              <a:buNone/>
              <a:defRPr sz="2000">
                <a:latin typeface="Arial" panose="020B0604020202020204" pitchFamily="34" charset="0"/>
                <a:cs typeface="Arial" panose="020B0604020202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12" name="TextBox 11">
            <a:extLst>
              <a:ext uri="{FF2B5EF4-FFF2-40B4-BE49-F238E27FC236}">
                <a16:creationId xmlns:a16="http://schemas.microsoft.com/office/drawing/2014/main" id="{DCFB8F69-4B21-4A44-A099-D2ED3A294E44}"/>
              </a:ext>
            </a:extLst>
          </p:cNvPr>
          <p:cNvSpPr txBox="1"/>
          <p:nvPr userDrawn="1"/>
        </p:nvSpPr>
        <p:spPr>
          <a:xfrm>
            <a:off x="569342" y="6488915"/>
            <a:ext cx="6006859" cy="207749"/>
          </a:xfrm>
          <a:prstGeom prst="rect">
            <a:avLst/>
          </a:prstGeom>
          <a:noFill/>
        </p:spPr>
        <p:txBody>
          <a:bodyPr wrap="square">
            <a:spAutoFit/>
          </a:bodyPr>
          <a:lstStyle/>
          <a:p>
            <a:pPr algn="r" rtl="1">
              <a:defRPr/>
            </a:pPr>
            <a:r>
              <a:rPr lang="x-none" sz="700">
                <a:solidFill>
                  <a:srgbClr val="595959"/>
                </a:solidFill>
                <a:latin typeface="Arial" pitchFamily="-110" charset="0"/>
                <a:ea typeface="ＭＳ Ｐゴシック" pitchFamily="-110" charset="-128"/>
                <a:cs typeface="+mn-cs"/>
              </a:rPr>
              <a:t> </a:t>
            </a:r>
            <a:r>
              <a:rPr lang="en-US" sz="700" dirty="0">
                <a:solidFill>
                  <a:srgbClr val="595959"/>
                </a:solidFill>
                <a:latin typeface="Arial" pitchFamily="-110" charset="0"/>
                <a:ea typeface="ＭＳ Ｐゴシック" pitchFamily="-110" charset="-128"/>
                <a:cs typeface="+mn-cs"/>
              </a:rPr>
              <a:t>©</a:t>
            </a:r>
            <a:r>
              <a:rPr lang="x-none" sz="700">
                <a:solidFill>
                  <a:srgbClr val="595959"/>
                </a:solidFill>
                <a:latin typeface="Arial" pitchFamily="-110" charset="0"/>
                <a:ea typeface="ＭＳ Ｐゴシック" pitchFamily="-110" charset="-128"/>
                <a:cs typeface="+mn-cs"/>
              </a:rPr>
              <a:t> جميع حقوق الطبع محفوظة للإسكوا. لا تجوز إعادة استخدام أو طبع هذه المادة أو أي جزء منها من غير الحصول على إذن مسبق.</a:t>
            </a:r>
            <a:endParaRPr lang="en-US" sz="700" dirty="0">
              <a:solidFill>
                <a:srgbClr val="595959"/>
              </a:solidFill>
              <a:latin typeface="Arial" pitchFamily="-110" charset="0"/>
              <a:ea typeface="ＭＳ Ｐゴシック" pitchFamily="-110" charset="-128"/>
              <a:cs typeface="+mn-cs"/>
            </a:endParaRPr>
          </a:p>
        </p:txBody>
      </p:sp>
    </p:spTree>
    <p:extLst>
      <p:ext uri="{BB962C8B-B14F-4D97-AF65-F5344CB8AC3E}">
        <p14:creationId xmlns:p14="http://schemas.microsoft.com/office/powerpoint/2010/main" val="22237573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Regular-Slide-photo-Chart-2">
    <p:spTree>
      <p:nvGrpSpPr>
        <p:cNvPr id="1" name=""/>
        <p:cNvGrpSpPr/>
        <p:nvPr/>
      </p:nvGrpSpPr>
      <p:grpSpPr>
        <a:xfrm>
          <a:off x="0" y="0"/>
          <a:ext cx="0" cy="0"/>
          <a:chOff x="0" y="0"/>
          <a:chExt cx="0" cy="0"/>
        </a:xfrm>
      </p:grpSpPr>
      <p:sp>
        <p:nvSpPr>
          <p:cNvPr id="27" name="Rectangle 26">
            <a:extLst>
              <a:ext uri="{FF2B5EF4-FFF2-40B4-BE49-F238E27FC236}">
                <a16:creationId xmlns:a16="http://schemas.microsoft.com/office/drawing/2014/main" id="{1F491C28-1C81-1C4B-9AB0-2D9AF3487468}"/>
              </a:ext>
            </a:extLst>
          </p:cNvPr>
          <p:cNvSpPr/>
          <p:nvPr userDrawn="1"/>
        </p:nvSpPr>
        <p:spPr>
          <a:xfrm>
            <a:off x="0" y="1647645"/>
            <a:ext cx="7272069" cy="4696408"/>
          </a:xfrm>
          <a:prstGeom prst="rect">
            <a:avLst/>
          </a:prstGeom>
          <a:solidFill>
            <a:schemeClr val="bg1">
              <a:lumMod val="95000"/>
            </a:schemeClr>
          </a:solidFill>
          <a:ln>
            <a:noFill/>
          </a:ln>
        </p:spPr>
        <p:txBody>
          <a:bodyPr vert="horz" lIns="91440" tIns="45720" rIns="91440" bIns="45720" rtlCol="0" anchor="t">
            <a:normAutofit/>
          </a:bodyPr>
          <a:lstStyle/>
          <a:p>
            <a:pPr lvl="0" indent="0">
              <a:lnSpc>
                <a:spcPct val="110000"/>
              </a:lnSpc>
              <a:spcBef>
                <a:spcPts val="900"/>
              </a:spcBef>
              <a:spcAft>
                <a:spcPts val="0"/>
              </a:spcAft>
              <a:buClr>
                <a:schemeClr val="tx1">
                  <a:lumMod val="85000"/>
                  <a:lumOff val="15000"/>
                </a:schemeClr>
              </a:buClr>
              <a:buFont typeface="Garamond" pitchFamily="18" charset="0"/>
              <a:buNone/>
            </a:pPr>
            <a:endParaRPr lang="en-US" sz="2000">
              <a:solidFill>
                <a:schemeClr val="tx1"/>
              </a:solidFill>
            </a:endParaRPr>
          </a:p>
        </p:txBody>
      </p:sp>
      <p:sp>
        <p:nvSpPr>
          <p:cNvPr id="20" name="Content Placeholder 3">
            <a:extLst>
              <a:ext uri="{FF2B5EF4-FFF2-40B4-BE49-F238E27FC236}">
                <a16:creationId xmlns:a16="http://schemas.microsoft.com/office/drawing/2014/main" id="{8DECF708-1018-C14B-B4FB-738EA23F225C}"/>
              </a:ext>
            </a:extLst>
          </p:cNvPr>
          <p:cNvSpPr>
            <a:spLocks noGrp="1"/>
          </p:cNvSpPr>
          <p:nvPr>
            <p:ph sz="half" idx="2"/>
          </p:nvPr>
        </p:nvSpPr>
        <p:spPr>
          <a:xfrm>
            <a:off x="1069848" y="2176948"/>
            <a:ext cx="5926175" cy="3489241"/>
          </a:xfrm>
          <a:prstGeom prst="rect">
            <a:avLst/>
          </a:prstGeom>
        </p:spPr>
        <p:txBody>
          <a:bodyPr/>
          <a:lstStyle>
            <a:lvl1pPr marL="0" indent="0" algn="r" rtl="1">
              <a:buClr>
                <a:schemeClr val="bg1"/>
              </a:buClr>
              <a:buFontTx/>
              <a:buNone/>
              <a:defRPr sz="2400" b="0">
                <a:solidFill>
                  <a:schemeClr val="tx1">
                    <a:lumMod val="75000"/>
                    <a:lumOff val="25000"/>
                  </a:schemeClr>
                </a:solidFill>
                <a:latin typeface="Arial" panose="020B0604020202020204" pitchFamily="34" charset="0"/>
                <a:cs typeface="Arial" panose="020B0604020202020204" pitchFamily="34" charset="0"/>
              </a:defRPr>
            </a:lvl1pPr>
            <a:lvl2pPr marL="539750" indent="-265113" algn="r" rtl="1">
              <a:buClr>
                <a:srgbClr val="0298CA"/>
              </a:buClr>
              <a:buSzPct val="120000"/>
              <a:buFont typeface="Wingdings" pitchFamily="2" charset="2"/>
              <a:buChar char="§"/>
              <a:tabLst/>
              <a:defRPr sz="2000">
                <a:solidFill>
                  <a:schemeClr val="tx1">
                    <a:lumMod val="75000"/>
                    <a:lumOff val="25000"/>
                  </a:schemeClr>
                </a:solidFill>
                <a:latin typeface="Arial" panose="020B0604020202020204" pitchFamily="34" charset="0"/>
                <a:cs typeface="Arial" panose="020B0604020202020204" pitchFamily="34" charset="0"/>
              </a:defRPr>
            </a:lvl2pPr>
            <a:lvl3pPr marL="731520" indent="-182880" algn="r" rtl="1">
              <a:buClr>
                <a:srgbClr val="0298CA"/>
              </a:buClr>
              <a:buFont typeface="Wingdings" pitchFamily="2" charset="2"/>
              <a:buChar char="§"/>
              <a:defRPr sz="2000">
                <a:solidFill>
                  <a:schemeClr val="tx1">
                    <a:lumMod val="75000"/>
                    <a:lumOff val="25000"/>
                  </a:schemeClr>
                </a:solidFill>
                <a:latin typeface="Arial" panose="020B0604020202020204" pitchFamily="34" charset="0"/>
                <a:cs typeface="Arial" panose="020B0604020202020204" pitchFamily="34" charset="0"/>
              </a:defRPr>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p:txBody>
      </p:sp>
      <p:sp>
        <p:nvSpPr>
          <p:cNvPr id="22" name="Subtitle 2">
            <a:extLst>
              <a:ext uri="{FF2B5EF4-FFF2-40B4-BE49-F238E27FC236}">
                <a16:creationId xmlns:a16="http://schemas.microsoft.com/office/drawing/2014/main" id="{41BD8A75-37CC-DB42-B7DE-45550037B05C}"/>
              </a:ext>
            </a:extLst>
          </p:cNvPr>
          <p:cNvSpPr>
            <a:spLocks noGrp="1"/>
          </p:cNvSpPr>
          <p:nvPr>
            <p:ph type="subTitle" idx="1"/>
          </p:nvPr>
        </p:nvSpPr>
        <p:spPr>
          <a:xfrm>
            <a:off x="569342" y="746600"/>
            <a:ext cx="11053314" cy="525152"/>
          </a:xfrm>
          <a:prstGeom prst="rect">
            <a:avLst/>
          </a:prstGeom>
        </p:spPr>
        <p:txBody>
          <a:bodyPr>
            <a:noAutofit/>
          </a:bodyPr>
          <a:lstStyle>
            <a:lvl1pPr marL="0" indent="0" algn="ctr" rtl="1">
              <a:spcBef>
                <a:spcPts val="0"/>
              </a:spcBef>
              <a:buNone/>
              <a:defRPr sz="3200" b="0" i="0" spc="80" baseline="0">
                <a:solidFill>
                  <a:schemeClr val="tx1">
                    <a:lumMod val="65000"/>
                    <a:lumOff val="35000"/>
                  </a:schemeClr>
                </a:solidFill>
                <a:latin typeface="Arial" panose="020B0604020202020204" pitchFamily="34" charset="0"/>
                <a:cs typeface="Arial" panose="020B0604020202020204" pitchFamily="34" charset="0"/>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25" name="Rectangle 24">
            <a:extLst>
              <a:ext uri="{FF2B5EF4-FFF2-40B4-BE49-F238E27FC236}">
                <a16:creationId xmlns:a16="http://schemas.microsoft.com/office/drawing/2014/main" id="{24E4188F-9D81-A643-9345-14A4F431EF04}"/>
              </a:ext>
            </a:extLst>
          </p:cNvPr>
          <p:cNvSpPr/>
          <p:nvPr userDrawn="1"/>
        </p:nvSpPr>
        <p:spPr>
          <a:xfrm>
            <a:off x="0" y="292608"/>
            <a:ext cx="12192000" cy="216350"/>
          </a:xfrm>
          <a:prstGeom prst="rect">
            <a:avLst/>
          </a:prstGeom>
          <a:gradFill>
            <a:gsLst>
              <a:gs pos="0">
                <a:srgbClr val="0298CA"/>
              </a:gs>
              <a:gs pos="100000">
                <a:srgbClr val="134985"/>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Picture Placeholder 2">
            <a:extLst>
              <a:ext uri="{FF2B5EF4-FFF2-40B4-BE49-F238E27FC236}">
                <a16:creationId xmlns:a16="http://schemas.microsoft.com/office/drawing/2014/main" id="{1E7D02E7-91C4-7B41-A3D5-A424AC8F98F1}"/>
              </a:ext>
            </a:extLst>
          </p:cNvPr>
          <p:cNvSpPr>
            <a:spLocks noGrp="1" noChangeAspect="1"/>
          </p:cNvSpPr>
          <p:nvPr>
            <p:ph type="pic" idx="10"/>
          </p:nvPr>
        </p:nvSpPr>
        <p:spPr>
          <a:xfrm>
            <a:off x="7272069" y="1647645"/>
            <a:ext cx="4919932" cy="4675517"/>
          </a:xfrm>
          <a:prstGeom prst="rect">
            <a:avLst/>
          </a:prstGeom>
          <a:solidFill>
            <a:schemeClr val="bg1">
              <a:lumMod val="50000"/>
            </a:schemeClr>
          </a:solidFill>
          <a:ln>
            <a:noFill/>
          </a:ln>
        </p:spPr>
        <p:txBody>
          <a:bodyPr anchor="t">
            <a:normAutofit/>
          </a:bodyPr>
          <a:lstStyle>
            <a:lvl1pPr marL="0" indent="0" algn="r" rtl="1">
              <a:buNone/>
              <a:defRPr sz="2000">
                <a:latin typeface="Arial" panose="020B0604020202020204" pitchFamily="34" charset="0"/>
                <a:cs typeface="Arial" panose="020B0604020202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9" name="TextBox 8">
            <a:extLst>
              <a:ext uri="{FF2B5EF4-FFF2-40B4-BE49-F238E27FC236}">
                <a16:creationId xmlns:a16="http://schemas.microsoft.com/office/drawing/2014/main" id="{58572518-4514-0D46-80A9-5845C716DA06}"/>
              </a:ext>
            </a:extLst>
          </p:cNvPr>
          <p:cNvSpPr txBox="1"/>
          <p:nvPr userDrawn="1"/>
        </p:nvSpPr>
        <p:spPr>
          <a:xfrm>
            <a:off x="1069848" y="6488915"/>
            <a:ext cx="5926175" cy="207749"/>
          </a:xfrm>
          <a:prstGeom prst="rect">
            <a:avLst/>
          </a:prstGeom>
          <a:noFill/>
        </p:spPr>
        <p:txBody>
          <a:bodyPr wrap="square">
            <a:spAutoFit/>
          </a:bodyPr>
          <a:lstStyle/>
          <a:p>
            <a:pPr algn="r" rtl="1">
              <a:defRPr/>
            </a:pPr>
            <a:r>
              <a:rPr lang="x-none" sz="700">
                <a:solidFill>
                  <a:srgbClr val="595959"/>
                </a:solidFill>
                <a:latin typeface="Arial" pitchFamily="-110" charset="0"/>
                <a:ea typeface="ＭＳ Ｐゴシック" pitchFamily="-110" charset="-128"/>
                <a:cs typeface="+mn-cs"/>
              </a:rPr>
              <a:t> </a:t>
            </a:r>
            <a:r>
              <a:rPr lang="en-US" sz="700" dirty="0">
                <a:solidFill>
                  <a:srgbClr val="595959"/>
                </a:solidFill>
                <a:latin typeface="Arial" pitchFamily="-110" charset="0"/>
                <a:ea typeface="ＭＳ Ｐゴシック" pitchFamily="-110" charset="-128"/>
                <a:cs typeface="+mn-cs"/>
              </a:rPr>
              <a:t>©</a:t>
            </a:r>
            <a:r>
              <a:rPr lang="x-none" sz="700">
                <a:solidFill>
                  <a:srgbClr val="595959"/>
                </a:solidFill>
                <a:latin typeface="Arial" pitchFamily="-110" charset="0"/>
                <a:ea typeface="ＭＳ Ｐゴシック" pitchFamily="-110" charset="-128"/>
                <a:cs typeface="+mn-cs"/>
              </a:rPr>
              <a:t> جميع حقوق الطبع محفوظة للإسكوا. لا تجوز إعادة استخدام أو طبع هذه المادة أو أي جزء منها من غير الحصول على إذن مسبق.</a:t>
            </a:r>
            <a:endParaRPr lang="en-US" sz="700" dirty="0">
              <a:solidFill>
                <a:srgbClr val="595959"/>
              </a:solidFill>
              <a:latin typeface="Arial" pitchFamily="-110" charset="0"/>
              <a:ea typeface="ＭＳ Ｐゴシック" pitchFamily="-110" charset="-128"/>
              <a:cs typeface="+mn-cs"/>
            </a:endParaRPr>
          </a:p>
        </p:txBody>
      </p:sp>
    </p:spTree>
    <p:extLst>
      <p:ext uri="{BB962C8B-B14F-4D97-AF65-F5344CB8AC3E}">
        <p14:creationId xmlns:p14="http://schemas.microsoft.com/office/powerpoint/2010/main" val="6795567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Regular-Slide-photo-Chart-3">
    <p:spTree>
      <p:nvGrpSpPr>
        <p:cNvPr id="1" name=""/>
        <p:cNvGrpSpPr/>
        <p:nvPr/>
      </p:nvGrpSpPr>
      <p:grpSpPr>
        <a:xfrm>
          <a:off x="0" y="0"/>
          <a:ext cx="0" cy="0"/>
          <a:chOff x="0" y="0"/>
          <a:chExt cx="0" cy="0"/>
        </a:xfrm>
      </p:grpSpPr>
      <p:sp>
        <p:nvSpPr>
          <p:cNvPr id="4" name="Subtitle 2">
            <a:extLst>
              <a:ext uri="{FF2B5EF4-FFF2-40B4-BE49-F238E27FC236}">
                <a16:creationId xmlns:a16="http://schemas.microsoft.com/office/drawing/2014/main" id="{BB76C77A-CF0D-6B49-8F42-BA0614C47329}"/>
              </a:ext>
            </a:extLst>
          </p:cNvPr>
          <p:cNvSpPr>
            <a:spLocks noGrp="1"/>
          </p:cNvSpPr>
          <p:nvPr>
            <p:ph type="subTitle" idx="1"/>
          </p:nvPr>
        </p:nvSpPr>
        <p:spPr>
          <a:xfrm>
            <a:off x="569342" y="756536"/>
            <a:ext cx="11053314" cy="494195"/>
          </a:xfrm>
          <a:prstGeom prst="rect">
            <a:avLst/>
          </a:prstGeom>
        </p:spPr>
        <p:txBody>
          <a:bodyPr>
            <a:noAutofit/>
          </a:bodyPr>
          <a:lstStyle>
            <a:lvl1pPr marL="0" indent="0" algn="ctr" rtl="1">
              <a:spcBef>
                <a:spcPts val="0"/>
              </a:spcBef>
              <a:buNone/>
              <a:defRPr sz="3200" b="0" i="0" spc="80" baseline="0">
                <a:solidFill>
                  <a:schemeClr val="tx1">
                    <a:lumMod val="65000"/>
                    <a:lumOff val="35000"/>
                  </a:schemeClr>
                </a:solidFill>
                <a:latin typeface="Arial" panose="020B0604020202020204" pitchFamily="34" charset="0"/>
                <a:cs typeface="Arial" panose="020B0604020202020204" pitchFamily="34" charset="0"/>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5" name="Rectangle 4">
            <a:extLst>
              <a:ext uri="{FF2B5EF4-FFF2-40B4-BE49-F238E27FC236}">
                <a16:creationId xmlns:a16="http://schemas.microsoft.com/office/drawing/2014/main" id="{DAD2BC8A-87D2-3B4B-8E07-948CDAD1C0FF}"/>
              </a:ext>
            </a:extLst>
          </p:cNvPr>
          <p:cNvSpPr/>
          <p:nvPr userDrawn="1"/>
        </p:nvSpPr>
        <p:spPr>
          <a:xfrm>
            <a:off x="0" y="292608"/>
            <a:ext cx="12192000" cy="216350"/>
          </a:xfrm>
          <a:prstGeom prst="rect">
            <a:avLst/>
          </a:prstGeom>
          <a:gradFill>
            <a:gsLst>
              <a:gs pos="0">
                <a:srgbClr val="0298CA"/>
              </a:gs>
              <a:gs pos="100000">
                <a:srgbClr val="134985"/>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Picture Placeholder 2">
            <a:extLst>
              <a:ext uri="{FF2B5EF4-FFF2-40B4-BE49-F238E27FC236}">
                <a16:creationId xmlns:a16="http://schemas.microsoft.com/office/drawing/2014/main" id="{4966C2B8-14B1-D844-8BCE-CFFC3E09E791}"/>
              </a:ext>
            </a:extLst>
          </p:cNvPr>
          <p:cNvSpPr>
            <a:spLocks noGrp="1" noChangeAspect="1"/>
          </p:cNvSpPr>
          <p:nvPr>
            <p:ph type="pic" idx="10"/>
          </p:nvPr>
        </p:nvSpPr>
        <p:spPr>
          <a:xfrm>
            <a:off x="914400" y="1647645"/>
            <a:ext cx="3157267" cy="2915729"/>
          </a:xfrm>
          <a:prstGeom prst="rect">
            <a:avLst/>
          </a:prstGeom>
          <a:solidFill>
            <a:schemeClr val="bg1">
              <a:lumMod val="50000"/>
            </a:schemeClr>
          </a:solidFill>
          <a:ln>
            <a:noFill/>
          </a:ln>
        </p:spPr>
        <p:txBody>
          <a:bodyPr anchor="t">
            <a:normAutofit/>
          </a:bodyPr>
          <a:lstStyle>
            <a:lvl1pPr marL="0" indent="0" algn="r" rtl="1">
              <a:buNone/>
              <a:defRPr sz="2000">
                <a:latin typeface="Arial" panose="020B0604020202020204" pitchFamily="34" charset="0"/>
                <a:cs typeface="Arial" panose="020B0604020202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7" name="Picture Placeholder 2">
            <a:extLst>
              <a:ext uri="{FF2B5EF4-FFF2-40B4-BE49-F238E27FC236}">
                <a16:creationId xmlns:a16="http://schemas.microsoft.com/office/drawing/2014/main" id="{923023EC-B05C-C24A-B73E-45D4DC9F81B5}"/>
              </a:ext>
            </a:extLst>
          </p:cNvPr>
          <p:cNvSpPr>
            <a:spLocks noGrp="1" noChangeAspect="1"/>
          </p:cNvSpPr>
          <p:nvPr>
            <p:ph type="pic" idx="11"/>
          </p:nvPr>
        </p:nvSpPr>
        <p:spPr>
          <a:xfrm>
            <a:off x="4502989" y="1647645"/>
            <a:ext cx="3157267" cy="2915729"/>
          </a:xfrm>
          <a:prstGeom prst="rect">
            <a:avLst/>
          </a:prstGeom>
          <a:solidFill>
            <a:schemeClr val="bg1">
              <a:lumMod val="50000"/>
            </a:schemeClr>
          </a:solidFill>
          <a:ln>
            <a:noFill/>
          </a:ln>
        </p:spPr>
        <p:txBody>
          <a:bodyPr anchor="t">
            <a:normAutofit/>
          </a:bodyPr>
          <a:lstStyle>
            <a:lvl1pPr marL="0" indent="0" algn="r" rtl="1">
              <a:buNone/>
              <a:defRPr sz="2000">
                <a:latin typeface="Arial" panose="020B0604020202020204" pitchFamily="34" charset="0"/>
                <a:cs typeface="Arial" panose="020B0604020202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8" name="Picture Placeholder 2">
            <a:extLst>
              <a:ext uri="{FF2B5EF4-FFF2-40B4-BE49-F238E27FC236}">
                <a16:creationId xmlns:a16="http://schemas.microsoft.com/office/drawing/2014/main" id="{72203630-8FEC-264E-AB2E-768E00B03D1F}"/>
              </a:ext>
            </a:extLst>
          </p:cNvPr>
          <p:cNvSpPr>
            <a:spLocks noGrp="1" noChangeAspect="1"/>
          </p:cNvSpPr>
          <p:nvPr>
            <p:ph type="pic" idx="12"/>
          </p:nvPr>
        </p:nvSpPr>
        <p:spPr>
          <a:xfrm>
            <a:off x="8117457" y="1647645"/>
            <a:ext cx="3157267" cy="2915729"/>
          </a:xfrm>
          <a:prstGeom prst="rect">
            <a:avLst/>
          </a:prstGeom>
          <a:solidFill>
            <a:schemeClr val="bg1">
              <a:lumMod val="50000"/>
            </a:schemeClr>
          </a:solidFill>
          <a:ln>
            <a:noFill/>
          </a:ln>
        </p:spPr>
        <p:txBody>
          <a:bodyPr anchor="t">
            <a:normAutofit/>
          </a:bodyPr>
          <a:lstStyle>
            <a:lvl1pPr marL="0" indent="0" algn="r" rtl="1">
              <a:buNone/>
              <a:defRPr sz="2000">
                <a:latin typeface="Arial" panose="020B0604020202020204" pitchFamily="34" charset="0"/>
                <a:cs typeface="Arial" panose="020B0604020202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9" name="Text Placeholder 3">
            <a:extLst>
              <a:ext uri="{FF2B5EF4-FFF2-40B4-BE49-F238E27FC236}">
                <a16:creationId xmlns:a16="http://schemas.microsoft.com/office/drawing/2014/main" id="{49638F89-8167-1C48-8ABE-8B575A26F35D}"/>
              </a:ext>
            </a:extLst>
          </p:cNvPr>
          <p:cNvSpPr>
            <a:spLocks noGrp="1"/>
          </p:cNvSpPr>
          <p:nvPr>
            <p:ph type="body" sz="half" idx="2"/>
          </p:nvPr>
        </p:nvSpPr>
        <p:spPr>
          <a:xfrm>
            <a:off x="914400" y="4692770"/>
            <a:ext cx="3161963" cy="1630392"/>
          </a:xfrm>
          <a:prstGeom prst="rect">
            <a:avLst/>
          </a:prstGeom>
          <a:solidFill>
            <a:schemeClr val="bg1">
              <a:lumMod val="95000"/>
            </a:schemeClr>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a:bodyPr>
          <a:lstStyle>
            <a:lvl1pPr algn="r" rtl="1">
              <a:defRPr lang="en-US" sz="2000" dirty="0">
                <a:latin typeface="Arial" panose="020B0604020202020204" pitchFamily="34" charset="0"/>
                <a:cs typeface="Arial" panose="020B0604020202020204" pitchFamily="34" charset="0"/>
              </a:defRPr>
            </a:lvl1pPr>
          </a:lstStyle>
          <a:p>
            <a:pPr marL="0" lvl="0" indent="0">
              <a:buNone/>
            </a:pPr>
            <a:r>
              <a:rPr lang="en-US"/>
              <a:t>Click to edit Master text styles</a:t>
            </a:r>
          </a:p>
        </p:txBody>
      </p:sp>
      <p:sp>
        <p:nvSpPr>
          <p:cNvPr id="11" name="Text Placeholder 3">
            <a:extLst>
              <a:ext uri="{FF2B5EF4-FFF2-40B4-BE49-F238E27FC236}">
                <a16:creationId xmlns:a16="http://schemas.microsoft.com/office/drawing/2014/main" id="{E0FB25C7-ABFD-C644-BC4A-54D5562E4FDF}"/>
              </a:ext>
            </a:extLst>
          </p:cNvPr>
          <p:cNvSpPr>
            <a:spLocks noGrp="1"/>
          </p:cNvSpPr>
          <p:nvPr>
            <p:ph type="body" sz="half" idx="13"/>
          </p:nvPr>
        </p:nvSpPr>
        <p:spPr>
          <a:xfrm>
            <a:off x="4511615" y="4692770"/>
            <a:ext cx="3161963" cy="1630392"/>
          </a:xfrm>
          <a:prstGeom prst="rect">
            <a:avLst/>
          </a:prstGeom>
          <a:solidFill>
            <a:schemeClr val="bg1">
              <a:lumMod val="95000"/>
            </a:schemeClr>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a:bodyPr>
          <a:lstStyle>
            <a:lvl1pPr algn="r" rtl="1">
              <a:defRPr lang="en-US" sz="2000" dirty="0">
                <a:latin typeface="Arial" panose="020B0604020202020204" pitchFamily="34" charset="0"/>
                <a:cs typeface="Arial" panose="020B0604020202020204" pitchFamily="34" charset="0"/>
              </a:defRPr>
            </a:lvl1pPr>
          </a:lstStyle>
          <a:p>
            <a:pPr marL="0" lvl="0" indent="0">
              <a:buNone/>
            </a:pPr>
            <a:r>
              <a:rPr lang="en-US"/>
              <a:t>Click to edit Master text styles</a:t>
            </a:r>
          </a:p>
        </p:txBody>
      </p:sp>
      <p:sp>
        <p:nvSpPr>
          <p:cNvPr id="12" name="Text Placeholder 3">
            <a:extLst>
              <a:ext uri="{FF2B5EF4-FFF2-40B4-BE49-F238E27FC236}">
                <a16:creationId xmlns:a16="http://schemas.microsoft.com/office/drawing/2014/main" id="{7DAAA585-2378-CB4D-81AD-4912C9F269FF}"/>
              </a:ext>
            </a:extLst>
          </p:cNvPr>
          <p:cNvSpPr>
            <a:spLocks noGrp="1"/>
          </p:cNvSpPr>
          <p:nvPr>
            <p:ph type="body" sz="half" idx="14"/>
          </p:nvPr>
        </p:nvSpPr>
        <p:spPr>
          <a:xfrm>
            <a:off x="8108830" y="4692770"/>
            <a:ext cx="3161963" cy="1630392"/>
          </a:xfrm>
          <a:prstGeom prst="rect">
            <a:avLst/>
          </a:prstGeom>
          <a:solidFill>
            <a:schemeClr val="bg1">
              <a:lumMod val="95000"/>
            </a:schemeClr>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a:bodyPr>
          <a:lstStyle>
            <a:lvl1pPr algn="r" rtl="1">
              <a:defRPr lang="en-US" sz="2000" dirty="0">
                <a:latin typeface="Arial" panose="020B0604020202020204" pitchFamily="34" charset="0"/>
                <a:cs typeface="Arial" panose="020B0604020202020204" pitchFamily="34" charset="0"/>
              </a:defRPr>
            </a:lvl1pPr>
          </a:lstStyle>
          <a:p>
            <a:pPr marL="0" lvl="0" indent="0">
              <a:buNone/>
            </a:pPr>
            <a:r>
              <a:rPr lang="en-US"/>
              <a:t>Click to edit Master text styles</a:t>
            </a:r>
          </a:p>
        </p:txBody>
      </p:sp>
      <p:sp>
        <p:nvSpPr>
          <p:cNvPr id="13" name="Rectangle 12">
            <a:extLst>
              <a:ext uri="{FF2B5EF4-FFF2-40B4-BE49-F238E27FC236}">
                <a16:creationId xmlns:a16="http://schemas.microsoft.com/office/drawing/2014/main" id="{26F6785F-B54A-1840-AB01-17308E8C5591}"/>
              </a:ext>
            </a:extLst>
          </p:cNvPr>
          <p:cNvSpPr/>
          <p:nvPr userDrawn="1"/>
        </p:nvSpPr>
        <p:spPr>
          <a:xfrm>
            <a:off x="2303254" y="4390847"/>
            <a:ext cx="379562" cy="379562"/>
          </a:xfrm>
          <a:prstGeom prst="rect">
            <a:avLst/>
          </a:prstGeom>
          <a:solidFill>
            <a:srgbClr val="0298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FA3E7992-0396-1E46-9F28-525A57944B35}"/>
              </a:ext>
            </a:extLst>
          </p:cNvPr>
          <p:cNvSpPr/>
          <p:nvPr userDrawn="1"/>
        </p:nvSpPr>
        <p:spPr>
          <a:xfrm>
            <a:off x="5900469" y="4390847"/>
            <a:ext cx="379562" cy="379562"/>
          </a:xfrm>
          <a:prstGeom prst="rect">
            <a:avLst/>
          </a:prstGeom>
          <a:solidFill>
            <a:srgbClr val="0298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DF5ACCBD-F044-6E41-A7DE-DC956B809ECB}"/>
              </a:ext>
            </a:extLst>
          </p:cNvPr>
          <p:cNvSpPr/>
          <p:nvPr userDrawn="1"/>
        </p:nvSpPr>
        <p:spPr>
          <a:xfrm>
            <a:off x="9497684" y="4390847"/>
            <a:ext cx="379562" cy="379562"/>
          </a:xfrm>
          <a:prstGeom prst="rect">
            <a:avLst/>
          </a:prstGeom>
          <a:solidFill>
            <a:srgbClr val="0298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a:extLst>
              <a:ext uri="{FF2B5EF4-FFF2-40B4-BE49-F238E27FC236}">
                <a16:creationId xmlns:a16="http://schemas.microsoft.com/office/drawing/2014/main" id="{2F82AEFB-BEA9-214C-9F03-DF9EBB6DFAE7}"/>
              </a:ext>
            </a:extLst>
          </p:cNvPr>
          <p:cNvSpPr txBox="1"/>
          <p:nvPr userDrawn="1"/>
        </p:nvSpPr>
        <p:spPr>
          <a:xfrm>
            <a:off x="2555080" y="6488915"/>
            <a:ext cx="7081838" cy="207749"/>
          </a:xfrm>
          <a:prstGeom prst="rect">
            <a:avLst/>
          </a:prstGeom>
          <a:noFill/>
        </p:spPr>
        <p:txBody>
          <a:bodyPr>
            <a:spAutoFit/>
          </a:bodyPr>
          <a:lstStyle/>
          <a:p>
            <a:pPr algn="ctr" rtl="1">
              <a:defRPr/>
            </a:pPr>
            <a:r>
              <a:rPr lang="x-none" sz="700">
                <a:solidFill>
                  <a:srgbClr val="595959"/>
                </a:solidFill>
                <a:latin typeface="Arial" pitchFamily="-110" charset="0"/>
                <a:ea typeface="ＭＳ Ｐゴシック" pitchFamily="-110" charset="-128"/>
                <a:cs typeface="+mn-cs"/>
              </a:rPr>
              <a:t> </a:t>
            </a:r>
            <a:r>
              <a:rPr lang="en-US" sz="700" dirty="0">
                <a:solidFill>
                  <a:srgbClr val="595959"/>
                </a:solidFill>
                <a:latin typeface="Arial" pitchFamily="-110" charset="0"/>
                <a:ea typeface="ＭＳ Ｐゴシック" pitchFamily="-110" charset="-128"/>
                <a:cs typeface="+mn-cs"/>
              </a:rPr>
              <a:t>©</a:t>
            </a:r>
            <a:r>
              <a:rPr lang="x-none" sz="700">
                <a:solidFill>
                  <a:srgbClr val="595959"/>
                </a:solidFill>
                <a:latin typeface="Arial" pitchFamily="-110" charset="0"/>
                <a:ea typeface="ＭＳ Ｐゴシック" pitchFamily="-110" charset="-128"/>
                <a:cs typeface="+mn-cs"/>
              </a:rPr>
              <a:t> جميع حقوق الطبع محفوظة للإسكوا. لا تجوز إعادة استخدام أو طبع هذه المادة أو أي جزء منها من غير الحصول على إذن مسبق.</a:t>
            </a:r>
            <a:endParaRPr lang="en-US" sz="700" dirty="0">
              <a:solidFill>
                <a:srgbClr val="595959"/>
              </a:solidFill>
              <a:latin typeface="Arial" pitchFamily="-110" charset="0"/>
              <a:ea typeface="ＭＳ Ｐゴシック" pitchFamily="-110" charset="-128"/>
              <a:cs typeface="+mn-cs"/>
            </a:endParaRPr>
          </a:p>
        </p:txBody>
      </p:sp>
    </p:spTree>
    <p:extLst>
      <p:ext uri="{BB962C8B-B14F-4D97-AF65-F5344CB8AC3E}">
        <p14:creationId xmlns:p14="http://schemas.microsoft.com/office/powerpoint/2010/main" val="38559883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436601761"/>
      </p:ext>
    </p:extLst>
  </p:cSld>
  <p:clrMap bg1="lt1" tx1="dk1" bg2="lt2" tx2="dk2" accent1="accent1" accent2="accent2" accent3="accent3" accent4="accent4" accent5="accent5" accent6="accent6" hlink="hlink" folHlink="folHlink"/>
  <p:sldLayoutIdLst>
    <p:sldLayoutId id="2147483732" r:id="rId1"/>
    <p:sldLayoutId id="2147483738" r:id="rId2"/>
    <p:sldLayoutId id="2147483739" r:id="rId3"/>
    <p:sldLayoutId id="2147483740" r:id="rId4"/>
    <p:sldLayoutId id="2147483741" r:id="rId5"/>
    <p:sldLayoutId id="2147483735" r:id="rId6"/>
    <p:sldLayoutId id="2147483733" r:id="rId7"/>
    <p:sldLayoutId id="2147483734" r:id="rId8"/>
    <p:sldLayoutId id="2147483742" r:id="rId9"/>
    <p:sldLayoutId id="2147483745" r:id="rId10"/>
    <p:sldLayoutId id="2147483744" r:id="rId11"/>
    <p:sldLayoutId id="2147483746" r:id="rId12"/>
    <p:sldLayoutId id="2147483743" r:id="rId13"/>
  </p:sldLayoutIdLst>
  <p:hf sldNum="0" hdr="0" ftr="0" dt="0"/>
  <p:txStyles>
    <p:titleStyle>
      <a:lvl1pPr algn="l" defTabSz="914400" rtl="0" eaLnBrk="1" latinLnBrk="0" hangingPunct="1">
        <a:lnSpc>
          <a:spcPct val="90000"/>
        </a:lnSpc>
        <a:spcBef>
          <a:spcPct val="0"/>
        </a:spcBef>
        <a:buNone/>
        <a:defRPr lang="en-US" sz="4000" b="1" i="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10000"/>
        </a:lnSpc>
        <a:spcBef>
          <a:spcPts val="900"/>
        </a:spcBef>
        <a:spcAft>
          <a:spcPts val="0"/>
        </a:spcAft>
        <a:buClr>
          <a:schemeClr val="tx1">
            <a:lumMod val="85000"/>
            <a:lumOff val="15000"/>
          </a:schemeClr>
        </a:buClr>
        <a:buFont typeface="Garamond" pitchFamily="18" charset="0"/>
        <a:buChar char="◦"/>
        <a:defRPr sz="15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3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1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1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1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479719-EC25-F44A-935D-57F558B86ED5}"/>
              </a:ext>
            </a:extLst>
          </p:cNvPr>
          <p:cNvSpPr>
            <a:spLocks noGrp="1"/>
          </p:cNvSpPr>
          <p:nvPr>
            <p:ph type="ctrTitle"/>
          </p:nvPr>
        </p:nvSpPr>
        <p:spPr/>
        <p:txBody>
          <a:bodyPr/>
          <a:lstStyle/>
          <a:p>
            <a:r>
              <a:rPr lang="ar-LB" dirty="0">
                <a:latin typeface="Arabic Typesetting" panose="03020402040406030203" pitchFamily="66" charset="-78"/>
                <a:cs typeface="Arabic Typesetting" panose="03020402040406030203" pitchFamily="66" charset="-78"/>
              </a:rPr>
              <a:t>اجتماع لجنة الخبراء في الاحصاءات الاقتصادية</a:t>
            </a:r>
            <a:br>
              <a:rPr lang="ar-LB" dirty="0">
                <a:latin typeface="Arabic Typesetting" panose="03020402040406030203" pitchFamily="66" charset="-78"/>
                <a:cs typeface="Arabic Typesetting" panose="03020402040406030203" pitchFamily="66" charset="-78"/>
              </a:rPr>
            </a:br>
            <a:r>
              <a:rPr lang="ar-LB" sz="3200" dirty="0">
                <a:latin typeface="Arabic Typesetting" panose="03020402040406030203" pitchFamily="66" charset="-78"/>
                <a:cs typeface="Arabic Typesetting" panose="03020402040406030203" pitchFamily="66" charset="-78"/>
              </a:rPr>
              <a:t>6 – 7 تموز / يوليو 2021</a:t>
            </a:r>
            <a:endParaRPr lang="en-US" sz="3200" dirty="0">
              <a:latin typeface="Arabic Typesetting" panose="03020402040406030203" pitchFamily="66" charset="-78"/>
              <a:cs typeface="Arabic Typesetting" panose="03020402040406030203" pitchFamily="66" charset="-78"/>
            </a:endParaRPr>
          </a:p>
        </p:txBody>
      </p:sp>
      <p:sp>
        <p:nvSpPr>
          <p:cNvPr id="3" name="Subtitle 2">
            <a:extLst>
              <a:ext uri="{FF2B5EF4-FFF2-40B4-BE49-F238E27FC236}">
                <a16:creationId xmlns:a16="http://schemas.microsoft.com/office/drawing/2014/main" id="{0BA36C4A-FFD3-384A-864A-A7B0D8C7B482}"/>
              </a:ext>
            </a:extLst>
          </p:cNvPr>
          <p:cNvSpPr>
            <a:spLocks noGrp="1"/>
          </p:cNvSpPr>
          <p:nvPr>
            <p:ph type="subTitle" idx="1"/>
          </p:nvPr>
        </p:nvSpPr>
        <p:spPr>
          <a:xfrm>
            <a:off x="1629101" y="3133344"/>
            <a:ext cx="8936846" cy="1080367"/>
          </a:xfrm>
        </p:spPr>
        <p:txBody>
          <a:bodyPr/>
          <a:lstStyle/>
          <a:p>
            <a:r>
              <a:rPr lang="ar-LB" dirty="0"/>
              <a:t>قياس التجارة الرقمية</a:t>
            </a:r>
          </a:p>
          <a:p>
            <a:r>
              <a:rPr lang="ar-LB" dirty="0"/>
              <a:t>ماجد حمودة – قسم الاحصاءات الاقتصادية</a:t>
            </a:r>
            <a:endParaRPr lang="en-US" dirty="0"/>
          </a:p>
        </p:txBody>
      </p:sp>
    </p:spTree>
    <p:extLst>
      <p:ext uri="{BB962C8B-B14F-4D97-AF65-F5344CB8AC3E}">
        <p14:creationId xmlns:p14="http://schemas.microsoft.com/office/powerpoint/2010/main" val="24563564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A94D7F-D7EA-AA49-896B-C0F450DEB666}"/>
              </a:ext>
            </a:extLst>
          </p:cNvPr>
          <p:cNvSpPr>
            <a:spLocks noGrp="1"/>
          </p:cNvSpPr>
          <p:nvPr>
            <p:ph type="ctrTitle"/>
          </p:nvPr>
        </p:nvSpPr>
        <p:spPr>
          <a:xfrm>
            <a:off x="1533527" y="2218793"/>
            <a:ext cx="8933796" cy="3322471"/>
          </a:xfrm>
        </p:spPr>
        <p:txBody>
          <a:bodyPr>
            <a:normAutofit fontScale="90000"/>
          </a:bodyPr>
          <a:lstStyle/>
          <a:p>
            <a:pPr algn="r"/>
            <a:r>
              <a:rPr lang="ar-LB" sz="2700" b="1" dirty="0">
                <a:solidFill>
                  <a:schemeClr val="bg2"/>
                </a:solidFill>
              </a:rPr>
              <a:t>التجارة الرقمية</a:t>
            </a:r>
            <a:r>
              <a:rPr lang="en-US" sz="2700" b="1" dirty="0">
                <a:solidFill>
                  <a:schemeClr val="bg2"/>
                </a:solidFill>
              </a:rPr>
              <a:t>/ </a:t>
            </a:r>
            <a:r>
              <a:rPr lang="ar-LB" sz="2700" b="1" dirty="0">
                <a:solidFill>
                  <a:schemeClr val="bg2"/>
                </a:solidFill>
              </a:rPr>
              <a:t> الالكترونية وقياسها</a:t>
            </a:r>
            <a:br>
              <a:rPr lang="ar-LB" sz="2700" b="1" dirty="0"/>
            </a:br>
            <a:br>
              <a:rPr lang="en-US" sz="2700" dirty="0"/>
            </a:br>
            <a:r>
              <a:rPr lang="ar-LB" sz="2700" dirty="0"/>
              <a:t>للتدليل على الأهمية المتزايدة للتجارة الالكترونية فانه وبسبب القيود على حركة الناس نتيجة الحظر المفروض في البلاد المختلفة بسبب جائحة الكورونا تراجعت التجارة الدولية في البضائع بحوالي 8% وبنسبة 20% في تجارة الخدمات حسب بيانات منظمة التجارة العالمية. وعلى الرغم من ذلك، فان تقرير الاونكتاد عن مبيعات التجزئة الالكترونية لعام 2020 يبين ارتفعت مبيعات التجزئة الالكترونية وبلغت في بعض البلدان ككوريا الجنوبية ما نسبته 26% من اجمالي مبيعات التجزئة مقارنة مع 21% عام 2019، وكذلك مع نسبة 14% في الولايات المتحدة الأمريكية في عام 2020 مقارنة مع نسبة 11% عام 2019.</a:t>
            </a:r>
            <a:br>
              <a:rPr lang="en-US" dirty="0"/>
            </a:br>
            <a:endParaRPr lang="en-US" dirty="0"/>
          </a:p>
        </p:txBody>
      </p:sp>
    </p:spTree>
    <p:extLst>
      <p:ext uri="{BB962C8B-B14F-4D97-AF65-F5344CB8AC3E}">
        <p14:creationId xmlns:p14="http://schemas.microsoft.com/office/powerpoint/2010/main" val="40730489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44FCF9-2013-BE44-BD92-995BEE66955E}"/>
              </a:ext>
            </a:extLst>
          </p:cNvPr>
          <p:cNvSpPr>
            <a:spLocks noGrp="1"/>
          </p:cNvSpPr>
          <p:nvPr>
            <p:ph type="ctrTitle"/>
          </p:nvPr>
        </p:nvSpPr>
        <p:spPr>
          <a:xfrm>
            <a:off x="286512" y="2875630"/>
            <a:ext cx="8491727" cy="2714402"/>
          </a:xfrm>
        </p:spPr>
        <p:txBody>
          <a:bodyPr>
            <a:normAutofit fontScale="90000"/>
          </a:bodyPr>
          <a:lstStyle/>
          <a:p>
            <a:pPr marL="460375"/>
            <a:r>
              <a:rPr lang="ar-LB" sz="3600" b="1" dirty="0">
                <a:solidFill>
                  <a:schemeClr val="bg2"/>
                </a:solidFill>
              </a:rPr>
              <a:t>لماذا قياس التجارة الالكترونية؟</a:t>
            </a:r>
            <a:br>
              <a:rPr lang="en-US" dirty="0"/>
            </a:br>
            <a:br>
              <a:rPr lang="ar-LB" sz="1600" dirty="0"/>
            </a:br>
            <a:r>
              <a:rPr lang="ar-LB" sz="2400" dirty="0"/>
              <a:t>1) عشوائية طرح أرقام التجارة الالكترونية في بلدان المنطقة وحصص بلدانها منها تكون مضللة</a:t>
            </a:r>
            <a:br>
              <a:rPr lang="en-US" sz="2400" dirty="0"/>
            </a:br>
            <a:r>
              <a:rPr lang="ar-LB" sz="2400" dirty="0"/>
              <a:t>2) أهداف السياسة الاقتصادية:</a:t>
            </a:r>
            <a:br>
              <a:rPr lang="en-US" sz="2400" dirty="0"/>
            </a:br>
            <a:r>
              <a:rPr lang="ar-LB" sz="2400" dirty="0"/>
              <a:t>-  دعم القطاعات الاقتصادية الوطنية المساهمة </a:t>
            </a:r>
            <a:br>
              <a:rPr lang="en-US" sz="2400" dirty="0"/>
            </a:br>
            <a:r>
              <a:rPr lang="ar-LB" sz="2400" dirty="0"/>
              <a:t>-  تقديم الحوافز لنموها </a:t>
            </a:r>
            <a:br>
              <a:rPr lang="en-US" sz="2400" dirty="0"/>
            </a:br>
            <a:r>
              <a:rPr lang="ar-LB" sz="2400" dirty="0"/>
              <a:t>-  توفير فرص العمل الجديدة</a:t>
            </a:r>
            <a:br>
              <a:rPr lang="en-US" sz="2400" dirty="0"/>
            </a:br>
            <a:r>
              <a:rPr lang="ar-LB" sz="2400" dirty="0"/>
              <a:t>-  حماية واردات الخزينة</a:t>
            </a:r>
            <a:br>
              <a:rPr lang="en-US" sz="2400" dirty="0"/>
            </a:br>
            <a:r>
              <a:rPr lang="ar-LB" sz="2400" dirty="0"/>
              <a:t>3) حماية المستهلكين وزيادة ثقتهم في القطاع التجاري والمنتجات الوطنية من المنتجات المنافسة الضارّة</a:t>
            </a:r>
            <a:br>
              <a:rPr lang="en-US" dirty="0"/>
            </a:br>
            <a:endParaRPr lang="en-US" dirty="0"/>
          </a:p>
        </p:txBody>
      </p:sp>
    </p:spTree>
    <p:extLst>
      <p:ext uri="{BB962C8B-B14F-4D97-AF65-F5344CB8AC3E}">
        <p14:creationId xmlns:p14="http://schemas.microsoft.com/office/powerpoint/2010/main" val="15180075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a:extLst>
              <a:ext uri="{FF2B5EF4-FFF2-40B4-BE49-F238E27FC236}">
                <a16:creationId xmlns:a16="http://schemas.microsoft.com/office/drawing/2014/main" id="{549B3E30-540C-D441-AA61-7A3FEF4F37B6}"/>
              </a:ext>
            </a:extLst>
          </p:cNvPr>
          <p:cNvSpPr>
            <a:spLocks noGrp="1"/>
          </p:cNvSpPr>
          <p:nvPr>
            <p:ph type="subTitle" idx="1"/>
          </p:nvPr>
        </p:nvSpPr>
        <p:spPr/>
        <p:txBody>
          <a:bodyPr/>
          <a:lstStyle/>
          <a:p>
            <a:r>
              <a:rPr lang="ar-LB" sz="2400" b="1" dirty="0"/>
              <a:t>الجوانب القانونية والتشريعية للتجارة الالكترونية وتوفير البيانات</a:t>
            </a:r>
            <a:endParaRPr lang="en-US" sz="2400" dirty="0"/>
          </a:p>
          <a:p>
            <a:endParaRPr lang="en-US" dirty="0"/>
          </a:p>
        </p:txBody>
      </p:sp>
      <p:sp>
        <p:nvSpPr>
          <p:cNvPr id="3" name="Picture Placeholder 2">
            <a:extLst>
              <a:ext uri="{FF2B5EF4-FFF2-40B4-BE49-F238E27FC236}">
                <a16:creationId xmlns:a16="http://schemas.microsoft.com/office/drawing/2014/main" id="{F903FE85-59EA-2E43-8E40-F22591B57790}"/>
              </a:ext>
            </a:extLst>
          </p:cNvPr>
          <p:cNvSpPr>
            <a:spLocks noGrp="1"/>
          </p:cNvSpPr>
          <p:nvPr>
            <p:ph type="pic" idx="10"/>
          </p:nvPr>
        </p:nvSpPr>
        <p:spPr/>
      </p:sp>
      <p:sp>
        <p:nvSpPr>
          <p:cNvPr id="4" name="Content Placeholder 3">
            <a:extLst>
              <a:ext uri="{FF2B5EF4-FFF2-40B4-BE49-F238E27FC236}">
                <a16:creationId xmlns:a16="http://schemas.microsoft.com/office/drawing/2014/main" id="{9E087294-5A61-E04E-BB72-7C72602F15C9}"/>
              </a:ext>
            </a:extLst>
          </p:cNvPr>
          <p:cNvSpPr>
            <a:spLocks noGrp="1"/>
          </p:cNvSpPr>
          <p:nvPr>
            <p:ph sz="half" idx="2"/>
          </p:nvPr>
        </p:nvSpPr>
        <p:spPr>
          <a:xfrm>
            <a:off x="170268" y="2527340"/>
            <a:ext cx="8523265" cy="3138850"/>
          </a:xfrm>
        </p:spPr>
        <p:txBody>
          <a:bodyPr/>
          <a:lstStyle/>
          <a:p>
            <a:pPr marL="285750" lvl="0" indent="-285750">
              <a:buFont typeface="Arial" panose="020B0604020202020204" pitchFamily="34" charset="0"/>
              <a:buChar char="•"/>
            </a:pPr>
            <a:r>
              <a:rPr lang="ar-LB" sz="2000" dirty="0"/>
              <a:t>معظم بلدان المنطقة استحدثت قوانين وأنظمة لتنظيم المعاملات الالكترونية </a:t>
            </a:r>
            <a:r>
              <a:rPr lang="ar-LB" sz="1600" dirty="0"/>
              <a:t>(تونس 2000، الاردن 2015)</a:t>
            </a:r>
            <a:endParaRPr lang="en-US" sz="1600" dirty="0"/>
          </a:p>
          <a:p>
            <a:pPr marL="285750" lvl="0" indent="-285750">
              <a:buFont typeface="Arial" panose="020B0604020202020204" pitchFamily="34" charset="0"/>
              <a:buChar char="•"/>
            </a:pPr>
            <a:r>
              <a:rPr lang="ar-LB" sz="2000" dirty="0"/>
              <a:t>عدد من بلدان المنطقة استحدثت أنظمة تنظم التجارة الالكترونية </a:t>
            </a:r>
            <a:r>
              <a:rPr lang="ar-LB" sz="1600" dirty="0"/>
              <a:t>(الجزائر 2018، السعودية 2019)</a:t>
            </a:r>
            <a:endParaRPr lang="en-US" sz="1600" dirty="0"/>
          </a:p>
          <a:p>
            <a:pPr marL="285750" lvl="0" indent="-285750">
              <a:buFont typeface="Arial" panose="020B0604020202020204" pitchFamily="34" charset="0"/>
              <a:buChar char="•"/>
            </a:pPr>
            <a:r>
              <a:rPr lang="ar-LB" sz="2000" dirty="0"/>
              <a:t>معظم التشريعات تلحظ جانب تجارة السلع أكثر من جانب تجارة الخدمات</a:t>
            </a:r>
            <a:endParaRPr lang="en-US" sz="2000" dirty="0"/>
          </a:p>
          <a:p>
            <a:pPr marL="285750" lvl="0" indent="-285750">
              <a:buFont typeface="Arial" panose="020B0604020202020204" pitchFamily="34" charset="0"/>
              <a:buChar char="•"/>
            </a:pPr>
            <a:r>
              <a:rPr lang="ar-LB" sz="2000" dirty="0"/>
              <a:t>لا تلحظ التشريعات الوطينة الجديدة مقدمي الخدمات وموردي السلع الالكترونية غير المقيمين (من الخارج)</a:t>
            </a:r>
            <a:endParaRPr lang="en-US" sz="2000" dirty="0"/>
          </a:p>
          <a:p>
            <a:pPr marL="285750" lvl="0" indent="-285750">
              <a:buFont typeface="Arial" panose="020B0604020202020204" pitchFamily="34" charset="0"/>
              <a:buChar char="•"/>
            </a:pPr>
            <a:r>
              <a:rPr lang="ar-LB" sz="2000" dirty="0"/>
              <a:t>معظم القوانين لا تتناول توفير البيانات الخاصة بالتعاملات التجارية الالكترونية أو تخصيص جهة معينة بجمعها</a:t>
            </a:r>
            <a:endParaRPr lang="en-US" sz="2000" dirty="0"/>
          </a:p>
          <a:p>
            <a:endParaRPr lang="en-US" dirty="0"/>
          </a:p>
        </p:txBody>
      </p:sp>
    </p:spTree>
    <p:extLst>
      <p:ext uri="{BB962C8B-B14F-4D97-AF65-F5344CB8AC3E}">
        <p14:creationId xmlns:p14="http://schemas.microsoft.com/office/powerpoint/2010/main" val="17759304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a:extLst>
              <a:ext uri="{FF2B5EF4-FFF2-40B4-BE49-F238E27FC236}">
                <a16:creationId xmlns:a16="http://schemas.microsoft.com/office/drawing/2014/main" id="{A1616E48-9D2A-7F41-B386-5607A41B04B1}"/>
              </a:ext>
            </a:extLst>
          </p:cNvPr>
          <p:cNvSpPr>
            <a:spLocks noGrp="1"/>
          </p:cNvSpPr>
          <p:nvPr>
            <p:ph type="subTitle" idx="1"/>
          </p:nvPr>
        </p:nvSpPr>
        <p:spPr>
          <a:xfrm>
            <a:off x="569343" y="557783"/>
            <a:ext cx="11053313" cy="697152"/>
          </a:xfrm>
        </p:spPr>
        <p:txBody>
          <a:bodyPr/>
          <a:lstStyle/>
          <a:p>
            <a:pPr algn="r"/>
            <a:r>
              <a:rPr lang="ar-LB" b="1" dirty="0">
                <a:solidFill>
                  <a:schemeClr val="bg2"/>
                </a:solidFill>
              </a:rPr>
              <a:t>نطاق قياس التجارة الرقمية: </a:t>
            </a:r>
            <a:endParaRPr lang="en-US" b="1" dirty="0">
              <a:solidFill>
                <a:schemeClr val="bg2"/>
              </a:solidFill>
            </a:endParaRPr>
          </a:p>
          <a:p>
            <a:endParaRPr lang="en-US" dirty="0"/>
          </a:p>
        </p:txBody>
      </p:sp>
      <p:sp>
        <p:nvSpPr>
          <p:cNvPr id="3" name="Content Placeholder 2">
            <a:extLst>
              <a:ext uri="{FF2B5EF4-FFF2-40B4-BE49-F238E27FC236}">
                <a16:creationId xmlns:a16="http://schemas.microsoft.com/office/drawing/2014/main" id="{301CCAB4-840B-8C4C-B012-B06F659A6668}"/>
              </a:ext>
            </a:extLst>
          </p:cNvPr>
          <p:cNvSpPr>
            <a:spLocks noGrp="1"/>
          </p:cNvSpPr>
          <p:nvPr>
            <p:ph sz="half" idx="2"/>
          </p:nvPr>
        </p:nvSpPr>
        <p:spPr>
          <a:xfrm>
            <a:off x="372066" y="1948618"/>
            <a:ext cx="11006897" cy="4527856"/>
          </a:xfrm>
        </p:spPr>
        <p:txBody>
          <a:bodyPr/>
          <a:lstStyle/>
          <a:p>
            <a:pPr marL="342900" lvl="0" indent="-342900">
              <a:buClr>
                <a:schemeClr val="tx2">
                  <a:lumMod val="60000"/>
                  <a:lumOff val="40000"/>
                </a:schemeClr>
              </a:buClr>
              <a:buFont typeface="Arial" panose="020B0604020202020204" pitchFamily="34" charset="0"/>
              <a:buChar char="•"/>
            </a:pPr>
            <a:r>
              <a:rPr lang="ar-LB" sz="2400" dirty="0"/>
              <a:t>التركيز في العمل الدولي على التجارة الرقمية عابرة الحدود (التجارة الدولية)</a:t>
            </a:r>
            <a:endParaRPr lang="en-US" sz="2400" dirty="0"/>
          </a:p>
          <a:p>
            <a:pPr marL="342900" lvl="0" indent="-342900">
              <a:buClr>
                <a:schemeClr val="tx2">
                  <a:lumMod val="60000"/>
                  <a:lumOff val="40000"/>
                </a:schemeClr>
              </a:buClr>
              <a:buFont typeface="Arial" panose="020B0604020202020204" pitchFamily="34" charset="0"/>
              <a:buChar char="•"/>
            </a:pPr>
            <a:r>
              <a:rPr lang="ar-LB" sz="2400" dirty="0"/>
              <a:t>يدخل في نطاق القياس التجارة في كل من السلع والخدمات التي تتم بالوسائل الالكترونية</a:t>
            </a:r>
            <a:endParaRPr lang="en-US" sz="2400" dirty="0"/>
          </a:p>
          <a:p>
            <a:pPr marL="342900" lvl="0" indent="-342900">
              <a:buClr>
                <a:schemeClr val="tx2">
                  <a:lumMod val="60000"/>
                  <a:lumOff val="40000"/>
                </a:schemeClr>
              </a:buClr>
              <a:buFont typeface="Arial" panose="020B0604020202020204" pitchFamily="34" charset="0"/>
              <a:buChar char="•"/>
            </a:pPr>
            <a:r>
              <a:rPr lang="ar-LB" sz="2400" dirty="0"/>
              <a:t>لا زال الدليل الدولي الذي صدر في عام 2020 لقياس التجارة الرقمية بشكله غير النهائي وهناك الكثير من المجالات لا زالت بحاجة للتوضيح (مثلاً تعاملات التطبيقات الالكترونية والمشتريات التي تتم عن طريقها مثل حجوزات الطيران والفنادق والخدمات الأخرى)</a:t>
            </a:r>
            <a:endParaRPr lang="en-US" sz="2400" dirty="0"/>
          </a:p>
          <a:p>
            <a:pPr marL="342900" lvl="0" indent="-342900">
              <a:buClr>
                <a:schemeClr val="tx2">
                  <a:lumMod val="60000"/>
                  <a:lumOff val="40000"/>
                </a:schemeClr>
              </a:buClr>
              <a:buFont typeface="Arial" panose="020B0604020202020204" pitchFamily="34" charset="0"/>
              <a:buChar char="•"/>
            </a:pPr>
            <a:r>
              <a:rPr lang="ar-LB" sz="2400" dirty="0"/>
              <a:t>اشكالات مفاهيمية متعددة نتيجة تضييق مفهوم التجارة الرقمية بالتعاملات التي يتم طلبها رقمياً وكذلك توصيلها رقمياً واستبعاد التعاملات التي يتم طلبها رقمياً ولايتم ايصالها رقمياً كالسلع المختلفة التي يصعب ايصالها رقمياً تشكل جزءاً لايستهان به وبالتالي ضرورة التوضيح أو الفصل بين مفهومي التجارة الرقمية والالكترونية </a:t>
            </a:r>
            <a:endParaRPr lang="en-US" sz="2400" dirty="0"/>
          </a:p>
          <a:p>
            <a:endParaRPr lang="en-US" dirty="0"/>
          </a:p>
        </p:txBody>
      </p:sp>
    </p:spTree>
    <p:extLst>
      <p:ext uri="{BB962C8B-B14F-4D97-AF65-F5344CB8AC3E}">
        <p14:creationId xmlns:p14="http://schemas.microsoft.com/office/powerpoint/2010/main" val="17779044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a:extLst>
              <a:ext uri="{FF2B5EF4-FFF2-40B4-BE49-F238E27FC236}">
                <a16:creationId xmlns:a16="http://schemas.microsoft.com/office/drawing/2014/main" id="{125FC8EE-B3A0-45AA-84C5-3AEC340C4A19}"/>
              </a:ext>
            </a:extLst>
          </p:cNvPr>
          <p:cNvSpPr>
            <a:spLocks noGrp="1"/>
          </p:cNvSpPr>
          <p:nvPr>
            <p:ph type="subTitle" idx="1"/>
          </p:nvPr>
        </p:nvSpPr>
        <p:spPr/>
        <p:txBody>
          <a:bodyPr/>
          <a:lstStyle/>
          <a:p>
            <a:pPr algn="r"/>
            <a:r>
              <a:rPr lang="ar-LB" b="1" dirty="0">
                <a:solidFill>
                  <a:schemeClr val="bg2"/>
                </a:solidFill>
              </a:rPr>
              <a:t>أدوار الجهات المختلفة لقياس التجارة الرقمية:</a:t>
            </a:r>
            <a:endParaRPr lang="en-US" dirty="0">
              <a:solidFill>
                <a:schemeClr val="bg2"/>
              </a:solidFill>
            </a:endParaRPr>
          </a:p>
          <a:p>
            <a:pPr algn="r"/>
            <a:endParaRPr lang="en-US" dirty="0"/>
          </a:p>
        </p:txBody>
      </p:sp>
      <p:sp>
        <p:nvSpPr>
          <p:cNvPr id="3" name="Content Placeholder 2">
            <a:extLst>
              <a:ext uri="{FF2B5EF4-FFF2-40B4-BE49-F238E27FC236}">
                <a16:creationId xmlns:a16="http://schemas.microsoft.com/office/drawing/2014/main" id="{F6B68107-6968-4541-93A0-83E6B1EFDFB9}"/>
              </a:ext>
            </a:extLst>
          </p:cNvPr>
          <p:cNvSpPr>
            <a:spLocks noGrp="1"/>
          </p:cNvSpPr>
          <p:nvPr>
            <p:ph sz="half" idx="2"/>
          </p:nvPr>
        </p:nvSpPr>
        <p:spPr/>
        <p:txBody>
          <a:bodyPr/>
          <a:lstStyle/>
          <a:p>
            <a:pPr marL="457200" lvl="0" indent="-457200">
              <a:buClr>
                <a:schemeClr val="tx2">
                  <a:lumMod val="60000"/>
                  <a:lumOff val="40000"/>
                </a:schemeClr>
              </a:buClr>
              <a:buFont typeface="Arial" panose="020B0604020202020204" pitchFamily="34" charset="0"/>
              <a:buChar char="•"/>
            </a:pPr>
            <a:r>
              <a:rPr lang="ar-LB" dirty="0"/>
              <a:t>ضرورة التعاون بين الادارات العامة في توفير البيانات (البنوك المركزية، ادارات الاحصاء، الادارات الجمركية الخ)</a:t>
            </a:r>
            <a:endParaRPr lang="en-US" dirty="0"/>
          </a:p>
          <a:p>
            <a:pPr marL="457200" lvl="0" indent="-457200">
              <a:buClr>
                <a:schemeClr val="tx2">
                  <a:lumMod val="60000"/>
                  <a:lumOff val="40000"/>
                </a:schemeClr>
              </a:buClr>
              <a:buFont typeface="Arial" panose="020B0604020202020204" pitchFamily="34" charset="0"/>
              <a:buChar char="•"/>
            </a:pPr>
            <a:r>
              <a:rPr lang="ar-LB" dirty="0"/>
              <a:t>ايجاد أطر تشريعية لحماية خصوصية وأمن بيانات المصنعين والتجار والمستهلكين </a:t>
            </a:r>
            <a:endParaRPr lang="en-US" dirty="0"/>
          </a:p>
          <a:p>
            <a:pPr marL="457200" lvl="0" indent="-457200">
              <a:buClr>
                <a:schemeClr val="tx2">
                  <a:lumMod val="60000"/>
                  <a:lumOff val="40000"/>
                </a:schemeClr>
              </a:buClr>
              <a:buFont typeface="Arial" panose="020B0604020202020204" pitchFamily="34" charset="0"/>
              <a:buChar char="•"/>
            </a:pPr>
            <a:r>
              <a:rPr lang="ar-LB" dirty="0"/>
              <a:t>تطوير قدرات العاملين بالاجهزة الاحصائية بالتطورات التقنية في مجال الاتصالات والمعلومات وكذلك اتفاقيات التجارة الدولية خاصة اتفاقية الجاتس</a:t>
            </a:r>
            <a:endParaRPr lang="en-US" dirty="0"/>
          </a:p>
          <a:p>
            <a:endParaRPr lang="en-US" dirty="0"/>
          </a:p>
        </p:txBody>
      </p:sp>
    </p:spTree>
    <p:extLst>
      <p:ext uri="{BB962C8B-B14F-4D97-AF65-F5344CB8AC3E}">
        <p14:creationId xmlns:p14="http://schemas.microsoft.com/office/powerpoint/2010/main" val="40753415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a:extLst>
              <a:ext uri="{FF2B5EF4-FFF2-40B4-BE49-F238E27FC236}">
                <a16:creationId xmlns:a16="http://schemas.microsoft.com/office/drawing/2014/main" id="{125FC8EE-B3A0-45AA-84C5-3AEC340C4A19}"/>
              </a:ext>
            </a:extLst>
          </p:cNvPr>
          <p:cNvSpPr>
            <a:spLocks noGrp="1"/>
          </p:cNvSpPr>
          <p:nvPr>
            <p:ph type="subTitle" idx="1"/>
          </p:nvPr>
        </p:nvSpPr>
        <p:spPr/>
        <p:txBody>
          <a:bodyPr/>
          <a:lstStyle/>
          <a:p>
            <a:pPr algn="r"/>
            <a:r>
              <a:rPr lang="ar-LB" sz="2800" b="1" dirty="0"/>
              <a:t>دور الاسكوا في دعم جهود بلدان المنطقة لقياس التجارة الالكترونية:</a:t>
            </a:r>
            <a:endParaRPr lang="en-US" sz="2800" dirty="0"/>
          </a:p>
          <a:p>
            <a:pPr algn="r"/>
            <a:endParaRPr lang="en-US" dirty="0"/>
          </a:p>
        </p:txBody>
      </p:sp>
      <p:sp>
        <p:nvSpPr>
          <p:cNvPr id="3" name="Content Placeholder 2">
            <a:extLst>
              <a:ext uri="{FF2B5EF4-FFF2-40B4-BE49-F238E27FC236}">
                <a16:creationId xmlns:a16="http://schemas.microsoft.com/office/drawing/2014/main" id="{F6B68107-6968-4541-93A0-83E6B1EFDFB9}"/>
              </a:ext>
            </a:extLst>
          </p:cNvPr>
          <p:cNvSpPr>
            <a:spLocks noGrp="1"/>
          </p:cNvSpPr>
          <p:nvPr>
            <p:ph sz="half" idx="2"/>
          </p:nvPr>
        </p:nvSpPr>
        <p:spPr/>
        <p:txBody>
          <a:bodyPr/>
          <a:lstStyle/>
          <a:p>
            <a:pPr marL="457200" lvl="0" indent="-457200">
              <a:buClr>
                <a:schemeClr val="tx2">
                  <a:lumMod val="60000"/>
                  <a:lumOff val="40000"/>
                </a:schemeClr>
              </a:buClr>
              <a:buFont typeface="Arial" panose="020B0604020202020204" pitchFamily="34" charset="0"/>
              <a:buChar char="•"/>
            </a:pPr>
            <a:r>
              <a:rPr lang="ar-LB" dirty="0"/>
              <a:t>اجراء الدراسات حول واقع التجارة الرقمية في المنطقة العربية</a:t>
            </a:r>
            <a:endParaRPr lang="en-US" dirty="0"/>
          </a:p>
          <a:p>
            <a:pPr marL="457200" lvl="0" indent="-457200">
              <a:buClr>
                <a:schemeClr val="tx2">
                  <a:lumMod val="60000"/>
                  <a:lumOff val="40000"/>
                </a:schemeClr>
              </a:buClr>
              <a:buFont typeface="Arial" panose="020B0604020202020204" pitchFamily="34" charset="0"/>
              <a:buChar char="•"/>
            </a:pPr>
            <a:r>
              <a:rPr lang="ar-LB" dirty="0"/>
              <a:t>توفير الموارد المنهجية الحديثة ونقلها الى اللغة العربية </a:t>
            </a:r>
            <a:endParaRPr lang="en-US" dirty="0"/>
          </a:p>
          <a:p>
            <a:pPr marL="457200" lvl="0" indent="-457200">
              <a:buClr>
                <a:schemeClr val="tx2">
                  <a:lumMod val="60000"/>
                  <a:lumOff val="40000"/>
                </a:schemeClr>
              </a:buClr>
              <a:buFont typeface="Arial" panose="020B0604020202020204" pitchFamily="34" charset="0"/>
              <a:buChar char="•"/>
            </a:pPr>
            <a:r>
              <a:rPr lang="ar-LB" dirty="0"/>
              <a:t>المساعدة في تبادل الخبرات بين البلدان ذات التجارب المتقدمة وبلدان المنطقة</a:t>
            </a:r>
            <a:endParaRPr lang="en-US" dirty="0"/>
          </a:p>
          <a:p>
            <a:pPr marL="457200" lvl="0" indent="-457200">
              <a:buClr>
                <a:schemeClr val="tx2">
                  <a:lumMod val="60000"/>
                  <a:lumOff val="40000"/>
                </a:schemeClr>
              </a:buClr>
              <a:buFont typeface="Arial" panose="020B0604020202020204" pitchFamily="34" charset="0"/>
              <a:buChar char="•"/>
            </a:pPr>
            <a:r>
              <a:rPr lang="ar-LB" dirty="0"/>
              <a:t>توفير الدعم الفني للاجهزة الاجصائية لقياس التجارة الالكترونية حسب توفر الموارد</a:t>
            </a:r>
            <a:endParaRPr lang="en-US" dirty="0"/>
          </a:p>
          <a:p>
            <a:pPr marL="457200" lvl="0" indent="-457200">
              <a:buClr>
                <a:schemeClr val="tx2">
                  <a:lumMod val="60000"/>
                  <a:lumOff val="40000"/>
                </a:schemeClr>
              </a:buClr>
              <a:buFont typeface="Arial" panose="020B0604020202020204" pitchFamily="34" charset="0"/>
              <a:buChar char="•"/>
            </a:pPr>
            <a:r>
              <a:rPr lang="ar-LB" dirty="0"/>
              <a:t>التعاون مع المنظمات الاقليمية والدولية لتنسيق العون الفني لبلدان المنطقة في هذا المجال</a:t>
            </a:r>
            <a:endParaRPr lang="en-US" dirty="0"/>
          </a:p>
          <a:p>
            <a:endParaRPr lang="en-US" dirty="0"/>
          </a:p>
        </p:txBody>
      </p:sp>
    </p:spTree>
    <p:extLst>
      <p:ext uri="{BB962C8B-B14F-4D97-AF65-F5344CB8AC3E}">
        <p14:creationId xmlns:p14="http://schemas.microsoft.com/office/powerpoint/2010/main" val="11607083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D2FA63-6BC7-1D4B-AF79-A5423820F0BB}"/>
              </a:ext>
            </a:extLst>
          </p:cNvPr>
          <p:cNvSpPr>
            <a:spLocks noGrp="1"/>
          </p:cNvSpPr>
          <p:nvPr>
            <p:ph type="ctrTitle"/>
          </p:nvPr>
        </p:nvSpPr>
        <p:spPr/>
        <p:txBody>
          <a:bodyPr/>
          <a:lstStyle/>
          <a:p>
            <a:endParaRPr lang="en-US"/>
          </a:p>
        </p:txBody>
      </p:sp>
    </p:spTree>
    <p:extLst>
      <p:ext uri="{BB962C8B-B14F-4D97-AF65-F5344CB8AC3E}">
        <p14:creationId xmlns:p14="http://schemas.microsoft.com/office/powerpoint/2010/main" val="406844402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VTI">
  <a:themeElements>
    <a:clrScheme name="ESCWA">
      <a:dk1>
        <a:srgbClr val="000000"/>
      </a:dk1>
      <a:lt1>
        <a:srgbClr val="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fontScheme name="Savon">
      <a:majorFont>
        <a:latin typeface="Speak Pro" panose="02020404030301010803"/>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Selawik Light" panose="02020404030301010803"/>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80000"/>
                <a:shade val="100000"/>
                <a:satMod val="300000"/>
              </a:schemeClr>
            </a:gs>
            <a:gs pos="100000">
              <a:schemeClr val="phClr">
                <a:tint val="100000"/>
                <a:shade val="30000"/>
                <a:satMod val="200000"/>
              </a:schemeClr>
            </a:gs>
          </a:gsLst>
          <a:path path="circle">
            <a:fillToRect l="50000" t="50000" r="50000" b="50000"/>
          </a:path>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ESCWA_Logo-Motto_PPT-Ar" id="{CA9D1C49-7894-0E4A-B88F-93A62C7B6C47}" vid="{4D5710C3-A91B-0146-B7B2-58BEF02F20A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BDC9717E1C14144A678B5BB6ED3A978" ma:contentTypeVersion="13" ma:contentTypeDescription="Create a new document." ma:contentTypeScope="" ma:versionID="7329a12aa77c3c5208e22657b5f34ad9">
  <xsd:schema xmlns:xsd="http://www.w3.org/2001/XMLSchema" xmlns:xs="http://www.w3.org/2001/XMLSchema" xmlns:p="http://schemas.microsoft.com/office/2006/metadata/properties" xmlns:ns2="5f6722c4-4b54-4565-9073-6b2cdb56319d" xmlns:ns3="015a1b56-f9db-44b0-a971-80694ead8fc0" targetNamespace="http://schemas.microsoft.com/office/2006/metadata/properties" ma:root="true" ma:fieldsID="22adb9f34e21f7054d59ce5d922990e6" ns2:_="" ns3:_="">
    <xsd:import namespace="5f6722c4-4b54-4565-9073-6b2cdb56319d"/>
    <xsd:import namespace="015a1b56-f9db-44b0-a971-80694ead8fc0"/>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OCR" minOccurs="0"/>
                <xsd:element ref="ns2:MediaServiceGenerationTime" minOccurs="0"/>
                <xsd:element ref="ns2:MediaServiceEventHashCode" minOccurs="0"/>
                <xsd:element ref="ns2:MediaServiceLocation" minOccurs="0"/>
                <xsd:element ref="ns3:SharedWithUsers" minOccurs="0"/>
                <xsd:element ref="ns3:SharedWithDetails" minOccurs="0"/>
                <xsd:element ref="ns2:MediaServiceAutoKeyPoints" minOccurs="0"/>
                <xsd:element ref="ns2:MediaServiceKeyPoints"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f6722c4-4b54-4565-9073-6b2cdb56319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015a1b56-f9db-44b0-a971-80694ead8fc0"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33FFDFEE-5E4A-44D9-B758-CD3FC3EB51FE}"/>
</file>

<file path=customXml/itemProps2.xml><?xml version="1.0" encoding="utf-8"?>
<ds:datastoreItem xmlns:ds="http://schemas.openxmlformats.org/officeDocument/2006/customXml" ds:itemID="{13764703-FB92-4CA1-AD84-E7B7E0DD1D4A}"/>
</file>

<file path=customXml/itemProps3.xml><?xml version="1.0" encoding="utf-8"?>
<ds:datastoreItem xmlns:ds="http://schemas.openxmlformats.org/officeDocument/2006/customXml" ds:itemID="{93702B48-7A67-4B44-BBA1-596488BE2781}"/>
</file>

<file path=docProps/app.xml><?xml version="1.0" encoding="utf-8"?>
<Properties xmlns="http://schemas.openxmlformats.org/officeDocument/2006/extended-properties" xmlns:vt="http://schemas.openxmlformats.org/officeDocument/2006/docPropsVTypes">
  <Template>ESCWA_Logo-Motto_PPT-Ar-V2</Template>
  <TotalTime>29</TotalTime>
  <Words>516</Words>
  <Application>Microsoft Office PowerPoint</Application>
  <PresentationFormat>Widescreen</PresentationFormat>
  <Paragraphs>26</Paragraphs>
  <Slides>8</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8</vt:i4>
      </vt:variant>
    </vt:vector>
  </HeadingPairs>
  <TitlesOfParts>
    <vt:vector size="15" baseType="lpstr">
      <vt:lpstr>Arabic Typesetting</vt:lpstr>
      <vt:lpstr>Arial</vt:lpstr>
      <vt:lpstr>Calibri</vt:lpstr>
      <vt:lpstr>Garamond</vt:lpstr>
      <vt:lpstr>Selawik Light</vt:lpstr>
      <vt:lpstr>Wingdings</vt:lpstr>
      <vt:lpstr>SavonVTI</vt:lpstr>
      <vt:lpstr>اجتماع لجنة الخبراء في الاحصاءات الاقتصادية 6 – 7 تموز / يوليو 2021</vt:lpstr>
      <vt:lpstr>التجارة الرقمية/  الالكترونية وقياسها  للتدليل على الأهمية المتزايدة للتجارة الالكترونية فانه وبسبب القيود على حركة الناس نتيجة الحظر المفروض في البلاد المختلفة بسبب جائحة الكورونا تراجعت التجارة الدولية في البضائع بحوالي 8% وبنسبة 20% في تجارة الخدمات حسب بيانات منظمة التجارة العالمية. وعلى الرغم من ذلك، فان تقرير الاونكتاد عن مبيعات التجزئة الالكترونية لعام 2020 يبين ارتفعت مبيعات التجزئة الالكترونية وبلغت في بعض البلدان ككوريا الجنوبية ما نسبته 26% من اجمالي مبيعات التجزئة مقارنة مع 21% عام 2019، وكذلك مع نسبة 14% في الولايات المتحدة الأمريكية في عام 2020 مقارنة مع نسبة 11% عام 2019. </vt:lpstr>
      <vt:lpstr>لماذا قياس التجارة الالكترونية؟  1) عشوائية طرح أرقام التجارة الالكترونية في بلدان المنطقة وحصص بلدانها منها تكون مضللة 2) أهداف السياسة الاقتصادية: -  دعم القطاعات الاقتصادية الوطنية المساهمة  -  تقديم الحوافز لنموها  -  توفير فرص العمل الجديدة -  حماية واردات الخزينة 3) حماية المستهلكين وزيادة ثقتهم في القطاع التجاري والمنتجات الوطنية من المنتجات المنافسة الضارّة </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اجتماع لجنة الخبراء في الاحصاءات الاقتصادية 6 – 7 تموز / يوليو 2021</dc:title>
  <dc:creator>Majed Hamoudeh</dc:creator>
  <cp:lastModifiedBy>Majed Hamoudeh</cp:lastModifiedBy>
  <cp:revision>7</cp:revision>
  <dcterms:created xsi:type="dcterms:W3CDTF">2021-07-07T05:32:29Z</dcterms:created>
  <dcterms:modified xsi:type="dcterms:W3CDTF">2021-07-07T06:01:30Z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0x0101006BDC9717E1C14144A678B5BB6ED3A978</vt:lpwstr>
  </property>
</Properties>
</file>