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72" r:id="rId6"/>
    <p:sldId id="259" r:id="rId7"/>
    <p:sldId id="261" r:id="rId8"/>
    <p:sldId id="262" r:id="rId9"/>
    <p:sldId id="270" r:id="rId10"/>
    <p:sldId id="274" r:id="rId11"/>
    <p:sldId id="275" r:id="rId12"/>
    <p:sldId id="265" r:id="rId13"/>
    <p:sldId id="276" r:id="rId14"/>
    <p:sldId id="277" r:id="rId15"/>
    <p:sldId id="263" r:id="rId16"/>
    <p:sldId id="264" r:id="rId17"/>
    <p:sldId id="271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r-FR" sz="1600" b="1" dirty="0" err="1">
                <a:solidFill>
                  <a:schemeClr val="tx1"/>
                </a:solidFill>
              </a:rPr>
              <a:t>Citizens</a:t>
            </a:r>
            <a:r>
              <a:rPr lang="fr-FR" sz="1600" b="1" dirty="0">
                <a:solidFill>
                  <a:schemeClr val="tx1"/>
                </a:solidFill>
              </a:rPr>
              <a:t> perception </a:t>
            </a:r>
            <a:r>
              <a:rPr lang="fr-FR" sz="1600" b="1" dirty="0" err="1">
                <a:solidFill>
                  <a:schemeClr val="tx1"/>
                </a:solidFill>
              </a:rPr>
              <a:t>towards</a:t>
            </a:r>
            <a:r>
              <a:rPr lang="fr-FR" sz="1600" b="1" dirty="0">
                <a:solidFill>
                  <a:schemeClr val="tx1"/>
                </a:solidFill>
              </a:rPr>
              <a:t> discrimination by </a:t>
            </a:r>
            <a:r>
              <a:rPr lang="fr-FR" sz="1600" b="1" dirty="0" err="1">
                <a:solidFill>
                  <a:schemeClr val="tx1"/>
                </a:solidFill>
              </a:rPr>
              <a:t>ground</a:t>
            </a:r>
            <a:r>
              <a:rPr lang="fr-FR" sz="1600" b="1" dirty="0">
                <a:solidFill>
                  <a:schemeClr val="tx1"/>
                </a:solidFill>
              </a:rPr>
              <a:t> </a:t>
            </a:r>
            <a:r>
              <a:rPr lang="fr-FR" sz="1600" b="1" i="1" dirty="0">
                <a:solidFill>
                  <a:schemeClr val="tx1"/>
                </a:solidFill>
              </a:rPr>
              <a:t>(</a:t>
            </a:r>
            <a:r>
              <a:rPr lang="fr-FR" sz="1600" b="1" i="1" dirty="0" err="1">
                <a:solidFill>
                  <a:schemeClr val="tx1"/>
                </a:solidFill>
              </a:rPr>
              <a:t>survey</a:t>
            </a:r>
            <a:r>
              <a:rPr lang="fr-FR" sz="1600" b="1" i="1" dirty="0">
                <a:solidFill>
                  <a:schemeClr val="tx1"/>
                </a:solidFill>
              </a:rPr>
              <a:t> 2017)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TN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Perception towards the discrimination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T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Economic Situation</c:v>
                </c:pt>
                <c:pt idx="1">
                  <c:v>Region</c:v>
                </c:pt>
                <c:pt idx="2">
                  <c:v>Politic membership</c:v>
                </c:pt>
                <c:pt idx="3">
                  <c:v>Handicap</c:v>
                </c:pt>
                <c:pt idx="4">
                  <c:v>Gender</c:v>
                </c:pt>
                <c:pt idx="5">
                  <c:v>skin color </c:v>
                </c:pt>
              </c:strCache>
            </c:strRef>
          </c:cat>
          <c:val>
            <c:numRef>
              <c:f>Feuil1!$B$2:$B$7</c:f>
              <c:numCache>
                <c:formatCode>0%</c:formatCode>
                <c:ptCount val="6"/>
                <c:pt idx="0">
                  <c:v>0.8</c:v>
                </c:pt>
                <c:pt idx="1">
                  <c:v>0.62</c:v>
                </c:pt>
                <c:pt idx="2">
                  <c:v>0.49</c:v>
                </c:pt>
                <c:pt idx="3">
                  <c:v>0.31</c:v>
                </c:pt>
                <c:pt idx="4">
                  <c:v>0.34</c:v>
                </c:pt>
                <c:pt idx="5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EA-464C-BBB3-EA8645C0893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reported having personnally felt discriminated during the last 12 months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T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Economic Situation</c:v>
                </c:pt>
                <c:pt idx="1">
                  <c:v>Region</c:v>
                </c:pt>
                <c:pt idx="2">
                  <c:v>Politic membership</c:v>
                </c:pt>
                <c:pt idx="3">
                  <c:v>Handicap</c:v>
                </c:pt>
                <c:pt idx="4">
                  <c:v>Gender</c:v>
                </c:pt>
                <c:pt idx="5">
                  <c:v>skin color </c:v>
                </c:pt>
              </c:strCache>
            </c:strRef>
          </c:cat>
          <c:val>
            <c:numRef>
              <c:f>Feuil1!$C$2:$C$7</c:f>
              <c:numCache>
                <c:formatCode>0%</c:formatCode>
                <c:ptCount val="6"/>
                <c:pt idx="0">
                  <c:v>0.2</c:v>
                </c:pt>
                <c:pt idx="1">
                  <c:v>0.13</c:v>
                </c:pt>
                <c:pt idx="2">
                  <c:v>0.03</c:v>
                </c:pt>
                <c:pt idx="3">
                  <c:v>0.02</c:v>
                </c:pt>
                <c:pt idx="4">
                  <c:v>7.0000000000000007E-2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EA-464C-BBB3-EA8645C08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99932992"/>
        <c:axId val="399933648"/>
      </c:barChart>
      <c:catAx>
        <c:axId val="39993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TN"/>
          </a:p>
        </c:txPr>
        <c:crossAx val="399933648"/>
        <c:crosses val="autoZero"/>
        <c:auto val="1"/>
        <c:lblAlgn val="ctr"/>
        <c:lblOffset val="100"/>
        <c:noMultiLvlLbl val="0"/>
      </c:catAx>
      <c:valAx>
        <c:axId val="39993364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9993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T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T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sz="1600" b="1" i="0" u="none" strike="noStrike" baseline="0" dirty="0">
                <a:effectLst/>
              </a:rPr>
              <a:t>Proportion of the citizens satisfied with their last experience of hospital services </a:t>
            </a:r>
            <a:r>
              <a:rPr lang="en-GB" sz="1600" b="1" i="1" u="none" strike="noStrike" baseline="0" dirty="0">
                <a:effectLst/>
              </a:rPr>
              <a:t>(survey 2017)</a:t>
            </a:r>
            <a:endParaRPr lang="fr-FR" sz="1600" b="1" i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TN"/>
        </a:p>
      </c:txPr>
    </c:title>
    <c:autoTitleDeleted val="0"/>
    <c:plotArea>
      <c:layout>
        <c:manualLayout>
          <c:layoutTarget val="inner"/>
          <c:xMode val="edge"/>
          <c:yMode val="edge"/>
          <c:x val="0.28137467191601051"/>
          <c:y val="0.17529010826771654"/>
          <c:w val="0.45391748687664041"/>
          <c:h val="0.68087623031496058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Perception towards the discrimination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BEA-464C-BBB3-EA8645C0893E}"/>
              </c:ext>
            </c:extLst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BEA-464C-BBB3-EA8645C0893E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BEA-464C-BBB3-EA8645C089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T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satisfied</c:v>
                </c:pt>
                <c:pt idx="1">
                  <c:v>not satisfied</c:v>
                </c:pt>
                <c:pt idx="2">
                  <c:v>not satisfied at all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0.57999999999999996</c:v>
                </c:pt>
                <c:pt idx="1">
                  <c:v>0.3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EA-464C-BBB3-EA8645C08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T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T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Distribution</a:t>
            </a:r>
            <a:r>
              <a:rPr lang="en-US" sz="1600" b="1" baseline="0" dirty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</a:rPr>
              <a:t>Cit</a:t>
            </a:r>
            <a:r>
              <a:rPr lang="fr-FR" sz="1600" b="1" dirty="0" err="1">
                <a:solidFill>
                  <a:schemeClr val="tx2">
                    <a:lumMod val="75000"/>
                  </a:schemeClr>
                </a:solidFill>
              </a:rPr>
              <a:t>izens</a:t>
            </a:r>
            <a:r>
              <a:rPr lang="fr-FR" sz="1600" b="1" baseline="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1600" b="1" baseline="0" dirty="0" err="1">
                <a:solidFill>
                  <a:schemeClr val="tx2">
                    <a:lumMod val="75000"/>
                  </a:schemeClr>
                </a:solidFill>
              </a:rPr>
              <a:t>who</a:t>
            </a:r>
            <a:r>
              <a:rPr lang="fr-FR" sz="1600" b="1" baseline="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1600" b="1" baseline="0" dirty="0" err="1">
                <a:solidFill>
                  <a:schemeClr val="tx2">
                    <a:lumMod val="75000"/>
                  </a:schemeClr>
                </a:solidFill>
              </a:rPr>
              <a:t>paid</a:t>
            </a:r>
            <a:r>
              <a:rPr lang="fr-FR" sz="1600" b="1" baseline="0" dirty="0">
                <a:solidFill>
                  <a:schemeClr val="tx2">
                    <a:lumMod val="75000"/>
                  </a:schemeClr>
                </a:solidFill>
              </a:rPr>
              <a:t> a bride by revenu</a:t>
            </a:r>
            <a:endParaRPr lang="en-US" sz="1600" b="1" dirty="0">
              <a:solidFill>
                <a:schemeClr val="tx2">
                  <a:lumMod val="7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fr-TN"/>
        </a:p>
      </c:txPr>
    </c:title>
    <c:autoTitleDeleted val="0"/>
    <c:plotArea>
      <c:layout>
        <c:manualLayout>
          <c:layoutTarget val="inner"/>
          <c:xMode val="edge"/>
          <c:yMode val="edge"/>
          <c:x val="0.24603543307086614"/>
          <c:y val="0.16165625000000003"/>
          <c:w val="0.49959596456692912"/>
          <c:h val="0.7493939468503937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25-4158-B6F1-FA6E72C21C9D}"/>
              </c:ext>
            </c:extLst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425-4158-B6F1-FA6E72C21C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25-4158-B6F1-FA6E72C21C9D}"/>
              </c:ext>
            </c:extLst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425-4158-B6F1-FA6E72C21C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25-4158-B6F1-FA6E72C21C9D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25-4158-B6F1-FA6E72C21C9D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25-4158-B6F1-FA6E72C21C9D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25-4158-B6F1-FA6E72C21C9D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25-4158-B6F1-FA6E72C21C9D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25-4158-B6F1-FA6E72C21C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T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Feuil1!$A$2:$A$6</c:f>
              <c:strCache>
                <c:ptCount val="5"/>
                <c:pt idx="0">
                  <c:v>less 500 DT</c:v>
                </c:pt>
                <c:pt idx="1">
                  <c:v>500 - 1000 DT</c:v>
                </c:pt>
                <c:pt idx="2">
                  <c:v>1000-2000 DT</c:v>
                </c:pt>
                <c:pt idx="3">
                  <c:v>More than 2000</c:v>
                </c:pt>
                <c:pt idx="4">
                  <c:v>Refusal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0.3</c:v>
                </c:pt>
                <c:pt idx="1">
                  <c:v>0.28999999999999998</c:v>
                </c:pt>
                <c:pt idx="2">
                  <c:v>0.12</c:v>
                </c:pt>
                <c:pt idx="3">
                  <c:v>0.28000000000000003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25-4158-B6F1-FA6E72C21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fr-T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T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5CF813-3610-4A37-BB6E-EDAC8C887979}" type="doc">
      <dgm:prSet loTypeId="urn:microsoft.com/office/officeart/2005/8/layout/radial3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2A45649-E09D-4795-B149-7806D1D5ACE3}">
      <dgm:prSet phldrT="[Texte]"/>
      <dgm:spPr/>
      <dgm:t>
        <a:bodyPr/>
        <a:lstStyle/>
        <a:p>
          <a:r>
            <a:rPr lang="fr-FR" dirty="0" err="1"/>
            <a:t>indicators</a:t>
          </a:r>
          <a:endParaRPr lang="fr-FR" dirty="0"/>
        </a:p>
      </dgm:t>
    </dgm:pt>
    <dgm:pt modelId="{15C5BB1B-02DC-42EF-9E47-DB30CF0F2723}" type="parTrans" cxnId="{E5C4776A-55EA-4B23-B387-66884D877952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8983B1AA-015A-4610-9211-A1A7B7652334}" type="sibTrans" cxnId="{E5C4776A-55EA-4B23-B387-66884D877952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7A97A9E1-B935-43BC-8856-356FC541CD9D}">
      <dgm:prSet phldrT="[Texte]" custT="1"/>
      <dgm:spPr/>
      <dgm:t>
        <a:bodyPr/>
        <a:lstStyle/>
        <a:p>
          <a:r>
            <a:rPr lang="fr-FR" sz="1600" b="1"/>
            <a:t>Decentralize</a:t>
          </a:r>
          <a:endParaRPr lang="fr-FR" sz="1600" b="1" dirty="0"/>
        </a:p>
      </dgm:t>
    </dgm:pt>
    <dgm:pt modelId="{7455A157-15BB-4BB3-9839-332ACD0F2BBF}" type="parTrans" cxnId="{439B01F0-5BE3-4785-B015-C58588A32433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7FBB74E9-7F7B-43EB-86E5-184012A96A37}" type="sibTrans" cxnId="{439B01F0-5BE3-4785-B015-C58588A32433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56742C8A-2C76-40C4-BC8F-1368ABA225AE}">
      <dgm:prSet phldrT="[Texte]"/>
      <dgm:spPr/>
      <dgm:t>
        <a:bodyPr/>
        <a:lstStyle/>
        <a:p>
          <a:r>
            <a:rPr lang="fr-FR" b="1" dirty="0" err="1"/>
            <a:t>Develop</a:t>
          </a:r>
          <a:r>
            <a:rPr lang="fr-FR" b="1" dirty="0"/>
            <a:t> </a:t>
          </a:r>
          <a:r>
            <a:rPr lang="fr-FR" b="1" dirty="0" err="1"/>
            <a:t>strategy</a:t>
          </a:r>
          <a:r>
            <a:rPr lang="fr-FR" b="1" dirty="0"/>
            <a:t> to </a:t>
          </a:r>
          <a:r>
            <a:rPr lang="fr-FR" b="1" dirty="0" err="1"/>
            <a:t>enhance</a:t>
          </a:r>
          <a:r>
            <a:rPr lang="fr-FR" b="1" dirty="0"/>
            <a:t> local </a:t>
          </a:r>
          <a:r>
            <a:rPr lang="fr-FR" b="1" dirty="0" err="1"/>
            <a:t>governace</a:t>
          </a:r>
          <a:endParaRPr lang="fr-FR" b="1" dirty="0"/>
        </a:p>
      </dgm:t>
    </dgm:pt>
    <dgm:pt modelId="{C5B1D43D-811C-42BA-9B62-AE7292C3B65F}" type="parTrans" cxnId="{5F93370C-E710-4D06-82DF-48053CB5FD2F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D0F066BB-9820-48F6-AE11-99F7940CE025}" type="sibTrans" cxnId="{5F93370C-E710-4D06-82DF-48053CB5FD2F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61D1D340-E28A-4D99-B36A-763BC7F7C01C}">
      <dgm:prSet phldrT="[Texte]"/>
      <dgm:spPr/>
      <dgm:t>
        <a:bodyPr/>
        <a:lstStyle/>
        <a:p>
          <a:r>
            <a:rPr lang="fr-FR" b="1" dirty="0" err="1"/>
            <a:t>Promote</a:t>
          </a:r>
          <a:r>
            <a:rPr lang="fr-FR" b="1" dirty="0"/>
            <a:t> Citizen engagement</a:t>
          </a:r>
        </a:p>
      </dgm:t>
    </dgm:pt>
    <dgm:pt modelId="{60B29D86-D5EC-411C-9049-1135FE5BD09A}" type="parTrans" cxnId="{FCA35D7B-E93A-47F1-ACE8-E49B88FF4279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E82CB6D2-D166-47F6-8F6A-E631D24DFF22}" type="sibTrans" cxnId="{FCA35D7B-E93A-47F1-ACE8-E49B88FF4279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06184091-B653-4002-83F5-A5837CBF7C29}">
      <dgm:prSet phldrT="[Texte]"/>
      <dgm:spPr/>
      <dgm:t>
        <a:bodyPr/>
        <a:lstStyle/>
        <a:p>
          <a:r>
            <a:rPr lang="fr-FR" b="1" dirty="0" err="1"/>
            <a:t>Specify</a:t>
          </a:r>
          <a:r>
            <a:rPr lang="fr-FR" b="1" dirty="0"/>
            <a:t> </a:t>
          </a:r>
          <a:r>
            <a:rPr lang="fr-FR" b="1" dirty="0" err="1"/>
            <a:t>citizen</a:t>
          </a:r>
          <a:r>
            <a:rPr lang="fr-FR" b="1" dirty="0"/>
            <a:t> </a:t>
          </a:r>
          <a:r>
            <a:rPr lang="fr-FR" b="1" dirty="0" err="1"/>
            <a:t>needs</a:t>
          </a:r>
          <a:r>
            <a:rPr lang="fr-FR" b="1" dirty="0"/>
            <a:t> </a:t>
          </a:r>
          <a:r>
            <a:rPr lang="fr-FR" b="1" dirty="0" err="1"/>
            <a:t>at</a:t>
          </a:r>
          <a:r>
            <a:rPr lang="fr-FR" b="1" dirty="0"/>
            <a:t> </a:t>
          </a:r>
        </a:p>
        <a:p>
          <a:r>
            <a:rPr lang="fr-FR" b="1" dirty="0"/>
            <a:t>local  </a:t>
          </a:r>
          <a:r>
            <a:rPr lang="fr-FR" b="1" dirty="0" err="1"/>
            <a:t>level</a:t>
          </a:r>
          <a:endParaRPr lang="fr-FR" b="1" dirty="0"/>
        </a:p>
      </dgm:t>
    </dgm:pt>
    <dgm:pt modelId="{F7F51FFF-8D7F-4284-A759-3C0B5896D99C}" type="parTrans" cxnId="{2B1F7151-4BA2-4813-8715-E3FA36F5EC3F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34156133-DA3F-4681-89BD-0EC5F7DCBC51}" type="sibTrans" cxnId="{2B1F7151-4BA2-4813-8715-E3FA36F5EC3F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5CD1AAE0-CB22-4CB3-9FF4-C52B3C960415}">
      <dgm:prSet phldrT="[Texte]"/>
      <dgm:spPr/>
      <dgm:t>
        <a:bodyPr/>
        <a:lstStyle/>
        <a:p>
          <a:r>
            <a:rPr lang="fr-FR" b="1" dirty="0">
              <a:solidFill>
                <a:srgbClr val="C00000"/>
              </a:solidFill>
            </a:rPr>
            <a:t>Monitoring &amp; </a:t>
          </a:r>
        </a:p>
        <a:p>
          <a:r>
            <a:rPr lang="fr-FR" b="1" dirty="0">
              <a:solidFill>
                <a:srgbClr val="C00000"/>
              </a:solidFill>
            </a:rPr>
            <a:t>Evaluation</a:t>
          </a:r>
        </a:p>
      </dgm:t>
    </dgm:pt>
    <dgm:pt modelId="{548FB56B-E10A-401E-BBD1-857FCAAD9C4A}" type="parTrans" cxnId="{64FDE16E-2CCA-477C-83FE-8598B13C82E3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26A497BD-3754-46E5-BA8A-A5D6613FEE7E}" type="sibTrans" cxnId="{64FDE16E-2CCA-477C-83FE-8598B13C82E3}">
      <dgm:prSet/>
      <dgm:spPr/>
      <dgm:t>
        <a:bodyPr/>
        <a:lstStyle/>
        <a:p>
          <a:endParaRPr lang="fr-FR">
            <a:solidFill>
              <a:schemeClr val="tx2">
                <a:lumMod val="75000"/>
              </a:schemeClr>
            </a:solidFill>
          </a:endParaRPr>
        </a:p>
      </dgm:t>
    </dgm:pt>
    <dgm:pt modelId="{EE3D857B-4D29-4DAD-BEFD-919A68A3CB97}">
      <dgm:prSet phldrT="[Texte]"/>
      <dgm:spPr/>
      <dgm:t>
        <a:bodyPr/>
        <a:lstStyle/>
        <a:p>
          <a:r>
            <a:rPr lang="fr-FR" b="1" dirty="0" err="1">
              <a:solidFill>
                <a:schemeClr val="tx2">
                  <a:lumMod val="75000"/>
                </a:schemeClr>
              </a:solidFill>
            </a:rPr>
            <a:t>Reduce</a:t>
          </a:r>
          <a:r>
            <a:rPr lang="fr-FR" b="1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fr-FR" b="1" dirty="0" err="1">
              <a:solidFill>
                <a:schemeClr val="tx2">
                  <a:lumMod val="75000"/>
                </a:schemeClr>
              </a:solidFill>
            </a:rPr>
            <a:t>region</a:t>
          </a:r>
          <a:r>
            <a:rPr lang="fr-FR" b="1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fr-FR" b="1" dirty="0" err="1">
              <a:solidFill>
                <a:schemeClr val="tx2">
                  <a:lumMod val="75000"/>
                </a:schemeClr>
              </a:solidFill>
            </a:rPr>
            <a:t>disparity</a:t>
          </a:r>
          <a:endParaRPr lang="fr-FR" b="1" dirty="0">
            <a:solidFill>
              <a:schemeClr val="tx2">
                <a:lumMod val="75000"/>
              </a:schemeClr>
            </a:solidFill>
          </a:endParaRPr>
        </a:p>
      </dgm:t>
    </dgm:pt>
    <dgm:pt modelId="{8860560F-412A-4254-A73B-B6DCC79D980E}" type="parTrans" cxnId="{AF9D3562-01F6-448D-B5C5-2E8A5DE85964}">
      <dgm:prSet/>
      <dgm:spPr/>
      <dgm:t>
        <a:bodyPr/>
        <a:lstStyle/>
        <a:p>
          <a:endParaRPr lang="fr-FR"/>
        </a:p>
      </dgm:t>
    </dgm:pt>
    <dgm:pt modelId="{812A9568-CE51-46EF-8F46-D46D5C239639}" type="sibTrans" cxnId="{AF9D3562-01F6-448D-B5C5-2E8A5DE85964}">
      <dgm:prSet/>
      <dgm:spPr/>
      <dgm:t>
        <a:bodyPr/>
        <a:lstStyle/>
        <a:p>
          <a:endParaRPr lang="fr-FR"/>
        </a:p>
      </dgm:t>
    </dgm:pt>
    <dgm:pt modelId="{874D809B-BA3B-4980-9412-26A3D9ECAD96}">
      <dgm:prSet phldrT="[Texte]" custScaleX="113424" custRadScaleRad="99374" custRadScaleInc="2081"/>
      <dgm:spPr/>
    </dgm:pt>
    <dgm:pt modelId="{D0AB980E-BA8A-4999-B280-575C93B4B01D}" type="parTrans" cxnId="{F182E950-4978-43E4-B7C0-C3615351A4EA}">
      <dgm:prSet/>
      <dgm:spPr/>
      <dgm:t>
        <a:bodyPr/>
        <a:lstStyle/>
        <a:p>
          <a:endParaRPr lang="fr-FR"/>
        </a:p>
      </dgm:t>
    </dgm:pt>
    <dgm:pt modelId="{DE610DB4-FD76-4CF6-A77C-652D59F4CD5C}" type="sibTrans" cxnId="{F182E950-4978-43E4-B7C0-C3615351A4EA}">
      <dgm:prSet/>
      <dgm:spPr/>
      <dgm:t>
        <a:bodyPr/>
        <a:lstStyle/>
        <a:p>
          <a:endParaRPr lang="fr-FR"/>
        </a:p>
      </dgm:t>
    </dgm:pt>
    <dgm:pt modelId="{100233CA-C603-46DC-A5FF-30117736A917}">
      <dgm:prSet phldrT="[Texte]"/>
      <dgm:spPr/>
      <dgm:t>
        <a:bodyPr/>
        <a:lstStyle/>
        <a:p>
          <a:r>
            <a:rPr lang="fr-FR" b="1" dirty="0" err="1">
              <a:solidFill>
                <a:srgbClr val="C00000"/>
              </a:solidFill>
            </a:rPr>
            <a:t>Governance</a:t>
          </a:r>
          <a:endParaRPr lang="fr-FR" b="1" dirty="0">
            <a:solidFill>
              <a:srgbClr val="C00000"/>
            </a:solidFill>
          </a:endParaRPr>
        </a:p>
      </dgm:t>
    </dgm:pt>
    <dgm:pt modelId="{004DD48B-D760-4195-83B4-3DD52D764DB6}" type="parTrans" cxnId="{DE4EA21C-5D08-486C-8FA2-DA5D5B0D34C3}">
      <dgm:prSet/>
      <dgm:spPr/>
      <dgm:t>
        <a:bodyPr/>
        <a:lstStyle/>
        <a:p>
          <a:endParaRPr lang="fr-FR"/>
        </a:p>
      </dgm:t>
    </dgm:pt>
    <dgm:pt modelId="{063A2C54-A5AD-43C8-A8FB-7244045C3157}" type="sibTrans" cxnId="{DE4EA21C-5D08-486C-8FA2-DA5D5B0D34C3}">
      <dgm:prSet/>
      <dgm:spPr/>
      <dgm:t>
        <a:bodyPr/>
        <a:lstStyle/>
        <a:p>
          <a:endParaRPr lang="fr-FR"/>
        </a:p>
      </dgm:t>
    </dgm:pt>
    <dgm:pt modelId="{0D2B86BC-6ECD-4BD9-B3A5-72CCB77EB4BC}">
      <dgm:prSet phldrT="[Texte]"/>
      <dgm:spPr/>
      <dgm:t>
        <a:bodyPr/>
        <a:lstStyle/>
        <a:p>
          <a:r>
            <a:rPr lang="fr-FR" b="1" dirty="0" err="1">
              <a:solidFill>
                <a:srgbClr val="C00000"/>
              </a:solidFill>
            </a:rPr>
            <a:t>SDG’s</a:t>
          </a:r>
          <a:r>
            <a:rPr lang="fr-FR" b="1" dirty="0">
              <a:solidFill>
                <a:srgbClr val="C00000"/>
              </a:solidFill>
            </a:rPr>
            <a:t> 16</a:t>
          </a:r>
        </a:p>
      </dgm:t>
    </dgm:pt>
    <dgm:pt modelId="{1F9468A0-0D50-41E7-9D3B-54E075331F7B}" type="parTrans" cxnId="{6996D2EB-BB15-4D62-8B33-84732B2CADFE}">
      <dgm:prSet/>
      <dgm:spPr/>
      <dgm:t>
        <a:bodyPr/>
        <a:lstStyle/>
        <a:p>
          <a:endParaRPr lang="fr-FR"/>
        </a:p>
      </dgm:t>
    </dgm:pt>
    <dgm:pt modelId="{F632EA65-E476-4B94-8762-A306305C0FCF}" type="sibTrans" cxnId="{6996D2EB-BB15-4D62-8B33-84732B2CADFE}">
      <dgm:prSet/>
      <dgm:spPr/>
      <dgm:t>
        <a:bodyPr/>
        <a:lstStyle/>
        <a:p>
          <a:endParaRPr lang="fr-FR"/>
        </a:p>
      </dgm:t>
    </dgm:pt>
    <dgm:pt modelId="{72355928-E778-4DDC-9696-ECD19D2C357F}" type="pres">
      <dgm:prSet presAssocID="{E75CF813-3610-4A37-BB6E-EDAC8C887979}" presName="composite" presStyleCnt="0">
        <dgm:presLayoutVars>
          <dgm:chMax val="1"/>
          <dgm:dir/>
          <dgm:resizeHandles val="exact"/>
        </dgm:presLayoutVars>
      </dgm:prSet>
      <dgm:spPr/>
    </dgm:pt>
    <dgm:pt modelId="{90D74B5C-763E-4F08-8655-774320EFF431}" type="pres">
      <dgm:prSet presAssocID="{E75CF813-3610-4A37-BB6E-EDAC8C887979}" presName="radial" presStyleCnt="0">
        <dgm:presLayoutVars>
          <dgm:animLvl val="ctr"/>
        </dgm:presLayoutVars>
      </dgm:prSet>
      <dgm:spPr/>
    </dgm:pt>
    <dgm:pt modelId="{DAFA5608-E477-4B75-BC46-66248AC8E0F3}" type="pres">
      <dgm:prSet presAssocID="{72A45649-E09D-4795-B149-7806D1D5ACE3}" presName="centerShape" presStyleLbl="vennNode1" presStyleIdx="0" presStyleCnt="9"/>
      <dgm:spPr/>
    </dgm:pt>
    <dgm:pt modelId="{78E8FEBA-BFCC-4AAB-A073-2CFF239BCC3F}" type="pres">
      <dgm:prSet presAssocID="{7A97A9E1-B935-43BC-8856-356FC541CD9D}" presName="node" presStyleLbl="vennNode1" presStyleIdx="1" presStyleCnt="9" custScaleX="113424" custRadScaleRad="99374" custRadScaleInc="2081">
        <dgm:presLayoutVars>
          <dgm:bulletEnabled val="1"/>
        </dgm:presLayoutVars>
      </dgm:prSet>
      <dgm:spPr/>
    </dgm:pt>
    <dgm:pt modelId="{36431542-5CE3-4474-9D3B-1164B009CA6D}" type="pres">
      <dgm:prSet presAssocID="{56742C8A-2C76-40C4-BC8F-1368ABA225AE}" presName="node" presStyleLbl="vennNode1" presStyleIdx="2" presStyleCnt="9" custScaleX="116496">
        <dgm:presLayoutVars>
          <dgm:bulletEnabled val="1"/>
        </dgm:presLayoutVars>
      </dgm:prSet>
      <dgm:spPr/>
    </dgm:pt>
    <dgm:pt modelId="{CCB6AF18-18E0-446B-A4D5-73DF0FDB8CE2}" type="pres">
      <dgm:prSet presAssocID="{61D1D340-E28A-4D99-B36A-763BC7F7C01C}" presName="node" presStyleLbl="vennNode1" presStyleIdx="3" presStyleCnt="9">
        <dgm:presLayoutVars>
          <dgm:bulletEnabled val="1"/>
        </dgm:presLayoutVars>
      </dgm:prSet>
      <dgm:spPr/>
    </dgm:pt>
    <dgm:pt modelId="{1F05A614-C0AD-4AC9-94F9-C49721CFBE70}" type="pres">
      <dgm:prSet presAssocID="{06184091-B653-4002-83F5-A5837CBF7C29}" presName="node" presStyleLbl="vennNode1" presStyleIdx="4" presStyleCnt="9" custScaleX="113528">
        <dgm:presLayoutVars>
          <dgm:bulletEnabled val="1"/>
        </dgm:presLayoutVars>
      </dgm:prSet>
      <dgm:spPr/>
    </dgm:pt>
    <dgm:pt modelId="{3BB81B0D-C498-4329-97D9-FE7F2F3DA568}" type="pres">
      <dgm:prSet presAssocID="{5CD1AAE0-CB22-4CB3-9FF4-C52B3C960415}" presName="node" presStyleLbl="vennNode1" presStyleIdx="5" presStyleCnt="9">
        <dgm:presLayoutVars>
          <dgm:bulletEnabled val="1"/>
        </dgm:presLayoutVars>
      </dgm:prSet>
      <dgm:spPr/>
    </dgm:pt>
    <dgm:pt modelId="{031C8867-31FD-461F-944F-C2F719711D8C}" type="pres">
      <dgm:prSet presAssocID="{EE3D857B-4D29-4DAD-BEFD-919A68A3CB97}" presName="node" presStyleLbl="vennNode1" presStyleIdx="6" presStyleCnt="9">
        <dgm:presLayoutVars>
          <dgm:bulletEnabled val="1"/>
        </dgm:presLayoutVars>
      </dgm:prSet>
      <dgm:spPr/>
    </dgm:pt>
    <dgm:pt modelId="{9C9180C3-9148-4B6B-9453-C507E9078274}" type="pres">
      <dgm:prSet presAssocID="{100233CA-C603-46DC-A5FF-30117736A917}" presName="node" presStyleLbl="vennNode1" presStyleIdx="7" presStyleCnt="9">
        <dgm:presLayoutVars>
          <dgm:bulletEnabled val="1"/>
        </dgm:presLayoutVars>
      </dgm:prSet>
      <dgm:spPr/>
    </dgm:pt>
    <dgm:pt modelId="{7CC66DCC-0929-4147-B46D-567BC7A57F0F}" type="pres">
      <dgm:prSet presAssocID="{0D2B86BC-6ECD-4BD9-B3A5-72CCB77EB4BC}" presName="node" presStyleLbl="vennNode1" presStyleIdx="8" presStyleCnt="9">
        <dgm:presLayoutVars>
          <dgm:bulletEnabled val="1"/>
        </dgm:presLayoutVars>
      </dgm:prSet>
      <dgm:spPr/>
    </dgm:pt>
  </dgm:ptLst>
  <dgm:cxnLst>
    <dgm:cxn modelId="{65B94703-2F6B-4B7C-B97E-7A2571BDD4C0}" type="presOf" srcId="{0D2B86BC-6ECD-4BD9-B3A5-72CCB77EB4BC}" destId="{7CC66DCC-0929-4147-B46D-567BC7A57F0F}" srcOrd="0" destOrd="0" presId="urn:microsoft.com/office/officeart/2005/8/layout/radial3"/>
    <dgm:cxn modelId="{5F93370C-E710-4D06-82DF-48053CB5FD2F}" srcId="{72A45649-E09D-4795-B149-7806D1D5ACE3}" destId="{56742C8A-2C76-40C4-BC8F-1368ABA225AE}" srcOrd="1" destOrd="0" parTransId="{C5B1D43D-811C-42BA-9B62-AE7292C3B65F}" sibTransId="{D0F066BB-9820-48F6-AE11-99F7940CE025}"/>
    <dgm:cxn modelId="{DE4EA21C-5D08-486C-8FA2-DA5D5B0D34C3}" srcId="{72A45649-E09D-4795-B149-7806D1D5ACE3}" destId="{100233CA-C603-46DC-A5FF-30117736A917}" srcOrd="6" destOrd="0" parTransId="{004DD48B-D760-4195-83B4-3DD52D764DB6}" sibTransId="{063A2C54-A5AD-43C8-A8FB-7244045C3157}"/>
    <dgm:cxn modelId="{AF9D3562-01F6-448D-B5C5-2E8A5DE85964}" srcId="{72A45649-E09D-4795-B149-7806D1D5ACE3}" destId="{EE3D857B-4D29-4DAD-BEFD-919A68A3CB97}" srcOrd="5" destOrd="0" parTransId="{8860560F-412A-4254-A73B-B6DCC79D980E}" sibTransId="{812A9568-CE51-46EF-8F46-D46D5C239639}"/>
    <dgm:cxn modelId="{0D273449-87EE-4120-8229-4327BE132567}" type="presOf" srcId="{56742C8A-2C76-40C4-BC8F-1368ABA225AE}" destId="{36431542-5CE3-4474-9D3B-1164B009CA6D}" srcOrd="0" destOrd="0" presId="urn:microsoft.com/office/officeart/2005/8/layout/radial3"/>
    <dgm:cxn modelId="{E5C4776A-55EA-4B23-B387-66884D877952}" srcId="{E75CF813-3610-4A37-BB6E-EDAC8C887979}" destId="{72A45649-E09D-4795-B149-7806D1D5ACE3}" srcOrd="0" destOrd="0" parTransId="{15C5BB1B-02DC-42EF-9E47-DB30CF0F2723}" sibTransId="{8983B1AA-015A-4610-9211-A1A7B7652334}"/>
    <dgm:cxn modelId="{64FDE16E-2CCA-477C-83FE-8598B13C82E3}" srcId="{72A45649-E09D-4795-B149-7806D1D5ACE3}" destId="{5CD1AAE0-CB22-4CB3-9FF4-C52B3C960415}" srcOrd="4" destOrd="0" parTransId="{548FB56B-E10A-401E-BBD1-857FCAAD9C4A}" sibTransId="{26A497BD-3754-46E5-BA8A-A5D6613FEE7E}"/>
    <dgm:cxn modelId="{F11E2A6F-82C1-4EDD-ABB4-5B83839B4ACF}" type="presOf" srcId="{72A45649-E09D-4795-B149-7806D1D5ACE3}" destId="{DAFA5608-E477-4B75-BC46-66248AC8E0F3}" srcOrd="0" destOrd="0" presId="urn:microsoft.com/office/officeart/2005/8/layout/radial3"/>
    <dgm:cxn modelId="{F182E950-4978-43E4-B7C0-C3615351A4EA}" srcId="{E75CF813-3610-4A37-BB6E-EDAC8C887979}" destId="{874D809B-BA3B-4980-9412-26A3D9ECAD96}" srcOrd="1" destOrd="0" parTransId="{D0AB980E-BA8A-4999-B280-575C93B4B01D}" sibTransId="{DE610DB4-FD76-4CF6-A77C-652D59F4CD5C}"/>
    <dgm:cxn modelId="{2B1F7151-4BA2-4813-8715-E3FA36F5EC3F}" srcId="{72A45649-E09D-4795-B149-7806D1D5ACE3}" destId="{06184091-B653-4002-83F5-A5837CBF7C29}" srcOrd="3" destOrd="0" parTransId="{F7F51FFF-8D7F-4284-A759-3C0B5896D99C}" sibTransId="{34156133-DA3F-4681-89BD-0EC5F7DCBC51}"/>
    <dgm:cxn modelId="{FCA35D7B-E93A-47F1-ACE8-E49B88FF4279}" srcId="{72A45649-E09D-4795-B149-7806D1D5ACE3}" destId="{61D1D340-E28A-4D99-B36A-763BC7F7C01C}" srcOrd="2" destOrd="0" parTransId="{60B29D86-D5EC-411C-9049-1135FE5BD09A}" sibTransId="{E82CB6D2-D166-47F6-8F6A-E631D24DFF22}"/>
    <dgm:cxn modelId="{7C6E6E7B-F558-4592-A787-42D1D8671B88}" type="presOf" srcId="{E75CF813-3610-4A37-BB6E-EDAC8C887979}" destId="{72355928-E778-4DDC-9696-ECD19D2C357F}" srcOrd="0" destOrd="0" presId="urn:microsoft.com/office/officeart/2005/8/layout/radial3"/>
    <dgm:cxn modelId="{8E153BA9-C387-4895-8C1B-3E680EBE32D6}" type="presOf" srcId="{7A97A9E1-B935-43BC-8856-356FC541CD9D}" destId="{78E8FEBA-BFCC-4AAB-A073-2CFF239BCC3F}" srcOrd="0" destOrd="0" presId="urn:microsoft.com/office/officeart/2005/8/layout/radial3"/>
    <dgm:cxn modelId="{EA8F60AA-710B-44F1-ACFB-773110044C8E}" type="presOf" srcId="{06184091-B653-4002-83F5-A5837CBF7C29}" destId="{1F05A614-C0AD-4AC9-94F9-C49721CFBE70}" srcOrd="0" destOrd="0" presId="urn:microsoft.com/office/officeart/2005/8/layout/radial3"/>
    <dgm:cxn modelId="{BB4E0CE0-442C-4953-9FFA-07A5AD9D910D}" type="presOf" srcId="{EE3D857B-4D29-4DAD-BEFD-919A68A3CB97}" destId="{031C8867-31FD-461F-944F-C2F719711D8C}" srcOrd="0" destOrd="0" presId="urn:microsoft.com/office/officeart/2005/8/layout/radial3"/>
    <dgm:cxn modelId="{6996D2EB-BB15-4D62-8B33-84732B2CADFE}" srcId="{72A45649-E09D-4795-B149-7806D1D5ACE3}" destId="{0D2B86BC-6ECD-4BD9-B3A5-72CCB77EB4BC}" srcOrd="7" destOrd="0" parTransId="{1F9468A0-0D50-41E7-9D3B-54E075331F7B}" sibTransId="{F632EA65-E476-4B94-8762-A306305C0FCF}"/>
    <dgm:cxn modelId="{439B01F0-5BE3-4785-B015-C58588A32433}" srcId="{72A45649-E09D-4795-B149-7806D1D5ACE3}" destId="{7A97A9E1-B935-43BC-8856-356FC541CD9D}" srcOrd="0" destOrd="0" parTransId="{7455A157-15BB-4BB3-9839-332ACD0F2BBF}" sibTransId="{7FBB74E9-7F7B-43EB-86E5-184012A96A37}"/>
    <dgm:cxn modelId="{BD3B1AF5-C9F3-44CC-AC03-3BF313E1E59A}" type="presOf" srcId="{5CD1AAE0-CB22-4CB3-9FF4-C52B3C960415}" destId="{3BB81B0D-C498-4329-97D9-FE7F2F3DA568}" srcOrd="0" destOrd="0" presId="urn:microsoft.com/office/officeart/2005/8/layout/radial3"/>
    <dgm:cxn modelId="{21AD97FC-11D0-4D9D-B993-37F66EBB46C7}" type="presOf" srcId="{100233CA-C603-46DC-A5FF-30117736A917}" destId="{9C9180C3-9148-4B6B-9453-C507E9078274}" srcOrd="0" destOrd="0" presId="urn:microsoft.com/office/officeart/2005/8/layout/radial3"/>
    <dgm:cxn modelId="{9DF3E2FD-C951-44E1-8987-E5B5AA003013}" type="presOf" srcId="{61D1D340-E28A-4D99-B36A-763BC7F7C01C}" destId="{CCB6AF18-18E0-446B-A4D5-73DF0FDB8CE2}" srcOrd="0" destOrd="0" presId="urn:microsoft.com/office/officeart/2005/8/layout/radial3"/>
    <dgm:cxn modelId="{4E6ED4A9-D422-47B4-B1AA-CEEF953DDD90}" type="presParOf" srcId="{72355928-E778-4DDC-9696-ECD19D2C357F}" destId="{90D74B5C-763E-4F08-8655-774320EFF431}" srcOrd="0" destOrd="0" presId="urn:microsoft.com/office/officeart/2005/8/layout/radial3"/>
    <dgm:cxn modelId="{CEC309E2-51B9-451E-B12C-3C5388E6053B}" type="presParOf" srcId="{90D74B5C-763E-4F08-8655-774320EFF431}" destId="{DAFA5608-E477-4B75-BC46-66248AC8E0F3}" srcOrd="0" destOrd="0" presId="urn:microsoft.com/office/officeart/2005/8/layout/radial3"/>
    <dgm:cxn modelId="{67AD43BA-F898-46AE-8F59-A75270B929F8}" type="presParOf" srcId="{90D74B5C-763E-4F08-8655-774320EFF431}" destId="{78E8FEBA-BFCC-4AAB-A073-2CFF239BCC3F}" srcOrd="1" destOrd="0" presId="urn:microsoft.com/office/officeart/2005/8/layout/radial3"/>
    <dgm:cxn modelId="{426CF100-AB4C-47E9-95D3-39FDD3FDE23D}" type="presParOf" srcId="{90D74B5C-763E-4F08-8655-774320EFF431}" destId="{36431542-5CE3-4474-9D3B-1164B009CA6D}" srcOrd="2" destOrd="0" presId="urn:microsoft.com/office/officeart/2005/8/layout/radial3"/>
    <dgm:cxn modelId="{695D6027-BABE-4099-94E7-586B82B04B82}" type="presParOf" srcId="{90D74B5C-763E-4F08-8655-774320EFF431}" destId="{CCB6AF18-18E0-446B-A4D5-73DF0FDB8CE2}" srcOrd="3" destOrd="0" presId="urn:microsoft.com/office/officeart/2005/8/layout/radial3"/>
    <dgm:cxn modelId="{D05C53B3-5350-4D5D-98B5-7DBDA9F8E728}" type="presParOf" srcId="{90D74B5C-763E-4F08-8655-774320EFF431}" destId="{1F05A614-C0AD-4AC9-94F9-C49721CFBE70}" srcOrd="4" destOrd="0" presId="urn:microsoft.com/office/officeart/2005/8/layout/radial3"/>
    <dgm:cxn modelId="{A4EF3C16-C7A6-455D-9670-7C24F7D0B659}" type="presParOf" srcId="{90D74B5C-763E-4F08-8655-774320EFF431}" destId="{3BB81B0D-C498-4329-97D9-FE7F2F3DA568}" srcOrd="5" destOrd="0" presId="urn:microsoft.com/office/officeart/2005/8/layout/radial3"/>
    <dgm:cxn modelId="{807E1753-4DE8-4FAC-95A9-5B6ADF59FEEF}" type="presParOf" srcId="{90D74B5C-763E-4F08-8655-774320EFF431}" destId="{031C8867-31FD-461F-944F-C2F719711D8C}" srcOrd="6" destOrd="0" presId="urn:microsoft.com/office/officeart/2005/8/layout/radial3"/>
    <dgm:cxn modelId="{EB3B91B7-2BDF-40FE-9126-1D99E6D58B15}" type="presParOf" srcId="{90D74B5C-763E-4F08-8655-774320EFF431}" destId="{9C9180C3-9148-4B6B-9453-C507E9078274}" srcOrd="7" destOrd="0" presId="urn:microsoft.com/office/officeart/2005/8/layout/radial3"/>
    <dgm:cxn modelId="{BD88A6AD-7042-4164-9BBC-9AE60FE699E8}" type="presParOf" srcId="{90D74B5C-763E-4F08-8655-774320EFF431}" destId="{7CC66DCC-0929-4147-B46D-567BC7A57F0F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6ED50-1643-432E-B89E-29C7DD687B29}" type="doc">
      <dgm:prSet loTypeId="urn:microsoft.com/office/officeart/2005/8/layout/gear1" loCatId="process" qsTypeId="urn:microsoft.com/office/officeart/2005/8/quickstyle/3d1" qsCatId="3D" csTypeId="urn:microsoft.com/office/officeart/2005/8/colors/accent1_2" csCatId="accent1" phldr="1"/>
      <dgm:spPr/>
    </dgm:pt>
    <dgm:pt modelId="{4D3DCE3B-3659-4413-ABD5-CB019F14D893}">
      <dgm:prSet phldrT="[Texte]" custT="1"/>
      <dgm:spPr/>
      <dgm:t>
        <a:bodyPr/>
        <a:lstStyle/>
        <a:p>
          <a:r>
            <a:rPr lang="fr-FR" sz="1600" b="1" dirty="0"/>
            <a:t>Civil society</a:t>
          </a:r>
        </a:p>
      </dgm:t>
    </dgm:pt>
    <dgm:pt modelId="{74ADD9AA-E418-49F8-991C-AC084D89CC16}" type="parTrans" cxnId="{508269FA-FF2F-4203-B448-B2AAD5501B25}">
      <dgm:prSet/>
      <dgm:spPr/>
      <dgm:t>
        <a:bodyPr/>
        <a:lstStyle/>
        <a:p>
          <a:endParaRPr lang="fr-FR" sz="1600" b="1"/>
        </a:p>
      </dgm:t>
    </dgm:pt>
    <dgm:pt modelId="{753E6167-21E8-4154-B85F-126EFA1D6423}" type="sibTrans" cxnId="{508269FA-FF2F-4203-B448-B2AAD5501B25}">
      <dgm:prSet/>
      <dgm:spPr/>
      <dgm:t>
        <a:bodyPr/>
        <a:lstStyle/>
        <a:p>
          <a:endParaRPr lang="fr-FR" sz="1600" b="1"/>
        </a:p>
      </dgm:t>
    </dgm:pt>
    <dgm:pt modelId="{6B8FB50B-A7F6-40F4-A4BB-60E33F38DBA9}">
      <dgm:prSet phldrT="[Texte]" custT="1"/>
      <dgm:spPr/>
      <dgm:t>
        <a:bodyPr/>
        <a:lstStyle/>
        <a:p>
          <a:r>
            <a:rPr lang="fr-FR" sz="1600" b="1" dirty="0"/>
            <a:t>Institutions</a:t>
          </a:r>
        </a:p>
      </dgm:t>
    </dgm:pt>
    <dgm:pt modelId="{31E050CE-D479-4236-AC0F-21C8D5982450}" type="parTrans" cxnId="{210151B5-3247-4377-9C87-61192DE2876F}">
      <dgm:prSet/>
      <dgm:spPr/>
      <dgm:t>
        <a:bodyPr/>
        <a:lstStyle/>
        <a:p>
          <a:endParaRPr lang="fr-FR" sz="1600" b="1"/>
        </a:p>
      </dgm:t>
    </dgm:pt>
    <dgm:pt modelId="{216C49E8-0937-4B5F-BBA7-2624E0C3DDE9}" type="sibTrans" cxnId="{210151B5-3247-4377-9C87-61192DE2876F}">
      <dgm:prSet/>
      <dgm:spPr/>
      <dgm:t>
        <a:bodyPr/>
        <a:lstStyle/>
        <a:p>
          <a:endParaRPr lang="fr-FR" sz="1600" b="1"/>
        </a:p>
      </dgm:t>
    </dgm:pt>
    <dgm:pt modelId="{6BB30951-F1D7-4F43-A3D8-B74C13614290}">
      <dgm:prSet phldrT="[Texte]" custT="1"/>
      <dgm:spPr/>
      <dgm:t>
        <a:bodyPr/>
        <a:lstStyle/>
        <a:p>
          <a:r>
            <a:rPr lang="fr-FR" sz="1600" b="1" dirty="0" err="1"/>
            <a:t>Rule</a:t>
          </a:r>
          <a:r>
            <a:rPr lang="fr-FR" sz="1600" b="1" dirty="0"/>
            <a:t> of Law</a:t>
          </a:r>
        </a:p>
      </dgm:t>
    </dgm:pt>
    <dgm:pt modelId="{04CFBAC6-FB81-4775-A669-822091437D59}" type="parTrans" cxnId="{38921FD1-309C-4472-B6A0-071C42BE5BCE}">
      <dgm:prSet/>
      <dgm:spPr/>
      <dgm:t>
        <a:bodyPr/>
        <a:lstStyle/>
        <a:p>
          <a:endParaRPr lang="fr-FR" sz="1600" b="1"/>
        </a:p>
      </dgm:t>
    </dgm:pt>
    <dgm:pt modelId="{CBF5E571-E2A3-4020-B9F5-A6BB56D5AFF8}" type="sibTrans" cxnId="{38921FD1-309C-4472-B6A0-071C42BE5BCE}">
      <dgm:prSet/>
      <dgm:spPr/>
      <dgm:t>
        <a:bodyPr/>
        <a:lstStyle/>
        <a:p>
          <a:endParaRPr lang="fr-FR" sz="1600" b="1"/>
        </a:p>
      </dgm:t>
    </dgm:pt>
    <dgm:pt modelId="{85AA0E29-D507-43AA-8084-4820ECED1B65}" type="pres">
      <dgm:prSet presAssocID="{4756ED50-1643-432E-B89E-29C7DD687B2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257C928-4F96-4F16-AFEB-6F547802528A}" type="pres">
      <dgm:prSet presAssocID="{4D3DCE3B-3659-4413-ABD5-CB019F14D893}" presName="gear1" presStyleLbl="node1" presStyleIdx="0" presStyleCnt="3">
        <dgm:presLayoutVars>
          <dgm:chMax val="1"/>
          <dgm:bulletEnabled val="1"/>
        </dgm:presLayoutVars>
      </dgm:prSet>
      <dgm:spPr/>
    </dgm:pt>
    <dgm:pt modelId="{A3D9BF70-A3D7-46E5-955B-2BEFB9A6E2EA}" type="pres">
      <dgm:prSet presAssocID="{4D3DCE3B-3659-4413-ABD5-CB019F14D893}" presName="gear1srcNode" presStyleLbl="node1" presStyleIdx="0" presStyleCnt="3"/>
      <dgm:spPr/>
    </dgm:pt>
    <dgm:pt modelId="{98922278-7904-4917-B3E1-3AD8A9AE9173}" type="pres">
      <dgm:prSet presAssocID="{4D3DCE3B-3659-4413-ABD5-CB019F14D893}" presName="gear1dstNode" presStyleLbl="node1" presStyleIdx="0" presStyleCnt="3"/>
      <dgm:spPr/>
    </dgm:pt>
    <dgm:pt modelId="{E5887F6A-FC74-463C-B2D1-9B59F4746ACB}" type="pres">
      <dgm:prSet presAssocID="{6B8FB50B-A7F6-40F4-A4BB-60E33F38DBA9}" presName="gear2" presStyleLbl="node1" presStyleIdx="1" presStyleCnt="3" custScaleX="110843">
        <dgm:presLayoutVars>
          <dgm:chMax val="1"/>
          <dgm:bulletEnabled val="1"/>
        </dgm:presLayoutVars>
      </dgm:prSet>
      <dgm:spPr/>
    </dgm:pt>
    <dgm:pt modelId="{72FAC4E3-0DC6-430F-8A93-C14407A73184}" type="pres">
      <dgm:prSet presAssocID="{6B8FB50B-A7F6-40F4-A4BB-60E33F38DBA9}" presName="gear2srcNode" presStyleLbl="node1" presStyleIdx="1" presStyleCnt="3"/>
      <dgm:spPr/>
    </dgm:pt>
    <dgm:pt modelId="{A61D6B02-2440-4CA8-B753-68B33FBBB9D1}" type="pres">
      <dgm:prSet presAssocID="{6B8FB50B-A7F6-40F4-A4BB-60E33F38DBA9}" presName="gear2dstNode" presStyleLbl="node1" presStyleIdx="1" presStyleCnt="3"/>
      <dgm:spPr/>
    </dgm:pt>
    <dgm:pt modelId="{B4F5CBF1-AAC1-4466-ADDD-4A06E200F83E}" type="pres">
      <dgm:prSet presAssocID="{6BB30951-F1D7-4F43-A3D8-B74C13614290}" presName="gear3" presStyleLbl="node1" presStyleIdx="2" presStyleCnt="3" custScaleX="110250"/>
      <dgm:spPr/>
    </dgm:pt>
    <dgm:pt modelId="{A22D0673-18CE-4F80-B6B8-3A57EEB448A0}" type="pres">
      <dgm:prSet presAssocID="{6BB30951-F1D7-4F43-A3D8-B74C13614290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D8B3763C-924E-46ED-857F-BBB0DE7820FC}" type="pres">
      <dgm:prSet presAssocID="{6BB30951-F1D7-4F43-A3D8-B74C13614290}" presName="gear3srcNode" presStyleLbl="node1" presStyleIdx="2" presStyleCnt="3"/>
      <dgm:spPr/>
    </dgm:pt>
    <dgm:pt modelId="{2FE5D871-456A-485E-A4CF-1C18E98A7110}" type="pres">
      <dgm:prSet presAssocID="{6BB30951-F1D7-4F43-A3D8-B74C13614290}" presName="gear3dstNode" presStyleLbl="node1" presStyleIdx="2" presStyleCnt="3"/>
      <dgm:spPr/>
    </dgm:pt>
    <dgm:pt modelId="{E24CBED7-882F-473E-A92C-B1DC0DAF9659}" type="pres">
      <dgm:prSet presAssocID="{753E6167-21E8-4154-B85F-126EFA1D6423}" presName="connector1" presStyleLbl="sibTrans2D1" presStyleIdx="0" presStyleCnt="3"/>
      <dgm:spPr/>
    </dgm:pt>
    <dgm:pt modelId="{8B4B42C7-7B13-4519-A386-1AC00C02B31B}" type="pres">
      <dgm:prSet presAssocID="{216C49E8-0937-4B5F-BBA7-2624E0C3DDE9}" presName="connector2" presStyleLbl="sibTrans2D1" presStyleIdx="1" presStyleCnt="3"/>
      <dgm:spPr/>
    </dgm:pt>
    <dgm:pt modelId="{2B02364F-9A1D-4F64-ACA8-D54486FB25CA}" type="pres">
      <dgm:prSet presAssocID="{CBF5E571-E2A3-4020-B9F5-A6BB56D5AFF8}" presName="connector3" presStyleLbl="sibTrans2D1" presStyleIdx="2" presStyleCnt="3"/>
      <dgm:spPr/>
    </dgm:pt>
  </dgm:ptLst>
  <dgm:cxnLst>
    <dgm:cxn modelId="{7BAFCA0F-6D87-4782-8C38-3B63835C6291}" type="presOf" srcId="{6B8FB50B-A7F6-40F4-A4BB-60E33F38DBA9}" destId="{A61D6B02-2440-4CA8-B753-68B33FBBB9D1}" srcOrd="2" destOrd="0" presId="urn:microsoft.com/office/officeart/2005/8/layout/gear1"/>
    <dgm:cxn modelId="{2AD0F517-A019-45C8-B3CE-E0000EC3EFE6}" type="presOf" srcId="{4D3DCE3B-3659-4413-ABD5-CB019F14D893}" destId="{A3D9BF70-A3D7-46E5-955B-2BEFB9A6E2EA}" srcOrd="1" destOrd="0" presId="urn:microsoft.com/office/officeart/2005/8/layout/gear1"/>
    <dgm:cxn modelId="{7C8AE43D-8BFE-4417-849A-E88A48D04A17}" type="presOf" srcId="{4D3DCE3B-3659-4413-ABD5-CB019F14D893}" destId="{98922278-7904-4917-B3E1-3AD8A9AE9173}" srcOrd="2" destOrd="0" presId="urn:microsoft.com/office/officeart/2005/8/layout/gear1"/>
    <dgm:cxn modelId="{360CE461-8A35-4DBB-B454-42E4E9F3E744}" type="presOf" srcId="{6B8FB50B-A7F6-40F4-A4BB-60E33F38DBA9}" destId="{E5887F6A-FC74-463C-B2D1-9B59F4746ACB}" srcOrd="0" destOrd="0" presId="urn:microsoft.com/office/officeart/2005/8/layout/gear1"/>
    <dgm:cxn modelId="{8DFE016C-A53D-47AD-BB37-840C3AD601DF}" type="presOf" srcId="{6BB30951-F1D7-4F43-A3D8-B74C13614290}" destId="{B4F5CBF1-AAC1-4466-ADDD-4A06E200F83E}" srcOrd="0" destOrd="0" presId="urn:microsoft.com/office/officeart/2005/8/layout/gear1"/>
    <dgm:cxn modelId="{9FB8D850-6A24-4FC1-B97D-1D4617CB0C61}" type="presOf" srcId="{6B8FB50B-A7F6-40F4-A4BB-60E33F38DBA9}" destId="{72FAC4E3-0DC6-430F-8A93-C14407A73184}" srcOrd="1" destOrd="0" presId="urn:microsoft.com/office/officeart/2005/8/layout/gear1"/>
    <dgm:cxn modelId="{65AAE3B0-4622-4014-AF41-B84C2A817BDE}" type="presOf" srcId="{4756ED50-1643-432E-B89E-29C7DD687B29}" destId="{85AA0E29-D507-43AA-8084-4820ECED1B65}" srcOrd="0" destOrd="0" presId="urn:microsoft.com/office/officeart/2005/8/layout/gear1"/>
    <dgm:cxn modelId="{210151B5-3247-4377-9C87-61192DE2876F}" srcId="{4756ED50-1643-432E-B89E-29C7DD687B29}" destId="{6B8FB50B-A7F6-40F4-A4BB-60E33F38DBA9}" srcOrd="1" destOrd="0" parTransId="{31E050CE-D479-4236-AC0F-21C8D5982450}" sibTransId="{216C49E8-0937-4B5F-BBA7-2624E0C3DDE9}"/>
    <dgm:cxn modelId="{F7BDB6C6-E5E6-40D4-94F7-5FFED3ED0810}" type="presOf" srcId="{CBF5E571-E2A3-4020-B9F5-A6BB56D5AFF8}" destId="{2B02364F-9A1D-4F64-ACA8-D54486FB25CA}" srcOrd="0" destOrd="0" presId="urn:microsoft.com/office/officeart/2005/8/layout/gear1"/>
    <dgm:cxn modelId="{9983EDC9-4521-466A-9DAF-EBC2BC8CA57F}" type="presOf" srcId="{6BB30951-F1D7-4F43-A3D8-B74C13614290}" destId="{A22D0673-18CE-4F80-B6B8-3A57EEB448A0}" srcOrd="1" destOrd="0" presId="urn:microsoft.com/office/officeart/2005/8/layout/gear1"/>
    <dgm:cxn modelId="{38921FD1-309C-4472-B6A0-071C42BE5BCE}" srcId="{4756ED50-1643-432E-B89E-29C7DD687B29}" destId="{6BB30951-F1D7-4F43-A3D8-B74C13614290}" srcOrd="2" destOrd="0" parTransId="{04CFBAC6-FB81-4775-A669-822091437D59}" sibTransId="{CBF5E571-E2A3-4020-B9F5-A6BB56D5AFF8}"/>
    <dgm:cxn modelId="{3604F8DA-F5C3-41D4-9135-ACEC70E4C13D}" type="presOf" srcId="{6BB30951-F1D7-4F43-A3D8-B74C13614290}" destId="{2FE5D871-456A-485E-A4CF-1C18E98A7110}" srcOrd="3" destOrd="0" presId="urn:microsoft.com/office/officeart/2005/8/layout/gear1"/>
    <dgm:cxn modelId="{346415DC-E8EE-4056-9B6B-621C48836FEE}" type="presOf" srcId="{6BB30951-F1D7-4F43-A3D8-B74C13614290}" destId="{D8B3763C-924E-46ED-857F-BBB0DE7820FC}" srcOrd="2" destOrd="0" presId="urn:microsoft.com/office/officeart/2005/8/layout/gear1"/>
    <dgm:cxn modelId="{95F027E9-63CD-4860-80C4-C6B3ECB6FCB6}" type="presOf" srcId="{216C49E8-0937-4B5F-BBA7-2624E0C3DDE9}" destId="{8B4B42C7-7B13-4519-A386-1AC00C02B31B}" srcOrd="0" destOrd="0" presId="urn:microsoft.com/office/officeart/2005/8/layout/gear1"/>
    <dgm:cxn modelId="{508269FA-FF2F-4203-B448-B2AAD5501B25}" srcId="{4756ED50-1643-432E-B89E-29C7DD687B29}" destId="{4D3DCE3B-3659-4413-ABD5-CB019F14D893}" srcOrd="0" destOrd="0" parTransId="{74ADD9AA-E418-49F8-991C-AC084D89CC16}" sibTransId="{753E6167-21E8-4154-B85F-126EFA1D6423}"/>
    <dgm:cxn modelId="{27BA4BFB-CC18-463A-88E0-B332B37D0DC9}" type="presOf" srcId="{753E6167-21E8-4154-B85F-126EFA1D6423}" destId="{E24CBED7-882F-473E-A92C-B1DC0DAF9659}" srcOrd="0" destOrd="0" presId="urn:microsoft.com/office/officeart/2005/8/layout/gear1"/>
    <dgm:cxn modelId="{234883FF-EF68-4C63-BFFA-3C765BCCE962}" type="presOf" srcId="{4D3DCE3B-3659-4413-ABD5-CB019F14D893}" destId="{5257C928-4F96-4F16-AFEB-6F547802528A}" srcOrd="0" destOrd="0" presId="urn:microsoft.com/office/officeart/2005/8/layout/gear1"/>
    <dgm:cxn modelId="{AD529261-3981-4B0B-A7B2-D71F34C24872}" type="presParOf" srcId="{85AA0E29-D507-43AA-8084-4820ECED1B65}" destId="{5257C928-4F96-4F16-AFEB-6F547802528A}" srcOrd="0" destOrd="0" presId="urn:microsoft.com/office/officeart/2005/8/layout/gear1"/>
    <dgm:cxn modelId="{D526ED8C-3D36-41D5-8655-AB5B86A35C6A}" type="presParOf" srcId="{85AA0E29-D507-43AA-8084-4820ECED1B65}" destId="{A3D9BF70-A3D7-46E5-955B-2BEFB9A6E2EA}" srcOrd="1" destOrd="0" presId="urn:microsoft.com/office/officeart/2005/8/layout/gear1"/>
    <dgm:cxn modelId="{71C0D739-36C3-4459-9337-CBD163468E8C}" type="presParOf" srcId="{85AA0E29-D507-43AA-8084-4820ECED1B65}" destId="{98922278-7904-4917-B3E1-3AD8A9AE9173}" srcOrd="2" destOrd="0" presId="urn:microsoft.com/office/officeart/2005/8/layout/gear1"/>
    <dgm:cxn modelId="{7C8FF31A-E3EB-470C-B313-F0960F91622F}" type="presParOf" srcId="{85AA0E29-D507-43AA-8084-4820ECED1B65}" destId="{E5887F6A-FC74-463C-B2D1-9B59F4746ACB}" srcOrd="3" destOrd="0" presId="urn:microsoft.com/office/officeart/2005/8/layout/gear1"/>
    <dgm:cxn modelId="{F7495B38-40F3-459A-A498-B1DBB6BD883E}" type="presParOf" srcId="{85AA0E29-D507-43AA-8084-4820ECED1B65}" destId="{72FAC4E3-0DC6-430F-8A93-C14407A73184}" srcOrd="4" destOrd="0" presId="urn:microsoft.com/office/officeart/2005/8/layout/gear1"/>
    <dgm:cxn modelId="{62940AE4-20EC-447C-82AD-058CC10C07D1}" type="presParOf" srcId="{85AA0E29-D507-43AA-8084-4820ECED1B65}" destId="{A61D6B02-2440-4CA8-B753-68B33FBBB9D1}" srcOrd="5" destOrd="0" presId="urn:microsoft.com/office/officeart/2005/8/layout/gear1"/>
    <dgm:cxn modelId="{6C04B158-5C78-403F-8295-EA63A145525F}" type="presParOf" srcId="{85AA0E29-D507-43AA-8084-4820ECED1B65}" destId="{B4F5CBF1-AAC1-4466-ADDD-4A06E200F83E}" srcOrd="6" destOrd="0" presId="urn:microsoft.com/office/officeart/2005/8/layout/gear1"/>
    <dgm:cxn modelId="{E8BFF229-5FC7-4DD7-B7F8-E10ABEBAFF33}" type="presParOf" srcId="{85AA0E29-D507-43AA-8084-4820ECED1B65}" destId="{A22D0673-18CE-4F80-B6B8-3A57EEB448A0}" srcOrd="7" destOrd="0" presId="urn:microsoft.com/office/officeart/2005/8/layout/gear1"/>
    <dgm:cxn modelId="{D0078207-1951-4530-9229-4FC1260636D6}" type="presParOf" srcId="{85AA0E29-D507-43AA-8084-4820ECED1B65}" destId="{D8B3763C-924E-46ED-857F-BBB0DE7820FC}" srcOrd="8" destOrd="0" presId="urn:microsoft.com/office/officeart/2005/8/layout/gear1"/>
    <dgm:cxn modelId="{9E56CE58-E65D-4A74-B420-33784F1CE77E}" type="presParOf" srcId="{85AA0E29-D507-43AA-8084-4820ECED1B65}" destId="{2FE5D871-456A-485E-A4CF-1C18E98A7110}" srcOrd="9" destOrd="0" presId="urn:microsoft.com/office/officeart/2005/8/layout/gear1"/>
    <dgm:cxn modelId="{25E9FFE8-B1E1-4FF6-B015-34D3ABCEA6C8}" type="presParOf" srcId="{85AA0E29-D507-43AA-8084-4820ECED1B65}" destId="{E24CBED7-882F-473E-A92C-B1DC0DAF9659}" srcOrd="10" destOrd="0" presId="urn:microsoft.com/office/officeart/2005/8/layout/gear1"/>
    <dgm:cxn modelId="{0A893142-D7D0-4C12-84C9-096A38FA2501}" type="presParOf" srcId="{85AA0E29-D507-43AA-8084-4820ECED1B65}" destId="{8B4B42C7-7B13-4519-A386-1AC00C02B31B}" srcOrd="11" destOrd="0" presId="urn:microsoft.com/office/officeart/2005/8/layout/gear1"/>
    <dgm:cxn modelId="{1EE3C8A1-3376-4B91-AEE0-662E5778B657}" type="presParOf" srcId="{85AA0E29-D507-43AA-8084-4820ECED1B65}" destId="{2B02364F-9A1D-4F64-ACA8-D54486FB25C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0BF7AC-3B65-47A2-BF1E-1FE1B2C851D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D37DE484-5D58-4261-8BA1-A0CC8B11E2AB}">
      <dgm:prSet phldrT="[Texte]" custT="1"/>
      <dgm:spPr/>
      <dgm:t>
        <a:bodyPr/>
        <a:lstStyle/>
        <a:p>
          <a:r>
            <a:rPr lang="fr-FR" sz="1400" b="1" dirty="0">
              <a:solidFill>
                <a:srgbClr val="C00000"/>
              </a:solidFill>
            </a:rPr>
            <a:t>Octobre 2014:</a:t>
          </a:r>
          <a:r>
            <a:rPr lang="fr-FR" sz="1400" b="1" dirty="0">
              <a:solidFill>
                <a:schemeClr val="bg1"/>
              </a:solidFill>
            </a:rPr>
            <a:t>:</a:t>
          </a:r>
          <a:r>
            <a:rPr lang="fr-FR" sz="1400" b="1" dirty="0" err="1">
              <a:solidFill>
                <a:schemeClr val="tx1"/>
              </a:solidFill>
            </a:rPr>
            <a:t>Financed</a:t>
          </a:r>
          <a:r>
            <a:rPr lang="fr-FR" sz="1400" b="1" dirty="0">
              <a:solidFill>
                <a:schemeClr val="tx1"/>
              </a:solidFill>
            </a:rPr>
            <a:t> by UNDP </a:t>
          </a:r>
        </a:p>
      </dgm:t>
    </dgm:pt>
    <dgm:pt modelId="{DEB6BDF4-0931-45CD-BAE6-D5FA6CE178A7}" type="parTrans" cxnId="{8FED8A07-615A-4BED-8AF7-E7EB945887F9}">
      <dgm:prSet/>
      <dgm:spPr/>
      <dgm:t>
        <a:bodyPr/>
        <a:lstStyle/>
        <a:p>
          <a:endParaRPr lang="fr-FR"/>
        </a:p>
      </dgm:t>
    </dgm:pt>
    <dgm:pt modelId="{41D50BDC-4026-493E-B854-4F00961198AA}" type="sibTrans" cxnId="{8FED8A07-615A-4BED-8AF7-E7EB945887F9}">
      <dgm:prSet/>
      <dgm:spPr/>
      <dgm:t>
        <a:bodyPr/>
        <a:lstStyle/>
        <a:p>
          <a:endParaRPr lang="fr-FR"/>
        </a:p>
      </dgm:t>
    </dgm:pt>
    <dgm:pt modelId="{FC82155C-2FEA-42A2-BEE0-81844BF581D6}">
      <dgm:prSet phldrT="[Texte]" custT="1"/>
      <dgm:spPr/>
      <dgm:t>
        <a:bodyPr/>
        <a:lstStyle/>
        <a:p>
          <a:r>
            <a:rPr lang="fr-FR" sz="1400" b="1" dirty="0">
              <a:solidFill>
                <a:srgbClr val="C00000"/>
              </a:solidFill>
            </a:rPr>
            <a:t>Octobre 2017 </a:t>
          </a:r>
          <a:r>
            <a:rPr lang="fr-FR" sz="1400" b="1" dirty="0"/>
            <a:t>: </a:t>
          </a:r>
          <a:r>
            <a:rPr lang="fr-FR" sz="1400" b="1" dirty="0" err="1"/>
            <a:t>Financed</a:t>
          </a:r>
          <a:r>
            <a:rPr lang="fr-FR" sz="1400" b="1" dirty="0"/>
            <a:t> by </a:t>
          </a:r>
          <a:r>
            <a:rPr lang="fr-FR" sz="1400" b="1" dirty="0" err="1"/>
            <a:t>Tunisian</a:t>
          </a:r>
          <a:r>
            <a:rPr lang="fr-FR" sz="1400" b="1" dirty="0"/>
            <a:t> </a:t>
          </a:r>
          <a:r>
            <a:rPr lang="fr-FR" sz="1400" b="1" dirty="0" err="1"/>
            <a:t>Government</a:t>
          </a:r>
          <a:endParaRPr lang="fr-FR" sz="1400" b="1" dirty="0"/>
        </a:p>
      </dgm:t>
    </dgm:pt>
    <dgm:pt modelId="{6229645C-C8E1-4D0E-B9C2-1B7C1BF545E9}" type="parTrans" cxnId="{C67D50D8-D6D9-40EB-8F07-36DFED7D9111}">
      <dgm:prSet/>
      <dgm:spPr/>
      <dgm:t>
        <a:bodyPr/>
        <a:lstStyle/>
        <a:p>
          <a:endParaRPr lang="fr-FR"/>
        </a:p>
      </dgm:t>
    </dgm:pt>
    <dgm:pt modelId="{899A28BF-B9EC-49B9-B083-815293529DE1}" type="sibTrans" cxnId="{C67D50D8-D6D9-40EB-8F07-36DFED7D9111}">
      <dgm:prSet/>
      <dgm:spPr/>
      <dgm:t>
        <a:bodyPr/>
        <a:lstStyle/>
        <a:p>
          <a:endParaRPr lang="fr-FR"/>
        </a:p>
      </dgm:t>
    </dgm:pt>
    <dgm:pt modelId="{4701AE60-073F-4CCB-B969-E152F4CBC961}">
      <dgm:prSet phldrT="[Texte]" custT="1"/>
      <dgm:spPr/>
      <dgm:t>
        <a:bodyPr/>
        <a:lstStyle/>
        <a:p>
          <a:r>
            <a:rPr lang="fr-FR" sz="1400" b="1" dirty="0" err="1">
              <a:solidFill>
                <a:srgbClr val="C00000"/>
              </a:solidFill>
            </a:rPr>
            <a:t>October</a:t>
          </a:r>
          <a:r>
            <a:rPr lang="fr-FR" sz="1400" b="1" dirty="0">
              <a:solidFill>
                <a:srgbClr val="C00000"/>
              </a:solidFill>
            </a:rPr>
            <a:t> 2021: </a:t>
          </a:r>
          <a:r>
            <a:rPr lang="fr-FR" sz="1400" b="1" dirty="0" err="1"/>
            <a:t>Planned</a:t>
          </a:r>
          <a:r>
            <a:rPr lang="fr-FR" sz="1400" b="1" dirty="0"/>
            <a:t>, </a:t>
          </a:r>
          <a:r>
            <a:rPr lang="fr-FR" sz="1400" b="1" dirty="0" err="1"/>
            <a:t>Financed</a:t>
          </a:r>
          <a:r>
            <a:rPr lang="fr-FR" sz="1400" b="1" dirty="0"/>
            <a:t> by </a:t>
          </a:r>
          <a:r>
            <a:rPr lang="fr-FR" sz="1400" b="1" dirty="0" err="1"/>
            <a:t>Tunisian</a:t>
          </a:r>
          <a:r>
            <a:rPr lang="fr-FR" sz="1400" b="1" dirty="0"/>
            <a:t> </a:t>
          </a:r>
          <a:r>
            <a:rPr lang="fr-FR" sz="1400" b="1" dirty="0" err="1"/>
            <a:t>Government</a:t>
          </a:r>
          <a:endParaRPr lang="fr-FR" sz="1400" b="1" dirty="0"/>
        </a:p>
      </dgm:t>
    </dgm:pt>
    <dgm:pt modelId="{058C3CE3-9F3C-4A97-9B75-A5556367063A}" type="parTrans" cxnId="{2D7534FB-541E-4A2B-9758-93876CE633DE}">
      <dgm:prSet/>
      <dgm:spPr/>
      <dgm:t>
        <a:bodyPr/>
        <a:lstStyle/>
        <a:p>
          <a:endParaRPr lang="fr-FR"/>
        </a:p>
      </dgm:t>
    </dgm:pt>
    <dgm:pt modelId="{761D69A9-B1A0-4C3C-BB15-BC60023FECEC}" type="sibTrans" cxnId="{2D7534FB-541E-4A2B-9758-93876CE633DE}">
      <dgm:prSet/>
      <dgm:spPr/>
      <dgm:t>
        <a:bodyPr/>
        <a:lstStyle/>
        <a:p>
          <a:endParaRPr lang="fr-FR"/>
        </a:p>
      </dgm:t>
    </dgm:pt>
    <dgm:pt modelId="{6FE1F403-622E-47C4-AA6C-C4438F4273FC}" type="pres">
      <dgm:prSet presAssocID="{060BF7AC-3B65-47A2-BF1E-1FE1B2C851DF}" presName="arrowDiagram" presStyleCnt="0">
        <dgm:presLayoutVars>
          <dgm:chMax val="5"/>
          <dgm:dir/>
          <dgm:resizeHandles val="exact"/>
        </dgm:presLayoutVars>
      </dgm:prSet>
      <dgm:spPr/>
    </dgm:pt>
    <dgm:pt modelId="{997A671B-8785-439C-9778-B636B60FEB17}" type="pres">
      <dgm:prSet presAssocID="{060BF7AC-3B65-47A2-BF1E-1FE1B2C851DF}" presName="arrow" presStyleLbl="bgShp" presStyleIdx="0" presStyleCnt="1" custScaleY="107611" custLinFactNeighborX="3540" custLinFactNeighborY="-5387"/>
      <dgm:spPr/>
    </dgm:pt>
    <dgm:pt modelId="{37C6CDEF-6000-4A41-B863-B590C6B07C53}" type="pres">
      <dgm:prSet presAssocID="{060BF7AC-3B65-47A2-BF1E-1FE1B2C851DF}" presName="arrowDiagram3" presStyleCnt="0"/>
      <dgm:spPr/>
    </dgm:pt>
    <dgm:pt modelId="{5C001EB7-BD4F-43B2-B303-AA868F341904}" type="pres">
      <dgm:prSet presAssocID="{D37DE484-5D58-4261-8BA1-A0CC8B11E2AB}" presName="bullet3a" presStyleLbl="node1" presStyleIdx="0" presStyleCnt="3"/>
      <dgm:spPr/>
    </dgm:pt>
    <dgm:pt modelId="{CD52740E-F2A2-4AF8-A6B6-F81DB7D9A0AC}" type="pres">
      <dgm:prSet presAssocID="{D37DE484-5D58-4261-8BA1-A0CC8B11E2AB}" presName="textBox3a" presStyleLbl="revTx" presStyleIdx="0" presStyleCnt="3">
        <dgm:presLayoutVars>
          <dgm:bulletEnabled val="1"/>
        </dgm:presLayoutVars>
      </dgm:prSet>
      <dgm:spPr/>
    </dgm:pt>
    <dgm:pt modelId="{253AFE23-8B09-41FA-B9DD-DF9524C61F2A}" type="pres">
      <dgm:prSet presAssocID="{FC82155C-2FEA-42A2-BEE0-81844BF581D6}" presName="bullet3b" presStyleLbl="node1" presStyleIdx="1" presStyleCnt="3"/>
      <dgm:spPr/>
    </dgm:pt>
    <dgm:pt modelId="{86843670-FDEC-4DB3-8612-FC057FB3E36E}" type="pres">
      <dgm:prSet presAssocID="{FC82155C-2FEA-42A2-BEE0-81844BF581D6}" presName="textBox3b" presStyleLbl="revTx" presStyleIdx="1" presStyleCnt="3">
        <dgm:presLayoutVars>
          <dgm:bulletEnabled val="1"/>
        </dgm:presLayoutVars>
      </dgm:prSet>
      <dgm:spPr/>
    </dgm:pt>
    <dgm:pt modelId="{16E4E569-77AA-4E07-A41E-101958E63A64}" type="pres">
      <dgm:prSet presAssocID="{4701AE60-073F-4CCB-B969-E152F4CBC961}" presName="bullet3c" presStyleLbl="node1" presStyleIdx="2" presStyleCnt="3"/>
      <dgm:spPr/>
    </dgm:pt>
    <dgm:pt modelId="{8E141A3C-D6EC-4061-A885-A547109CDBBA}" type="pres">
      <dgm:prSet presAssocID="{4701AE60-073F-4CCB-B969-E152F4CBC961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8FED8A07-615A-4BED-8AF7-E7EB945887F9}" srcId="{060BF7AC-3B65-47A2-BF1E-1FE1B2C851DF}" destId="{D37DE484-5D58-4261-8BA1-A0CC8B11E2AB}" srcOrd="0" destOrd="0" parTransId="{DEB6BDF4-0931-45CD-BAE6-D5FA6CE178A7}" sibTransId="{41D50BDC-4026-493E-B854-4F00961198AA}"/>
    <dgm:cxn modelId="{A6182A41-93F7-4364-BF76-D091D686C00A}" type="presOf" srcId="{4701AE60-073F-4CCB-B969-E152F4CBC961}" destId="{8E141A3C-D6EC-4061-A885-A547109CDBBA}" srcOrd="0" destOrd="0" presId="urn:microsoft.com/office/officeart/2005/8/layout/arrow2"/>
    <dgm:cxn modelId="{B849DC63-17A2-4CF7-BE77-BBC92B35C60B}" type="presOf" srcId="{D37DE484-5D58-4261-8BA1-A0CC8B11E2AB}" destId="{CD52740E-F2A2-4AF8-A6B6-F81DB7D9A0AC}" srcOrd="0" destOrd="0" presId="urn:microsoft.com/office/officeart/2005/8/layout/arrow2"/>
    <dgm:cxn modelId="{EC2D31D5-0AB1-44C4-8008-0BD3DEA92A3D}" type="presOf" srcId="{FC82155C-2FEA-42A2-BEE0-81844BF581D6}" destId="{86843670-FDEC-4DB3-8612-FC057FB3E36E}" srcOrd="0" destOrd="0" presId="urn:microsoft.com/office/officeart/2005/8/layout/arrow2"/>
    <dgm:cxn modelId="{C67D50D8-D6D9-40EB-8F07-36DFED7D9111}" srcId="{060BF7AC-3B65-47A2-BF1E-1FE1B2C851DF}" destId="{FC82155C-2FEA-42A2-BEE0-81844BF581D6}" srcOrd="1" destOrd="0" parTransId="{6229645C-C8E1-4D0E-B9C2-1B7C1BF545E9}" sibTransId="{899A28BF-B9EC-49B9-B083-815293529DE1}"/>
    <dgm:cxn modelId="{303755DE-4CBC-4EB3-B262-017671B08210}" type="presOf" srcId="{060BF7AC-3B65-47A2-BF1E-1FE1B2C851DF}" destId="{6FE1F403-622E-47C4-AA6C-C4438F4273FC}" srcOrd="0" destOrd="0" presId="urn:microsoft.com/office/officeart/2005/8/layout/arrow2"/>
    <dgm:cxn modelId="{2D7534FB-541E-4A2B-9758-93876CE633DE}" srcId="{060BF7AC-3B65-47A2-BF1E-1FE1B2C851DF}" destId="{4701AE60-073F-4CCB-B969-E152F4CBC961}" srcOrd="2" destOrd="0" parTransId="{058C3CE3-9F3C-4A97-9B75-A5556367063A}" sibTransId="{761D69A9-B1A0-4C3C-BB15-BC60023FECEC}"/>
    <dgm:cxn modelId="{8E66A28E-C563-44E3-B7A4-6D9C93361F1E}" type="presParOf" srcId="{6FE1F403-622E-47C4-AA6C-C4438F4273FC}" destId="{997A671B-8785-439C-9778-B636B60FEB17}" srcOrd="0" destOrd="0" presId="urn:microsoft.com/office/officeart/2005/8/layout/arrow2"/>
    <dgm:cxn modelId="{6311FC30-7BDB-4854-892B-439EB74BBD9A}" type="presParOf" srcId="{6FE1F403-622E-47C4-AA6C-C4438F4273FC}" destId="{37C6CDEF-6000-4A41-B863-B590C6B07C53}" srcOrd="1" destOrd="0" presId="urn:microsoft.com/office/officeart/2005/8/layout/arrow2"/>
    <dgm:cxn modelId="{BA15175D-75A8-4367-AFDD-A00C36D73855}" type="presParOf" srcId="{37C6CDEF-6000-4A41-B863-B590C6B07C53}" destId="{5C001EB7-BD4F-43B2-B303-AA868F341904}" srcOrd="0" destOrd="0" presId="urn:microsoft.com/office/officeart/2005/8/layout/arrow2"/>
    <dgm:cxn modelId="{D5F292B1-E31C-4E9B-83F9-7463422DB222}" type="presParOf" srcId="{37C6CDEF-6000-4A41-B863-B590C6B07C53}" destId="{CD52740E-F2A2-4AF8-A6B6-F81DB7D9A0AC}" srcOrd="1" destOrd="0" presId="urn:microsoft.com/office/officeart/2005/8/layout/arrow2"/>
    <dgm:cxn modelId="{660B9C81-025F-4803-991D-4120AEF44793}" type="presParOf" srcId="{37C6CDEF-6000-4A41-B863-B590C6B07C53}" destId="{253AFE23-8B09-41FA-B9DD-DF9524C61F2A}" srcOrd="2" destOrd="0" presId="urn:microsoft.com/office/officeart/2005/8/layout/arrow2"/>
    <dgm:cxn modelId="{78A07CF8-A522-42EB-B991-C69F7897183D}" type="presParOf" srcId="{37C6CDEF-6000-4A41-B863-B590C6B07C53}" destId="{86843670-FDEC-4DB3-8612-FC057FB3E36E}" srcOrd="3" destOrd="0" presId="urn:microsoft.com/office/officeart/2005/8/layout/arrow2"/>
    <dgm:cxn modelId="{5CE7DCF2-8D65-4FCC-8602-784446044B74}" type="presParOf" srcId="{37C6CDEF-6000-4A41-B863-B590C6B07C53}" destId="{16E4E569-77AA-4E07-A41E-101958E63A64}" srcOrd="4" destOrd="0" presId="urn:microsoft.com/office/officeart/2005/8/layout/arrow2"/>
    <dgm:cxn modelId="{D0078954-DACF-4704-86C6-4A606CD21AC5}" type="presParOf" srcId="{37C6CDEF-6000-4A41-B863-B590C6B07C53}" destId="{8E141A3C-D6EC-4061-A885-A547109CDBB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D8DD1F-20B2-4A3D-B10A-D2A27EA8C93A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5A4DE2B-944C-4E9F-AA4A-DD6434DC608F}">
      <dgm:prSet phldrT="[Texte]"/>
      <dgm:spPr/>
      <dgm:t>
        <a:bodyPr/>
        <a:lstStyle/>
        <a:p>
          <a:r>
            <a:rPr lang="ar-TN" dirty="0"/>
            <a:t>2.5</a:t>
          </a:r>
          <a:r>
            <a:rPr lang="fr-FR" dirty="0"/>
            <a:t>%</a:t>
          </a:r>
        </a:p>
      </dgm:t>
    </dgm:pt>
    <dgm:pt modelId="{E673635B-A532-489B-8BC6-791BA873BCD0}" type="parTrans" cxnId="{125184F2-2775-495D-84E9-39071673F399}">
      <dgm:prSet/>
      <dgm:spPr/>
      <dgm:t>
        <a:bodyPr/>
        <a:lstStyle/>
        <a:p>
          <a:endParaRPr lang="fr-FR"/>
        </a:p>
      </dgm:t>
    </dgm:pt>
    <dgm:pt modelId="{9D2AFC39-F520-491F-ABE1-74F64268EE8B}" type="sibTrans" cxnId="{125184F2-2775-495D-84E9-39071673F399}">
      <dgm:prSet/>
      <dgm:spPr/>
      <dgm:t>
        <a:bodyPr/>
        <a:lstStyle/>
        <a:p>
          <a:endParaRPr lang="fr-FR"/>
        </a:p>
      </dgm:t>
    </dgm:pt>
    <dgm:pt modelId="{8145DB97-B78D-4FB5-8E54-4A4D145D88C4}">
      <dgm:prSet phldrT="[Texte]"/>
      <dgm:spPr/>
      <dgm:t>
        <a:bodyPr/>
        <a:lstStyle/>
        <a:p>
          <a:r>
            <a:rPr lang="fr-FR" dirty="0"/>
            <a:t>Yes :</a:t>
          </a:r>
        </a:p>
        <a:p>
          <a:r>
            <a:rPr lang="fr-FR" dirty="0"/>
            <a:t> </a:t>
          </a:r>
          <a:r>
            <a:rPr lang="ar-TN" dirty="0"/>
            <a:t>65</a:t>
          </a:r>
          <a:r>
            <a:rPr lang="fr-FR" dirty="0"/>
            <a:t>%</a:t>
          </a:r>
        </a:p>
      </dgm:t>
    </dgm:pt>
    <dgm:pt modelId="{898C12E7-3631-4627-86C4-3036FE1B84A0}" type="parTrans" cxnId="{24B0CF09-A50C-4274-8A5F-406D4BFCAF15}">
      <dgm:prSet/>
      <dgm:spPr/>
      <dgm:t>
        <a:bodyPr/>
        <a:lstStyle/>
        <a:p>
          <a:endParaRPr lang="fr-FR"/>
        </a:p>
      </dgm:t>
    </dgm:pt>
    <dgm:pt modelId="{EAAFC56C-E37E-4C50-9352-68E475A69731}" type="sibTrans" cxnId="{24B0CF09-A50C-4274-8A5F-406D4BFCAF15}">
      <dgm:prSet/>
      <dgm:spPr/>
      <dgm:t>
        <a:bodyPr/>
        <a:lstStyle/>
        <a:p>
          <a:endParaRPr lang="fr-FR"/>
        </a:p>
      </dgm:t>
    </dgm:pt>
    <dgm:pt modelId="{079648AE-DB4F-4524-987E-471083563E0A}">
      <dgm:prSet phldrT="[Texte]"/>
      <dgm:spPr/>
      <dgm:t>
        <a:bodyPr/>
        <a:lstStyle/>
        <a:p>
          <a:r>
            <a:rPr lang="fr-FR" dirty="0"/>
            <a:t>Yes:</a:t>
          </a:r>
        </a:p>
        <a:p>
          <a:r>
            <a:rPr lang="fr-FR" dirty="0"/>
            <a:t>55%</a:t>
          </a:r>
        </a:p>
      </dgm:t>
    </dgm:pt>
    <dgm:pt modelId="{A29F8AD7-6161-46C0-A580-D16C9A06910C}" type="parTrans" cxnId="{35BE55D2-C30C-42BF-87FD-4E7B6551E857}">
      <dgm:prSet/>
      <dgm:spPr/>
      <dgm:t>
        <a:bodyPr/>
        <a:lstStyle/>
        <a:p>
          <a:endParaRPr lang="fr-FR"/>
        </a:p>
      </dgm:t>
    </dgm:pt>
    <dgm:pt modelId="{78B1D59E-9C61-4C47-A202-D53EA178FEB0}" type="sibTrans" cxnId="{35BE55D2-C30C-42BF-87FD-4E7B6551E857}">
      <dgm:prSet/>
      <dgm:spPr/>
      <dgm:t>
        <a:bodyPr/>
        <a:lstStyle/>
        <a:p>
          <a:endParaRPr lang="fr-FR"/>
        </a:p>
      </dgm:t>
    </dgm:pt>
    <dgm:pt modelId="{C59D3FBF-1B53-492C-BCB4-51F2F4D06BE4}">
      <dgm:prSet phldrT="[Texte]"/>
      <dgm:spPr/>
      <dgm:t>
        <a:bodyPr/>
        <a:lstStyle/>
        <a:p>
          <a:r>
            <a:rPr lang="fr-FR" dirty="0"/>
            <a:t>No:</a:t>
          </a:r>
        </a:p>
        <a:p>
          <a:r>
            <a:rPr lang="fr-FR" dirty="0"/>
            <a:t>45%</a:t>
          </a:r>
        </a:p>
      </dgm:t>
    </dgm:pt>
    <dgm:pt modelId="{0A5CF932-FBC2-45FD-BCF1-0A2DCF47BEAC}" type="parTrans" cxnId="{35F68F99-4C0C-4E7A-9912-ED061D58CCA6}">
      <dgm:prSet/>
      <dgm:spPr/>
      <dgm:t>
        <a:bodyPr/>
        <a:lstStyle/>
        <a:p>
          <a:endParaRPr lang="fr-FR"/>
        </a:p>
      </dgm:t>
    </dgm:pt>
    <dgm:pt modelId="{5982381C-AA5C-4DD2-9408-5163C642031E}" type="sibTrans" cxnId="{35F68F99-4C0C-4E7A-9912-ED061D58CCA6}">
      <dgm:prSet/>
      <dgm:spPr/>
      <dgm:t>
        <a:bodyPr/>
        <a:lstStyle/>
        <a:p>
          <a:endParaRPr lang="fr-FR"/>
        </a:p>
      </dgm:t>
    </dgm:pt>
    <dgm:pt modelId="{07DD5714-E0B5-4A93-A3EC-A186705E3B29}">
      <dgm:prSet phldrT="[Texte]"/>
      <dgm:spPr/>
      <dgm:t>
        <a:bodyPr/>
        <a:lstStyle/>
        <a:p>
          <a:r>
            <a:rPr lang="fr-FR" dirty="0"/>
            <a:t>No:  </a:t>
          </a:r>
        </a:p>
        <a:p>
          <a:r>
            <a:rPr lang="fr-FR" dirty="0"/>
            <a:t>  35%</a:t>
          </a:r>
        </a:p>
      </dgm:t>
    </dgm:pt>
    <dgm:pt modelId="{649FEE74-AB99-4344-AFF5-97777194BA73}" type="parTrans" cxnId="{9B29CDCE-3A23-4F3D-B9BE-65F0D166CDE4}">
      <dgm:prSet/>
      <dgm:spPr/>
      <dgm:t>
        <a:bodyPr/>
        <a:lstStyle/>
        <a:p>
          <a:endParaRPr lang="fr-FR"/>
        </a:p>
      </dgm:t>
    </dgm:pt>
    <dgm:pt modelId="{BAC84781-0562-4A68-A6F3-8590BC65EFDC}" type="sibTrans" cxnId="{9B29CDCE-3A23-4F3D-B9BE-65F0D166CDE4}">
      <dgm:prSet/>
      <dgm:spPr/>
      <dgm:t>
        <a:bodyPr/>
        <a:lstStyle/>
        <a:p>
          <a:endParaRPr lang="fr-FR"/>
        </a:p>
      </dgm:t>
    </dgm:pt>
    <dgm:pt modelId="{8C038B16-D6DE-4A8A-AE4C-9823857EC7D6}">
      <dgm:prSet phldrT="[Texte]"/>
      <dgm:spPr/>
      <dgm:t>
        <a:bodyPr/>
        <a:lstStyle/>
        <a:p>
          <a:r>
            <a:rPr lang="en-GB" dirty="0"/>
            <a:t>Proportion of victims of violence in the previous 12 months</a:t>
          </a:r>
          <a:endParaRPr lang="fr-FR" dirty="0"/>
        </a:p>
      </dgm:t>
    </dgm:pt>
    <dgm:pt modelId="{9F33918C-41DC-41FC-8D79-2375026E2956}" type="parTrans" cxnId="{7608F43B-491C-4140-8A50-32EE55EA4428}">
      <dgm:prSet/>
      <dgm:spPr/>
      <dgm:t>
        <a:bodyPr/>
        <a:lstStyle/>
        <a:p>
          <a:endParaRPr lang="fr-FR"/>
        </a:p>
      </dgm:t>
    </dgm:pt>
    <dgm:pt modelId="{907D9B61-1B68-4BAA-933B-CF6BCA642C47}" type="sibTrans" cxnId="{7608F43B-491C-4140-8A50-32EE55EA4428}">
      <dgm:prSet/>
      <dgm:spPr/>
      <dgm:t>
        <a:bodyPr/>
        <a:lstStyle/>
        <a:p>
          <a:endParaRPr lang="fr-FR"/>
        </a:p>
      </dgm:t>
    </dgm:pt>
    <dgm:pt modelId="{AD76E1E3-6054-4D18-945D-363DD92EAA1E}">
      <dgm:prSet phldrT="[Texte]"/>
      <dgm:spPr/>
      <dgm:t>
        <a:bodyPr/>
        <a:lstStyle/>
        <a:p>
          <a:r>
            <a:rPr lang="en-GB" dirty="0"/>
            <a:t>Reporting to competent authorities</a:t>
          </a:r>
          <a:endParaRPr lang="fr-FR" dirty="0"/>
        </a:p>
      </dgm:t>
    </dgm:pt>
    <dgm:pt modelId="{70158DF9-E844-45C7-B4C0-D3A5BD30B037}" type="parTrans" cxnId="{E131CA72-692D-4BA6-840B-D093FFF26564}">
      <dgm:prSet/>
      <dgm:spPr/>
      <dgm:t>
        <a:bodyPr/>
        <a:lstStyle/>
        <a:p>
          <a:endParaRPr lang="fr-FR"/>
        </a:p>
      </dgm:t>
    </dgm:pt>
    <dgm:pt modelId="{2D19836E-FB7A-4B5C-A48D-03D2EA926082}" type="sibTrans" cxnId="{E131CA72-692D-4BA6-840B-D093FFF26564}">
      <dgm:prSet/>
      <dgm:spPr/>
      <dgm:t>
        <a:bodyPr/>
        <a:lstStyle/>
        <a:p>
          <a:endParaRPr lang="fr-FR"/>
        </a:p>
      </dgm:t>
    </dgm:pt>
    <dgm:pt modelId="{0C2B6F62-826A-4EF7-8D27-F90310E2DEDE}">
      <dgm:prSet phldrT="[Texte]"/>
      <dgm:spPr/>
      <dgm:t>
        <a:bodyPr/>
        <a:lstStyle/>
        <a:p>
          <a:r>
            <a:rPr lang="fr-FR" dirty="0"/>
            <a:t>Satisfaction</a:t>
          </a:r>
        </a:p>
      </dgm:t>
    </dgm:pt>
    <dgm:pt modelId="{ED14D803-9504-47C2-8836-FDBC03969A91}" type="parTrans" cxnId="{B5C9F68A-5113-429A-8866-FE4B93343D70}">
      <dgm:prSet/>
      <dgm:spPr/>
      <dgm:t>
        <a:bodyPr/>
        <a:lstStyle/>
        <a:p>
          <a:endParaRPr lang="fr-FR"/>
        </a:p>
      </dgm:t>
    </dgm:pt>
    <dgm:pt modelId="{58F6BB4E-80F0-449F-80F2-FE7A6602893A}" type="sibTrans" cxnId="{B5C9F68A-5113-429A-8866-FE4B93343D70}">
      <dgm:prSet/>
      <dgm:spPr/>
      <dgm:t>
        <a:bodyPr/>
        <a:lstStyle/>
        <a:p>
          <a:endParaRPr lang="fr-FR"/>
        </a:p>
      </dgm:t>
    </dgm:pt>
    <dgm:pt modelId="{8F1B5CCF-212E-46F8-95CF-9D3845C940FB}" type="pres">
      <dgm:prSet presAssocID="{F5D8DD1F-20B2-4A3D-B10A-D2A27EA8C93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FE6144-3986-4DD9-9449-65D190E7A6BE}" type="pres">
      <dgm:prSet presAssocID="{F5D8DD1F-20B2-4A3D-B10A-D2A27EA8C93A}" presName="hierFlow" presStyleCnt="0"/>
      <dgm:spPr/>
    </dgm:pt>
    <dgm:pt modelId="{6A2A6A1A-8AEC-4F5C-BC12-54F0207C6933}" type="pres">
      <dgm:prSet presAssocID="{F5D8DD1F-20B2-4A3D-B10A-D2A27EA8C93A}" presName="firstBuf" presStyleCnt="0"/>
      <dgm:spPr/>
    </dgm:pt>
    <dgm:pt modelId="{046D2B50-B328-4AE5-A160-E902ED551CCE}" type="pres">
      <dgm:prSet presAssocID="{F5D8DD1F-20B2-4A3D-B10A-D2A27EA8C93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C44184E-F8AF-4174-863F-73D072593CC3}" type="pres">
      <dgm:prSet presAssocID="{95A4DE2B-944C-4E9F-AA4A-DD6434DC608F}" presName="Name14" presStyleCnt="0"/>
      <dgm:spPr/>
    </dgm:pt>
    <dgm:pt modelId="{F0FE55D5-63D1-44FB-A6F8-3FF25F9E29CA}" type="pres">
      <dgm:prSet presAssocID="{95A4DE2B-944C-4E9F-AA4A-DD6434DC608F}" presName="level1Shape" presStyleLbl="node0" presStyleIdx="0" presStyleCnt="1">
        <dgm:presLayoutVars>
          <dgm:chPref val="3"/>
        </dgm:presLayoutVars>
      </dgm:prSet>
      <dgm:spPr/>
    </dgm:pt>
    <dgm:pt modelId="{A699A33C-7FB0-4E45-92D0-51F27F60D346}" type="pres">
      <dgm:prSet presAssocID="{95A4DE2B-944C-4E9F-AA4A-DD6434DC608F}" presName="hierChild2" presStyleCnt="0"/>
      <dgm:spPr/>
    </dgm:pt>
    <dgm:pt modelId="{8AD925D1-8964-4E31-A22C-B463289F7484}" type="pres">
      <dgm:prSet presAssocID="{898C12E7-3631-4627-86C4-3036FE1B84A0}" presName="Name19" presStyleLbl="parChTrans1D2" presStyleIdx="0" presStyleCnt="2"/>
      <dgm:spPr/>
    </dgm:pt>
    <dgm:pt modelId="{A9340029-5CD9-4166-B4DA-C1FB3DCE6E0C}" type="pres">
      <dgm:prSet presAssocID="{8145DB97-B78D-4FB5-8E54-4A4D145D88C4}" presName="Name21" presStyleCnt="0"/>
      <dgm:spPr/>
    </dgm:pt>
    <dgm:pt modelId="{785821B2-E257-47E6-99E7-5EE138F32A0A}" type="pres">
      <dgm:prSet presAssocID="{8145DB97-B78D-4FB5-8E54-4A4D145D88C4}" presName="level2Shape" presStyleLbl="node2" presStyleIdx="0" presStyleCnt="2"/>
      <dgm:spPr/>
    </dgm:pt>
    <dgm:pt modelId="{DD6B1282-7777-4153-B094-991592556E0B}" type="pres">
      <dgm:prSet presAssocID="{8145DB97-B78D-4FB5-8E54-4A4D145D88C4}" presName="hierChild3" presStyleCnt="0"/>
      <dgm:spPr/>
    </dgm:pt>
    <dgm:pt modelId="{44DD0C91-1E44-48E8-8178-492CEE53DB40}" type="pres">
      <dgm:prSet presAssocID="{A29F8AD7-6161-46C0-A580-D16C9A06910C}" presName="Name19" presStyleLbl="parChTrans1D3" presStyleIdx="0" presStyleCnt="2"/>
      <dgm:spPr/>
    </dgm:pt>
    <dgm:pt modelId="{DE2ECED9-1403-41EC-887A-AB246575975A}" type="pres">
      <dgm:prSet presAssocID="{079648AE-DB4F-4524-987E-471083563E0A}" presName="Name21" presStyleCnt="0"/>
      <dgm:spPr/>
    </dgm:pt>
    <dgm:pt modelId="{E6ABFC10-2FBF-4D29-ABD7-975A218A4539}" type="pres">
      <dgm:prSet presAssocID="{079648AE-DB4F-4524-987E-471083563E0A}" presName="level2Shape" presStyleLbl="node3" presStyleIdx="0" presStyleCnt="2"/>
      <dgm:spPr/>
    </dgm:pt>
    <dgm:pt modelId="{CFC15E12-16F3-44F5-BD2B-32598F5E181B}" type="pres">
      <dgm:prSet presAssocID="{079648AE-DB4F-4524-987E-471083563E0A}" presName="hierChild3" presStyleCnt="0"/>
      <dgm:spPr/>
    </dgm:pt>
    <dgm:pt modelId="{A4BCA5C2-8733-406D-963E-A57B40BC43A9}" type="pres">
      <dgm:prSet presAssocID="{0A5CF932-FBC2-45FD-BCF1-0A2DCF47BEAC}" presName="Name19" presStyleLbl="parChTrans1D3" presStyleIdx="1" presStyleCnt="2"/>
      <dgm:spPr/>
    </dgm:pt>
    <dgm:pt modelId="{F9442BC3-3B81-4D3E-81A2-7142DD2AD4EF}" type="pres">
      <dgm:prSet presAssocID="{C59D3FBF-1B53-492C-BCB4-51F2F4D06BE4}" presName="Name21" presStyleCnt="0"/>
      <dgm:spPr/>
    </dgm:pt>
    <dgm:pt modelId="{44A05BF8-872D-44DC-8D72-135B7E3AB20F}" type="pres">
      <dgm:prSet presAssocID="{C59D3FBF-1B53-492C-BCB4-51F2F4D06BE4}" presName="level2Shape" presStyleLbl="node3" presStyleIdx="1" presStyleCnt="2"/>
      <dgm:spPr/>
    </dgm:pt>
    <dgm:pt modelId="{FD6C048A-6ED6-4E0D-AC2A-009EC04F4A9F}" type="pres">
      <dgm:prSet presAssocID="{C59D3FBF-1B53-492C-BCB4-51F2F4D06BE4}" presName="hierChild3" presStyleCnt="0"/>
      <dgm:spPr/>
    </dgm:pt>
    <dgm:pt modelId="{684BA9C3-BB28-46E6-A5CA-FA0B24139143}" type="pres">
      <dgm:prSet presAssocID="{649FEE74-AB99-4344-AFF5-97777194BA73}" presName="Name19" presStyleLbl="parChTrans1D2" presStyleIdx="1" presStyleCnt="2"/>
      <dgm:spPr/>
    </dgm:pt>
    <dgm:pt modelId="{62AFF614-6827-4687-B3EB-45A35A998921}" type="pres">
      <dgm:prSet presAssocID="{07DD5714-E0B5-4A93-A3EC-A186705E3B29}" presName="Name21" presStyleCnt="0"/>
      <dgm:spPr/>
    </dgm:pt>
    <dgm:pt modelId="{1942FEBB-122C-4AA0-A810-08ABD09E349A}" type="pres">
      <dgm:prSet presAssocID="{07DD5714-E0B5-4A93-A3EC-A186705E3B29}" presName="level2Shape" presStyleLbl="node2" presStyleIdx="1" presStyleCnt="2"/>
      <dgm:spPr/>
    </dgm:pt>
    <dgm:pt modelId="{A0B4D26C-67B5-4553-898B-A2BF555660C1}" type="pres">
      <dgm:prSet presAssocID="{07DD5714-E0B5-4A93-A3EC-A186705E3B29}" presName="hierChild3" presStyleCnt="0"/>
      <dgm:spPr/>
    </dgm:pt>
    <dgm:pt modelId="{CA6E946D-A369-4133-97AB-3DA89CC393CD}" type="pres">
      <dgm:prSet presAssocID="{F5D8DD1F-20B2-4A3D-B10A-D2A27EA8C93A}" presName="bgShapesFlow" presStyleCnt="0"/>
      <dgm:spPr/>
    </dgm:pt>
    <dgm:pt modelId="{AFEE799B-D4C5-46C4-9176-276FEE11ED77}" type="pres">
      <dgm:prSet presAssocID="{8C038B16-D6DE-4A8A-AE4C-9823857EC7D6}" presName="rectComp" presStyleCnt="0"/>
      <dgm:spPr/>
    </dgm:pt>
    <dgm:pt modelId="{CBE7C232-B91C-4EF7-8AA7-FD77C321341F}" type="pres">
      <dgm:prSet presAssocID="{8C038B16-D6DE-4A8A-AE4C-9823857EC7D6}" presName="bgRect" presStyleLbl="bgShp" presStyleIdx="0" presStyleCnt="3"/>
      <dgm:spPr/>
    </dgm:pt>
    <dgm:pt modelId="{42842E50-E3F2-4849-A1B6-F991232BAF5D}" type="pres">
      <dgm:prSet presAssocID="{8C038B16-D6DE-4A8A-AE4C-9823857EC7D6}" presName="bgRectTx" presStyleLbl="bgShp" presStyleIdx="0" presStyleCnt="3">
        <dgm:presLayoutVars>
          <dgm:bulletEnabled val="1"/>
        </dgm:presLayoutVars>
      </dgm:prSet>
      <dgm:spPr/>
    </dgm:pt>
    <dgm:pt modelId="{5B247AB3-860E-4FFD-8D1E-E22C869B70DF}" type="pres">
      <dgm:prSet presAssocID="{8C038B16-D6DE-4A8A-AE4C-9823857EC7D6}" presName="spComp" presStyleCnt="0"/>
      <dgm:spPr/>
    </dgm:pt>
    <dgm:pt modelId="{23172C77-0E89-4240-8CF6-823BA44B8799}" type="pres">
      <dgm:prSet presAssocID="{8C038B16-D6DE-4A8A-AE4C-9823857EC7D6}" presName="vSp" presStyleCnt="0"/>
      <dgm:spPr/>
    </dgm:pt>
    <dgm:pt modelId="{D19438A3-B1BF-412E-AF02-F5B2BB6A3B26}" type="pres">
      <dgm:prSet presAssocID="{AD76E1E3-6054-4D18-945D-363DD92EAA1E}" presName="rectComp" presStyleCnt="0"/>
      <dgm:spPr/>
    </dgm:pt>
    <dgm:pt modelId="{A466C225-1380-4260-A371-9B69007ACEBC}" type="pres">
      <dgm:prSet presAssocID="{AD76E1E3-6054-4D18-945D-363DD92EAA1E}" presName="bgRect" presStyleLbl="bgShp" presStyleIdx="1" presStyleCnt="3"/>
      <dgm:spPr/>
    </dgm:pt>
    <dgm:pt modelId="{C7EF889F-4FE8-4177-BC62-0CBF43FF0F94}" type="pres">
      <dgm:prSet presAssocID="{AD76E1E3-6054-4D18-945D-363DD92EAA1E}" presName="bgRectTx" presStyleLbl="bgShp" presStyleIdx="1" presStyleCnt="3">
        <dgm:presLayoutVars>
          <dgm:bulletEnabled val="1"/>
        </dgm:presLayoutVars>
      </dgm:prSet>
      <dgm:spPr/>
    </dgm:pt>
    <dgm:pt modelId="{C881FCF9-B0E0-4F38-A63C-0DAA07A92F6B}" type="pres">
      <dgm:prSet presAssocID="{AD76E1E3-6054-4D18-945D-363DD92EAA1E}" presName="spComp" presStyleCnt="0"/>
      <dgm:spPr/>
    </dgm:pt>
    <dgm:pt modelId="{450C5705-29A8-4004-9704-CA9F46A948F3}" type="pres">
      <dgm:prSet presAssocID="{AD76E1E3-6054-4D18-945D-363DD92EAA1E}" presName="vSp" presStyleCnt="0"/>
      <dgm:spPr/>
    </dgm:pt>
    <dgm:pt modelId="{D9F51C6D-CADF-4D8A-BD13-4E1ED8F602E3}" type="pres">
      <dgm:prSet presAssocID="{0C2B6F62-826A-4EF7-8D27-F90310E2DEDE}" presName="rectComp" presStyleCnt="0"/>
      <dgm:spPr/>
    </dgm:pt>
    <dgm:pt modelId="{BA003E4A-F807-4D5F-B192-8D76B32754F3}" type="pres">
      <dgm:prSet presAssocID="{0C2B6F62-826A-4EF7-8D27-F90310E2DEDE}" presName="bgRect" presStyleLbl="bgShp" presStyleIdx="2" presStyleCnt="3"/>
      <dgm:spPr/>
    </dgm:pt>
    <dgm:pt modelId="{FF94AA46-6512-4394-BE46-FD9DCE16C0F2}" type="pres">
      <dgm:prSet presAssocID="{0C2B6F62-826A-4EF7-8D27-F90310E2DEDE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24B0CF09-A50C-4274-8A5F-406D4BFCAF15}" srcId="{95A4DE2B-944C-4E9F-AA4A-DD6434DC608F}" destId="{8145DB97-B78D-4FB5-8E54-4A4D145D88C4}" srcOrd="0" destOrd="0" parTransId="{898C12E7-3631-4627-86C4-3036FE1B84A0}" sibTransId="{EAAFC56C-E37E-4C50-9352-68E475A69731}"/>
    <dgm:cxn modelId="{A305120A-FF49-4A5D-8E4B-ACBF3126008A}" type="presOf" srcId="{A29F8AD7-6161-46C0-A580-D16C9A06910C}" destId="{44DD0C91-1E44-48E8-8178-492CEE53DB40}" srcOrd="0" destOrd="0" presId="urn:microsoft.com/office/officeart/2005/8/layout/hierarchy6"/>
    <dgm:cxn modelId="{C0393913-6281-48CB-96DC-B6E0AE5F61D4}" type="presOf" srcId="{8C038B16-D6DE-4A8A-AE4C-9823857EC7D6}" destId="{CBE7C232-B91C-4EF7-8AA7-FD77C321341F}" srcOrd="0" destOrd="0" presId="urn:microsoft.com/office/officeart/2005/8/layout/hierarchy6"/>
    <dgm:cxn modelId="{D7E36414-8728-4AAB-8C25-D5072F99DBBB}" type="presOf" srcId="{0A5CF932-FBC2-45FD-BCF1-0A2DCF47BEAC}" destId="{A4BCA5C2-8733-406D-963E-A57B40BC43A9}" srcOrd="0" destOrd="0" presId="urn:microsoft.com/office/officeart/2005/8/layout/hierarchy6"/>
    <dgm:cxn modelId="{635E811F-96D8-401E-9DAD-FC56D3D88BF6}" type="presOf" srcId="{649FEE74-AB99-4344-AFF5-97777194BA73}" destId="{684BA9C3-BB28-46E6-A5CA-FA0B24139143}" srcOrd="0" destOrd="0" presId="urn:microsoft.com/office/officeart/2005/8/layout/hierarchy6"/>
    <dgm:cxn modelId="{D0192922-AB08-42A7-872A-AE26BB886943}" type="presOf" srcId="{AD76E1E3-6054-4D18-945D-363DD92EAA1E}" destId="{A466C225-1380-4260-A371-9B69007ACEBC}" srcOrd="0" destOrd="0" presId="urn:microsoft.com/office/officeart/2005/8/layout/hierarchy6"/>
    <dgm:cxn modelId="{ED07C633-7F98-4468-8461-39A03CDAA4B4}" type="presOf" srcId="{AD76E1E3-6054-4D18-945D-363DD92EAA1E}" destId="{C7EF889F-4FE8-4177-BC62-0CBF43FF0F94}" srcOrd="1" destOrd="0" presId="urn:microsoft.com/office/officeart/2005/8/layout/hierarchy6"/>
    <dgm:cxn modelId="{889B593A-8F75-49CB-8EEB-8F5AEC1C4982}" type="presOf" srcId="{0C2B6F62-826A-4EF7-8D27-F90310E2DEDE}" destId="{BA003E4A-F807-4D5F-B192-8D76B32754F3}" srcOrd="0" destOrd="0" presId="urn:microsoft.com/office/officeart/2005/8/layout/hierarchy6"/>
    <dgm:cxn modelId="{7608F43B-491C-4140-8A50-32EE55EA4428}" srcId="{F5D8DD1F-20B2-4A3D-B10A-D2A27EA8C93A}" destId="{8C038B16-D6DE-4A8A-AE4C-9823857EC7D6}" srcOrd="1" destOrd="0" parTransId="{9F33918C-41DC-41FC-8D79-2375026E2956}" sibTransId="{907D9B61-1B68-4BAA-933B-CF6BCA642C47}"/>
    <dgm:cxn modelId="{3EFE1346-E11E-40BD-A66A-E51C16E64C36}" type="presOf" srcId="{0C2B6F62-826A-4EF7-8D27-F90310E2DEDE}" destId="{FF94AA46-6512-4394-BE46-FD9DCE16C0F2}" srcOrd="1" destOrd="0" presId="urn:microsoft.com/office/officeart/2005/8/layout/hierarchy6"/>
    <dgm:cxn modelId="{0302ED46-5374-4599-9F2D-789DEA91FA14}" type="presOf" srcId="{8145DB97-B78D-4FB5-8E54-4A4D145D88C4}" destId="{785821B2-E257-47E6-99E7-5EE138F32A0A}" srcOrd="0" destOrd="0" presId="urn:microsoft.com/office/officeart/2005/8/layout/hierarchy6"/>
    <dgm:cxn modelId="{F6B76C68-D510-4435-BA02-9C873BD1ACA6}" type="presOf" srcId="{898C12E7-3631-4627-86C4-3036FE1B84A0}" destId="{8AD925D1-8964-4E31-A22C-B463289F7484}" srcOrd="0" destOrd="0" presId="urn:microsoft.com/office/officeart/2005/8/layout/hierarchy6"/>
    <dgm:cxn modelId="{8468816D-E9A9-43CF-A952-83432C3DF14E}" type="presOf" srcId="{F5D8DD1F-20B2-4A3D-B10A-D2A27EA8C93A}" destId="{8F1B5CCF-212E-46F8-95CF-9D3845C940FB}" srcOrd="0" destOrd="0" presId="urn:microsoft.com/office/officeart/2005/8/layout/hierarchy6"/>
    <dgm:cxn modelId="{E131CA72-692D-4BA6-840B-D093FFF26564}" srcId="{F5D8DD1F-20B2-4A3D-B10A-D2A27EA8C93A}" destId="{AD76E1E3-6054-4D18-945D-363DD92EAA1E}" srcOrd="2" destOrd="0" parTransId="{70158DF9-E844-45C7-B4C0-D3A5BD30B037}" sibTransId="{2D19836E-FB7A-4B5C-A48D-03D2EA926082}"/>
    <dgm:cxn modelId="{B5C9F68A-5113-429A-8866-FE4B93343D70}" srcId="{F5D8DD1F-20B2-4A3D-B10A-D2A27EA8C93A}" destId="{0C2B6F62-826A-4EF7-8D27-F90310E2DEDE}" srcOrd="3" destOrd="0" parTransId="{ED14D803-9504-47C2-8836-FDBC03969A91}" sibTransId="{58F6BB4E-80F0-449F-80F2-FE7A6602893A}"/>
    <dgm:cxn modelId="{35F68F99-4C0C-4E7A-9912-ED061D58CCA6}" srcId="{8145DB97-B78D-4FB5-8E54-4A4D145D88C4}" destId="{C59D3FBF-1B53-492C-BCB4-51F2F4D06BE4}" srcOrd="1" destOrd="0" parTransId="{0A5CF932-FBC2-45FD-BCF1-0A2DCF47BEAC}" sibTransId="{5982381C-AA5C-4DD2-9408-5163C642031E}"/>
    <dgm:cxn modelId="{A3C7FABB-0193-41C9-8645-4AD43A85AEE4}" type="presOf" srcId="{C59D3FBF-1B53-492C-BCB4-51F2F4D06BE4}" destId="{44A05BF8-872D-44DC-8D72-135B7E3AB20F}" srcOrd="0" destOrd="0" presId="urn:microsoft.com/office/officeart/2005/8/layout/hierarchy6"/>
    <dgm:cxn modelId="{5CA39BBF-0786-461A-A7E3-B2F49EA7820B}" type="presOf" srcId="{8C038B16-D6DE-4A8A-AE4C-9823857EC7D6}" destId="{42842E50-E3F2-4849-A1B6-F991232BAF5D}" srcOrd="1" destOrd="0" presId="urn:microsoft.com/office/officeart/2005/8/layout/hierarchy6"/>
    <dgm:cxn modelId="{39EF4FC4-76E6-4D8C-9426-8B385DCC3377}" type="presOf" srcId="{07DD5714-E0B5-4A93-A3EC-A186705E3B29}" destId="{1942FEBB-122C-4AA0-A810-08ABD09E349A}" srcOrd="0" destOrd="0" presId="urn:microsoft.com/office/officeart/2005/8/layout/hierarchy6"/>
    <dgm:cxn modelId="{9B29CDCE-3A23-4F3D-B9BE-65F0D166CDE4}" srcId="{95A4DE2B-944C-4E9F-AA4A-DD6434DC608F}" destId="{07DD5714-E0B5-4A93-A3EC-A186705E3B29}" srcOrd="1" destOrd="0" parTransId="{649FEE74-AB99-4344-AFF5-97777194BA73}" sibTransId="{BAC84781-0562-4A68-A6F3-8590BC65EFDC}"/>
    <dgm:cxn modelId="{35BE55D2-C30C-42BF-87FD-4E7B6551E857}" srcId="{8145DB97-B78D-4FB5-8E54-4A4D145D88C4}" destId="{079648AE-DB4F-4524-987E-471083563E0A}" srcOrd="0" destOrd="0" parTransId="{A29F8AD7-6161-46C0-A580-D16C9A06910C}" sibTransId="{78B1D59E-9C61-4C47-A202-D53EA178FEB0}"/>
    <dgm:cxn modelId="{AD7059D6-E88B-4C18-830D-E34DD492DE09}" type="presOf" srcId="{079648AE-DB4F-4524-987E-471083563E0A}" destId="{E6ABFC10-2FBF-4D29-ABD7-975A218A4539}" srcOrd="0" destOrd="0" presId="urn:microsoft.com/office/officeart/2005/8/layout/hierarchy6"/>
    <dgm:cxn modelId="{125184F2-2775-495D-84E9-39071673F399}" srcId="{F5D8DD1F-20B2-4A3D-B10A-D2A27EA8C93A}" destId="{95A4DE2B-944C-4E9F-AA4A-DD6434DC608F}" srcOrd="0" destOrd="0" parTransId="{E673635B-A532-489B-8BC6-791BA873BCD0}" sibTransId="{9D2AFC39-F520-491F-ABE1-74F64268EE8B}"/>
    <dgm:cxn modelId="{088E8EFA-FBD2-4214-A6F0-0001E1378172}" type="presOf" srcId="{95A4DE2B-944C-4E9F-AA4A-DD6434DC608F}" destId="{F0FE55D5-63D1-44FB-A6F8-3FF25F9E29CA}" srcOrd="0" destOrd="0" presId="urn:microsoft.com/office/officeart/2005/8/layout/hierarchy6"/>
    <dgm:cxn modelId="{89A6C67B-0E9F-44E7-B7EF-19CECAFCD5F7}" type="presParOf" srcId="{8F1B5CCF-212E-46F8-95CF-9D3845C940FB}" destId="{AEFE6144-3986-4DD9-9449-65D190E7A6BE}" srcOrd="0" destOrd="0" presId="urn:microsoft.com/office/officeart/2005/8/layout/hierarchy6"/>
    <dgm:cxn modelId="{49B0944B-EDDB-4870-AF02-1FEE225F32F3}" type="presParOf" srcId="{AEFE6144-3986-4DD9-9449-65D190E7A6BE}" destId="{6A2A6A1A-8AEC-4F5C-BC12-54F0207C6933}" srcOrd="0" destOrd="0" presId="urn:microsoft.com/office/officeart/2005/8/layout/hierarchy6"/>
    <dgm:cxn modelId="{68BF3D76-1571-4358-AB53-9D3798B21424}" type="presParOf" srcId="{AEFE6144-3986-4DD9-9449-65D190E7A6BE}" destId="{046D2B50-B328-4AE5-A160-E902ED551CCE}" srcOrd="1" destOrd="0" presId="urn:microsoft.com/office/officeart/2005/8/layout/hierarchy6"/>
    <dgm:cxn modelId="{081FF814-0693-4548-BE63-43985F52D534}" type="presParOf" srcId="{046D2B50-B328-4AE5-A160-E902ED551CCE}" destId="{DC44184E-F8AF-4174-863F-73D072593CC3}" srcOrd="0" destOrd="0" presId="urn:microsoft.com/office/officeart/2005/8/layout/hierarchy6"/>
    <dgm:cxn modelId="{9821095F-80C9-481F-9C6C-902CC94C08E1}" type="presParOf" srcId="{DC44184E-F8AF-4174-863F-73D072593CC3}" destId="{F0FE55D5-63D1-44FB-A6F8-3FF25F9E29CA}" srcOrd="0" destOrd="0" presId="urn:microsoft.com/office/officeart/2005/8/layout/hierarchy6"/>
    <dgm:cxn modelId="{70649FF7-AD2B-439C-BCD5-64EBDF15B36E}" type="presParOf" srcId="{DC44184E-F8AF-4174-863F-73D072593CC3}" destId="{A699A33C-7FB0-4E45-92D0-51F27F60D346}" srcOrd="1" destOrd="0" presId="urn:microsoft.com/office/officeart/2005/8/layout/hierarchy6"/>
    <dgm:cxn modelId="{4EFEE483-6242-4D9B-B068-66AF2E74488E}" type="presParOf" srcId="{A699A33C-7FB0-4E45-92D0-51F27F60D346}" destId="{8AD925D1-8964-4E31-A22C-B463289F7484}" srcOrd="0" destOrd="0" presId="urn:microsoft.com/office/officeart/2005/8/layout/hierarchy6"/>
    <dgm:cxn modelId="{DC55F32C-F144-4D78-845A-216B42646662}" type="presParOf" srcId="{A699A33C-7FB0-4E45-92D0-51F27F60D346}" destId="{A9340029-5CD9-4166-B4DA-C1FB3DCE6E0C}" srcOrd="1" destOrd="0" presId="urn:microsoft.com/office/officeart/2005/8/layout/hierarchy6"/>
    <dgm:cxn modelId="{50BB5114-B2DC-49EA-8710-756B91E049E7}" type="presParOf" srcId="{A9340029-5CD9-4166-B4DA-C1FB3DCE6E0C}" destId="{785821B2-E257-47E6-99E7-5EE138F32A0A}" srcOrd="0" destOrd="0" presId="urn:microsoft.com/office/officeart/2005/8/layout/hierarchy6"/>
    <dgm:cxn modelId="{96E20CC2-6B93-40B0-A2A5-02BDDFD5951A}" type="presParOf" srcId="{A9340029-5CD9-4166-B4DA-C1FB3DCE6E0C}" destId="{DD6B1282-7777-4153-B094-991592556E0B}" srcOrd="1" destOrd="0" presId="urn:microsoft.com/office/officeart/2005/8/layout/hierarchy6"/>
    <dgm:cxn modelId="{A4EA85E0-7BC2-45C0-AD07-A2911C6C2281}" type="presParOf" srcId="{DD6B1282-7777-4153-B094-991592556E0B}" destId="{44DD0C91-1E44-48E8-8178-492CEE53DB40}" srcOrd="0" destOrd="0" presId="urn:microsoft.com/office/officeart/2005/8/layout/hierarchy6"/>
    <dgm:cxn modelId="{A9F7F015-B006-451D-9783-BA689B483354}" type="presParOf" srcId="{DD6B1282-7777-4153-B094-991592556E0B}" destId="{DE2ECED9-1403-41EC-887A-AB246575975A}" srcOrd="1" destOrd="0" presId="urn:microsoft.com/office/officeart/2005/8/layout/hierarchy6"/>
    <dgm:cxn modelId="{3968FF40-A9B9-470D-8480-519A555C7D3F}" type="presParOf" srcId="{DE2ECED9-1403-41EC-887A-AB246575975A}" destId="{E6ABFC10-2FBF-4D29-ABD7-975A218A4539}" srcOrd="0" destOrd="0" presId="urn:microsoft.com/office/officeart/2005/8/layout/hierarchy6"/>
    <dgm:cxn modelId="{5AF7E4C5-B259-4501-A61A-4CD3566C25ED}" type="presParOf" srcId="{DE2ECED9-1403-41EC-887A-AB246575975A}" destId="{CFC15E12-16F3-44F5-BD2B-32598F5E181B}" srcOrd="1" destOrd="0" presId="urn:microsoft.com/office/officeart/2005/8/layout/hierarchy6"/>
    <dgm:cxn modelId="{C76B9A37-FDE9-4F01-93D7-62507D1059FE}" type="presParOf" srcId="{DD6B1282-7777-4153-B094-991592556E0B}" destId="{A4BCA5C2-8733-406D-963E-A57B40BC43A9}" srcOrd="2" destOrd="0" presId="urn:microsoft.com/office/officeart/2005/8/layout/hierarchy6"/>
    <dgm:cxn modelId="{724EA8B1-B55C-4FCC-8CF8-DE551FC04B28}" type="presParOf" srcId="{DD6B1282-7777-4153-B094-991592556E0B}" destId="{F9442BC3-3B81-4D3E-81A2-7142DD2AD4EF}" srcOrd="3" destOrd="0" presId="urn:microsoft.com/office/officeart/2005/8/layout/hierarchy6"/>
    <dgm:cxn modelId="{2B6BACC3-B4BB-48CA-AD34-C71C279DA45E}" type="presParOf" srcId="{F9442BC3-3B81-4D3E-81A2-7142DD2AD4EF}" destId="{44A05BF8-872D-44DC-8D72-135B7E3AB20F}" srcOrd="0" destOrd="0" presId="urn:microsoft.com/office/officeart/2005/8/layout/hierarchy6"/>
    <dgm:cxn modelId="{62A66108-2C06-4E7D-8F3C-56A3A5B8E8A7}" type="presParOf" srcId="{F9442BC3-3B81-4D3E-81A2-7142DD2AD4EF}" destId="{FD6C048A-6ED6-4E0D-AC2A-009EC04F4A9F}" srcOrd="1" destOrd="0" presId="urn:microsoft.com/office/officeart/2005/8/layout/hierarchy6"/>
    <dgm:cxn modelId="{6F361BF2-8C25-4A94-B06E-246577727C12}" type="presParOf" srcId="{A699A33C-7FB0-4E45-92D0-51F27F60D346}" destId="{684BA9C3-BB28-46E6-A5CA-FA0B24139143}" srcOrd="2" destOrd="0" presId="urn:microsoft.com/office/officeart/2005/8/layout/hierarchy6"/>
    <dgm:cxn modelId="{3FC0E089-B964-429F-9739-5EFA1D236FD9}" type="presParOf" srcId="{A699A33C-7FB0-4E45-92D0-51F27F60D346}" destId="{62AFF614-6827-4687-B3EB-45A35A998921}" srcOrd="3" destOrd="0" presId="urn:microsoft.com/office/officeart/2005/8/layout/hierarchy6"/>
    <dgm:cxn modelId="{31E55808-8580-4272-9CB0-474CAB939138}" type="presParOf" srcId="{62AFF614-6827-4687-B3EB-45A35A998921}" destId="{1942FEBB-122C-4AA0-A810-08ABD09E349A}" srcOrd="0" destOrd="0" presId="urn:microsoft.com/office/officeart/2005/8/layout/hierarchy6"/>
    <dgm:cxn modelId="{2C4D6488-0CD7-458C-9B0D-7559812AEA8D}" type="presParOf" srcId="{62AFF614-6827-4687-B3EB-45A35A998921}" destId="{A0B4D26C-67B5-4553-898B-A2BF555660C1}" srcOrd="1" destOrd="0" presId="urn:microsoft.com/office/officeart/2005/8/layout/hierarchy6"/>
    <dgm:cxn modelId="{424ED111-AC02-40A4-8647-672EFC9CE862}" type="presParOf" srcId="{8F1B5CCF-212E-46F8-95CF-9D3845C940FB}" destId="{CA6E946D-A369-4133-97AB-3DA89CC393CD}" srcOrd="1" destOrd="0" presId="urn:microsoft.com/office/officeart/2005/8/layout/hierarchy6"/>
    <dgm:cxn modelId="{0C1EBC49-F441-42C9-BF27-310346B8BBCF}" type="presParOf" srcId="{CA6E946D-A369-4133-97AB-3DA89CC393CD}" destId="{AFEE799B-D4C5-46C4-9176-276FEE11ED77}" srcOrd="0" destOrd="0" presId="urn:microsoft.com/office/officeart/2005/8/layout/hierarchy6"/>
    <dgm:cxn modelId="{31922479-D892-448E-B6E7-32A322CF8D8A}" type="presParOf" srcId="{AFEE799B-D4C5-46C4-9176-276FEE11ED77}" destId="{CBE7C232-B91C-4EF7-8AA7-FD77C321341F}" srcOrd="0" destOrd="0" presId="urn:microsoft.com/office/officeart/2005/8/layout/hierarchy6"/>
    <dgm:cxn modelId="{BC99D9F8-EC47-4099-8C74-2E585A57A54B}" type="presParOf" srcId="{AFEE799B-D4C5-46C4-9176-276FEE11ED77}" destId="{42842E50-E3F2-4849-A1B6-F991232BAF5D}" srcOrd="1" destOrd="0" presId="urn:microsoft.com/office/officeart/2005/8/layout/hierarchy6"/>
    <dgm:cxn modelId="{CA1B3A42-C8E2-4649-BEDF-1815DC2D715E}" type="presParOf" srcId="{CA6E946D-A369-4133-97AB-3DA89CC393CD}" destId="{5B247AB3-860E-4FFD-8D1E-E22C869B70DF}" srcOrd="1" destOrd="0" presId="urn:microsoft.com/office/officeart/2005/8/layout/hierarchy6"/>
    <dgm:cxn modelId="{7EAE03B3-7FDF-41D1-A458-E98FD7D592BA}" type="presParOf" srcId="{5B247AB3-860E-4FFD-8D1E-E22C869B70DF}" destId="{23172C77-0E89-4240-8CF6-823BA44B8799}" srcOrd="0" destOrd="0" presId="urn:microsoft.com/office/officeart/2005/8/layout/hierarchy6"/>
    <dgm:cxn modelId="{501568A4-6A06-4E4A-B1BF-A7CC46939748}" type="presParOf" srcId="{CA6E946D-A369-4133-97AB-3DA89CC393CD}" destId="{D19438A3-B1BF-412E-AF02-F5B2BB6A3B26}" srcOrd="2" destOrd="0" presId="urn:microsoft.com/office/officeart/2005/8/layout/hierarchy6"/>
    <dgm:cxn modelId="{E680324A-79DC-4F75-9208-9B5C692F1A11}" type="presParOf" srcId="{D19438A3-B1BF-412E-AF02-F5B2BB6A3B26}" destId="{A466C225-1380-4260-A371-9B69007ACEBC}" srcOrd="0" destOrd="0" presId="urn:microsoft.com/office/officeart/2005/8/layout/hierarchy6"/>
    <dgm:cxn modelId="{6C51664F-B5FB-4BE7-AC41-F2C1B7BCF5E9}" type="presParOf" srcId="{D19438A3-B1BF-412E-AF02-F5B2BB6A3B26}" destId="{C7EF889F-4FE8-4177-BC62-0CBF43FF0F94}" srcOrd="1" destOrd="0" presId="urn:microsoft.com/office/officeart/2005/8/layout/hierarchy6"/>
    <dgm:cxn modelId="{16E27D7D-8235-4BB5-B163-F400640EB432}" type="presParOf" srcId="{CA6E946D-A369-4133-97AB-3DA89CC393CD}" destId="{C881FCF9-B0E0-4F38-A63C-0DAA07A92F6B}" srcOrd="3" destOrd="0" presId="urn:microsoft.com/office/officeart/2005/8/layout/hierarchy6"/>
    <dgm:cxn modelId="{708B7159-4047-432E-907C-F7E1846C40D7}" type="presParOf" srcId="{C881FCF9-B0E0-4F38-A63C-0DAA07A92F6B}" destId="{450C5705-29A8-4004-9704-CA9F46A948F3}" srcOrd="0" destOrd="0" presId="urn:microsoft.com/office/officeart/2005/8/layout/hierarchy6"/>
    <dgm:cxn modelId="{5982ABEE-E491-452E-8AFC-2C389A352D3F}" type="presParOf" srcId="{CA6E946D-A369-4133-97AB-3DA89CC393CD}" destId="{D9F51C6D-CADF-4D8A-BD13-4E1ED8F602E3}" srcOrd="4" destOrd="0" presId="urn:microsoft.com/office/officeart/2005/8/layout/hierarchy6"/>
    <dgm:cxn modelId="{6DCBDA51-C8EB-45F1-A9C6-0DC04A717937}" type="presParOf" srcId="{D9F51C6D-CADF-4D8A-BD13-4E1ED8F602E3}" destId="{BA003E4A-F807-4D5F-B192-8D76B32754F3}" srcOrd="0" destOrd="0" presId="urn:microsoft.com/office/officeart/2005/8/layout/hierarchy6"/>
    <dgm:cxn modelId="{1D90FC7B-0C0C-4AAA-9968-DAF9257FBA5F}" type="presParOf" srcId="{D9F51C6D-CADF-4D8A-BD13-4E1ED8F602E3}" destId="{FF94AA46-6512-4394-BE46-FD9DCE16C0F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FA5608-E477-4B75-BC46-66248AC8E0F3}">
      <dsp:nvSpPr>
        <dsp:cNvPr id="0" name=""/>
        <dsp:cNvSpPr/>
      </dsp:nvSpPr>
      <dsp:spPr>
        <a:xfrm>
          <a:off x="2763606" y="1136400"/>
          <a:ext cx="2831032" cy="28310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 dirty="0" err="1"/>
            <a:t>indicators</a:t>
          </a:r>
          <a:endParaRPr lang="fr-FR" sz="3700" kern="1200" dirty="0"/>
        </a:p>
      </dsp:txBody>
      <dsp:txXfrm>
        <a:off x="3178201" y="1550995"/>
        <a:ext cx="2001842" cy="2001842"/>
      </dsp:txXfrm>
    </dsp:sp>
    <dsp:sp modelId="{78E8FEBA-BFCC-4AAB-A073-2CFF239BCC3F}">
      <dsp:nvSpPr>
        <dsp:cNvPr id="0" name=""/>
        <dsp:cNvSpPr/>
      </dsp:nvSpPr>
      <dsp:spPr>
        <a:xfrm>
          <a:off x="3406298" y="12291"/>
          <a:ext cx="1605535" cy="14155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/>
            <a:t>Decentralize</a:t>
          </a:r>
          <a:endParaRPr lang="fr-FR" sz="1600" b="1" kern="1200" dirty="0"/>
        </a:p>
      </dsp:txBody>
      <dsp:txXfrm>
        <a:off x="3641423" y="219589"/>
        <a:ext cx="1135285" cy="1000920"/>
      </dsp:txXfrm>
    </dsp:sp>
    <dsp:sp modelId="{36431542-5CE3-4474-9D3B-1164B009CA6D}">
      <dsp:nvSpPr>
        <dsp:cNvPr id="0" name=""/>
        <dsp:cNvSpPr/>
      </dsp:nvSpPr>
      <dsp:spPr>
        <a:xfrm>
          <a:off x="4658272" y="540498"/>
          <a:ext cx="1649020" cy="14155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/>
            <a:t>Develop</a:t>
          </a:r>
          <a:r>
            <a:rPr lang="fr-FR" sz="1400" b="1" kern="1200" dirty="0"/>
            <a:t> </a:t>
          </a:r>
          <a:r>
            <a:rPr lang="fr-FR" sz="1400" b="1" kern="1200" dirty="0" err="1"/>
            <a:t>strategy</a:t>
          </a:r>
          <a:r>
            <a:rPr lang="fr-FR" sz="1400" b="1" kern="1200" dirty="0"/>
            <a:t> to </a:t>
          </a:r>
          <a:r>
            <a:rPr lang="fr-FR" sz="1400" b="1" kern="1200" dirty="0" err="1"/>
            <a:t>enhance</a:t>
          </a:r>
          <a:r>
            <a:rPr lang="fr-FR" sz="1400" b="1" kern="1200" dirty="0"/>
            <a:t> local </a:t>
          </a:r>
          <a:r>
            <a:rPr lang="fr-FR" sz="1400" b="1" kern="1200" dirty="0" err="1"/>
            <a:t>governace</a:t>
          </a:r>
          <a:endParaRPr lang="fr-FR" sz="1400" b="1" kern="1200" dirty="0"/>
        </a:p>
      </dsp:txBody>
      <dsp:txXfrm>
        <a:off x="4899765" y="747796"/>
        <a:ext cx="1166034" cy="1000920"/>
      </dsp:txXfrm>
    </dsp:sp>
    <dsp:sp modelId="{CCB6AF18-18E0-446B-A4D5-73DF0FDB8CE2}">
      <dsp:nvSpPr>
        <dsp:cNvPr id="0" name=""/>
        <dsp:cNvSpPr/>
      </dsp:nvSpPr>
      <dsp:spPr>
        <a:xfrm>
          <a:off x="5315018" y="1844158"/>
          <a:ext cx="1415516" cy="14155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/>
            <a:t>Promote</a:t>
          </a:r>
          <a:r>
            <a:rPr lang="fr-FR" sz="1400" b="1" kern="1200" dirty="0"/>
            <a:t> Citizen engagement</a:t>
          </a:r>
        </a:p>
      </dsp:txBody>
      <dsp:txXfrm>
        <a:off x="5522316" y="2051456"/>
        <a:ext cx="1000920" cy="1000920"/>
      </dsp:txXfrm>
    </dsp:sp>
    <dsp:sp modelId="{1F05A614-C0AD-4AC9-94F9-C49721CFBE70}">
      <dsp:nvSpPr>
        <dsp:cNvPr id="0" name=""/>
        <dsp:cNvSpPr/>
      </dsp:nvSpPr>
      <dsp:spPr>
        <a:xfrm>
          <a:off x="4679279" y="3147818"/>
          <a:ext cx="1607007" cy="14155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/>
            <a:t>Specify</a:t>
          </a:r>
          <a:r>
            <a:rPr lang="fr-FR" sz="1400" b="1" kern="1200" dirty="0"/>
            <a:t> </a:t>
          </a:r>
          <a:r>
            <a:rPr lang="fr-FR" sz="1400" b="1" kern="1200" dirty="0" err="1"/>
            <a:t>citizen</a:t>
          </a:r>
          <a:r>
            <a:rPr lang="fr-FR" sz="1400" b="1" kern="1200" dirty="0"/>
            <a:t> </a:t>
          </a:r>
          <a:r>
            <a:rPr lang="fr-FR" sz="1400" b="1" kern="1200" dirty="0" err="1"/>
            <a:t>needs</a:t>
          </a:r>
          <a:r>
            <a:rPr lang="fr-FR" sz="1400" b="1" kern="1200" dirty="0"/>
            <a:t> </a:t>
          </a:r>
          <a:r>
            <a:rPr lang="fr-FR" sz="1400" b="1" kern="1200" dirty="0" err="1"/>
            <a:t>at</a:t>
          </a:r>
          <a:r>
            <a:rPr lang="fr-FR" sz="1400" b="1" kern="1200" dirty="0"/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local  </a:t>
          </a:r>
          <a:r>
            <a:rPr lang="fr-FR" sz="1400" b="1" kern="1200" dirty="0" err="1"/>
            <a:t>level</a:t>
          </a:r>
          <a:endParaRPr lang="fr-FR" sz="1400" b="1" kern="1200" dirty="0"/>
        </a:p>
      </dsp:txBody>
      <dsp:txXfrm>
        <a:off x="4914620" y="3355116"/>
        <a:ext cx="1136325" cy="1000920"/>
      </dsp:txXfrm>
    </dsp:sp>
    <dsp:sp modelId="{3BB81B0D-C498-4329-97D9-FE7F2F3DA568}">
      <dsp:nvSpPr>
        <dsp:cNvPr id="0" name=""/>
        <dsp:cNvSpPr/>
      </dsp:nvSpPr>
      <dsp:spPr>
        <a:xfrm>
          <a:off x="3471364" y="3687812"/>
          <a:ext cx="1415516" cy="14155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C00000"/>
              </a:solidFill>
            </a:rPr>
            <a:t>Monitoring &amp;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C00000"/>
              </a:solidFill>
            </a:rPr>
            <a:t>Evaluation</a:t>
          </a:r>
        </a:p>
      </dsp:txBody>
      <dsp:txXfrm>
        <a:off x="3678662" y="3895110"/>
        <a:ext cx="1000920" cy="1000920"/>
      </dsp:txXfrm>
    </dsp:sp>
    <dsp:sp modelId="{031C8867-31FD-461F-944F-C2F719711D8C}">
      <dsp:nvSpPr>
        <dsp:cNvPr id="0" name=""/>
        <dsp:cNvSpPr/>
      </dsp:nvSpPr>
      <dsp:spPr>
        <a:xfrm>
          <a:off x="2167704" y="3147818"/>
          <a:ext cx="1415516" cy="14155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chemeClr val="tx2">
                  <a:lumMod val="75000"/>
                </a:schemeClr>
              </a:solidFill>
            </a:rPr>
            <a:t>Reduce</a:t>
          </a:r>
          <a:r>
            <a:rPr lang="fr-FR" sz="1400" b="1" kern="12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fr-FR" sz="1400" b="1" kern="1200" dirty="0" err="1">
              <a:solidFill>
                <a:schemeClr val="tx2">
                  <a:lumMod val="75000"/>
                </a:schemeClr>
              </a:solidFill>
            </a:rPr>
            <a:t>region</a:t>
          </a:r>
          <a:r>
            <a:rPr lang="fr-FR" sz="1400" b="1" kern="12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fr-FR" sz="1400" b="1" kern="1200" dirty="0" err="1">
              <a:solidFill>
                <a:schemeClr val="tx2">
                  <a:lumMod val="75000"/>
                </a:schemeClr>
              </a:solidFill>
            </a:rPr>
            <a:t>disparity</a:t>
          </a:r>
          <a:endParaRPr lang="fr-FR" sz="1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375002" y="3355116"/>
        <a:ext cx="1000920" cy="1000920"/>
      </dsp:txXfrm>
    </dsp:sp>
    <dsp:sp modelId="{9C9180C3-9148-4B6B-9453-C507E9078274}">
      <dsp:nvSpPr>
        <dsp:cNvPr id="0" name=""/>
        <dsp:cNvSpPr/>
      </dsp:nvSpPr>
      <dsp:spPr>
        <a:xfrm>
          <a:off x="1627711" y="1844158"/>
          <a:ext cx="1415516" cy="14155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rgbClr val="C00000"/>
              </a:solidFill>
            </a:rPr>
            <a:t>Governance</a:t>
          </a:r>
          <a:endParaRPr lang="fr-FR" sz="1400" b="1" kern="1200" dirty="0">
            <a:solidFill>
              <a:srgbClr val="C00000"/>
            </a:solidFill>
          </a:endParaRPr>
        </a:p>
      </dsp:txBody>
      <dsp:txXfrm>
        <a:off x="1835009" y="2051456"/>
        <a:ext cx="1000920" cy="1000920"/>
      </dsp:txXfrm>
    </dsp:sp>
    <dsp:sp modelId="{7CC66DCC-0929-4147-B46D-567BC7A57F0F}">
      <dsp:nvSpPr>
        <dsp:cNvPr id="0" name=""/>
        <dsp:cNvSpPr/>
      </dsp:nvSpPr>
      <dsp:spPr>
        <a:xfrm>
          <a:off x="2167704" y="540498"/>
          <a:ext cx="1415516" cy="14155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rgbClr val="C00000"/>
              </a:solidFill>
            </a:rPr>
            <a:t>SDG’s</a:t>
          </a:r>
          <a:r>
            <a:rPr lang="fr-FR" sz="1400" b="1" kern="1200" dirty="0">
              <a:solidFill>
                <a:srgbClr val="C00000"/>
              </a:solidFill>
            </a:rPr>
            <a:t> 16</a:t>
          </a:r>
        </a:p>
      </dsp:txBody>
      <dsp:txXfrm>
        <a:off x="2375002" y="747796"/>
        <a:ext cx="1000920" cy="1000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7C928-4F96-4F16-AFEB-6F547802528A}">
      <dsp:nvSpPr>
        <dsp:cNvPr id="0" name=""/>
        <dsp:cNvSpPr/>
      </dsp:nvSpPr>
      <dsp:spPr>
        <a:xfrm>
          <a:off x="2044653" y="1056996"/>
          <a:ext cx="1291884" cy="1291884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Civil society</a:t>
          </a:r>
        </a:p>
      </dsp:txBody>
      <dsp:txXfrm>
        <a:off x="2304379" y="1359614"/>
        <a:ext cx="772432" cy="664055"/>
      </dsp:txXfrm>
    </dsp:sp>
    <dsp:sp modelId="{E5887F6A-FC74-463C-B2D1-9B59F4746ACB}">
      <dsp:nvSpPr>
        <dsp:cNvPr id="0" name=""/>
        <dsp:cNvSpPr/>
      </dsp:nvSpPr>
      <dsp:spPr>
        <a:xfrm>
          <a:off x="1242073" y="751641"/>
          <a:ext cx="1041427" cy="939552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Institutions</a:t>
          </a:r>
        </a:p>
      </dsp:txBody>
      <dsp:txXfrm>
        <a:off x="1493417" y="989606"/>
        <a:ext cx="538739" cy="463622"/>
      </dsp:txXfrm>
    </dsp:sp>
    <dsp:sp modelId="{B4F5CBF1-AAC1-4466-ADDD-4A06E200F83E}">
      <dsp:nvSpPr>
        <dsp:cNvPr id="0" name=""/>
        <dsp:cNvSpPr/>
      </dsp:nvSpPr>
      <dsp:spPr>
        <a:xfrm rot="20700000">
          <a:off x="1754808" y="120715"/>
          <a:ext cx="1049465" cy="886031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 err="1"/>
            <a:t>Rule</a:t>
          </a:r>
          <a:r>
            <a:rPr lang="fr-FR" sz="1600" b="1" kern="1200" dirty="0"/>
            <a:t> of Law</a:t>
          </a:r>
        </a:p>
      </dsp:txBody>
      <dsp:txXfrm rot="-20700000">
        <a:off x="1994680" y="305354"/>
        <a:ext cx="569720" cy="516753"/>
      </dsp:txXfrm>
    </dsp:sp>
    <dsp:sp modelId="{E24CBED7-882F-473E-A92C-B1DC0DAF9659}">
      <dsp:nvSpPr>
        <dsp:cNvPr id="0" name=""/>
        <dsp:cNvSpPr/>
      </dsp:nvSpPr>
      <dsp:spPr>
        <a:xfrm>
          <a:off x="1926356" y="872590"/>
          <a:ext cx="1653611" cy="1653611"/>
        </a:xfrm>
        <a:prstGeom prst="circularArrow">
          <a:avLst>
            <a:gd name="adj1" fmla="val 4688"/>
            <a:gd name="adj2" fmla="val 299029"/>
            <a:gd name="adj3" fmla="val 2445616"/>
            <a:gd name="adj4" fmla="val 16022619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4B42C7-7B13-4519-A386-1AC00C02B31B}">
      <dsp:nvSpPr>
        <dsp:cNvPr id="0" name=""/>
        <dsp:cNvSpPr/>
      </dsp:nvSpPr>
      <dsp:spPr>
        <a:xfrm>
          <a:off x="1126618" y="551673"/>
          <a:ext cx="1201452" cy="120145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02364F-9A1D-4F64-ACA8-D54486FB25CA}">
      <dsp:nvSpPr>
        <dsp:cNvPr id="0" name=""/>
        <dsp:cNvSpPr/>
      </dsp:nvSpPr>
      <dsp:spPr>
        <a:xfrm>
          <a:off x="1606319" y="-90272"/>
          <a:ext cx="1295407" cy="129540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A671B-8785-439C-9778-B636B60FEB17}">
      <dsp:nvSpPr>
        <dsp:cNvPr id="0" name=""/>
        <dsp:cNvSpPr/>
      </dsp:nvSpPr>
      <dsp:spPr>
        <a:xfrm>
          <a:off x="0" y="-9"/>
          <a:ext cx="8072494" cy="542930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001EB7-BD4F-43B2-B303-AA868F341904}">
      <dsp:nvSpPr>
        <dsp:cNvPr id="0" name=""/>
        <dsp:cNvSpPr/>
      </dsp:nvSpPr>
      <dsp:spPr>
        <a:xfrm>
          <a:off x="1025206" y="3674261"/>
          <a:ext cx="209884" cy="209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2740E-F2A2-4AF8-A6B6-F81DB7D9A0AC}">
      <dsp:nvSpPr>
        <dsp:cNvPr id="0" name=""/>
        <dsp:cNvSpPr/>
      </dsp:nvSpPr>
      <dsp:spPr>
        <a:xfrm>
          <a:off x="1130149" y="3779204"/>
          <a:ext cx="1880891" cy="1458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14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C00000"/>
              </a:solidFill>
            </a:rPr>
            <a:t>Octobre 2014:</a:t>
          </a:r>
          <a:r>
            <a:rPr lang="fr-FR" sz="1400" b="1" kern="1200" dirty="0">
              <a:solidFill>
                <a:schemeClr val="bg1"/>
              </a:solidFill>
            </a:rPr>
            <a:t>:</a:t>
          </a:r>
          <a:r>
            <a:rPr lang="fr-FR" sz="1400" b="1" kern="1200" dirty="0" err="1">
              <a:solidFill>
                <a:schemeClr val="tx1"/>
              </a:solidFill>
            </a:rPr>
            <a:t>Financed</a:t>
          </a:r>
          <a:r>
            <a:rPr lang="fr-FR" sz="1400" b="1" kern="1200" dirty="0">
              <a:solidFill>
                <a:schemeClr val="tx1"/>
              </a:solidFill>
            </a:rPr>
            <a:t> by UNDP </a:t>
          </a:r>
        </a:p>
      </dsp:txBody>
      <dsp:txXfrm>
        <a:off x="1130149" y="3779204"/>
        <a:ext cx="1880891" cy="1458094"/>
      </dsp:txXfrm>
    </dsp:sp>
    <dsp:sp modelId="{253AFE23-8B09-41FA-B9DD-DF9524C61F2A}">
      <dsp:nvSpPr>
        <dsp:cNvPr id="0" name=""/>
        <dsp:cNvSpPr/>
      </dsp:nvSpPr>
      <dsp:spPr>
        <a:xfrm>
          <a:off x="2877844" y="2302946"/>
          <a:ext cx="379407" cy="37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43670-FDEC-4DB3-8612-FC057FB3E36E}">
      <dsp:nvSpPr>
        <dsp:cNvPr id="0" name=""/>
        <dsp:cNvSpPr/>
      </dsp:nvSpPr>
      <dsp:spPr>
        <a:xfrm>
          <a:off x="3067547" y="2492650"/>
          <a:ext cx="1937398" cy="2744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04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C00000"/>
              </a:solidFill>
            </a:rPr>
            <a:t>Octobre 2017 </a:t>
          </a:r>
          <a:r>
            <a:rPr lang="fr-FR" sz="1400" b="1" kern="1200" dirty="0"/>
            <a:t>: </a:t>
          </a:r>
          <a:r>
            <a:rPr lang="fr-FR" sz="1400" b="1" kern="1200" dirty="0" err="1"/>
            <a:t>Financed</a:t>
          </a:r>
          <a:r>
            <a:rPr lang="fr-FR" sz="1400" b="1" kern="1200" dirty="0"/>
            <a:t> by </a:t>
          </a:r>
          <a:r>
            <a:rPr lang="fr-FR" sz="1400" b="1" kern="1200" dirty="0" err="1"/>
            <a:t>Tunisian</a:t>
          </a:r>
          <a:r>
            <a:rPr lang="fr-FR" sz="1400" b="1" kern="1200" dirty="0"/>
            <a:t> </a:t>
          </a:r>
          <a:r>
            <a:rPr lang="fr-FR" sz="1400" b="1" kern="1200" dirty="0" err="1"/>
            <a:t>Government</a:t>
          </a:r>
          <a:endParaRPr lang="fr-FR" sz="1400" b="1" kern="1200" dirty="0"/>
        </a:p>
      </dsp:txBody>
      <dsp:txXfrm>
        <a:off x="3067547" y="2492650"/>
        <a:ext cx="1937398" cy="2744647"/>
      </dsp:txXfrm>
    </dsp:sp>
    <dsp:sp modelId="{16E4E569-77AA-4E07-A41E-101958E63A64}">
      <dsp:nvSpPr>
        <dsp:cNvPr id="0" name=""/>
        <dsp:cNvSpPr/>
      </dsp:nvSpPr>
      <dsp:spPr>
        <a:xfrm>
          <a:off x="5105852" y="1468452"/>
          <a:ext cx="524712" cy="5247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41A3C-D6EC-4061-A885-A547109CDBBA}">
      <dsp:nvSpPr>
        <dsp:cNvPr id="0" name=""/>
        <dsp:cNvSpPr/>
      </dsp:nvSpPr>
      <dsp:spPr>
        <a:xfrm>
          <a:off x="5368208" y="1730808"/>
          <a:ext cx="1937398" cy="3506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034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rgbClr val="C00000"/>
              </a:solidFill>
            </a:rPr>
            <a:t>October</a:t>
          </a:r>
          <a:r>
            <a:rPr lang="fr-FR" sz="1400" b="1" kern="1200" dirty="0">
              <a:solidFill>
                <a:srgbClr val="C00000"/>
              </a:solidFill>
            </a:rPr>
            <a:t> 2021: </a:t>
          </a:r>
          <a:r>
            <a:rPr lang="fr-FR" sz="1400" b="1" kern="1200" dirty="0" err="1"/>
            <a:t>Planned</a:t>
          </a:r>
          <a:r>
            <a:rPr lang="fr-FR" sz="1400" b="1" kern="1200" dirty="0"/>
            <a:t>, </a:t>
          </a:r>
          <a:r>
            <a:rPr lang="fr-FR" sz="1400" b="1" kern="1200" dirty="0" err="1"/>
            <a:t>Financed</a:t>
          </a:r>
          <a:r>
            <a:rPr lang="fr-FR" sz="1400" b="1" kern="1200" dirty="0"/>
            <a:t> by </a:t>
          </a:r>
          <a:r>
            <a:rPr lang="fr-FR" sz="1400" b="1" kern="1200" dirty="0" err="1"/>
            <a:t>Tunisian</a:t>
          </a:r>
          <a:r>
            <a:rPr lang="fr-FR" sz="1400" b="1" kern="1200" dirty="0"/>
            <a:t> </a:t>
          </a:r>
          <a:r>
            <a:rPr lang="fr-FR" sz="1400" b="1" kern="1200" dirty="0" err="1"/>
            <a:t>Government</a:t>
          </a:r>
          <a:endParaRPr lang="fr-FR" sz="1400" b="1" kern="1200" dirty="0"/>
        </a:p>
      </dsp:txBody>
      <dsp:txXfrm>
        <a:off x="5368208" y="1730808"/>
        <a:ext cx="1937398" cy="35064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03E4A-F807-4D5F-B192-8D76B32754F3}">
      <dsp:nvSpPr>
        <dsp:cNvPr id="0" name=""/>
        <dsp:cNvSpPr/>
      </dsp:nvSpPr>
      <dsp:spPr>
        <a:xfrm>
          <a:off x="0" y="2781300"/>
          <a:ext cx="6096000" cy="11239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Satisfaction</a:t>
          </a:r>
        </a:p>
      </dsp:txBody>
      <dsp:txXfrm>
        <a:off x="0" y="2781300"/>
        <a:ext cx="1828800" cy="1123950"/>
      </dsp:txXfrm>
    </dsp:sp>
    <dsp:sp modelId="{A466C225-1380-4260-A371-9B69007ACEBC}">
      <dsp:nvSpPr>
        <dsp:cNvPr id="0" name=""/>
        <dsp:cNvSpPr/>
      </dsp:nvSpPr>
      <dsp:spPr>
        <a:xfrm>
          <a:off x="0" y="1470024"/>
          <a:ext cx="6096000" cy="11239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Reporting to competent authorities</a:t>
          </a:r>
          <a:endParaRPr lang="fr-FR" sz="1600" kern="1200" dirty="0"/>
        </a:p>
      </dsp:txBody>
      <dsp:txXfrm>
        <a:off x="0" y="1470024"/>
        <a:ext cx="1828800" cy="1123950"/>
      </dsp:txXfrm>
    </dsp:sp>
    <dsp:sp modelId="{CBE7C232-B91C-4EF7-8AA7-FD77C321341F}">
      <dsp:nvSpPr>
        <dsp:cNvPr id="0" name=""/>
        <dsp:cNvSpPr/>
      </dsp:nvSpPr>
      <dsp:spPr>
        <a:xfrm>
          <a:off x="0" y="158749"/>
          <a:ext cx="6096000" cy="11239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Proportion of victims of violence in the previous 12 months</a:t>
          </a:r>
          <a:endParaRPr lang="fr-FR" sz="1600" kern="1200" dirty="0"/>
        </a:p>
      </dsp:txBody>
      <dsp:txXfrm>
        <a:off x="0" y="158749"/>
        <a:ext cx="1828800" cy="1123950"/>
      </dsp:txXfrm>
    </dsp:sp>
    <dsp:sp modelId="{F0FE55D5-63D1-44FB-A6F8-3FF25F9E29CA}">
      <dsp:nvSpPr>
        <dsp:cNvPr id="0" name=""/>
        <dsp:cNvSpPr/>
      </dsp:nvSpPr>
      <dsp:spPr>
        <a:xfrm>
          <a:off x="3655575" y="252412"/>
          <a:ext cx="1404937" cy="936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100" kern="1200" dirty="0"/>
            <a:t>2.5</a:t>
          </a:r>
          <a:r>
            <a:rPr lang="fr-FR" sz="2100" kern="1200" dirty="0"/>
            <a:t>%</a:t>
          </a:r>
        </a:p>
      </dsp:txBody>
      <dsp:txXfrm>
        <a:off x="3683008" y="279845"/>
        <a:ext cx="1350071" cy="881759"/>
      </dsp:txXfrm>
    </dsp:sp>
    <dsp:sp modelId="{8AD925D1-8964-4E31-A22C-B463289F7484}">
      <dsp:nvSpPr>
        <dsp:cNvPr id="0" name=""/>
        <dsp:cNvSpPr/>
      </dsp:nvSpPr>
      <dsp:spPr>
        <a:xfrm>
          <a:off x="3444835" y="1189037"/>
          <a:ext cx="913209" cy="374650"/>
        </a:xfrm>
        <a:custGeom>
          <a:avLst/>
          <a:gdLst/>
          <a:ahLst/>
          <a:cxnLst/>
          <a:rect l="0" t="0" r="0" b="0"/>
          <a:pathLst>
            <a:path>
              <a:moveTo>
                <a:pt x="913209" y="0"/>
              </a:moveTo>
              <a:lnTo>
                <a:pt x="913209" y="187325"/>
              </a:lnTo>
              <a:lnTo>
                <a:pt x="0" y="187325"/>
              </a:lnTo>
              <a:lnTo>
                <a:pt x="0" y="374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821B2-E257-47E6-99E7-5EE138F32A0A}">
      <dsp:nvSpPr>
        <dsp:cNvPr id="0" name=""/>
        <dsp:cNvSpPr/>
      </dsp:nvSpPr>
      <dsp:spPr>
        <a:xfrm>
          <a:off x="2742366" y="1563687"/>
          <a:ext cx="1404937" cy="936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Yes 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 </a:t>
          </a:r>
          <a:r>
            <a:rPr lang="ar-TN" sz="2100" kern="1200" dirty="0"/>
            <a:t>65</a:t>
          </a:r>
          <a:r>
            <a:rPr lang="fr-FR" sz="2100" kern="1200" dirty="0"/>
            <a:t>%</a:t>
          </a:r>
        </a:p>
      </dsp:txBody>
      <dsp:txXfrm>
        <a:off x="2769799" y="1591120"/>
        <a:ext cx="1350071" cy="881759"/>
      </dsp:txXfrm>
    </dsp:sp>
    <dsp:sp modelId="{44DD0C91-1E44-48E8-8178-492CEE53DB40}">
      <dsp:nvSpPr>
        <dsp:cNvPr id="0" name=""/>
        <dsp:cNvSpPr/>
      </dsp:nvSpPr>
      <dsp:spPr>
        <a:xfrm>
          <a:off x="2531625" y="2500312"/>
          <a:ext cx="913209" cy="374650"/>
        </a:xfrm>
        <a:custGeom>
          <a:avLst/>
          <a:gdLst/>
          <a:ahLst/>
          <a:cxnLst/>
          <a:rect l="0" t="0" r="0" b="0"/>
          <a:pathLst>
            <a:path>
              <a:moveTo>
                <a:pt x="913209" y="0"/>
              </a:moveTo>
              <a:lnTo>
                <a:pt x="913209" y="187325"/>
              </a:lnTo>
              <a:lnTo>
                <a:pt x="0" y="187325"/>
              </a:lnTo>
              <a:lnTo>
                <a:pt x="0" y="374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BFC10-2FBF-4D29-ABD7-975A218A4539}">
      <dsp:nvSpPr>
        <dsp:cNvPr id="0" name=""/>
        <dsp:cNvSpPr/>
      </dsp:nvSpPr>
      <dsp:spPr>
        <a:xfrm>
          <a:off x="1829157" y="2874962"/>
          <a:ext cx="1404937" cy="936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Yes: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55%</a:t>
          </a:r>
        </a:p>
      </dsp:txBody>
      <dsp:txXfrm>
        <a:off x="1856590" y="2902395"/>
        <a:ext cx="1350071" cy="881759"/>
      </dsp:txXfrm>
    </dsp:sp>
    <dsp:sp modelId="{A4BCA5C2-8733-406D-963E-A57B40BC43A9}">
      <dsp:nvSpPr>
        <dsp:cNvPr id="0" name=""/>
        <dsp:cNvSpPr/>
      </dsp:nvSpPr>
      <dsp:spPr>
        <a:xfrm>
          <a:off x="3444835" y="2500312"/>
          <a:ext cx="913209" cy="374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25"/>
              </a:lnTo>
              <a:lnTo>
                <a:pt x="913209" y="187325"/>
              </a:lnTo>
              <a:lnTo>
                <a:pt x="913209" y="374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A05BF8-872D-44DC-8D72-135B7E3AB20F}">
      <dsp:nvSpPr>
        <dsp:cNvPr id="0" name=""/>
        <dsp:cNvSpPr/>
      </dsp:nvSpPr>
      <dsp:spPr>
        <a:xfrm>
          <a:off x="3655575" y="2874962"/>
          <a:ext cx="1404937" cy="936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No: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45%</a:t>
          </a:r>
        </a:p>
      </dsp:txBody>
      <dsp:txXfrm>
        <a:off x="3683008" y="2902395"/>
        <a:ext cx="1350071" cy="881759"/>
      </dsp:txXfrm>
    </dsp:sp>
    <dsp:sp modelId="{684BA9C3-BB28-46E6-A5CA-FA0B24139143}">
      <dsp:nvSpPr>
        <dsp:cNvPr id="0" name=""/>
        <dsp:cNvSpPr/>
      </dsp:nvSpPr>
      <dsp:spPr>
        <a:xfrm>
          <a:off x="4358044" y="1189037"/>
          <a:ext cx="913209" cy="374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25"/>
              </a:lnTo>
              <a:lnTo>
                <a:pt x="913209" y="187325"/>
              </a:lnTo>
              <a:lnTo>
                <a:pt x="913209" y="374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2FEBB-122C-4AA0-A810-08ABD09E349A}">
      <dsp:nvSpPr>
        <dsp:cNvPr id="0" name=""/>
        <dsp:cNvSpPr/>
      </dsp:nvSpPr>
      <dsp:spPr>
        <a:xfrm>
          <a:off x="4568785" y="1563687"/>
          <a:ext cx="1404937" cy="936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No: 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  35%</a:t>
          </a:r>
        </a:p>
      </dsp:txBody>
      <dsp:txXfrm>
        <a:off x="4596218" y="1591120"/>
        <a:ext cx="1350071" cy="881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1682-AE00-48FD-8498-342E22081724}" type="datetimeFigureOut">
              <a:rPr lang="fr-FR" smtClean="0"/>
              <a:pPr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8A3-D13B-4646-AFE8-0ECDB433AB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1682-AE00-48FD-8498-342E22081724}" type="datetimeFigureOut">
              <a:rPr lang="fr-FR" smtClean="0"/>
              <a:pPr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8A3-D13B-4646-AFE8-0ECDB433AB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1682-AE00-48FD-8498-342E22081724}" type="datetimeFigureOut">
              <a:rPr lang="fr-FR" smtClean="0"/>
              <a:pPr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8A3-D13B-4646-AFE8-0ECDB433AB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51682-AE00-48FD-8498-342E22081724}" type="datetimeFigureOut">
              <a:rPr lang="fr-FR" smtClean="0"/>
              <a:pPr/>
              <a:t>12/12/2019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6C8A3-D13B-4646-AFE8-0ECDB433AB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28596" y="2956882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kern="1300" spc="180" dirty="0">
                <a:solidFill>
                  <a:srgbClr val="01488A"/>
                </a:solidFill>
                <a:latin typeface="Century Gothic" pitchFamily="34" charset="0"/>
              </a:rPr>
              <a:t>Initiative to mesure</a:t>
            </a:r>
          </a:p>
          <a:p>
            <a:r>
              <a:rPr lang="fr-FR" sz="2000" b="1" kern="1300" spc="180" dirty="0">
                <a:solidFill>
                  <a:srgbClr val="01488A"/>
                </a:solidFill>
                <a:latin typeface="Century Gothic" pitchFamily="34" charset="0"/>
              </a:rPr>
              <a:t>SDG 16</a:t>
            </a:r>
            <a:endParaRPr lang="fr-FR" sz="2000" b="1" dirty="0">
              <a:solidFill>
                <a:srgbClr val="8CBF34"/>
              </a:solidFill>
              <a:latin typeface="Century Gothic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32000" y="3723505"/>
            <a:ext cx="5143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tx2"/>
                </a:solidFill>
                <a:latin typeface="Century Gothic" pitchFamily="34" charset="0"/>
              </a:rPr>
              <a:t>National </a:t>
            </a:r>
            <a:r>
              <a:rPr lang="fr-FR" sz="1200" b="1" dirty="0" err="1">
                <a:solidFill>
                  <a:schemeClr val="tx2"/>
                </a:solidFill>
                <a:latin typeface="Century Gothic" pitchFamily="34" charset="0"/>
              </a:rPr>
              <a:t>household</a:t>
            </a:r>
            <a:r>
              <a:rPr lang="fr-FR" sz="1200" b="1" dirty="0">
                <a:solidFill>
                  <a:schemeClr val="tx2"/>
                </a:solidFill>
                <a:latin typeface="Century Gothic" pitchFamily="34" charset="0"/>
              </a:rPr>
              <a:t> Survey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500562" y="2990418"/>
            <a:ext cx="27146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chemeClr val="tx2"/>
                </a:solidFill>
                <a:latin typeface="Century Gothic" pitchFamily="34" charset="0"/>
              </a:rPr>
              <a:t>National Institute of </a:t>
            </a:r>
            <a:r>
              <a:rPr lang="fr-FR" sz="1050" b="1" dirty="0" err="1">
                <a:solidFill>
                  <a:schemeClr val="tx2"/>
                </a:solidFill>
                <a:latin typeface="Century Gothic" pitchFamily="34" charset="0"/>
              </a:rPr>
              <a:t>Statistics</a:t>
            </a:r>
            <a:r>
              <a:rPr lang="fr-FR" sz="1050" b="1" dirty="0">
                <a:solidFill>
                  <a:schemeClr val="tx2"/>
                </a:solidFill>
                <a:latin typeface="Century Gothic" pitchFamily="34" charset="0"/>
              </a:rPr>
              <a:t>, </a:t>
            </a:r>
            <a:r>
              <a:rPr lang="fr-FR" sz="1050" b="1" dirty="0" err="1">
                <a:solidFill>
                  <a:schemeClr val="tx2"/>
                </a:solidFill>
                <a:latin typeface="Century Gothic" pitchFamily="34" charset="0"/>
              </a:rPr>
              <a:t>Tunisia</a:t>
            </a:r>
            <a:endParaRPr lang="fr-FR" sz="105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131840" y="1052736"/>
            <a:ext cx="3857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accent1">
                    <a:lumMod val="75000"/>
                  </a:schemeClr>
                </a:solidFill>
              </a:rPr>
              <a:t>Amman, 12 </a:t>
            </a:r>
            <a:r>
              <a:rPr lang="fr-FR" sz="1400" b="1" dirty="0" err="1">
                <a:solidFill>
                  <a:schemeClr val="accent1">
                    <a:lumMod val="75000"/>
                  </a:schemeClr>
                </a:solidFill>
              </a:rPr>
              <a:t>December</a:t>
            </a: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</a:rPr>
              <a:t>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377365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Some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 key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Results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85786" y="1556792"/>
            <a:ext cx="7858180" cy="6108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 Corruption in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health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sector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 Limited participation of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youth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in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politics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 and civil society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activities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 About 90% of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citizens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are not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engaged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in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activities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in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their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localities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The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parliament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, the civil society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consider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survey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results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for monitoring and</a:t>
            </a:r>
          </a:p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   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evaluation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of the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government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effort to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fight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corruption </a:t>
            </a:r>
          </a:p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1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1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 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08</a:t>
            </a:r>
          </a:p>
        </p:txBody>
      </p:sp>
    </p:spTree>
    <p:extLst>
      <p:ext uri="{BB962C8B-B14F-4D97-AF65-F5344CB8AC3E}">
        <p14:creationId xmlns:p14="http://schemas.microsoft.com/office/powerpoint/2010/main" val="1355436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277375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Some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 key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results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: Discrimination (</a:t>
            </a:r>
            <a:r>
              <a:rPr lang="en-GB" sz="1600" b="1" dirty="0">
                <a:solidFill>
                  <a:srgbClr val="C00000"/>
                </a:solidFill>
              </a:rPr>
              <a:t>16.b.1</a:t>
            </a:r>
            <a:r>
              <a:rPr lang="en-GB" sz="1600" dirty="0"/>
              <a:t> </a:t>
            </a:r>
            <a:r>
              <a:rPr lang="en-GB" dirty="0"/>
              <a:t>)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09</a:t>
            </a: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ECEFBD31-096A-4F0A-9290-91BE199EF7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981508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5186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322011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Some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 key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results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: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Governance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 (</a:t>
            </a:r>
            <a:r>
              <a:rPr lang="en-GB" sz="1600" b="1" dirty="0">
                <a:solidFill>
                  <a:srgbClr val="C00000"/>
                </a:solidFill>
                <a:cs typeface="Arial" pitchFamily="34" charset="0"/>
              </a:rPr>
              <a:t>16.6.2.a</a:t>
            </a:r>
            <a:r>
              <a:rPr lang="en-GB" dirty="0"/>
              <a:t>)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10</a:t>
            </a: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ECEFBD31-096A-4F0A-9290-91BE199EF7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634903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247971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Some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 key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results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: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Governance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 (</a:t>
            </a:r>
            <a:r>
              <a:rPr lang="en-GB" sz="1600" b="1" dirty="0">
                <a:solidFill>
                  <a:srgbClr val="C00000"/>
                </a:solidFill>
                <a:cs typeface="Arial" pitchFamily="34" charset="0"/>
              </a:rPr>
              <a:t>16.5.1</a:t>
            </a:r>
            <a:r>
              <a:rPr lang="en-GB" dirty="0"/>
              <a:t>)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214290"/>
            <a:ext cx="64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11</a:t>
            </a:r>
          </a:p>
          <a:p>
            <a:endParaRPr lang="fr-FR" sz="3200" b="1" dirty="0">
              <a:solidFill>
                <a:srgbClr val="8CBF34"/>
              </a:solidFill>
              <a:latin typeface="Century Gothic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423B2C-06B4-4D30-8C55-520B10B2AD40}"/>
              </a:ext>
            </a:extLst>
          </p:cNvPr>
          <p:cNvSpPr/>
          <p:nvPr/>
        </p:nvSpPr>
        <p:spPr>
          <a:xfrm>
            <a:off x="1147693" y="1007652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Proportion of persons who paid a bribe to a public official, during the previous 12 months is  </a:t>
            </a:r>
            <a:r>
              <a:rPr lang="en-GB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11%</a:t>
            </a:r>
            <a:endParaRPr lang="ar-TN" dirty="0">
              <a:solidFill>
                <a:srgbClr val="C00000"/>
              </a:solidFill>
            </a:endParaRP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DF04078A-31B2-4442-8DF7-4BC83DB847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4035934"/>
              </p:ext>
            </p:extLst>
          </p:nvPr>
        </p:nvGraphicFramePr>
        <p:xfrm>
          <a:off x="1403648" y="220486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2980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322011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Some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 key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results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: Violence (</a:t>
            </a:r>
            <a:r>
              <a:rPr lang="en-GB" sz="1600" b="1" dirty="0">
                <a:solidFill>
                  <a:srgbClr val="C00000"/>
                </a:solidFill>
                <a:cs typeface="Arial" pitchFamily="34" charset="0"/>
              </a:rPr>
              <a:t>16.1.3.a</a:t>
            </a:r>
            <a:r>
              <a:rPr lang="en-GB" dirty="0"/>
              <a:t>)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12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423B2C-06B4-4D30-8C55-520B10B2AD40}"/>
              </a:ext>
            </a:extLst>
          </p:cNvPr>
          <p:cNvSpPr/>
          <p:nvPr/>
        </p:nvSpPr>
        <p:spPr>
          <a:xfrm>
            <a:off x="1259632" y="1433251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Proportion of victims of violence ( physical) in the previous 12</a:t>
            </a:r>
            <a:endParaRPr lang="ar-TN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75A72005-4344-4B0A-AD9F-FC4319F00F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025265"/>
              </p:ext>
            </p:extLst>
          </p:nvPr>
        </p:nvGraphicFramePr>
        <p:xfrm>
          <a:off x="1495396" y="200148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4625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337400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Lessons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Learned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348" y="1214422"/>
            <a:ext cx="785818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 </a:t>
            </a:r>
            <a:r>
              <a:rPr lang="en-US" dirty="0">
                <a:solidFill>
                  <a:srgbClr val="002060"/>
                </a:solidFill>
              </a:rPr>
              <a:t>Citizen show </a:t>
            </a:r>
            <a:r>
              <a:rPr lang="en-US" b="1" dirty="0">
                <a:solidFill>
                  <a:srgbClr val="002060"/>
                </a:solidFill>
              </a:rPr>
              <a:t>interest</a:t>
            </a:r>
            <a:r>
              <a:rPr lang="en-US" dirty="0">
                <a:solidFill>
                  <a:srgbClr val="002060"/>
                </a:solidFill>
              </a:rPr>
              <a:t> in responding in such kind of surveys and look forward to see results concretization,</a:t>
            </a:r>
            <a:endParaRPr lang="fr-FR" dirty="0">
              <a:solidFill>
                <a:srgbClr val="002060"/>
              </a:solidFill>
            </a:endParaRPr>
          </a:p>
          <a:p>
            <a:pPr lvl="0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 </a:t>
            </a:r>
            <a:r>
              <a:rPr lang="en-US" b="1" dirty="0">
                <a:solidFill>
                  <a:srgbClr val="002060"/>
                </a:solidFill>
              </a:rPr>
              <a:t>Enthusiasm</a:t>
            </a:r>
            <a:r>
              <a:rPr lang="en-US" dirty="0">
                <a:solidFill>
                  <a:srgbClr val="002060"/>
                </a:solidFill>
              </a:rPr>
              <a:t> of citizen for being consulted and expressing their point of view, </a:t>
            </a:r>
            <a:endParaRPr lang="fr-FR" dirty="0">
              <a:solidFill>
                <a:srgbClr val="002060"/>
              </a:solidFill>
            </a:endParaRPr>
          </a:p>
          <a:p>
            <a:pPr lvl="0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  Gather </a:t>
            </a:r>
            <a:r>
              <a:rPr lang="en-US" b="1" dirty="0">
                <a:solidFill>
                  <a:srgbClr val="002060"/>
                </a:solidFill>
              </a:rPr>
              <a:t>suggestions</a:t>
            </a:r>
            <a:r>
              <a:rPr lang="en-US" dirty="0">
                <a:solidFill>
                  <a:srgbClr val="002060"/>
                </a:solidFill>
              </a:rPr>
              <a:t>  from citizen to promote the life at local level </a:t>
            </a:r>
          </a:p>
          <a:p>
            <a:pPr lvl="0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  Citizen concerns at local level  is different from governorate (24 governorate) to another, having a larger sample to produce results at governorate level is one of the capital </a:t>
            </a:r>
            <a:r>
              <a:rPr lang="en-US" b="1" dirty="0">
                <a:solidFill>
                  <a:srgbClr val="002060"/>
                </a:solidFill>
              </a:rPr>
              <a:t>recommendations</a:t>
            </a:r>
            <a:r>
              <a:rPr lang="en-US" dirty="0">
                <a:solidFill>
                  <a:srgbClr val="002060"/>
                </a:solidFill>
              </a:rPr>
              <a:t> for  future surveys</a:t>
            </a:r>
          </a:p>
          <a:p>
            <a:pPr lvl="0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002060"/>
                </a:solidFill>
              </a:rPr>
              <a:t> NSO’s should </a:t>
            </a:r>
            <a:r>
              <a:rPr lang="en-US" dirty="0">
                <a:solidFill>
                  <a:srgbClr val="002060"/>
                </a:solidFill>
              </a:rPr>
              <a:t> begin courageously collecting and producing data  on governance, peace and democracy, to improve and assess de</a:t>
            </a:r>
            <a:r>
              <a:rPr lang="fr-FR" dirty="0" err="1">
                <a:solidFill>
                  <a:srgbClr val="002060"/>
                </a:solidFill>
              </a:rPr>
              <a:t>mocratic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processes</a:t>
            </a:r>
            <a:endParaRPr lang="fr-FR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</a:pPr>
            <a:r>
              <a:rPr lang="en-US" dirty="0"/>
              <a:t> </a:t>
            </a:r>
            <a:endParaRPr lang="fr-FR" dirty="0"/>
          </a:p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  <a:cs typeface="Arial" pitchFamily="34" charset="0"/>
            </a:endParaRPr>
          </a:p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endParaRPr lang="en-US" dirty="0">
              <a:solidFill>
                <a:srgbClr val="002060"/>
              </a:solidFill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 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13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337400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Further</a:t>
            </a:r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Steps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348" y="1500174"/>
            <a:ext cx="785818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 </a:t>
            </a:r>
            <a:r>
              <a:rPr lang="en-US" b="1" dirty="0">
                <a:solidFill>
                  <a:srgbClr val="002060"/>
                </a:solidFill>
              </a:rPr>
              <a:t>Ongoing</a:t>
            </a:r>
            <a:r>
              <a:rPr lang="en-US" dirty="0">
                <a:solidFill>
                  <a:srgbClr val="002060"/>
                </a:solidFill>
              </a:rPr>
              <a:t>: Pilot Survey in the governorate of </a:t>
            </a:r>
            <a:r>
              <a:rPr lang="en-US" dirty="0" err="1">
                <a:solidFill>
                  <a:srgbClr val="002060"/>
                </a:solidFill>
              </a:rPr>
              <a:t>Tataouine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(South of </a:t>
            </a:r>
            <a:r>
              <a:rPr lang="fr-FR" dirty="0" err="1">
                <a:solidFill>
                  <a:srgbClr val="002060"/>
                </a:solidFill>
              </a:rPr>
              <a:t>Tunisia</a:t>
            </a:r>
            <a:r>
              <a:rPr lang="fr-FR" dirty="0">
                <a:solidFill>
                  <a:srgbClr val="002060"/>
                </a:solidFill>
              </a:rPr>
              <a:t>) to test the </a:t>
            </a:r>
            <a:r>
              <a:rPr lang="fr-FR" dirty="0" err="1">
                <a:solidFill>
                  <a:srgbClr val="002060"/>
                </a:solidFill>
              </a:rPr>
              <a:t>SDG’s</a:t>
            </a:r>
            <a:r>
              <a:rPr lang="fr-FR" dirty="0">
                <a:solidFill>
                  <a:srgbClr val="002060"/>
                </a:solidFill>
              </a:rPr>
              <a:t> 16 </a:t>
            </a:r>
            <a:r>
              <a:rPr lang="fr-FR" dirty="0" err="1">
                <a:solidFill>
                  <a:srgbClr val="002060"/>
                </a:solidFill>
              </a:rPr>
              <a:t>survey</a:t>
            </a:r>
            <a:r>
              <a:rPr lang="fr-FR" dirty="0">
                <a:solidFill>
                  <a:srgbClr val="002060"/>
                </a:solidFill>
              </a:rPr>
              <a:t> modules </a:t>
            </a:r>
            <a:r>
              <a:rPr lang="fr-FR" dirty="0" err="1">
                <a:solidFill>
                  <a:srgbClr val="002060"/>
                </a:solidFill>
              </a:rPr>
              <a:t>proposed</a:t>
            </a:r>
            <a:r>
              <a:rPr lang="fr-FR" dirty="0">
                <a:solidFill>
                  <a:srgbClr val="002060"/>
                </a:solidFill>
              </a:rPr>
              <a:t> by UNDP.</a:t>
            </a:r>
            <a:endParaRPr lang="en-US" dirty="0">
              <a:solidFill>
                <a:srgbClr val="002060"/>
              </a:solidFill>
            </a:endParaRPr>
          </a:p>
          <a:p>
            <a:pPr algn="just">
              <a:lnSpc>
                <a:spcPct val="2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2020</a:t>
            </a:r>
            <a:r>
              <a:rPr lang="en-US" dirty="0">
                <a:solidFill>
                  <a:srgbClr val="002060"/>
                </a:solidFill>
              </a:rPr>
              <a:t>:  integration of </a:t>
            </a:r>
            <a:r>
              <a:rPr lang="fr-FR" dirty="0">
                <a:solidFill>
                  <a:srgbClr val="002060"/>
                </a:solidFill>
              </a:rPr>
              <a:t>extra modules to bridge SDG 16 data gaps ( </a:t>
            </a:r>
            <a:r>
              <a:rPr lang="fr-FR" dirty="0" err="1">
                <a:solidFill>
                  <a:srgbClr val="002060"/>
                </a:solidFill>
              </a:rPr>
              <a:t>learned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lessons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from</a:t>
            </a:r>
            <a:r>
              <a:rPr lang="fr-FR" dirty="0">
                <a:solidFill>
                  <a:srgbClr val="002060"/>
                </a:solidFill>
              </a:rPr>
              <a:t> the pilot </a:t>
            </a:r>
            <a:r>
              <a:rPr lang="fr-FR" dirty="0" err="1">
                <a:solidFill>
                  <a:srgbClr val="002060"/>
                </a:solidFill>
              </a:rPr>
              <a:t>survey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mentioned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above</a:t>
            </a:r>
            <a:r>
              <a:rPr lang="fr-FR" dirty="0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> .</a:t>
            </a:r>
          </a:p>
          <a:p>
            <a:pPr algn="just">
              <a:lnSpc>
                <a:spcPct val="2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002060"/>
                </a:solidFill>
              </a:rPr>
              <a:t> October 2021</a:t>
            </a:r>
            <a:r>
              <a:rPr lang="en-US" dirty="0">
                <a:solidFill>
                  <a:srgbClr val="002060"/>
                </a:solidFill>
              </a:rPr>
              <a:t>: Implementation of the national survey </a:t>
            </a:r>
          </a:p>
          <a:p>
            <a:pPr algn="just">
              <a:lnSpc>
                <a:spcPct val="250000"/>
              </a:lnSpc>
              <a:buClr>
                <a:schemeClr val="accent3">
                  <a:lumMod val="75000"/>
                </a:schemeClr>
              </a:buClr>
            </a:pPr>
            <a:endParaRPr lang="en-US" dirty="0">
              <a:solidFill>
                <a:srgbClr val="002060"/>
              </a:solidFill>
            </a:endParaRPr>
          </a:p>
          <a:p>
            <a:pPr lvl="0" algn="just">
              <a:lnSpc>
                <a:spcPct val="2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  <a:cs typeface="Arial" pitchFamily="34" charset="0"/>
            </a:endParaRPr>
          </a:p>
          <a:p>
            <a:pPr lvl="0" algn="just">
              <a:lnSpc>
                <a:spcPct val="2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endParaRPr lang="en-US" dirty="0">
              <a:solidFill>
                <a:srgbClr val="002060"/>
              </a:solidFill>
              <a:cs typeface="Arial" pitchFamily="34" charset="0"/>
            </a:endParaRPr>
          </a:p>
          <a:p>
            <a:pPr algn="just">
              <a:lnSpc>
                <a:spcPct val="250000"/>
              </a:lnSpc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 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14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914400" y="407622"/>
            <a:ext cx="8229600" cy="428628"/>
          </a:xfrm>
        </p:spPr>
        <p:txBody>
          <a:bodyPr>
            <a:normAutofit fontScale="90000"/>
          </a:bodyPr>
          <a:lstStyle/>
          <a:p>
            <a:pPr algn="l"/>
            <a:r>
              <a:rPr lang="fr-FR" sz="20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Conclusion</a:t>
            </a:r>
            <a:br>
              <a:rPr lang="fr-FR" sz="2000" b="1" dirty="0">
                <a:solidFill>
                  <a:srgbClr val="002060"/>
                </a:solidFill>
                <a:latin typeface="+mn-lt"/>
                <a:cs typeface="Arial" pitchFamily="34" charset="0"/>
              </a:rPr>
            </a:br>
            <a:endParaRPr lang="fr-FR" sz="2000" b="1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57224" y="1000108"/>
            <a:ext cx="72866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NIS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Tunisia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is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leader in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producing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Governance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Peace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Democracy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statistics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at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national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level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undetaken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a national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survey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on local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governance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NIS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Tunsia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is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leader in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piloting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the Africain initiative :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SHaSa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-GPS initiative</a:t>
            </a:r>
          </a:p>
          <a:p>
            <a:pPr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NIS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is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the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president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of the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elected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bureau of the STG – GPS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created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by AU </a:t>
            </a:r>
          </a:p>
          <a:p>
            <a:pPr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NIS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will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provide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statistics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and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indicators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 to </a:t>
            </a:r>
            <a:r>
              <a:rPr lang="en-US" dirty="0">
                <a:solidFill>
                  <a:srgbClr val="002060"/>
                </a:solidFill>
              </a:rPr>
              <a:t>work on Governance within the framework of the SDGs.</a:t>
            </a:r>
          </a:p>
          <a:p>
            <a:pPr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002060"/>
                </a:solidFill>
              </a:rPr>
              <a:t>NIS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Tunsia</a:t>
            </a:r>
            <a:r>
              <a:rPr lang="en-US" dirty="0">
                <a:solidFill>
                  <a:srgbClr val="002060"/>
                </a:solidFill>
              </a:rPr>
              <a:t> ready to share her experience with the other NIS, as a step to encourage NIS’s producing statistics on governance , Peace and Democracy. </a:t>
            </a:r>
          </a:p>
          <a:p>
            <a:pPr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Producing tools to measure governance, peace and democracy is capital for decision makers </a:t>
            </a:r>
          </a:p>
          <a:p>
            <a:pPr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7129E9-71EB-45C9-A51C-FD8E3D6DE613}"/>
              </a:ext>
            </a:extLst>
          </p:cNvPr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01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57224" y="285728"/>
            <a:ext cx="8643998" cy="441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70" b="1" kern="1300" dirty="0">
                <a:solidFill>
                  <a:srgbClr val="01488A"/>
                </a:solidFill>
                <a:cs typeface="Arial" pitchFamily="34" charset="0"/>
              </a:rPr>
              <a:t>Content</a:t>
            </a:r>
            <a:endParaRPr lang="fr-FR" sz="2000" b="1" dirty="0">
              <a:solidFill>
                <a:srgbClr val="8CBF34"/>
              </a:solidFill>
              <a:cs typeface="Arial" pitchFamily="34" charset="0"/>
            </a:endParaRPr>
          </a:p>
        </p:txBody>
      </p:sp>
      <p:sp>
        <p:nvSpPr>
          <p:cNvPr id="7" name="AutoShape 2" descr="data:image/jpeg;base64,/9j/4AAQSkZJRgABAQAAAQABAAD/2wCEAAkGBxQTEhQUEhQWFhUXFxgXGBcYFhkWGBUXHRgYGB0cFxcZHSggHB0mGxwZITEhJSorLi4uGB8zODMsNygtLisBCgoKDg0OGxAQGy0kICQsLCwsLCw0NCwsLCwwLCwsLCwsLCwvLCwsLCwsLCwsLCwsLCwsLCwsLCwsLCwsLCwsLP/AABEIALYBFQMBEQACEQEDEQH/xAAbAAEAAgMBAQAAAAAAAAAAAAAABAUCAwYBB//EAEUQAAEDAgMDBgwEBQMEAwEAAAEAAhEDIQQSMQVBUQYTImFx0RUWMlJUgZGSk6Gx4hRCU8EjYqLS8AczckOj4fFEY4IX/8QAGgEBAAMBAQEAAAAAAAAAAAAAAAECAwQFBv/EADURAAIBAgQCCQQBBAMBAQAAAAABAgMRBBIhURUxE0FSYYGRodHwBRQisXEyQsHhM2LxgiP/2gAMAwEAAhEDEQA/APtOAH8Mev6lQgVO2OUbKLwyWAlwbmqOytzcBvJ+Q4qJSjHmwScJtN2ZrarWtzeQ9rszHnhO46qwGP2rlJawAkWJIc6+8Na27iJEmwExMoDLZ+1M5hwAvAIkXicrmuEtMA8QY13ICzhAIQCEAhAIQCEAhAIQCEAhAIQCEAhAIQCEAhAIQCEAhAIQETGVKjSObYHjfJA3jSeqfkgNX4mtBPM3tAzt4GTPbA9aA3Yl9QeQ3Nraw3CBJIjfe+iA0MxFeQDRAEiTnBgTe28xJQEihUeZzMy3tcOkR1aXQEX8TXH/AEAevO1s2O6+htqgJmHe4tJe3Kb2nNbjKA2Bp4/JAe5Tx+SAZTx+SA1YPyB6/qVCB895X8j3VaH4kVelSpPc5mWQ85i8kOkQYMXnQLlxNFz/ACT5Ihoi/wCm3PVMLWpy0UWPDmH8zavRdYebF+09qrg27NdQRN/1B2eazDXZVy8y01MoB6RtcOBsR0rxvK0xMHKOZPlqGTeQmLc+hRdWLSfJmZcQCMhfP5pjTqMq+Hk3TVwjoNpcp8PQe6m9xzMDS4ATAdEfUe1bEmkcsML0OmemA5vRNw4kA9UkRfiOIQGJ5Z4W/SdYxGXfYn2Zmz/yCAyxPLHC03FrnOtckMJESWi44uBHaOyQNuzeU9Cu5rKRcS6I6MQC3OCeogH1ghAXSAIAgCAIAgCAIAgCAIAgCAIAgCAIAgCAIAgCAx5sIBkCAZAgNeE8kev6lAVW0MFUAqsDedpVQQWTDmZhlOWd0blEldWYKvkvyXNFrGkFjWZpObpViSCc4FgLC17ABUp0lBWQSLDbGxi/MGiWvDgW2npSXAgkAgknQggnXhdpNWYMtj7FyZcwDWtiGiLlohthYADQSTpJsiSSsgaNqbKxj61R1KrRbTdlyhzA4gBoBB6OhcAddw0Ugh+AscGsAq4cPElzubEEyT5OTqYJ/lmLwAJmzNiV21AazqLqQDhkFNpLrjLmOQeSABI1ygwJgAXrMHTAgU2AcA0AW03ID2lhWN8ljWxpDQPogNyAIAgCAIAgCAIAgCAIAgCAIAgCAIAgCAIAgCAIAgCA5fF8pXUnupiiHBp8rnMszfTKY1Xl4j6vQoVHTkpXWyXudlLA1KkFNWs/mxq8cX+jj432LHj2G2l5L3NOG1t188B44P8ARx8b7E49htpeS9yOG1t188B44v8ARx8b7E49htpeS9yeG1t188AOWD/Rx8b7E47hn1S8l7kcNrbrz/0PHF/o4+N9icewu0vJe5PDa26+eA8cX+jj432Jx7DbS8l7kcNrbr54Dxxf6OPjfYnHsNtLyXuTw2tuvngPHF/o4+N9icew20vJe5HDa26+eA8cX+jj432Jx7DbS8l7k8Nrbr54Dxxf6OPjfYnHsNtLyXuRw2tuvngPHF/o4+N9icew20vJe5PDa26+eA8cX+jj432Jx7DbS8l7kcNrbr54Dxwf6OPjfYnHsM+qXkvccNrbr54Dxxf6OPjfYnHsNtLyXuTw2tuvngPHF/o4+N9icew20vJe5HDa26+eA8cX+jj432Jx7C7S8l7jhtbdfPAeOL/Rx8b7E49htpeS9xw2tuvngPHF/o4+N9icew20vJe5PDa26+eA8cX+jj432Jx7DbS8l7jhtbdfPAqcd/qi2k9zHYZxLYmKgIuAdcvWvTw2IjiKaqQ5Pc46tJ05uEuZo/8A65T9Ff8AEb3LczJGz/8AVBtZ4YzDOkyb1ABbsasMTiIYem6k72WxpSpSqyyx5lr44v8ARx8b7F5nHsNtLyXudfDa26+eA8cX+jj432Jx7DbS8l7jhtbdfPAeOL/Rx8b7E49htpeS9xw2tuvngPHF/o4+N9icew20vJe44bW3XzwHji/0cfG+xOPYbaXkvccNrbr54Dxxf6OPjfYnHsNtLyXuOG1t188B44v9HHxvsTj2G2l5L3HDa26+eA8cX+jj432Jx7DbS8l7jhtbdfPAeOL/AEcfG+xOPYbaXkvccNrbr54Dxxf6OPjfYnHsNtLyXuOG1t188B44v9HHxvsTj2G2l5L3HDa26+eA8cX+jj432Jx7DbS8l7jhtbdfPAj7R2fVNZ72NkTY24AaFcOOwGJnipVacdOrlsdOHxNGNFQk9f8AZg/B4ggg0xf/AI9+qxlgsdJNOC1/g0WIw6d837NdHZ1dujPaR3rOn9PxtPlBehaWLw8ucjd+GxGnNtjsb3rb7XHWtkXoU6fDdp+pobsuuDIZe+8b/WueP0zGRlmUfVGjxmHatmNz8JiD/wBNvy71vLB45/2L09zNYjDr+5+vsBhcRrzY1J3akza9kWExyd8i9PcdPhu0zVW2dXdE0xbhA/dZVfp2Mqc4L0LxxWHjyl+zYzCYgf8ATBjScpj5rSODxyVsifkVeIw7/u/YOExH6Y0jdpIPHqCPBY5/2Llbq9+4fcYftfsy/DYj9Nvy+sq32mO7C9Pcjp8N2n88DCrgsQ4EGmL9nGeKpUwONmmnBehMcTh4u6l+zyjgcQ0QKYjW+U/uop4DG01ZQXjYmWJw8ndy/Zl+ExF/4YvHDdI49ZVvssd2F6d/f3kfcYftP1PXYXEEEc22CI0b3o8HjnFxyLX+AsRhk75n6mqjs6u3RntIP7rOn9OxtPlFehaWLw8ucjaMLiP02+xvetftMd2F6FOnw3afqaq+zq74lmlrQP3WVX6djajvKK80Xhi8PHlL9m0YXEfpt9Yb3rX7THdhehTp8N2n6nv4bEX/AIbb9nepeExzTvBenuOnw/afqcftHk3jhiKj6VAOa7L5TmwYHDMOte79NpSo4aNOejV/2zzcXONSq5R5Gp2wtpl2b8OzrH8OCb3ILv8ALLuuc5I2bydxxxDKlagGhrXCQWb5MnpEkydVwfU6M6+HcIavT9nThKkYVVKXLU6LwPW8z5jvXzHCMX2fVHr/AHtDtfseB63mfMd6cIxfZ9UPvaHa/Y8D1vM+Y704Ri+z6ofe0O1+x4HreZ8x3pwjF9n1Q+9odr9jwPW8z5jvThGL7Pqh97Q7X7Hget5nzHenCMX2fVD72h2v2PA9bzPmO9OEYvs+qH3tDtfseB63mfMd6cIxfZ9UPvaHa/Y8D1vM+Y704Ri+z6ofe0O1+x4HreZ8x3pwjF9n1Q+9odr9jwPW8z5jvThGL7Pqh97Q7X7Hget5nzHenCMX2fVD72h2v2X238U+nTBpkBxeG3Ei8r6nHVp0qd4c7pa955ODpQqTtPlZso37Rxo833W9q8l43GLmkegsLhXuRPGPE+c33AufjFfu8jbh9DZ+Y8Y8T5zfcCcYr93kOH0Nn5jxjxPnN9wJxiv3eQ4fQ2fmPGPE+c33AnGK/d5Dh9DZ+Zacndr1qtXLUILcpNmgXELu+n4+rXquErWtc48bhKVKnmhzuWj8VXBMUcwkwQ4NtNtXGeM232tf2jyzynisRMOotGsEOn8hInqzCN3lBSDB2JxQAHMsJgSQ7o9cAmevsTQE7BVHuYDUZkdJls5rTa/WLqAb0AQBAEAQBAEAQBAEAQBAEAQBAEAQBAEAQBAEAQBAVvKBjDT/AIji0ZxcDMZvuXLjqUKtPLNtK/Ua0a7oyzJFBkoRHPVY/wCH3LyfsKFrZ5nVxR9lGHMYb9Wp8Mf3KnDcN2pehPFpbIcxhv1anwx/cnDcN2peg4rLZDmMN+rU+GP7k4bhu1L0HFZbIcxhv1anwx/cnDcN2peg4rLZFjsGlRFX+G97nZTYsDRFt8lduBwlGjUzQbbt1mNfHOvHK0ddUyCJAv1T9F7JyGOdnD+k9yAZ2cP6T3IBnZw/pPcgGdnD+k9yA8z0+H9J7kAz0+H9J7k0Az0+H9J7k0BnTDDoB7I+qAz5pvAexTYDmm8B7EsDzmm8B7EsDwsbwCWFzU6rTHBTkK50G1aZ3BMgzo3Ck3gPYosWPeabwHsSwHNN4D2JYDmm8B7EsBzTeA9iWA5pvAexLAxe1guQAgMA6n/KoB7mp/ypoDJrWHQBAMrOA9imxFxlZwHsSwuMrOA9iWFzm+VlJ5pDm2F5FRpygTa/yXNXi2tNyJ8tDmx+I9DdPEtJJ7bLmUJdkprseRiPQne6e7/PkmSXZGuxFr4TEucSMPUbO4NMKjpTb5ENPY1/gMV+hV9wp0M9iLPYHZ+J/Qq+6U6Gews9i55J4Ss2vNSk9jcjruBAm28rahTkp3aLwTud5iaJdw0IIO8GO5d5oRBs48f6ndfegPPBhmZ/qd3oDN2AJM2B4guBQHjNnkEGdDN3OP1KAzZgiDIyzJO/UoCRD/5fmgEP/l+aAxw1Atmd/WTvJN3HidNyAkIDxxhARQQ65MCYG6T/AO1ZvKUSzGuuGUxmqPkbge4aqs6qgrvQtCk5O3MhN29TExTcIJAs0TfUXXK8ZHvN44aX8G7ZO2G4h1VgYW82QLkdKRqBuvIV6OIVRtLqFWg4JN9ZOwtUFuq6ZLU5ovQzGIbMSoysnMjZmUFhKA9QBARdo4c1GZWmDxQFU7YDi0B1VwcCYcxxbqeFwe0+qFD1C0Vh4Adaa9SwA8qNN5tqlgWmAwppsyzMACSZJgbzxUoELHNxGYmkWZcohrhckTMHS8jsy9auZmGDbiszDUNPL+ZomR0TpaJzRv0HWoBaKQc9yrrllIHMWzUaCQYsQVxYn+nxLTdkc2/E9GRiL+bnv2TmXHl0vmM795kK4JtiR1dI3+anL/2Jv3kfE48tiK2aeDjb5qjTXWRc0eFnee73iovLdjMPCzvPd7xT8t2Mxcclse59fKXE9Bxgkngt8PfPzLQd2fQV6RoEAQBAEAQBAEAQBAR6xkhvHXsVlorlXq7HPbexxe7m22Y114jpRuPAT9F5mJrZnlXI7qNGyUiE9sAA6g9sfsuZ8joRiCAbqpJo2dtoYM1c9POXGQ5pAe6077R7Lneu76dSm87S8d3scv1PEQhGGuu3+f8AB1mz69LEsbUp2E3Gh6w4BelLNB2Z50HGosyIGH5TYZ9V1FwLSHZWkizjMWjT1wrSpyjHMUjXhKWQtebZGYVOh2iPasukTV9Dfo2nYz5uBma6RruMjtUqSZDi0SKbpEqGWTMlBIQBAEB47RAUm0sTkd/uuZpPQzjd7LfVWZWMbkU7UBmMQeqKMxJtdLk5Gb6O0A0kOqucR/8AWP2S46NmrlRzfNxUp84C8Q2S28He2/8A7XJiGkuVxK1tTmDSww1wn/cq964867HqzP8AHYGlhtPwn/cqd6Z12P2NNjA/hfRh8Wp3p0kez6j8djycJ6M34tTvUdJHs+o/HYThPRm/Fqd6dJHs+o/HYteTZoc9/Cohjsp6Qe51rWhy2oTTlZRsWha+iO6XoFwgCAIAgCAIAgCA113wFKRDdkQsVim0RmcJeQY/zcNFlXrqmi9Gi5s5x7/zWkyZ6yd3BeVJvnuejG3LY0AmSq3LGUcVAKDlE084B/ILetwP0X0P0y3QeLPnfql+n8EV+HrvpuDmOLXbi0wu9pPmefGUou6Zls+p/GpkiTnAnWZMfus6yvSku5mtB2qxfev2dbVpS0g6H/LL5NH1slc6Hk8AGEjyQA2NTLZk+sQfWvRwi0bXxnFiHayfUWWEPRC7ZczljyNyqWCAIAgPHICh2pWcKjWh9MC1j5W6bKzJpEMYh5sDSJ01JnSdO0KpqSKeJbA6QmBMcd/zQkw5WYV1SmAx7GEPa6XuyiwO+Ddc2IV1zt/JzSV0cycBiYy/iMLGn+4P7Fy9Vsy8ymV7nv4LExH4jCxwFSPozt9qf/S8xle5GqbDquJJr4aSST/GOpv5qrkXaXmMr3MfANX9fDfGP9qdGu0vMjI9x4Bq/r4b4x/tTJHtLzGR7lvyX2U+nWzOq0XDI4QypmdcjdAstqEUpXun/DLwjZnfrvLhAEAQBAEAQBAEBHdd19G39atyRW12cXyl2jIe4OILoDImbEb91gfauXBx6bEOTV0viNMbPocPlTs3t6lBg9ovaXOJLtJDibj268DuW/1W1OgsqXP5Yw+jp1a7Um+Xy5d4TEtqCWHtB1b/AJxXhxknqj3Z03F2ZuUlCr25hmHK7NlNgAbyL7gJ36r0cJ9QjQjkqcu7n/4efi/ps8TLPT59/L/0p6mGI0g9TTeOMQvVo46hVeWMte/Q8mv9OxFGOacdO7U8wP8Au0/+bfqFvV/45fw/0c1H/kj/ACv2doGmND7F8ikz7B2J/J6sW1HNNmu0m3SGkdo/ZdmElaTT6zlxEbq6LyiMpLd2o7F6b1VzhWjsSFUsEAQBAeOQHP7XeQ9v8IOt5RI4DirMiEspA56ADzF72BE7hI6rfJRYv0ncb8I1jh06YZBsLGRxEf5ZQ7jpEY8uKwZSBOnONnsgrlxP9Ou5nPkci7adCPz5vVE+3Rcf4WMroxdtOjNsxaRxuDO6+kduqi0Li6MMXtGlbmy7UyXRcboUSUf7Q2iP4R6/mq2IueHaPWlkLl7yNxefERM9Bx+YW+HX5l6b1PpS9M1CAIAgCAIAgMXmAgZGkn87QYkjgDvN/wDIV/Az13MGO6T2O82bbxpZJJWuE3do+S18W9wh7nEbgSTHt0K76cIRV4xtfuseROpOX9Tb/l3PMK3yt8iY7HBcH1eN8M3s1+z0fosrYtLdP9XN9CuWOlpgj/II4L5RSaeh9lKKkrMuKm1AKbXAdIyI/KCI65Ivouh1bRTOVYf8mr6FNVeXHMSSd5WDbbuzqSSVkKzvJg9KOvzj9Eb5EJcyVs+m19VsgyDmkGJIE9K1779V6eH+pVlF05a6c3z/ANnk4r6VQclVj+LTvZcn7F9J/wAK5zRmYqQ4HgQey82Up2ZDV0da+oCG1GmRv7P/AAV7kXdHky0dyU10qCx6gCAIDxyA5nbz6YeC5ryeIBI0Gn0VjMgTThpyvIFhINu2d10JJVLHNb0QwuAjdO7ddQ1cEzlPinU2gtiS9rbgHUHiuWvKSX47lpOyKMYvEfye6y+mlusLmzVtyt2axtCvJHRkWjKzq6o3hRnq7kZma8TteqyA4tBM/lYf2USqVY82MzNPjA/i33Gdyjpqm5Gdjxgfxb7jO5OmqbjOyz5PbWdVq5SRGUmzWjSOAWtCpOU7MtGV2duvQLhAEAQBAEAQGNQSCiIZErNcWty5JBAfmmcmhykaGNCrdZR3aNGPxDm0qzqTQXtbaZOYAdVzvhUq5lC6LQazeXkfNquGd+dofYkETu1DiBuFwOrrXnU8ZisOmpa31V7v+fM9GrgcJiWmtLaO1l/HkRA8AkBgBiI6W8cCVlW+pV6sHTmlZ9xph/pmGpVFOm3ePf8As3Uabc0OMu4AwAeBPX1e1cKius9JyvyJTcJUewENygE9Em82nX1b9ys6cmjNVornfX51GLNmVCYIj1gT2Xuioyb1JlXgldakZ75m0RaIgtjcQbyN6rUi4ycWTSqRqQzR+PrLXYdEXedZyjqtf6/JaUo6XMsRN/0li8SCDcGxWpyvXmGNtAtAIB4Wt+y0pNRmm+S1M6kW4OMdrIsuTGK5lgoPOZkuyuiC0EzDhOknVepHFRrS2Z5yw0qELN3X6OgyPaYaJG4zp1Le6fMpZrRGUubd0R1blGj5E6rmSAqlz1AeOQFRi4NQBzwABMaGIGhiNY9oVzMgBloNVuY5Y6LovfSOH0Kgkc0RIdVbIMeS7uQGfK6hTfTio5zBnaQWAEzB4+tcmIy5fyJklbU5Pwbh/SMR7rO9cd6e7KWW48GYb0jEe6zvS9Pdi0dzw7Lw369f3Gd6XpbsWjuPBOF/Xr+4zvS9LdkZYjwThv16/uM70vS3ZOWO5a8mcDQZWmnUqudkIhzWgRInRbUMmb8bloJX0O8XeXCAIAgCAIAgCA1upA7lNyLI1vGUyBbf2KVqQ9NTg+VOy20qzTTzNY+MoaCGsJNyX6X1jqK46mBdebea1lojanj44WKgoKzfp1t9+xTk5che0FxB6WbpQCYPXrYngvImnBpTWp7cGqizQejsKWTMAGiC3UwXTB36bp03q+HjGdSMGuf7szPEydOnKouat4q/L1ZaYXMKbZlzonW9zPylTG+VXMqztJ2RIquDWlxOgJ9fD1m3rU3srsiMczsUGJYXOzzAIEuNp4k9fUOCpChVrSWRN36+o6J4ilQi88krdXX5ErYOMYKmQmGu3m0umwHCxhewvpeSkuuV9f4PCl9X6WvtG2l9zpjgBvJjda4PWsPtO86fue4x2jALY1I+Q0/dZ4lKLVi9Btp3ILbnpAiHAi+sXBtu6lzxk4tSRrKKmnGS0Nm09uYsCzmhoHlNAk7rg6E9Smpiq9tGrbm1LDYdvk77HS7Ia8YZnOkl7rmTJ6Rn6L08KpdGs/Pmebi3HpGocuRat0WxkeoDx2iAjZWnUD5K5mObbwbw0CABjeA+SAo+WNKo6mOaYXuFRpgXsAVx14trTctNOxzBZid+DPurmyT7JS0tjB1HEnTCOGn5eBB+adHPsiz2M2sxQ/8AhuNou2Se0qck+yLS2IlXZ+KJJ/D1BO4NsOxZujPYi0tjHwbiv0Knup0M9hlkXHJTBV2V5qUnsbkddwgTIW1CnKM7tFoJp6n0Jd5oEAQBAEAQBAEAQHhCAhYvDtcx1OoJpuEG5EDhI3K3PkZyStlfI5yryFY53+6ebBJAyy4CZDcxOgM3jeuXF4dYialydrPv2OjCVPt6bh/Ur3V+r47M3M5GUQ/O6o8tiIkDcBOYX9nFZ08DGE8yb05GtbFyqQyOyTvfvLCpsak5gFEBmUxME265K0q4WLWmhlSrW7ziOUdOrTqFhLspGYA2gAlolt9SCfWF5GKi6csrZ6+EkpxUlHe7KsYQ1HtggZgBfWw6Qjq19a+gweIisEpQ/tVn/P8As+a+oYWo8c4y/ud1/H+iwZsJgJlzsu4AAH1m/wBFm/q2mkdTRfSPy1lodHgq4DWsJJIsCYJI3TELmWMU3+St/B2fauCsne25txFZjm7zfd+X26ys69WE1ZGtGnKLuyBWe1gL3Ot1AknqXHJpK7Z1wi5OyNGxaZxlYNjLTpw54mTvgHtj6pQpuvNdlczSrUhh4tJ/k/1ud55TuptvWve5I8PmyQqlggCAQgEIBCA5jllWLaYIMTUaJmNx1XJif6fErN6HNc+2bYi3WTMe3WN3V2TyZF2il+8gnah84+0rPXcrc88KO84+0pruMw8KO84+0pruMwO1HecfeKnXcZi45KY4vrwST0HGJJ4LfD3zl4O7Poa9I0CAIAgCAIAgCAIAgPCEBqOGCnMyuVHooNG5LsZUQ8Q12YNaGgOd0y6D0RuAOs3HVMqJXdrFoWV3ez0t3nDcs69b8W8DMAGsLIgWA1neMxNiu3DpZNTysVKXS2RC2Oxzqj3ky1uZovoSRpwEfULk+o1IxpZOt/4Or6bTlKtn6o39S0leCe+ZUbEEg6xIEwTvPUrRKsr9g4yvUp1TUolrmVXtpg9F1VjbB0GAJOn7rWrTjGyi9TKnOdm3rYt2bMdiYYDDZBc7gBOnWVnCg6ry+Zv0ypfl5HWUKDabRSpANa0RPD17z1r2KdOMIpLkeXUqyqSbfM2trNbYblezZTMkb2PnRVsWTuZISEAQBAEBVbVwNOtLKrQ5sgwSReOorKcVLRhpPmVnixhP0R7z/wC5U6GGxGSI8WMJ+iPef/cnQw2GSI8WMJ+iPef/AHJ0MNhkiPFjCfoj3n/3J0MNhkiPFjCfoj3n/wBydDDYZIkjBbFoUXZ6VMNdETLjY9pKmNOMXdIKKXI6BbkhAEAQBAEAQBAEAQBAEAQGurTkKU7ENXKblDgmVqDzUaSaYLrWJAEn1EbuISdWVGLnHYqqEa7UJ7nIbL5vpCkHASJaTMTaRc8I9QXjVMQ8RLMz0oYKOFVo9ZMYAbggjcRBB9aoaWaephUpAlvRm/AkgwQCOF/qrRSdysuafzlYF5tad08LTf6KhNzrNiOAoF/5jJcesf8AiF6mEScb7nFiG7kwAZQOJE+tdfWc3UZsqgl1NvRcA1xtYZpi+h0KpfUurLQ9pCHEdis+RC5m9VLBAEAQBAU229oCj0i1zpcGgNiSSOvsXNXrKkrtXBUN5Tg6UKx7ACD2EGFzLHX5QkLnp5Tga0Ko7co3TrPao++/6P0FzCryra2M1GqJ0nLfsvfUJL6go84P0FzDxxp/pVPa3vVeJQ7L9BceONP9Kp7W96cSh2X6C5L2XyiZXqc21j2mCZMRbsK2oYyNWeVJoXOqXeAgCAIAgCAIAgCAIAgCAIAgIbmyag0BbBPDVTL+krH+o+SMGWzSYFpkyQvluT0Pp4xWVL/f7LbZeMY1ha4kXJmCREDX1relJZbMwrU5SldG3aVY83mpukBwlzTp2+uFecmo3i/IzpQWa015mGF2iCGioQDEzBAPSLd2/uKtF3p5pFalP88sTq+S+Oa+nVaJe1lzA1kGwG/T5ruwVS6aXUcOLpONnLrLd+GBAMlrYkg2i079F6CnZXZxZL8g5pa4RBJbAedY6+PapVnqG2tCTSZHaqtlkjYoJCAIAgCApOUGHpuY91XPlpg1egQHdFs2mywq0o1NJdWpEmkrspOTbMPjKXOUnYprQ7JDnsBBtubNrrKOGg1o5eZWnLPBTSaT3LM7CoGxr1bHQ1BuniO1T9nDd+ZY9fyUoVAJqVXASB0wY4xZVlgKcubfmLGHiVh+NT3h3KvDqPf5iw8SsPxqe8O5OHUe/wAxYYLYNKhVLmc5IES5wLTMyI1m3zWlPB06Us0b3JsX+Jq5RN4toJNyB7BMrsSu7EN2Vyvbtph0bW6/4Rtprbr0WnQy3XmZdPHZ+Rv/AB8Ma8ioA4aZZcLONxHV8wq5PyauW6RZVKxpdthoMZK2kzzRt2216t29W6F7rzKuutn5E7CV84kZgODm5TqRoQs5Rs7GkZZlc3qCwQBAEAQBAEAQHhQFDylqEYSrGrzl1AsTGp6vqscXGcqbjBXb2NcLKnCopVGklufOG4Z3mu9h7l4Do1Fzi/JnvKtSfKS80bAxxYAMxuZAnqNwP8sijJrREuUU9WhRpZQS90MdoBq438oT5MxeESsrsq28z5dXy5m8jK6QyejETpuyyfbv4qzl+DWnUQoWnm1O15BbPqU2VH1AW5y3K0iDAm5B0mfkvS+n0pRi5S0uedj6sZySjrYj8q+UjS2ph6WbMTkc4W6iG8eCri8WmnThz5F8JhGmqkuXM6VjcrKQcZcA0E6TDYJXp001Gz2PMqtOV1ub24gaSrZSuZG5VLBAEAQBAVW18nN1+cnJzb82XysuW8TvhUfWWjT6RqG+hxnInlJgmOp4bDMxIFWoSDU5oguAm5DpiyyhVhfKj0qn0WrhqLbmmo9V234aHezRmehItu+nqXQeWSKOWOjEdWiAzQBAVFTCkVS+bG0e1QwTdp4g06b6gGYsY5wbxIEwrLVkpXZX7F20+tTpvdRc0vLpjRsOy3JA7VLjZiSs7Fg6sc0ZHXIaT6pns61FityRk7faVBJi5u+/tQGxAEAQBAEAQBAEAKArNo4IVqVSid4JaeB3H1GFpGWVqRjOGeLgz5TXpFrsrrETbeCLH5r0M3UeM42ZvqVniBncIDbTobH2qqS2LuUtzJ9F1QFzWlwBuAM2U7usDh/4Xy2PwcqFS8buL5d3cfX/AE/GwxNK1S2Zc1vs/nWX/IvCU34l2cS5jWlg3ToT2gxHaVXBQjKq83UtDXGzlGmrdb1O0bVc6prDWzI47r/Ve40lE8NNuR86pU24jHDJ5L62f/8AIdmJ9YB9q+dilVxH48mz6GayYf8ALml69R9GqNDqsHQN9pnuX0S0ifPNXka+bqZ6hdlFMNDabQbzqXG1r2i+iJ6d9yLSu9uons0CoanqAIAgCAqdssYaVcVJyGk8Py+Vly3jrhV6yJSyxbZwnIvkhswVMNiMOMSHMc40xUqAgHpAy0cbrz39QoxxXQZXmdterlcvQi61BVo8tf3Y+i5qJv0bdg6tF6RUlMaALAAdSAyQBAQa+p7VDBltXNzVTI4NdkflcTAaYsSd3ajTasuZenKMZpz5J6/x1kHYTa3MNz1Wvd05cHB4Jkx0o0A+iiEZRVp8y+JnSnUcqOker5r1k7E06pPQe0W3jfe/03q+hhqSwoJPH6IDJAEAQBAEAQBAEAQGiqOk09cfJWXIq+aPmnKejlxVWfOJB7el+67qesUzya6tUZhV2I8vfBAANnOBEze1jouWWOpRim+vbWx0r6fVlOSj1db6yxoZabS0TDIkkamJzTvPZpovErVZVp5n4HtUKUKFPKurm9y45H7IyE4lzoDw7K0tILWl2pnjAt1rfC4Vwk5vr9ycRi1VgopeZ0FIQ6To6fmvReqseetHcpdhcmTQrvquc0t6QYAIgEgyeEC0LzsPg3TqObf8HpYjFqpTUEv5L2nTmXbyZH+di9BvqPOSvqZileSZUXJtublBYIAgCAICt2iGltUVPIyOzQYOXLe56lCV5WKzScWmcRydwOzG4qk6g6oauboTVYRMHUA3tKvLCpflmWnedGG+p1KWFWCgvw15rXV35/yd819I+b7I0VTE3MrtNg4e1AbUAQEGvqe1QwNshvM1c85ebfmiJiLxNpR1OiWfbXyJVLpf/wA99PMpNjDCihTjPlGbLmuSDUgzlEeUUp4n7ldKuv8AxoRLC/avoX1f51LOqaFRvOHNHRb+YfmDhY9ZCvqiuhtwNeiyGUzrcC51jee0KHclWJ79FBJkgCAIAgCAIAgCAIDXXbI6xdSiGjnuUeyqVUNrOaZsHEGLX19dp7FSrialCN46oiOFp13+Wj7ivrGV4fXc9jqsR8JhqlWrkGXKQCDvab5ieqI9ZXXTpwlBJP8AK/kjllOpGo72y203udkKIAbTGjY/wr04RyxscU3mZJcwEQlxY18xxJI4SrXIym0BVLHqAIAgCAIAgK7HuaBVLwS3I7MBqRlvEqubK77FoU3UkoLr0OQ2DjMCcRSFKlVDy7okhkAwdYMqfvs/4259x3VfoVShB1XJad79ju/w7fNHsUnnhuHaNGger1IDagCAg19T2qGDdjj0HWB6LrESD2hVqO0G+4vT1kv5K3DY4sawBrQDNgIjpbgPWqYZ5qaf6LYj8ajXMkYPaLnlwLQIaHanfK3aMUyO7bDul0W201Pna6bgFNiLlpSeSwExJ4aa9yqWNyAIAgCAIAgCAIAgPCgK/FUi6lVaLG/7FUrxcoNdxNF5ZeJTYfYr3tnMwT29y8+GFlJXudsq6i7FxgcCKDDBzOJu7TstwC7qFFQVjkq1XLUm0acDr3lbNmaVjaoJCAIAgCAIAgCA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data:image/jpeg;base64,/9j/4AAQSkZJRgABAQAAAQABAAD/2wCEAAkGBxQTEhQUEhQWFhUXFxgXGBcYFhkWGBUXHRgYGB0cFxcZHSggHB0mGxwZITEhJSorLi4uGB8zODMsNygtLisBCgoKDg0OGxAQGy0kICQsLCwsLCw0NCwsLCwwLCwsLCwsLCwvLCwsLCwsLCwsLCwsLCwsLCwsLCwsLCwsLCwsLP/AABEIALYBFQMBEQACEQEDEQH/xAAbAAEAAgMBAQAAAAAAAAAAAAAABAUCAwYBB//EAEUQAAEDAgMDBgwEBQMEAwEAAAEAAhEDIQQSMQVBUQYTImFx0RUWMlJUgZGSk6Gx4hRCU8EjYqLS8AczckOj4fFEY4IX/8QAGgEBAAMBAQEAAAAAAAAAAAAAAAECAwQFBv/EADURAAIBAgQCCQQBBAMBAQAAAAABAgMRBBIhURUxE0FSYYGRodHwBRQisXEyQsHhM2LxgiP/2gAMAwEAAhEDEQA/APtOAH8Mev6lQgVO2OUbKLwyWAlwbmqOytzcBvJ+Q4qJSjHmwScJtN2ZrarWtzeQ9rszHnhO46qwGP2rlJawAkWJIc6+8Na27iJEmwExMoDLZ+1M5hwAvAIkXicrmuEtMA8QY13ICzhAIQCEAhAIQCEAhAIQCEAhAIQCEAhAIQCEAhAIQCEAhAIQETGVKjSObYHjfJA3jSeqfkgNX4mtBPM3tAzt4GTPbA9aA3Yl9QeQ3Nraw3CBJIjfe+iA0MxFeQDRAEiTnBgTe28xJQEihUeZzMy3tcOkR1aXQEX8TXH/AEAevO1s2O6+htqgJmHe4tJe3Kb2nNbjKA2Bp4/JAe5Tx+SAZTx+SA1YPyB6/qVCB895X8j3VaH4kVelSpPc5mWQ85i8kOkQYMXnQLlxNFz/ACT5Ihoi/wCm3PVMLWpy0UWPDmH8zavRdYebF+09qrg27NdQRN/1B2eazDXZVy8y01MoB6RtcOBsR0rxvK0xMHKOZPlqGTeQmLc+hRdWLSfJmZcQCMhfP5pjTqMq+Hk3TVwjoNpcp8PQe6m9xzMDS4ATAdEfUe1bEmkcsML0OmemA5vRNw4kA9UkRfiOIQGJ5Z4W/SdYxGXfYn2Zmz/yCAyxPLHC03FrnOtckMJESWi44uBHaOyQNuzeU9Cu5rKRcS6I6MQC3OCeogH1ghAXSAIAgCAIAgCAIAgCAIAgCAIAgCAIAgCAIAgCAx5sIBkCAZAgNeE8kev6lAVW0MFUAqsDedpVQQWTDmZhlOWd0blEldWYKvkvyXNFrGkFjWZpObpViSCc4FgLC17ABUp0lBWQSLDbGxi/MGiWvDgW2npSXAgkAgknQggnXhdpNWYMtj7FyZcwDWtiGiLlohthYADQSTpJsiSSsgaNqbKxj61R1KrRbTdlyhzA4gBoBB6OhcAddw0Ugh+AscGsAq4cPElzubEEyT5OTqYJ/lmLwAJmzNiV21AazqLqQDhkFNpLrjLmOQeSABI1ygwJgAXrMHTAgU2AcA0AW03ID2lhWN8ljWxpDQPogNyAIAgCAIAgCAIAgCAIAgCAIAgCAIAgCAIAgCAIAgCA5fF8pXUnupiiHBp8rnMszfTKY1Xl4j6vQoVHTkpXWyXudlLA1KkFNWs/mxq8cX+jj432LHj2G2l5L3NOG1t188B44P8ARx8b7E49htpeS9yOG1t188B44v8ARx8b7E49htpeS9yeG1t188AOWD/Rx8b7E47hn1S8l7kcNrbrz/0PHF/o4+N9icewu0vJe5PDa26+eA8cX+jj432Jx7DbS8l7kcNrbr54Dxxf6OPjfYnHsNtLyXuTw2tuvngPHF/o4+N9icew20vJe5HDa26+eA8cX+jj432Jx7DbS8l7k8Nrbr54Dxxf6OPjfYnHsNtLyXuRw2tuvngPHF/o4+N9icew20vJe5PDa26+eA8cX+jj432Jx7DbS8l7kcNrbr54Dxwf6OPjfYnHsM+qXkvccNrbr54Dxxf6OPjfYnHsNtLyXuTw2tuvngPHF/o4+N9icew20vJe5HDa26+eA8cX+jj432Jx7C7S8l7jhtbdfPAeOL/Rx8b7E49htpeS9xw2tuvngPHF/o4+N9icew20vJe5PDa26+eA8cX+jj432Jx7DbS8l7jhtbdfPAqcd/qi2k9zHYZxLYmKgIuAdcvWvTw2IjiKaqQ5Pc46tJ05uEuZo/8A65T9Ff8AEb3LczJGz/8AVBtZ4YzDOkyb1ABbsasMTiIYem6k72WxpSpSqyyx5lr44v8ARx8b7F5nHsNtLyXudfDa26+eA8cX+jj432Jx7DbS8l7jhtbdfPAeOL/Rx8b7E49htpeS9xw2tuvngPHF/o4+N9icew20vJe44bW3XzwHji/0cfG+xOPYbaXkvccNrbr54Dxxf6OPjfYnHsNtLyXuOG1t188B44v9HHxvsTj2G2l5L3HDa26+eA8cX+jj432Jx7DbS8l7jhtbdfPAeOL/AEcfG+xOPYbaXkvccNrbr54Dxxf6OPjfYnHsNtLyXuOG1t188B44v9HHxvsTj2G2l5L3HDa26+eA8cX+jj432Jx7DbS8l7jhtbdfPAj7R2fVNZ72NkTY24AaFcOOwGJnipVacdOrlsdOHxNGNFQk9f8AZg/B4ggg0xf/AI9+qxlgsdJNOC1/g0WIw6d837NdHZ1dujPaR3rOn9PxtPlBehaWLw8ucjd+GxGnNtjsb3rb7XHWtkXoU6fDdp+pobsuuDIZe+8b/WueP0zGRlmUfVGjxmHatmNz8JiD/wBNvy71vLB45/2L09zNYjDr+5+vsBhcRrzY1J3akza9kWExyd8i9PcdPhu0zVW2dXdE0xbhA/dZVfp2Mqc4L0LxxWHjyl+zYzCYgf8ATBjScpj5rSODxyVsifkVeIw7/u/YOExH6Y0jdpIPHqCPBY5/2Llbq9+4fcYftfsy/DYj9Nvy+sq32mO7C9Pcjp8N2n88DCrgsQ4EGmL9nGeKpUwONmmnBehMcTh4u6l+zyjgcQ0QKYjW+U/uop4DG01ZQXjYmWJw8ndy/Zl+ExF/4YvHDdI49ZVvssd2F6d/f3kfcYftP1PXYXEEEc22CI0b3o8HjnFxyLX+AsRhk75n6mqjs6u3RntIP7rOn9OxtPlFehaWLw8ucjaMLiP02+xvetftMd2F6FOnw3afqaq+zq74lmlrQP3WVX6djajvKK80Xhi8PHlL9m0YXEfpt9Yb3rX7THdhehTp8N2n6nv4bEX/AIbb9nepeExzTvBenuOnw/afqcftHk3jhiKj6VAOa7L5TmwYHDMOte79NpSo4aNOejV/2zzcXONSq5R5Gp2wtpl2b8OzrH8OCb3ILv8ALLuuc5I2bydxxxDKlagGhrXCQWb5MnpEkydVwfU6M6+HcIavT9nThKkYVVKXLU6LwPW8z5jvXzHCMX2fVHr/AHtDtfseB63mfMd6cIxfZ9UPvaHa/Y8D1vM+Y704Ri+z6ofe0O1+x4HreZ8x3pwjF9n1Q+9odr9jwPW8z5jvThGL7Pqh97Q7X7Hget5nzHenCMX2fVD72h2v2PA9bzPmO9OEYvs+qH3tDtfseB63mfMd6cIxfZ9UPvaHa/Y8D1vM+Y704Ri+z6ofe0O1+x4HreZ8x3pwjF9n1Q+9odr9jwPW8z5jvThGL7Pqh97Q7X7Hget5nzHenCMX2fVD72h2v2X238U+nTBpkBxeG3Ei8r6nHVp0qd4c7pa955ODpQqTtPlZso37Rxo833W9q8l43GLmkegsLhXuRPGPE+c33AufjFfu8jbh9DZ+Y8Y8T5zfcCcYr93kOH0Nn5jxjxPnN9wJxiv3eQ4fQ2fmPGPE+c33AnGK/d5Dh9DZ+Zacndr1qtXLUILcpNmgXELu+n4+rXquErWtc48bhKVKnmhzuWj8VXBMUcwkwQ4NtNtXGeM232tf2jyzynisRMOotGsEOn8hInqzCN3lBSDB2JxQAHMsJgSQ7o9cAmevsTQE7BVHuYDUZkdJls5rTa/WLqAb0AQBAEAQBAEAQBAEAQBAEAQBAEAQBAEAQBAEAQBAVvKBjDT/AIji0ZxcDMZvuXLjqUKtPLNtK/Ua0a7oyzJFBkoRHPVY/wCH3LyfsKFrZ5nVxR9lGHMYb9Wp8Mf3KnDcN2pehPFpbIcxhv1anwx/cnDcN2peg4rLZDmMN+rU+GP7k4bhu1L0HFZbIcxhv1anwx/cnDcN2peg4rLZFjsGlRFX+G97nZTYsDRFt8lduBwlGjUzQbbt1mNfHOvHK0ddUyCJAv1T9F7JyGOdnD+k9yAZ2cP6T3IBnZw/pPcgGdnD+k9yA8z0+H9J7kAz0+H9J7k0Az0+H9J7k0BnTDDoB7I+qAz5pvAexTYDmm8B7EsDzmm8B7EsDwsbwCWFzU6rTHBTkK50G1aZ3BMgzo3Ck3gPYosWPeabwHsSwHNN4D2JYDmm8B7EsBzTeA9iWA5pvAexLAxe1guQAgMA6n/KoB7mp/ypoDJrWHQBAMrOA9imxFxlZwHsSwuMrOA9iWFzm+VlJ5pDm2F5FRpygTa/yXNXi2tNyJ8tDmx+I9DdPEtJJ7bLmUJdkprseRiPQne6e7/PkmSXZGuxFr4TEucSMPUbO4NMKjpTb5ENPY1/gMV+hV9wp0M9iLPYHZ+J/Qq+6U6Gews9i55J4Ss2vNSk9jcjruBAm28rahTkp3aLwTud5iaJdw0IIO8GO5d5oRBs48f6ndfegPPBhmZ/qd3oDN2AJM2B4guBQHjNnkEGdDN3OP1KAzZgiDIyzJO/UoCRD/5fmgEP/l+aAxw1Atmd/WTvJN3HidNyAkIDxxhARQQ65MCYG6T/AO1ZvKUSzGuuGUxmqPkbge4aqs6qgrvQtCk5O3MhN29TExTcIJAs0TfUXXK8ZHvN44aX8G7ZO2G4h1VgYW82QLkdKRqBuvIV6OIVRtLqFWg4JN9ZOwtUFuq6ZLU5ovQzGIbMSoysnMjZmUFhKA9QBARdo4c1GZWmDxQFU7YDi0B1VwcCYcxxbqeFwe0+qFD1C0Vh4Adaa9SwA8qNN5tqlgWmAwppsyzMACSZJgbzxUoELHNxGYmkWZcohrhckTMHS8jsy9auZmGDbiszDUNPL+ZomR0TpaJzRv0HWoBaKQc9yrrllIHMWzUaCQYsQVxYn+nxLTdkc2/E9GRiL+bnv2TmXHl0vmM795kK4JtiR1dI3+anL/2Jv3kfE48tiK2aeDjb5qjTXWRc0eFnee73iovLdjMPCzvPd7xT8t2Mxcclse59fKXE9Bxgkngt8PfPzLQd2fQV6RoEAQBAEAQBAEAQBAR6xkhvHXsVlorlXq7HPbexxe7m22Y114jpRuPAT9F5mJrZnlXI7qNGyUiE9sAA6g9sfsuZ8joRiCAbqpJo2dtoYM1c9POXGQ5pAe6077R7Lneu76dSm87S8d3scv1PEQhGGuu3+f8AB1mz69LEsbUp2E3Gh6w4BelLNB2Z50HGosyIGH5TYZ9V1FwLSHZWkizjMWjT1wrSpyjHMUjXhKWQtebZGYVOh2iPasukTV9Dfo2nYz5uBma6RruMjtUqSZDi0SKbpEqGWTMlBIQBAEB47RAUm0sTkd/uuZpPQzjd7LfVWZWMbkU7UBmMQeqKMxJtdLk5Gb6O0A0kOqucR/8AWP2S46NmrlRzfNxUp84C8Q2S28He2/8A7XJiGkuVxK1tTmDSww1wn/cq964867HqzP8AHYGlhtPwn/cqd6Z12P2NNjA/hfRh8Wp3p0kez6j8djycJ6M34tTvUdJHs+o/HYThPRm/Fqd6dJHs+o/HYteTZoc9/Cohjsp6Qe51rWhy2oTTlZRsWha+iO6XoFwgCAIAgCAIAgCA113wFKRDdkQsVim0RmcJeQY/zcNFlXrqmi9Gi5s5x7/zWkyZ6yd3BeVJvnuejG3LY0AmSq3LGUcVAKDlE084B/ILetwP0X0P0y3QeLPnfql+n8EV+HrvpuDmOLXbi0wu9pPmefGUou6Zls+p/GpkiTnAnWZMfus6yvSku5mtB2qxfev2dbVpS0g6H/LL5NH1slc6Hk8AGEjyQA2NTLZk+sQfWvRwi0bXxnFiHayfUWWEPRC7ZczljyNyqWCAIAgPHICh2pWcKjWh9MC1j5W6bKzJpEMYh5sDSJ01JnSdO0KpqSKeJbA6QmBMcd/zQkw5WYV1SmAx7GEPa6XuyiwO+Ddc2IV1zt/JzSV0cycBiYy/iMLGn+4P7Fy9Vsy8ymV7nv4LExH4jCxwFSPozt9qf/S8xle5GqbDquJJr4aSST/GOpv5qrkXaXmMr3MfANX9fDfGP9qdGu0vMjI9x4Bq/r4b4x/tTJHtLzGR7lvyX2U+nWzOq0XDI4QypmdcjdAstqEUpXun/DLwjZnfrvLhAEAQBAEAQBAEBHdd19G39atyRW12cXyl2jIe4OILoDImbEb91gfauXBx6bEOTV0viNMbPocPlTs3t6lBg9ovaXOJLtJDibj268DuW/1W1OgsqXP5Yw+jp1a7Um+Xy5d4TEtqCWHtB1b/AJxXhxknqj3Z03F2ZuUlCr25hmHK7NlNgAbyL7gJ36r0cJ9QjQjkqcu7n/4efi/ps8TLPT59/L/0p6mGI0g9TTeOMQvVo46hVeWMte/Q8mv9OxFGOacdO7U8wP8Au0/+bfqFvV/45fw/0c1H/kj/ACv2doGmND7F8ikz7B2J/J6sW1HNNmu0m3SGkdo/ZdmElaTT6zlxEbq6LyiMpLd2o7F6b1VzhWjsSFUsEAQBAeOQHP7XeQ9v8IOt5RI4DirMiEspA56ADzF72BE7hI6rfJRYv0ncb8I1jh06YZBsLGRxEf5ZQ7jpEY8uKwZSBOnONnsgrlxP9Ou5nPkci7adCPz5vVE+3Rcf4WMroxdtOjNsxaRxuDO6+kduqi0Li6MMXtGlbmy7UyXRcboUSUf7Q2iP4R6/mq2IueHaPWlkLl7yNxefERM9Bx+YW+HX5l6b1PpS9M1CAIAgCAIAgMXmAgZGkn87QYkjgDvN/wDIV/Az13MGO6T2O82bbxpZJJWuE3do+S18W9wh7nEbgSTHt0K76cIRV4xtfuseROpOX9Tb/l3PMK3yt8iY7HBcH1eN8M3s1+z0fosrYtLdP9XN9CuWOlpgj/II4L5RSaeh9lKKkrMuKm1AKbXAdIyI/KCI65Ivouh1bRTOVYf8mr6FNVeXHMSSd5WDbbuzqSSVkKzvJg9KOvzj9Eb5EJcyVs+m19VsgyDmkGJIE9K1779V6eH+pVlF05a6c3z/ANnk4r6VQclVj+LTvZcn7F9J/wAK5zRmYqQ4HgQey82Up2ZDV0da+oCG1GmRv7P/AAV7kXdHky0dyU10qCx6gCAIDxyA5nbz6YeC5ryeIBI0Gn0VjMgTThpyvIFhINu2d10JJVLHNb0QwuAjdO7ddQ1cEzlPinU2gtiS9rbgHUHiuWvKSX47lpOyKMYvEfye6y+mlusLmzVtyt2axtCvJHRkWjKzq6o3hRnq7kZma8TteqyA4tBM/lYf2USqVY82MzNPjA/i33Gdyjpqm5Gdjxgfxb7jO5OmqbjOyz5PbWdVq5SRGUmzWjSOAWtCpOU7MtGV2duvQLhAEAQBAEAQGNQSCiIZErNcWty5JBAfmmcmhykaGNCrdZR3aNGPxDm0qzqTQXtbaZOYAdVzvhUq5lC6LQazeXkfNquGd+dofYkETu1DiBuFwOrrXnU8ZisOmpa31V7v+fM9GrgcJiWmtLaO1l/HkRA8AkBgBiI6W8cCVlW+pV6sHTmlZ9xph/pmGpVFOm3ePf8As3Uabc0OMu4AwAeBPX1e1cKius9JyvyJTcJUewENygE9Em82nX1b9ys6cmjNVornfX51GLNmVCYIj1gT2Xuioyb1JlXgldakZ75m0RaIgtjcQbyN6rUi4ycWTSqRqQzR+PrLXYdEXedZyjqtf6/JaUo6XMsRN/0li8SCDcGxWpyvXmGNtAtAIB4Wt+y0pNRmm+S1M6kW4OMdrIsuTGK5lgoPOZkuyuiC0EzDhOknVepHFRrS2Z5yw0qELN3X6OgyPaYaJG4zp1Le6fMpZrRGUubd0R1blGj5E6rmSAqlz1AeOQFRi4NQBzwABMaGIGhiNY9oVzMgBloNVuY5Y6LovfSOH0Kgkc0RIdVbIMeS7uQGfK6hTfTio5zBnaQWAEzB4+tcmIy5fyJklbU5Pwbh/SMR7rO9cd6e7KWW48GYb0jEe6zvS9Pdi0dzw7Lw369f3Gd6XpbsWjuPBOF/Xr+4zvS9LdkZYjwThv16/uM70vS3ZOWO5a8mcDQZWmnUqudkIhzWgRInRbUMmb8bloJX0O8XeXCAIAgCAIAgCA1upA7lNyLI1vGUyBbf2KVqQ9NTg+VOy20qzTTzNY+MoaCGsJNyX6X1jqK46mBdebea1lojanj44WKgoKzfp1t9+xTk5che0FxB6WbpQCYPXrYngvImnBpTWp7cGqizQejsKWTMAGiC3UwXTB36bp03q+HjGdSMGuf7szPEydOnKouat4q/L1ZaYXMKbZlzonW9zPylTG+VXMqztJ2RIquDWlxOgJ9fD1m3rU3srsiMczsUGJYXOzzAIEuNp4k9fUOCpChVrSWRN36+o6J4ilQi88krdXX5ErYOMYKmQmGu3m0umwHCxhewvpeSkuuV9f4PCl9X6WvtG2l9zpjgBvJjda4PWsPtO86fue4x2jALY1I+Q0/dZ4lKLVi9Btp3ILbnpAiHAi+sXBtu6lzxk4tSRrKKmnGS0Nm09uYsCzmhoHlNAk7rg6E9Smpiq9tGrbm1LDYdvk77HS7Ia8YZnOkl7rmTJ6Rn6L08KpdGs/Pmebi3HpGocuRat0WxkeoDx2iAjZWnUD5K5mObbwbw0CABjeA+SAo+WNKo6mOaYXuFRpgXsAVx14trTctNOxzBZid+DPurmyT7JS0tjB1HEnTCOGn5eBB+adHPsiz2M2sxQ/8AhuNou2Se0qck+yLS2IlXZ+KJJ/D1BO4NsOxZujPYi0tjHwbiv0Knup0M9hlkXHJTBV2V5qUnsbkddwgTIW1CnKM7tFoJp6n0Jd5oEAQBAEAQBAEAQHhCAhYvDtcx1OoJpuEG5EDhI3K3PkZyStlfI5yryFY53+6ebBJAyy4CZDcxOgM3jeuXF4dYialydrPv2OjCVPt6bh/Ur3V+r47M3M5GUQ/O6o8tiIkDcBOYX9nFZ08DGE8yb05GtbFyqQyOyTvfvLCpsak5gFEBmUxME265K0q4WLWmhlSrW7ziOUdOrTqFhLspGYA2gAlolt9SCfWF5GKi6csrZ6+EkpxUlHe7KsYQ1HtggZgBfWw6Qjq19a+gweIisEpQ/tVn/P8As+a+oYWo8c4y/ud1/H+iwZsJgJlzsu4AAH1m/wBFm/q2mkdTRfSPy1lodHgq4DWsJJIsCYJI3TELmWMU3+St/B2fauCsne25txFZjm7zfd+X26ys69WE1ZGtGnKLuyBWe1gL3Ot1AknqXHJpK7Z1wi5OyNGxaZxlYNjLTpw54mTvgHtj6pQpuvNdlczSrUhh4tJ/k/1ud55TuptvWve5I8PmyQqlggCAQgEIBCA5jllWLaYIMTUaJmNx1XJif6fErN6HNc+2bYi3WTMe3WN3V2TyZF2il+8gnah84+0rPXcrc88KO84+0pruMw8KO84+0pruMwO1HecfeKnXcZi45KY4vrwST0HGJJ4LfD3zl4O7Poa9I0CAIAgCAIAgCAIAgPCEBqOGCnMyuVHooNG5LsZUQ8Q12YNaGgOd0y6D0RuAOs3HVMqJXdrFoWV3ez0t3nDcs69b8W8DMAGsLIgWA1neMxNiu3DpZNTysVKXS2RC2Oxzqj3ky1uZovoSRpwEfULk+o1IxpZOt/4Or6bTlKtn6o39S0leCe+ZUbEEg6xIEwTvPUrRKsr9g4yvUp1TUolrmVXtpg9F1VjbB0GAJOn7rWrTjGyi9TKnOdm3rYt2bMdiYYDDZBc7gBOnWVnCg6ry+Zv0ypfl5HWUKDabRSpANa0RPD17z1r2KdOMIpLkeXUqyqSbfM2trNbYblezZTMkb2PnRVsWTuZISEAQBAEBVbVwNOtLKrQ5sgwSReOorKcVLRhpPmVnixhP0R7z/wC5U6GGxGSI8WMJ+iPef/cnQw2GSI8WMJ+iPef/AHJ0MNhkiPFjCfoj3n/3J0MNhkiPFjCfoj3n/wBydDDYZIkjBbFoUXZ6VMNdETLjY9pKmNOMXdIKKXI6BbkhAEAQBAEAQBAEAQBAEAQGurTkKU7ENXKblDgmVqDzUaSaYLrWJAEn1EbuISdWVGLnHYqqEa7UJ7nIbL5vpCkHASJaTMTaRc8I9QXjVMQ8RLMz0oYKOFVo9ZMYAbggjcRBB9aoaWaephUpAlvRm/AkgwQCOF/qrRSdysuafzlYF5tad08LTf6KhNzrNiOAoF/5jJcesf8AiF6mEScb7nFiG7kwAZQOJE+tdfWc3UZsqgl1NvRcA1xtYZpi+h0KpfUurLQ9pCHEdis+RC5m9VLBAEAQBAU229oCj0i1zpcGgNiSSOvsXNXrKkrtXBUN5Tg6UKx7ACD2EGFzLHX5QkLnp5Tga0Ko7co3TrPao++/6P0FzCryra2M1GqJ0nLfsvfUJL6go84P0FzDxxp/pVPa3vVeJQ7L9BceONP9Kp7W96cSh2X6C5L2XyiZXqc21j2mCZMRbsK2oYyNWeVJoXOqXeAgCAIAgCAIAgCAIAgCAIAgIbmyag0BbBPDVTL+krH+o+SMGWzSYFpkyQvluT0Pp4xWVL/f7LbZeMY1ha4kXJmCREDX1relJZbMwrU5SldG3aVY83mpukBwlzTp2+uFecmo3i/IzpQWa015mGF2iCGioQDEzBAPSLd2/uKtF3p5pFalP88sTq+S+Oa+nVaJe1lzA1kGwG/T5ruwVS6aXUcOLpONnLrLd+GBAMlrYkg2i079F6CnZXZxZL8g5pa4RBJbAedY6+PapVnqG2tCTSZHaqtlkjYoJCAIAgCApOUGHpuY91XPlpg1egQHdFs2mywq0o1NJdWpEmkrspOTbMPjKXOUnYprQ7JDnsBBtubNrrKOGg1o5eZWnLPBTSaT3LM7CoGxr1bHQ1BuniO1T9nDd+ZY9fyUoVAJqVXASB0wY4xZVlgKcubfmLGHiVh+NT3h3KvDqPf5iw8SsPxqe8O5OHUe/wAxYYLYNKhVLmc5IES5wLTMyI1m3zWlPB06Us0b3JsX+Jq5RN4toJNyB7BMrsSu7EN2Vyvbtph0bW6/4Rtprbr0WnQy3XmZdPHZ+Rv/AB8Ma8ioA4aZZcLONxHV8wq5PyauW6RZVKxpdthoMZK2kzzRt2216t29W6F7rzKuutn5E7CV84kZgODm5TqRoQs5Rs7GkZZlc3qCwQBAEAQBAEAQHhQFDylqEYSrGrzl1AsTGp6vqscXGcqbjBXb2NcLKnCopVGklufOG4Z3mu9h7l4Do1Fzi/JnvKtSfKS80bAxxYAMxuZAnqNwP8sijJrREuUU9WhRpZQS90MdoBq438oT5MxeESsrsq28z5dXy5m8jK6QyejETpuyyfbv4qzl+DWnUQoWnm1O15BbPqU2VH1AW5y3K0iDAm5B0mfkvS+n0pRi5S0uedj6sZySjrYj8q+UjS2ph6WbMTkc4W6iG8eCri8WmnThz5F8JhGmqkuXM6VjcrKQcZcA0E6TDYJXp001Gz2PMqtOV1ub24gaSrZSuZG5VLBAEAQBAVW18nN1+cnJzb82XysuW8TvhUfWWjT6RqG+hxnInlJgmOp4bDMxIFWoSDU5oguAm5DpiyyhVhfKj0qn0WrhqLbmmo9V234aHezRmehItu+nqXQeWSKOWOjEdWiAzQBAVFTCkVS+bG0e1QwTdp4g06b6gGYsY5wbxIEwrLVkpXZX7F20+tTpvdRc0vLpjRsOy3JA7VLjZiSs7Fg6sc0ZHXIaT6pns61FityRk7faVBJi5u+/tQGxAEAQBAEAQBAEAKArNo4IVqVSid4JaeB3H1GFpGWVqRjOGeLgz5TXpFrsrrETbeCLH5r0M3UeM42ZvqVniBncIDbTobH2qqS2LuUtzJ9F1QFzWlwBuAM2U7usDh/4Xy2PwcqFS8buL5d3cfX/AE/GwxNK1S2Zc1vs/nWX/IvCU34l2cS5jWlg3ToT2gxHaVXBQjKq83UtDXGzlGmrdb1O0bVc6prDWzI47r/Ve40lE8NNuR86pU24jHDJ5L62f/8AIdmJ9YB9q+dilVxH48mz6GayYf8ALml69R9GqNDqsHQN9pnuX0S0ifPNXka+bqZ6hdlFMNDabQbzqXG1r2i+iJ6d9yLSu9uons0CoanqAIAgCAqdssYaVcVJyGk8Py+Vly3jrhV6yJSyxbZwnIvkhswVMNiMOMSHMc40xUqAgHpAy0cbrz39QoxxXQZXmdterlcvQi61BVo8tf3Y+i5qJv0bdg6tF6RUlMaALAAdSAyQBAQa+p7VDBltXNzVTI4NdkflcTAaYsSd3ajTasuZenKMZpz5J6/x1kHYTa3MNz1Wvd05cHB4Jkx0o0A+iiEZRVp8y+JnSnUcqOker5r1k7E06pPQe0W3jfe/03q+hhqSwoJPH6IDJAEAQBAEAQBAEAQGiqOk09cfJWXIq+aPmnKejlxVWfOJB7el+67qesUzya6tUZhV2I8vfBAANnOBEze1jouWWOpRim+vbWx0r6fVlOSj1db6yxoZabS0TDIkkamJzTvPZpovErVZVp5n4HtUKUKFPKurm9y45H7IyE4lzoDw7K0tILWl2pnjAt1rfC4Vwk5vr9ycRi1VgopeZ0FIQ6To6fmvReqseetHcpdhcmTQrvquc0t6QYAIgEgyeEC0LzsPg3TqObf8HpYjFqpTUEv5L2nTmXbyZH+di9BvqPOSvqZileSZUXJtublBYIAgCAICt2iGltUVPIyOzQYOXLe56lCV5WKzScWmcRydwOzG4qk6g6oauboTVYRMHUA3tKvLCpflmWnedGG+p1KWFWCgvw15rXV35/yd819I+b7I0VTE3MrtNg4e1AbUAQEGvqe1QwNshvM1c85ebfmiJiLxNpR1OiWfbXyJVLpf/wA99PMpNjDCihTjPlGbLmuSDUgzlEeUUp4n7ldKuv8AxoRLC/avoX1f51LOqaFRvOHNHRb+YfmDhY9ZCvqiuhtwNeiyGUzrcC51jee0KHclWJ79FBJkgCAIAgCAIAgCAIDXXbI6xdSiGjnuUeyqVUNrOaZsHEGLX19dp7FSrialCN46oiOFp13+Wj7ivrGV4fXc9jqsR8JhqlWrkGXKQCDvab5ieqI9ZXXTpwlBJP8AK/kjllOpGo72y203udkKIAbTGjY/wr04RyxscU3mZJcwEQlxY18xxJI4SrXIym0BVLHqAIAgCAIAgK7HuaBVLwS3I7MBqRlvEqubK77FoU3UkoLr0OQ2DjMCcRSFKlVDy7okhkAwdYMqfvs/4259x3VfoVShB1XJad79ju/w7fNHsUnnhuHaNGger1IDagCAg19T2qGDdjj0HWB6LrESD2hVqO0G+4vT1kv5K3DY4sawBrQDNgIjpbgPWqYZ5qaf6LYj8ajXMkYPaLnlwLQIaHanfK3aMUyO7bDul0W201Pna6bgFNiLlpSeSwExJ4aa9yqWNyAIAgCAIAgCAIAgPCgK/FUi6lVaLG/7FUrxcoNdxNF5ZeJTYfYr3tnMwT29y8+GFlJXudsq6i7FxgcCKDDBzOJu7TstwC7qFFQVjkq1XLUm0acDr3lbNmaVjaoJCAIAgCAIAgCA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8596" y="1142984"/>
            <a:ext cx="835824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Context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and Objectives</a:t>
            </a:r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Design and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methodology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Modules</a:t>
            </a:r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Disagregation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marL="800100" lvl="1" indent="-342900">
              <a:lnSpc>
                <a:spcPct val="200000"/>
              </a:lnSpc>
              <a:buFontTx/>
              <a:buAutoNum type="arabicPeriod"/>
            </a:pP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Some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key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results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Learned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Lessons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Further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step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marL="800100" lvl="1" indent="-342900">
              <a:lnSpc>
                <a:spcPct val="200000"/>
              </a:lnSpc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Conclusion</a:t>
            </a:r>
          </a:p>
          <a:p>
            <a:pPr marL="800100" lvl="1" indent="-342900">
              <a:lnSpc>
                <a:spcPct val="200000"/>
              </a:lnSpc>
              <a:buAutoNum type="arabicPeriod"/>
            </a:pPr>
            <a:endParaRPr lang="fr-FR" dirty="0">
              <a:solidFill>
                <a:srgbClr val="7EC234"/>
              </a:solidFill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 </a:t>
            </a:r>
          </a:p>
          <a:p>
            <a:pPr>
              <a:lnSpc>
                <a:spcPct val="200000"/>
              </a:lnSpc>
              <a:buClr>
                <a:srgbClr val="01488A"/>
              </a:buClr>
              <a:buFont typeface="Wingdings" pitchFamily="2" charset="2"/>
              <a:buChar char="§"/>
            </a:pPr>
            <a:endParaRPr lang="fr-FR" dirty="0"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fr-FR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02</a:t>
            </a:r>
          </a:p>
        </p:txBody>
      </p:sp>
      <p:sp>
        <p:nvSpPr>
          <p:cNvPr id="7" name="AutoShape 2" descr="data:image/jpeg;base64,/9j/4AAQSkZJRgABAQAAAQABAAD/2wCEAAkGBxQTEhQUEhQWFhUXFxgXGBcYFhkWGBUXHRgYGB0cFxcZHSggHB0mGxwZITEhJSorLi4uGB8zODMsNygtLisBCgoKDg0OGxAQGy0kICQsLCwsLCw0NCwsLCwwLCwsLCwsLCwvLCwsLCwsLCwsLCwsLCwsLCwsLCwsLCwsLCwsLP/AABEIALYBFQMBEQACEQEDEQH/xAAbAAEAAgMBAQAAAAAAAAAAAAAABAUCAwYBB//EAEUQAAEDAgMDBgwEBQMEAwEAAAEAAhEDIQQSMQVBUQYTImFx0RUWMlJUgZGSk6Gx4hRCU8EjYqLS8AczckOj4fFEY4IX/8QAGgEBAAMBAQEAAAAAAAAAAAAAAAECAwQFBv/EADURAAIBAgQCCQQBBAMBAQAAAAABAgMRBBIhURUxE0FSYYGRodHwBRQisXEyQsHhM2LxgiP/2gAMAwEAAhEDEQA/APtOAH8Mev6lQgVO2OUbKLwyWAlwbmqOytzcBvJ+Q4qJSjHmwScJtN2ZrarWtzeQ9rszHnhO46qwGP2rlJawAkWJIc6+8Na27iJEmwExMoDLZ+1M5hwAvAIkXicrmuEtMA8QY13ICzhAIQCEAhAIQCEAhAIQCEAhAIQCEAhAIQCEAhAIQCEAhAIQETGVKjSObYHjfJA3jSeqfkgNX4mtBPM3tAzt4GTPbA9aA3Yl9QeQ3Nraw3CBJIjfe+iA0MxFeQDRAEiTnBgTe28xJQEihUeZzMy3tcOkR1aXQEX8TXH/AEAevO1s2O6+htqgJmHe4tJe3Kb2nNbjKA2Bp4/JAe5Tx+SAZTx+SA1YPyB6/qVCB895X8j3VaH4kVelSpPc5mWQ85i8kOkQYMXnQLlxNFz/ACT5Ihoi/wCm3PVMLWpy0UWPDmH8zavRdYebF+09qrg27NdQRN/1B2eazDXZVy8y01MoB6RtcOBsR0rxvK0xMHKOZPlqGTeQmLc+hRdWLSfJmZcQCMhfP5pjTqMq+Hk3TVwjoNpcp8PQe6m9xzMDS4ATAdEfUe1bEmkcsML0OmemA5vRNw4kA9UkRfiOIQGJ5Z4W/SdYxGXfYn2Zmz/yCAyxPLHC03FrnOtckMJESWi44uBHaOyQNuzeU9Cu5rKRcS6I6MQC3OCeogH1ghAXSAIAgCAIAgCAIAgCAIAgCAIAgCAIAgCAIAgCAx5sIBkCAZAgNeE8kev6lAVW0MFUAqsDedpVQQWTDmZhlOWd0blEldWYKvkvyXNFrGkFjWZpObpViSCc4FgLC17ABUp0lBWQSLDbGxi/MGiWvDgW2npSXAgkAgknQggnXhdpNWYMtj7FyZcwDWtiGiLlohthYADQSTpJsiSSsgaNqbKxj61R1KrRbTdlyhzA4gBoBB6OhcAddw0Ugh+AscGsAq4cPElzubEEyT5OTqYJ/lmLwAJmzNiV21AazqLqQDhkFNpLrjLmOQeSABI1ygwJgAXrMHTAgU2AcA0AW03ID2lhWN8ljWxpDQPogNyAIAgCAIAgCAIAgCAIAgCAIAgCAIAgCAIAgCAIAgCA5fF8pXUnupiiHBp8rnMszfTKY1Xl4j6vQoVHTkpXWyXudlLA1KkFNWs/mxq8cX+jj432LHj2G2l5L3NOG1t188B44P8ARx8b7E49htpeS9yOG1t188B44v8ARx8b7E49htpeS9yeG1t188AOWD/Rx8b7E47hn1S8l7kcNrbrz/0PHF/o4+N9icewu0vJe5PDa26+eA8cX+jj432Jx7DbS8l7kcNrbr54Dxxf6OPjfYnHsNtLyXuTw2tuvngPHF/o4+N9icew20vJe5HDa26+eA8cX+jj432Jx7DbS8l7k8Nrbr54Dxxf6OPjfYnHsNtLyXuRw2tuvngPHF/o4+N9icew20vJe5PDa26+eA8cX+jj432Jx7DbS8l7kcNrbr54Dxwf6OPjfYnHsM+qXkvccNrbr54Dxxf6OPjfYnHsNtLyXuTw2tuvngPHF/o4+N9icew20vJe5HDa26+eA8cX+jj432Jx7C7S8l7jhtbdfPAeOL/Rx8b7E49htpeS9xw2tuvngPHF/o4+N9icew20vJe5PDa26+eA8cX+jj432Jx7DbS8l7jhtbdfPAqcd/qi2k9zHYZxLYmKgIuAdcvWvTw2IjiKaqQ5Pc46tJ05uEuZo/8A65T9Ff8AEb3LczJGz/8AVBtZ4YzDOkyb1ABbsasMTiIYem6k72WxpSpSqyyx5lr44v8ARx8b7F5nHsNtLyXudfDa26+eA8cX+jj432Jx7DbS8l7jhtbdfPAeOL/Rx8b7E49htpeS9xw2tuvngPHF/o4+N9icew20vJe44bW3XzwHji/0cfG+xOPYbaXkvccNrbr54Dxxf6OPjfYnHsNtLyXuOG1t188B44v9HHxvsTj2G2l5L3HDa26+eA8cX+jj432Jx7DbS8l7jhtbdfPAeOL/AEcfG+xOPYbaXkvccNrbr54Dxxf6OPjfYnHsNtLyXuOG1t188B44v9HHxvsTj2G2l5L3HDa26+eA8cX+jj432Jx7DbS8l7jhtbdfPAj7R2fVNZ72NkTY24AaFcOOwGJnipVacdOrlsdOHxNGNFQk9f8AZg/B4ggg0xf/AI9+qxlgsdJNOC1/g0WIw6d837NdHZ1dujPaR3rOn9PxtPlBehaWLw8ucjd+GxGnNtjsb3rb7XHWtkXoU6fDdp+pobsuuDIZe+8b/WueP0zGRlmUfVGjxmHatmNz8JiD/wBNvy71vLB45/2L09zNYjDr+5+vsBhcRrzY1J3akza9kWExyd8i9PcdPhu0zVW2dXdE0xbhA/dZVfp2Mqc4L0LxxWHjyl+zYzCYgf8ATBjScpj5rSODxyVsifkVeIw7/u/YOExH6Y0jdpIPHqCPBY5/2Llbq9+4fcYftfsy/DYj9Nvy+sq32mO7C9Pcjp8N2n88DCrgsQ4EGmL9nGeKpUwONmmnBehMcTh4u6l+zyjgcQ0QKYjW+U/uop4DG01ZQXjYmWJw8ndy/Zl+ExF/4YvHDdI49ZVvssd2F6d/f3kfcYftP1PXYXEEEc22CI0b3o8HjnFxyLX+AsRhk75n6mqjs6u3RntIP7rOn9OxtPlFehaWLw8ucjaMLiP02+xvetftMd2F6FOnw3afqaq+zq74lmlrQP3WVX6djajvKK80Xhi8PHlL9m0YXEfpt9Yb3rX7THdhehTp8N2n6nv4bEX/AIbb9nepeExzTvBenuOnw/afqcftHk3jhiKj6VAOa7L5TmwYHDMOte79NpSo4aNOejV/2zzcXONSq5R5Gp2wtpl2b8OzrH8OCb3ILv8ALLuuc5I2bydxxxDKlagGhrXCQWb5MnpEkydVwfU6M6+HcIavT9nThKkYVVKXLU6LwPW8z5jvXzHCMX2fVHr/AHtDtfseB63mfMd6cIxfZ9UPvaHa/Y8D1vM+Y704Ri+z6ofe0O1+x4HreZ8x3pwjF9n1Q+9odr9jwPW8z5jvThGL7Pqh97Q7X7Hget5nzHenCMX2fVD72h2v2PA9bzPmO9OEYvs+qH3tDtfseB63mfMd6cIxfZ9UPvaHa/Y8D1vM+Y704Ri+z6ofe0O1+x4HreZ8x3pwjF9n1Q+9odr9jwPW8z5jvThGL7Pqh97Q7X7Hget5nzHenCMX2fVD72h2v2X238U+nTBpkBxeG3Ei8r6nHVp0qd4c7pa955ODpQqTtPlZso37Rxo833W9q8l43GLmkegsLhXuRPGPE+c33AufjFfu8jbh9DZ+Y8Y8T5zfcCcYr93kOH0Nn5jxjxPnN9wJxiv3eQ4fQ2fmPGPE+c33AnGK/d5Dh9DZ+Zacndr1qtXLUILcpNmgXELu+n4+rXquErWtc48bhKVKnmhzuWj8VXBMUcwkwQ4NtNtXGeM232tf2jyzynisRMOotGsEOn8hInqzCN3lBSDB2JxQAHMsJgSQ7o9cAmevsTQE7BVHuYDUZkdJls5rTa/WLqAb0AQBAEAQBAEAQBAEAQBAEAQBAEAQBAEAQBAEAQBAVvKBjDT/AIji0ZxcDMZvuXLjqUKtPLNtK/Ua0a7oyzJFBkoRHPVY/wCH3LyfsKFrZ5nVxR9lGHMYb9Wp8Mf3KnDcN2pehPFpbIcxhv1anwx/cnDcN2peg4rLZDmMN+rU+GP7k4bhu1L0HFZbIcxhv1anwx/cnDcN2peg4rLZFjsGlRFX+G97nZTYsDRFt8lduBwlGjUzQbbt1mNfHOvHK0ddUyCJAv1T9F7JyGOdnD+k9yAZ2cP6T3IBnZw/pPcgGdnD+k9yA8z0+H9J7kAz0+H9J7k0Az0+H9J7k0BnTDDoB7I+qAz5pvAexTYDmm8B7EsDzmm8B7EsDwsbwCWFzU6rTHBTkK50G1aZ3BMgzo3Ck3gPYosWPeabwHsSwHNN4D2JYDmm8B7EsBzTeA9iWA5pvAexLAxe1guQAgMA6n/KoB7mp/ypoDJrWHQBAMrOA9imxFxlZwHsSwuMrOA9iWFzm+VlJ5pDm2F5FRpygTa/yXNXi2tNyJ8tDmx+I9DdPEtJJ7bLmUJdkprseRiPQne6e7/PkmSXZGuxFr4TEucSMPUbO4NMKjpTb5ENPY1/gMV+hV9wp0M9iLPYHZ+J/Qq+6U6Gews9i55J4Ss2vNSk9jcjruBAm28rahTkp3aLwTud5iaJdw0IIO8GO5d5oRBs48f6ndfegPPBhmZ/qd3oDN2AJM2B4guBQHjNnkEGdDN3OP1KAzZgiDIyzJO/UoCRD/5fmgEP/l+aAxw1Atmd/WTvJN3HidNyAkIDxxhARQQ65MCYG6T/AO1ZvKUSzGuuGUxmqPkbge4aqs6qgrvQtCk5O3MhN29TExTcIJAs0TfUXXK8ZHvN44aX8G7ZO2G4h1VgYW82QLkdKRqBuvIV6OIVRtLqFWg4JN9ZOwtUFuq6ZLU5ovQzGIbMSoysnMjZmUFhKA9QBARdo4c1GZWmDxQFU7YDi0B1VwcCYcxxbqeFwe0+qFD1C0Vh4Adaa9SwA8qNN5tqlgWmAwppsyzMACSZJgbzxUoELHNxGYmkWZcohrhckTMHS8jsy9auZmGDbiszDUNPL+ZomR0TpaJzRv0HWoBaKQc9yrrllIHMWzUaCQYsQVxYn+nxLTdkc2/E9GRiL+bnv2TmXHl0vmM795kK4JtiR1dI3+anL/2Jv3kfE48tiK2aeDjb5qjTXWRc0eFnee73iovLdjMPCzvPd7xT8t2Mxcclse59fKXE9Bxgkngt8PfPzLQd2fQV6RoEAQBAEAQBAEAQBAR6xkhvHXsVlorlXq7HPbexxe7m22Y114jpRuPAT9F5mJrZnlXI7qNGyUiE9sAA6g9sfsuZ8joRiCAbqpJo2dtoYM1c9POXGQ5pAe6077R7Lneu76dSm87S8d3scv1PEQhGGuu3+f8AB1mz69LEsbUp2E3Gh6w4BelLNB2Z50HGosyIGH5TYZ9V1FwLSHZWkizjMWjT1wrSpyjHMUjXhKWQtebZGYVOh2iPasukTV9Dfo2nYz5uBma6RruMjtUqSZDi0SKbpEqGWTMlBIQBAEB47RAUm0sTkd/uuZpPQzjd7LfVWZWMbkU7UBmMQeqKMxJtdLk5Gb6O0A0kOqucR/8AWP2S46NmrlRzfNxUp84C8Q2S28He2/8A7XJiGkuVxK1tTmDSww1wn/cq964867HqzP8AHYGlhtPwn/cqd6Z12P2NNjA/hfRh8Wp3p0kez6j8djycJ6M34tTvUdJHs+o/HYThPRm/Fqd6dJHs+o/HYteTZoc9/Cohjsp6Qe51rWhy2oTTlZRsWha+iO6XoFwgCAIAgCAIAgCA113wFKRDdkQsVim0RmcJeQY/zcNFlXrqmi9Gi5s5x7/zWkyZ6yd3BeVJvnuejG3LY0AmSq3LGUcVAKDlE084B/ILetwP0X0P0y3QeLPnfql+n8EV+HrvpuDmOLXbi0wu9pPmefGUou6Zls+p/GpkiTnAnWZMfus6yvSku5mtB2qxfev2dbVpS0g6H/LL5NH1slc6Hk8AGEjyQA2NTLZk+sQfWvRwi0bXxnFiHayfUWWEPRC7ZczljyNyqWCAIAgPHICh2pWcKjWh9MC1j5W6bKzJpEMYh5sDSJ01JnSdO0KpqSKeJbA6QmBMcd/zQkw5WYV1SmAx7GEPa6XuyiwO+Ddc2IV1zt/JzSV0cycBiYy/iMLGn+4P7Fy9Vsy8ymV7nv4LExH4jCxwFSPozt9qf/S8xle5GqbDquJJr4aSST/GOpv5qrkXaXmMr3MfANX9fDfGP9qdGu0vMjI9x4Bq/r4b4x/tTJHtLzGR7lvyX2U+nWzOq0XDI4QypmdcjdAstqEUpXun/DLwjZnfrvLhAEAQBAEAQBAEBHdd19G39atyRW12cXyl2jIe4OILoDImbEb91gfauXBx6bEOTV0viNMbPocPlTs3t6lBg9ovaXOJLtJDibj268DuW/1W1OgsqXP5Yw+jp1a7Um+Xy5d4TEtqCWHtB1b/AJxXhxknqj3Z03F2ZuUlCr25hmHK7NlNgAbyL7gJ36r0cJ9QjQjkqcu7n/4efi/ps8TLPT59/L/0p6mGI0g9TTeOMQvVo46hVeWMte/Q8mv9OxFGOacdO7U8wP8Au0/+bfqFvV/45fw/0c1H/kj/ACv2doGmND7F8ikz7B2J/J6sW1HNNmu0m3SGkdo/ZdmElaTT6zlxEbq6LyiMpLd2o7F6b1VzhWjsSFUsEAQBAeOQHP7XeQ9v8IOt5RI4DirMiEspA56ADzF72BE7hI6rfJRYv0ncb8I1jh06YZBsLGRxEf5ZQ7jpEY8uKwZSBOnONnsgrlxP9Ou5nPkci7adCPz5vVE+3Rcf4WMroxdtOjNsxaRxuDO6+kduqi0Li6MMXtGlbmy7UyXRcboUSUf7Q2iP4R6/mq2IueHaPWlkLl7yNxefERM9Bx+YW+HX5l6b1PpS9M1CAIAgCAIAgMXmAgZGkn87QYkjgDvN/wDIV/Az13MGO6T2O82bbxpZJJWuE3do+S18W9wh7nEbgSTHt0K76cIRV4xtfuseROpOX9Tb/l3PMK3yt8iY7HBcH1eN8M3s1+z0fosrYtLdP9XN9CuWOlpgj/II4L5RSaeh9lKKkrMuKm1AKbXAdIyI/KCI65Ivouh1bRTOVYf8mr6FNVeXHMSSd5WDbbuzqSSVkKzvJg9KOvzj9Eb5EJcyVs+m19VsgyDmkGJIE9K1779V6eH+pVlF05a6c3z/ANnk4r6VQclVj+LTvZcn7F9J/wAK5zRmYqQ4HgQey82Up2ZDV0da+oCG1GmRv7P/AAV7kXdHky0dyU10qCx6gCAIDxyA5nbz6YeC5ryeIBI0Gn0VjMgTThpyvIFhINu2d10JJVLHNb0QwuAjdO7ddQ1cEzlPinU2gtiS9rbgHUHiuWvKSX47lpOyKMYvEfye6y+mlusLmzVtyt2axtCvJHRkWjKzq6o3hRnq7kZma8TteqyA4tBM/lYf2USqVY82MzNPjA/i33Gdyjpqm5Gdjxgfxb7jO5OmqbjOyz5PbWdVq5SRGUmzWjSOAWtCpOU7MtGV2duvQLhAEAQBAEAQGNQSCiIZErNcWty5JBAfmmcmhykaGNCrdZR3aNGPxDm0qzqTQXtbaZOYAdVzvhUq5lC6LQazeXkfNquGd+dofYkETu1DiBuFwOrrXnU8ZisOmpa31V7v+fM9GrgcJiWmtLaO1l/HkRA8AkBgBiI6W8cCVlW+pV6sHTmlZ9xph/pmGpVFOm3ePf8As3Uabc0OMu4AwAeBPX1e1cKius9JyvyJTcJUewENygE9Em82nX1b9ys6cmjNVornfX51GLNmVCYIj1gT2Xuioyb1JlXgldakZ75m0RaIgtjcQbyN6rUi4ycWTSqRqQzR+PrLXYdEXedZyjqtf6/JaUo6XMsRN/0li8SCDcGxWpyvXmGNtAtAIB4Wt+y0pNRmm+S1M6kW4OMdrIsuTGK5lgoPOZkuyuiC0EzDhOknVepHFRrS2Z5yw0qELN3X6OgyPaYaJG4zp1Le6fMpZrRGUubd0R1blGj5E6rmSAqlz1AeOQFRi4NQBzwABMaGIGhiNY9oVzMgBloNVuY5Y6LovfSOH0Kgkc0RIdVbIMeS7uQGfK6hTfTio5zBnaQWAEzB4+tcmIy5fyJklbU5Pwbh/SMR7rO9cd6e7KWW48GYb0jEe6zvS9Pdi0dzw7Lw369f3Gd6XpbsWjuPBOF/Xr+4zvS9LdkZYjwThv16/uM70vS3ZOWO5a8mcDQZWmnUqudkIhzWgRInRbUMmb8bloJX0O8XeXCAIAgCAIAgCA1upA7lNyLI1vGUyBbf2KVqQ9NTg+VOy20qzTTzNY+MoaCGsJNyX6X1jqK46mBdebea1lojanj44WKgoKzfp1t9+xTk5che0FxB6WbpQCYPXrYngvImnBpTWp7cGqizQejsKWTMAGiC3UwXTB36bp03q+HjGdSMGuf7szPEydOnKouat4q/L1ZaYXMKbZlzonW9zPylTG+VXMqztJ2RIquDWlxOgJ9fD1m3rU3srsiMczsUGJYXOzzAIEuNp4k9fUOCpChVrSWRN36+o6J4ilQi88krdXX5ErYOMYKmQmGu3m0umwHCxhewvpeSkuuV9f4PCl9X6WvtG2l9zpjgBvJjda4PWsPtO86fue4x2jALY1I+Q0/dZ4lKLVi9Btp3ILbnpAiHAi+sXBtu6lzxk4tSRrKKmnGS0Nm09uYsCzmhoHlNAk7rg6E9Smpiq9tGrbm1LDYdvk77HS7Ia8YZnOkl7rmTJ6Rn6L08KpdGs/Pmebi3HpGocuRat0WxkeoDx2iAjZWnUD5K5mObbwbw0CABjeA+SAo+WNKo6mOaYXuFRpgXsAVx14trTctNOxzBZid+DPurmyT7JS0tjB1HEnTCOGn5eBB+adHPsiz2M2sxQ/8AhuNou2Se0qck+yLS2IlXZ+KJJ/D1BO4NsOxZujPYi0tjHwbiv0Knup0M9hlkXHJTBV2V5qUnsbkddwgTIW1CnKM7tFoJp6n0Jd5oEAQBAEAQBAEAQHhCAhYvDtcx1OoJpuEG5EDhI3K3PkZyStlfI5yryFY53+6ebBJAyy4CZDcxOgM3jeuXF4dYialydrPv2OjCVPt6bh/Ur3V+r47M3M5GUQ/O6o8tiIkDcBOYX9nFZ08DGE8yb05GtbFyqQyOyTvfvLCpsak5gFEBmUxME265K0q4WLWmhlSrW7ziOUdOrTqFhLspGYA2gAlolt9SCfWF5GKi6csrZ6+EkpxUlHe7KsYQ1HtggZgBfWw6Qjq19a+gweIisEpQ/tVn/P8As+a+oYWo8c4y/ud1/H+iwZsJgJlzsu4AAH1m/wBFm/q2mkdTRfSPy1lodHgq4DWsJJIsCYJI3TELmWMU3+St/B2fauCsne25txFZjm7zfd+X26ys69WE1ZGtGnKLuyBWe1gL3Ot1AknqXHJpK7Z1wi5OyNGxaZxlYNjLTpw54mTvgHtj6pQpuvNdlczSrUhh4tJ/k/1ud55TuptvWve5I8PmyQqlggCAQgEIBCA5jllWLaYIMTUaJmNx1XJif6fErN6HNc+2bYi3WTMe3WN3V2TyZF2il+8gnah84+0rPXcrc88KO84+0pruMw8KO84+0pruMwO1HecfeKnXcZi45KY4vrwST0HGJJ4LfD3zl4O7Poa9I0CAIAgCAIAgCAIAgPCEBqOGCnMyuVHooNG5LsZUQ8Q12YNaGgOd0y6D0RuAOs3HVMqJXdrFoWV3ez0t3nDcs69b8W8DMAGsLIgWA1neMxNiu3DpZNTysVKXS2RC2Oxzqj3ky1uZovoSRpwEfULk+o1IxpZOt/4Or6bTlKtn6o39S0leCe+ZUbEEg6xIEwTvPUrRKsr9g4yvUp1TUolrmVXtpg9F1VjbB0GAJOn7rWrTjGyi9TKnOdm3rYt2bMdiYYDDZBc7gBOnWVnCg6ry+Zv0ypfl5HWUKDabRSpANa0RPD17z1r2KdOMIpLkeXUqyqSbfM2trNbYblezZTMkb2PnRVsWTuZISEAQBAEBVbVwNOtLKrQ5sgwSReOorKcVLRhpPmVnixhP0R7z/wC5U6GGxGSI8WMJ+iPef/cnQw2GSI8WMJ+iPef/AHJ0MNhkiPFjCfoj3n/3J0MNhkiPFjCfoj3n/wBydDDYZIkjBbFoUXZ6VMNdETLjY9pKmNOMXdIKKXI6BbkhAEAQBAEAQBAEAQBAEAQGurTkKU7ENXKblDgmVqDzUaSaYLrWJAEn1EbuISdWVGLnHYqqEa7UJ7nIbL5vpCkHASJaTMTaRc8I9QXjVMQ8RLMz0oYKOFVo9ZMYAbggjcRBB9aoaWaephUpAlvRm/AkgwQCOF/qrRSdysuafzlYF5tad08LTf6KhNzrNiOAoF/5jJcesf8AiF6mEScb7nFiG7kwAZQOJE+tdfWc3UZsqgl1NvRcA1xtYZpi+h0KpfUurLQ9pCHEdis+RC5m9VLBAEAQBAU229oCj0i1zpcGgNiSSOvsXNXrKkrtXBUN5Tg6UKx7ACD2EGFzLHX5QkLnp5Tga0Ko7co3TrPao++/6P0FzCryra2M1GqJ0nLfsvfUJL6go84P0FzDxxp/pVPa3vVeJQ7L9BceONP9Kp7W96cSh2X6C5L2XyiZXqc21j2mCZMRbsK2oYyNWeVJoXOqXeAgCAIAgCAIAgCAIAgCAIAgIbmyag0BbBPDVTL+krH+o+SMGWzSYFpkyQvluT0Pp4xWVL/f7LbZeMY1ha4kXJmCREDX1relJZbMwrU5SldG3aVY83mpukBwlzTp2+uFecmo3i/IzpQWa015mGF2iCGioQDEzBAPSLd2/uKtF3p5pFalP88sTq+S+Oa+nVaJe1lzA1kGwG/T5ruwVS6aXUcOLpONnLrLd+GBAMlrYkg2i079F6CnZXZxZL8g5pa4RBJbAedY6+PapVnqG2tCTSZHaqtlkjYoJCAIAgCApOUGHpuY91XPlpg1egQHdFs2mywq0o1NJdWpEmkrspOTbMPjKXOUnYprQ7JDnsBBtubNrrKOGg1o5eZWnLPBTSaT3LM7CoGxr1bHQ1BuniO1T9nDd+ZY9fyUoVAJqVXASB0wY4xZVlgKcubfmLGHiVh+NT3h3KvDqPf5iw8SsPxqe8O5OHUe/wAxYYLYNKhVLmc5IES5wLTMyI1m3zWlPB06Us0b3JsX+Jq5RN4toJNyB7BMrsSu7EN2Vyvbtph0bW6/4Rtprbr0WnQy3XmZdPHZ+Rv/AB8Ma8ioA4aZZcLONxHV8wq5PyauW6RZVKxpdthoMZK2kzzRt2216t29W6F7rzKuutn5E7CV84kZgODm5TqRoQs5Rs7GkZZlc3qCwQBAEAQBAEAQHhQFDylqEYSrGrzl1AsTGp6vqscXGcqbjBXb2NcLKnCopVGklufOG4Z3mu9h7l4Do1Fzi/JnvKtSfKS80bAxxYAMxuZAnqNwP8sijJrREuUU9WhRpZQS90MdoBq438oT5MxeESsrsq28z5dXy5m8jK6QyejETpuyyfbv4qzl+DWnUQoWnm1O15BbPqU2VH1AW5y3K0iDAm5B0mfkvS+n0pRi5S0uedj6sZySjrYj8q+UjS2ph6WbMTkc4W6iG8eCri8WmnThz5F8JhGmqkuXM6VjcrKQcZcA0E6TDYJXp001Gz2PMqtOV1ub24gaSrZSuZG5VLBAEAQBAVW18nN1+cnJzb82XysuW8TvhUfWWjT6RqG+hxnInlJgmOp4bDMxIFWoSDU5oguAm5DpiyyhVhfKj0qn0WrhqLbmmo9V234aHezRmehItu+nqXQeWSKOWOjEdWiAzQBAVFTCkVS+bG0e1QwTdp4g06b6gGYsY5wbxIEwrLVkpXZX7F20+tTpvdRc0vLpjRsOy3JA7VLjZiSs7Fg6sc0ZHXIaT6pns61FityRk7faVBJi5u+/tQGxAEAQBAEAQBAEAKArNo4IVqVSid4JaeB3H1GFpGWVqRjOGeLgz5TXpFrsrrETbeCLH5r0M3UeM42ZvqVniBncIDbTobH2qqS2LuUtzJ9F1QFzWlwBuAM2U7usDh/4Xy2PwcqFS8buL5d3cfX/AE/GwxNK1S2Zc1vs/nWX/IvCU34l2cS5jWlg3ToT2gxHaVXBQjKq83UtDXGzlGmrdb1O0bVc6prDWzI47r/Ve40lE8NNuR86pU24jHDJ5L62f/8AIdmJ9YB9q+dilVxH48mz6GayYf8ALml69R9GqNDqsHQN9pnuX0S0ifPNXka+bqZ6hdlFMNDabQbzqXG1r2i+iJ6d9yLSu9uons0CoanqAIAgCAqdssYaVcVJyGk8Py+Vly3jrhV6yJSyxbZwnIvkhswVMNiMOMSHMc40xUqAgHpAy0cbrz39QoxxXQZXmdterlcvQi61BVo8tf3Y+i5qJv0bdg6tF6RUlMaALAAdSAyQBAQa+p7VDBltXNzVTI4NdkflcTAaYsSd3ajTasuZenKMZpz5J6/x1kHYTa3MNz1Wvd05cHB4Jkx0o0A+iiEZRVp8y+JnSnUcqOker5r1k7E06pPQe0W3jfe/03q+hhqSwoJPH6IDJAEAQBAEAQBAEAQGiqOk09cfJWXIq+aPmnKejlxVWfOJB7el+67qesUzya6tUZhV2I8vfBAANnOBEze1jouWWOpRim+vbWx0r6fVlOSj1db6yxoZabS0TDIkkamJzTvPZpovErVZVp5n4HtUKUKFPKurm9y45H7IyE4lzoDw7K0tILWl2pnjAt1rfC4Vwk5vr9ycRi1VgopeZ0FIQ6To6fmvReqseetHcpdhcmTQrvquc0t6QYAIgEgyeEC0LzsPg3TqObf8HpYjFqpTUEv5L2nTmXbyZH+di9BvqPOSvqZileSZUXJtublBYIAgCAICt2iGltUVPIyOzQYOXLe56lCV5WKzScWmcRydwOzG4qk6g6oauboTVYRMHUA3tKvLCpflmWnedGG+p1KWFWCgvw15rXV35/yd819I+b7I0VTE3MrtNg4e1AbUAQEGvqe1QwNshvM1c85ebfmiJiLxNpR1OiWfbXyJVLpf/wA99PMpNjDCihTjPlGbLmuSDUgzlEeUUp4n7ldKuv8AxoRLC/avoX1f51LOqaFRvOHNHRb+YfmDhY9ZCvqiuhtwNeiyGUzrcC51jee0KHclWJ79FBJkgCAIAgCAIAgCAIDXXbI6xdSiGjnuUeyqVUNrOaZsHEGLX19dp7FSrialCN46oiOFp13+Wj7ivrGV4fXc9jqsR8JhqlWrkGXKQCDvab5ieqI9ZXXTpwlBJP8AK/kjllOpGo72y203udkKIAbTGjY/wr04RyxscU3mZJcwEQlxY18xxJI4SrXIym0BVLHqAIAgCAIAgK7HuaBVLwS3I7MBqRlvEqubK77FoU3UkoLr0OQ2DjMCcRSFKlVDy7okhkAwdYMqfvs/4259x3VfoVShB1XJad79ju/w7fNHsUnnhuHaNGger1IDagCAg19T2qGDdjj0HWB6LrESD2hVqO0G+4vT1kv5K3DY4sawBrQDNgIjpbgPWqYZ5qaf6LYj8ajXMkYPaLnlwLQIaHanfK3aMUyO7bDul0W201Pna6bgFNiLlpSeSwExJ4aa9yqWNyAIAgCAIAgCAIAgPCgK/FUi6lVaLG/7FUrxcoNdxNF5ZeJTYfYr3tnMwT29y8+GFlJXudsq6i7FxgcCKDDBzOJu7TstwC7qFFQVjkq1XLUm0acDr3lbNmaVjaoJCAIAgCAIAgCA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data:image/jpeg;base64,/9j/4AAQSkZJRgABAQAAAQABAAD/2wCEAAkGBxQTEhQUEhQWFhUXFxgXGBcYFhkWGBUXHRgYGB0cFxcZHSggHB0mGxwZITEhJSorLi4uGB8zODMsNygtLisBCgoKDg0OGxAQGy0kICQsLCwsLCw0NCwsLCwwLCwsLCwsLCwvLCwsLCwsLCwsLCwsLCwsLCwsLCwsLCwsLCwsLP/AABEIALYBFQMBEQACEQEDEQH/xAAbAAEAAgMBAQAAAAAAAAAAAAAABAUCAwYBB//EAEUQAAEDAgMDBgwEBQMEAwEAAAEAAhEDIQQSMQVBUQYTImFx0RUWMlJUgZGSk6Gx4hRCU8EjYqLS8AczckOj4fFEY4IX/8QAGgEBAAMBAQEAAAAAAAAAAAAAAAECAwQFBv/EADURAAIBAgQCCQQBBAMBAQAAAAABAgMRBBIhURUxE0FSYYGRodHwBRQisXEyQsHhM2LxgiP/2gAMAwEAAhEDEQA/APtOAH8Mev6lQgVO2OUbKLwyWAlwbmqOytzcBvJ+Q4qJSjHmwScJtN2ZrarWtzeQ9rszHnhO46qwGP2rlJawAkWJIc6+8Na27iJEmwExMoDLZ+1M5hwAvAIkXicrmuEtMA8QY13ICzhAIQCEAhAIQCEAhAIQCEAhAIQCEAhAIQCEAhAIQCEAhAIQETGVKjSObYHjfJA3jSeqfkgNX4mtBPM3tAzt4GTPbA9aA3Yl9QeQ3Nraw3CBJIjfe+iA0MxFeQDRAEiTnBgTe28xJQEihUeZzMy3tcOkR1aXQEX8TXH/AEAevO1s2O6+htqgJmHe4tJe3Kb2nNbjKA2Bp4/JAe5Tx+SAZTx+SA1YPyB6/qVCB895X8j3VaH4kVelSpPc5mWQ85i8kOkQYMXnQLlxNFz/ACT5Ihoi/wCm3PVMLWpy0UWPDmH8zavRdYebF+09qrg27NdQRN/1B2eazDXZVy8y01MoB6RtcOBsR0rxvK0xMHKOZPlqGTeQmLc+hRdWLSfJmZcQCMhfP5pjTqMq+Hk3TVwjoNpcp8PQe6m9xzMDS4ATAdEfUe1bEmkcsML0OmemA5vRNw4kA9UkRfiOIQGJ5Z4W/SdYxGXfYn2Zmz/yCAyxPLHC03FrnOtckMJESWi44uBHaOyQNuzeU9Cu5rKRcS6I6MQC3OCeogH1ghAXSAIAgCAIAgCAIAgCAIAgCAIAgCAIAgCAIAgCAx5sIBkCAZAgNeE8kev6lAVW0MFUAqsDedpVQQWTDmZhlOWd0blEldWYKvkvyXNFrGkFjWZpObpViSCc4FgLC17ABUp0lBWQSLDbGxi/MGiWvDgW2npSXAgkAgknQggnXhdpNWYMtj7FyZcwDWtiGiLlohthYADQSTpJsiSSsgaNqbKxj61R1KrRbTdlyhzA4gBoBB6OhcAddw0Ugh+AscGsAq4cPElzubEEyT5OTqYJ/lmLwAJmzNiV21AazqLqQDhkFNpLrjLmOQeSABI1ygwJgAXrMHTAgU2AcA0AW03ID2lhWN8ljWxpDQPogNyAIAgCAIAgCAIAgCAIAgCAIAgCAIAgCAIAgCAIAgCA5fF8pXUnupiiHBp8rnMszfTKY1Xl4j6vQoVHTkpXWyXudlLA1KkFNWs/mxq8cX+jj432LHj2G2l5L3NOG1t188B44P8ARx8b7E49htpeS9yOG1t188B44v8ARx8b7E49htpeS9yeG1t188AOWD/Rx8b7E47hn1S8l7kcNrbrz/0PHF/o4+N9icewu0vJe5PDa26+eA8cX+jj432Jx7DbS8l7kcNrbr54Dxxf6OPjfYnHsNtLyXuTw2tuvngPHF/o4+N9icew20vJe5HDa26+eA8cX+jj432Jx7DbS8l7k8Nrbr54Dxxf6OPjfYnHsNtLyXuRw2tuvngPHF/o4+N9icew20vJe5PDa26+eA8cX+jj432Jx7DbS8l7kcNrbr54Dxwf6OPjfYnHsM+qXkvccNrbr54Dxxf6OPjfYnHsNtLyXuTw2tuvngPHF/o4+N9icew20vJe5HDa26+eA8cX+jj432Jx7C7S8l7jhtbdfPAeOL/Rx8b7E49htpeS9xw2tuvngPHF/o4+N9icew20vJe5PDa26+eA8cX+jj432Jx7DbS8l7jhtbdfPAqcd/qi2k9zHYZxLYmKgIuAdcvWvTw2IjiKaqQ5Pc46tJ05uEuZo/8A65T9Ff8AEb3LczJGz/8AVBtZ4YzDOkyb1ABbsasMTiIYem6k72WxpSpSqyyx5lr44v8ARx8b7F5nHsNtLyXudfDa26+eA8cX+jj432Jx7DbS8l7jhtbdfPAeOL/Rx8b7E49htpeS9xw2tuvngPHF/o4+N9icew20vJe44bW3XzwHji/0cfG+xOPYbaXkvccNrbr54Dxxf6OPjfYnHsNtLyXuOG1t188B44v9HHxvsTj2G2l5L3HDa26+eA8cX+jj432Jx7DbS8l7jhtbdfPAeOL/AEcfG+xOPYbaXkvccNrbr54Dxxf6OPjfYnHsNtLyXuOG1t188B44v9HHxvsTj2G2l5L3HDa26+eA8cX+jj432Jx7DbS8l7jhtbdfPAj7R2fVNZ72NkTY24AaFcOOwGJnipVacdOrlsdOHxNGNFQk9f8AZg/B4ggg0xf/AI9+qxlgsdJNOC1/g0WIw6d837NdHZ1dujPaR3rOn9PxtPlBehaWLw8ucjd+GxGnNtjsb3rb7XHWtkXoU6fDdp+pobsuuDIZe+8b/WueP0zGRlmUfVGjxmHatmNz8JiD/wBNvy71vLB45/2L09zNYjDr+5+vsBhcRrzY1J3akza9kWExyd8i9PcdPhu0zVW2dXdE0xbhA/dZVfp2Mqc4L0LxxWHjyl+zYzCYgf8ATBjScpj5rSODxyVsifkVeIw7/u/YOExH6Y0jdpIPHqCPBY5/2Llbq9+4fcYftfsy/DYj9Nvy+sq32mO7C9Pcjp8N2n88DCrgsQ4EGmL9nGeKpUwONmmnBehMcTh4u6l+zyjgcQ0QKYjW+U/uop4DG01ZQXjYmWJw8ndy/Zl+ExF/4YvHDdI49ZVvssd2F6d/f3kfcYftP1PXYXEEEc22CI0b3o8HjnFxyLX+AsRhk75n6mqjs6u3RntIP7rOn9OxtPlFehaWLw8ucjaMLiP02+xvetftMd2F6FOnw3afqaq+zq74lmlrQP3WVX6djajvKK80Xhi8PHlL9m0YXEfpt9Yb3rX7THdhehTp8N2n6nv4bEX/AIbb9nepeExzTvBenuOnw/afqcftHk3jhiKj6VAOa7L5TmwYHDMOte79NpSo4aNOejV/2zzcXONSq5R5Gp2wtpl2b8OzrH8OCb3ILv8ALLuuc5I2bydxxxDKlagGhrXCQWb5MnpEkydVwfU6M6+HcIavT9nThKkYVVKXLU6LwPW8z5jvXzHCMX2fVHr/AHtDtfseB63mfMd6cIxfZ9UPvaHa/Y8D1vM+Y704Ri+z6ofe0O1+x4HreZ8x3pwjF9n1Q+9odr9jwPW8z5jvThGL7Pqh97Q7X7Hget5nzHenCMX2fVD72h2v2PA9bzPmO9OEYvs+qH3tDtfseB63mfMd6cIxfZ9UPvaHa/Y8D1vM+Y704Ri+z6ofe0O1+x4HreZ8x3pwjF9n1Q+9odr9jwPW8z5jvThGL7Pqh97Q7X7Hget5nzHenCMX2fVD72h2v2X238U+nTBpkBxeG3Ei8r6nHVp0qd4c7pa955ODpQqTtPlZso37Rxo833W9q8l43GLmkegsLhXuRPGPE+c33AufjFfu8jbh9DZ+Y8Y8T5zfcCcYr93kOH0Nn5jxjxPnN9wJxiv3eQ4fQ2fmPGPE+c33AnGK/d5Dh9DZ+Zacndr1qtXLUILcpNmgXELu+n4+rXquErWtc48bhKVKnmhzuWj8VXBMUcwkwQ4NtNtXGeM232tf2jyzynisRMOotGsEOn8hInqzCN3lBSDB2JxQAHMsJgSQ7o9cAmevsTQE7BVHuYDUZkdJls5rTa/WLqAb0AQBAEAQBAEAQBAEAQBAEAQBAEAQBAEAQBAEAQBAVvKBjDT/AIji0ZxcDMZvuXLjqUKtPLNtK/Ua0a7oyzJFBkoRHPVY/wCH3LyfsKFrZ5nVxR9lGHMYb9Wp8Mf3KnDcN2pehPFpbIcxhv1anwx/cnDcN2peg4rLZDmMN+rU+GP7k4bhu1L0HFZbIcxhv1anwx/cnDcN2peg4rLZFjsGlRFX+G97nZTYsDRFt8lduBwlGjUzQbbt1mNfHOvHK0ddUyCJAv1T9F7JyGOdnD+k9yAZ2cP6T3IBnZw/pPcgGdnD+k9yA8z0+H9J7kAz0+H9J7k0Az0+H9J7k0BnTDDoB7I+qAz5pvAexTYDmm8B7EsDzmm8B7EsDwsbwCWFzU6rTHBTkK50G1aZ3BMgzo3Ck3gPYosWPeabwHsSwHNN4D2JYDmm8B7EsBzTeA9iWA5pvAexLAxe1guQAgMA6n/KoB7mp/ypoDJrWHQBAMrOA9imxFxlZwHsSwuMrOA9iWFzm+VlJ5pDm2F5FRpygTa/yXNXi2tNyJ8tDmx+I9DdPEtJJ7bLmUJdkprseRiPQne6e7/PkmSXZGuxFr4TEucSMPUbO4NMKjpTb5ENPY1/gMV+hV9wp0M9iLPYHZ+J/Qq+6U6Gews9i55J4Ss2vNSk9jcjruBAm28rahTkp3aLwTud5iaJdw0IIO8GO5d5oRBs48f6ndfegPPBhmZ/qd3oDN2AJM2B4guBQHjNnkEGdDN3OP1KAzZgiDIyzJO/UoCRD/5fmgEP/l+aAxw1Atmd/WTvJN3HidNyAkIDxxhARQQ65MCYG6T/AO1ZvKUSzGuuGUxmqPkbge4aqs6qgrvQtCk5O3MhN29TExTcIJAs0TfUXXK8ZHvN44aX8G7ZO2G4h1VgYW82QLkdKRqBuvIV6OIVRtLqFWg4JN9ZOwtUFuq6ZLU5ovQzGIbMSoysnMjZmUFhKA9QBARdo4c1GZWmDxQFU7YDi0B1VwcCYcxxbqeFwe0+qFD1C0Vh4Adaa9SwA8qNN5tqlgWmAwppsyzMACSZJgbzxUoELHNxGYmkWZcohrhckTMHS8jsy9auZmGDbiszDUNPL+ZomR0TpaJzRv0HWoBaKQc9yrrllIHMWzUaCQYsQVxYn+nxLTdkc2/E9GRiL+bnv2TmXHl0vmM795kK4JtiR1dI3+anL/2Jv3kfE48tiK2aeDjb5qjTXWRc0eFnee73iovLdjMPCzvPd7xT8t2Mxcclse59fKXE9Bxgkngt8PfPzLQd2fQV6RoEAQBAEAQBAEAQBAR6xkhvHXsVlorlXq7HPbexxe7m22Y114jpRuPAT9F5mJrZnlXI7qNGyUiE9sAA6g9sfsuZ8joRiCAbqpJo2dtoYM1c9POXGQ5pAe6077R7Lneu76dSm87S8d3scv1PEQhGGuu3+f8AB1mz69LEsbUp2E3Gh6w4BelLNB2Z50HGosyIGH5TYZ9V1FwLSHZWkizjMWjT1wrSpyjHMUjXhKWQtebZGYVOh2iPasukTV9Dfo2nYz5uBma6RruMjtUqSZDi0SKbpEqGWTMlBIQBAEB47RAUm0sTkd/uuZpPQzjd7LfVWZWMbkU7UBmMQeqKMxJtdLk5Gb6O0A0kOqucR/8AWP2S46NmrlRzfNxUp84C8Q2S28He2/8A7XJiGkuVxK1tTmDSww1wn/cq964867HqzP8AHYGlhtPwn/cqd6Z12P2NNjA/hfRh8Wp3p0kez6j8djycJ6M34tTvUdJHs+o/HYThPRm/Fqd6dJHs+o/HYteTZoc9/Cohjsp6Qe51rWhy2oTTlZRsWha+iO6XoFwgCAIAgCAIAgCA113wFKRDdkQsVim0RmcJeQY/zcNFlXrqmi9Gi5s5x7/zWkyZ6yd3BeVJvnuejG3LY0AmSq3LGUcVAKDlE084B/ILetwP0X0P0y3QeLPnfql+n8EV+HrvpuDmOLXbi0wu9pPmefGUou6Zls+p/GpkiTnAnWZMfus6yvSku5mtB2qxfev2dbVpS0g6H/LL5NH1slc6Hk8AGEjyQA2NTLZk+sQfWvRwi0bXxnFiHayfUWWEPRC7ZczljyNyqWCAIAgPHICh2pWcKjWh9MC1j5W6bKzJpEMYh5sDSJ01JnSdO0KpqSKeJbA6QmBMcd/zQkw5WYV1SmAx7GEPa6XuyiwO+Ddc2IV1zt/JzSV0cycBiYy/iMLGn+4P7Fy9Vsy8ymV7nv4LExH4jCxwFSPozt9qf/S8xle5GqbDquJJr4aSST/GOpv5qrkXaXmMr3MfANX9fDfGP9qdGu0vMjI9x4Bq/r4b4x/tTJHtLzGR7lvyX2U+nWzOq0XDI4QypmdcjdAstqEUpXun/DLwjZnfrvLhAEAQBAEAQBAEBHdd19G39atyRW12cXyl2jIe4OILoDImbEb91gfauXBx6bEOTV0viNMbPocPlTs3t6lBg9ovaXOJLtJDibj268DuW/1W1OgsqXP5Yw+jp1a7Um+Xy5d4TEtqCWHtB1b/AJxXhxknqj3Z03F2ZuUlCr25hmHK7NlNgAbyL7gJ36r0cJ9QjQjkqcu7n/4efi/ps8TLPT59/L/0p6mGI0g9TTeOMQvVo46hVeWMte/Q8mv9OxFGOacdO7U8wP8Au0/+bfqFvV/45fw/0c1H/kj/ACv2doGmND7F8ikz7B2J/J6sW1HNNmu0m3SGkdo/ZdmElaTT6zlxEbq6LyiMpLd2o7F6b1VzhWjsSFUsEAQBAeOQHP7XeQ9v8IOt5RI4DirMiEspA56ADzF72BE7hI6rfJRYv0ncb8I1jh06YZBsLGRxEf5ZQ7jpEY8uKwZSBOnONnsgrlxP9Ou5nPkci7adCPz5vVE+3Rcf4WMroxdtOjNsxaRxuDO6+kduqi0Li6MMXtGlbmy7UyXRcboUSUf7Q2iP4R6/mq2IueHaPWlkLl7yNxefERM9Bx+YW+HX5l6b1PpS9M1CAIAgCAIAgMXmAgZGkn87QYkjgDvN/wDIV/Az13MGO6T2O82bbxpZJJWuE3do+S18W9wh7nEbgSTHt0K76cIRV4xtfuseROpOX9Tb/l3PMK3yt8iY7HBcH1eN8M3s1+z0fosrYtLdP9XN9CuWOlpgj/II4L5RSaeh9lKKkrMuKm1AKbXAdIyI/KCI65Ivouh1bRTOVYf8mr6FNVeXHMSSd5WDbbuzqSSVkKzvJg9KOvzj9Eb5EJcyVs+m19VsgyDmkGJIE9K1779V6eH+pVlF05a6c3z/ANnk4r6VQclVj+LTvZcn7F9J/wAK5zRmYqQ4HgQey82Up2ZDV0da+oCG1GmRv7P/AAV7kXdHky0dyU10qCx6gCAIDxyA5nbz6YeC5ryeIBI0Gn0VjMgTThpyvIFhINu2d10JJVLHNb0QwuAjdO7ddQ1cEzlPinU2gtiS9rbgHUHiuWvKSX47lpOyKMYvEfye6y+mlusLmzVtyt2axtCvJHRkWjKzq6o3hRnq7kZma8TteqyA4tBM/lYf2USqVY82MzNPjA/i33Gdyjpqm5Gdjxgfxb7jO5OmqbjOyz5PbWdVq5SRGUmzWjSOAWtCpOU7MtGV2duvQLhAEAQBAEAQGNQSCiIZErNcWty5JBAfmmcmhykaGNCrdZR3aNGPxDm0qzqTQXtbaZOYAdVzvhUq5lC6LQazeXkfNquGd+dofYkETu1DiBuFwOrrXnU8ZisOmpa31V7v+fM9GrgcJiWmtLaO1l/HkRA8AkBgBiI6W8cCVlW+pV6sHTmlZ9xph/pmGpVFOm3ePf8As3Uabc0OMu4AwAeBPX1e1cKius9JyvyJTcJUewENygE9Em82nX1b9ys6cmjNVornfX51GLNmVCYIj1gT2Xuioyb1JlXgldakZ75m0RaIgtjcQbyN6rUi4ycWTSqRqQzR+PrLXYdEXedZyjqtf6/JaUo6XMsRN/0li8SCDcGxWpyvXmGNtAtAIB4Wt+y0pNRmm+S1M6kW4OMdrIsuTGK5lgoPOZkuyuiC0EzDhOknVepHFRrS2Z5yw0qELN3X6OgyPaYaJG4zp1Le6fMpZrRGUubd0R1blGj5E6rmSAqlz1AeOQFRi4NQBzwABMaGIGhiNY9oVzMgBloNVuY5Y6LovfSOH0Kgkc0RIdVbIMeS7uQGfK6hTfTio5zBnaQWAEzB4+tcmIy5fyJklbU5Pwbh/SMR7rO9cd6e7KWW48GYb0jEe6zvS9Pdi0dzw7Lw369f3Gd6XpbsWjuPBOF/Xr+4zvS9LdkZYjwThv16/uM70vS3ZOWO5a8mcDQZWmnUqudkIhzWgRInRbUMmb8bloJX0O8XeXCAIAgCAIAgCA1upA7lNyLI1vGUyBbf2KVqQ9NTg+VOy20qzTTzNY+MoaCGsJNyX6X1jqK46mBdebea1lojanj44WKgoKzfp1t9+xTk5che0FxB6WbpQCYPXrYngvImnBpTWp7cGqizQejsKWTMAGiC3UwXTB36bp03q+HjGdSMGuf7szPEydOnKouat4q/L1ZaYXMKbZlzonW9zPylTG+VXMqztJ2RIquDWlxOgJ9fD1m3rU3srsiMczsUGJYXOzzAIEuNp4k9fUOCpChVrSWRN36+o6J4ilQi88krdXX5ErYOMYKmQmGu3m0umwHCxhewvpeSkuuV9f4PCl9X6WvtG2l9zpjgBvJjda4PWsPtO86fue4x2jALY1I+Q0/dZ4lKLVi9Btp3ILbnpAiHAi+sXBtu6lzxk4tSRrKKmnGS0Nm09uYsCzmhoHlNAk7rg6E9Smpiq9tGrbm1LDYdvk77HS7Ia8YZnOkl7rmTJ6Rn6L08KpdGs/Pmebi3HpGocuRat0WxkeoDx2iAjZWnUD5K5mObbwbw0CABjeA+SAo+WNKo6mOaYXuFRpgXsAVx14trTctNOxzBZid+DPurmyT7JS0tjB1HEnTCOGn5eBB+adHPsiz2M2sxQ/8AhuNou2Se0qck+yLS2IlXZ+KJJ/D1BO4NsOxZujPYi0tjHwbiv0Knup0M9hlkXHJTBV2V5qUnsbkddwgTIW1CnKM7tFoJp6n0Jd5oEAQBAEAQBAEAQHhCAhYvDtcx1OoJpuEG5EDhI3K3PkZyStlfI5yryFY53+6ebBJAyy4CZDcxOgM3jeuXF4dYialydrPv2OjCVPt6bh/Ur3V+r47M3M5GUQ/O6o8tiIkDcBOYX9nFZ08DGE8yb05GtbFyqQyOyTvfvLCpsak5gFEBmUxME265K0q4WLWmhlSrW7ziOUdOrTqFhLspGYA2gAlolt9SCfWF5GKi6csrZ6+EkpxUlHe7KsYQ1HtggZgBfWw6Qjq19a+gweIisEpQ/tVn/P8As+a+oYWo8c4y/ud1/H+iwZsJgJlzsu4AAH1m/wBFm/q2mkdTRfSPy1lodHgq4DWsJJIsCYJI3TELmWMU3+St/B2fauCsne25txFZjm7zfd+X26ys69WE1ZGtGnKLuyBWe1gL3Ot1AknqXHJpK7Z1wi5OyNGxaZxlYNjLTpw54mTvgHtj6pQpuvNdlczSrUhh4tJ/k/1ud55TuptvWve5I8PmyQqlggCAQgEIBCA5jllWLaYIMTUaJmNx1XJif6fErN6HNc+2bYi3WTMe3WN3V2TyZF2il+8gnah84+0rPXcrc88KO84+0pruMw8KO84+0pruMwO1HecfeKnXcZi45KY4vrwST0HGJJ4LfD3zl4O7Poa9I0CAIAgCAIAgCAIAgPCEBqOGCnMyuVHooNG5LsZUQ8Q12YNaGgOd0y6D0RuAOs3HVMqJXdrFoWV3ez0t3nDcs69b8W8DMAGsLIgWA1neMxNiu3DpZNTysVKXS2RC2Oxzqj3ky1uZovoSRpwEfULk+o1IxpZOt/4Or6bTlKtn6o39S0leCe+ZUbEEg6xIEwTvPUrRKsr9g4yvUp1TUolrmVXtpg9F1VjbB0GAJOn7rWrTjGyi9TKnOdm3rYt2bMdiYYDDZBc7gBOnWVnCg6ry+Zv0ypfl5HWUKDabRSpANa0RPD17z1r2KdOMIpLkeXUqyqSbfM2trNbYblezZTMkb2PnRVsWTuZISEAQBAEBVbVwNOtLKrQ5sgwSReOorKcVLRhpPmVnixhP0R7z/wC5U6GGxGSI8WMJ+iPef/cnQw2GSI8WMJ+iPef/AHJ0MNhkiPFjCfoj3n/3J0MNhkiPFjCfoj3n/wBydDDYZIkjBbFoUXZ6VMNdETLjY9pKmNOMXdIKKXI6BbkhAEAQBAEAQBAEAQBAEAQGurTkKU7ENXKblDgmVqDzUaSaYLrWJAEn1EbuISdWVGLnHYqqEa7UJ7nIbL5vpCkHASJaTMTaRc8I9QXjVMQ8RLMz0oYKOFVo9ZMYAbggjcRBB9aoaWaephUpAlvRm/AkgwQCOF/qrRSdysuafzlYF5tad08LTf6KhNzrNiOAoF/5jJcesf8AiF6mEScb7nFiG7kwAZQOJE+tdfWc3UZsqgl1NvRcA1xtYZpi+h0KpfUurLQ9pCHEdis+RC5m9VLBAEAQBAU229oCj0i1zpcGgNiSSOvsXNXrKkrtXBUN5Tg6UKx7ACD2EGFzLHX5QkLnp5Tga0Ko7co3TrPao++/6P0FzCryra2M1GqJ0nLfsvfUJL6go84P0FzDxxp/pVPa3vVeJQ7L9BceONP9Kp7W96cSh2X6C5L2XyiZXqc21j2mCZMRbsK2oYyNWeVJoXOqXeAgCAIAgCAIAgCAIAgCAIAgIbmyag0BbBPDVTL+krH+o+SMGWzSYFpkyQvluT0Pp4xWVL/f7LbZeMY1ha4kXJmCREDX1relJZbMwrU5SldG3aVY83mpukBwlzTp2+uFecmo3i/IzpQWa015mGF2iCGioQDEzBAPSLd2/uKtF3p5pFalP88sTq+S+Oa+nVaJe1lzA1kGwG/T5ruwVS6aXUcOLpONnLrLd+GBAMlrYkg2i079F6CnZXZxZL8g5pa4RBJbAedY6+PapVnqG2tCTSZHaqtlkjYoJCAIAgCApOUGHpuY91XPlpg1egQHdFs2mywq0o1NJdWpEmkrspOTbMPjKXOUnYprQ7JDnsBBtubNrrKOGg1o5eZWnLPBTSaT3LM7CoGxr1bHQ1BuniO1T9nDd+ZY9fyUoVAJqVXASB0wY4xZVlgKcubfmLGHiVh+NT3h3KvDqPf5iw8SsPxqe8O5OHUe/wAxYYLYNKhVLmc5IES5wLTMyI1m3zWlPB06Us0b3JsX+Jq5RN4toJNyB7BMrsSu7EN2Vyvbtph0bW6/4Rtprbr0WnQy3XmZdPHZ+Rv/AB8Ma8ioA4aZZcLONxHV8wq5PyauW6RZVKxpdthoMZK2kzzRt2216t29W6F7rzKuutn5E7CV84kZgODm5TqRoQs5Rs7GkZZlc3qCwQBAEAQBAEAQHhQFDylqEYSrGrzl1AsTGp6vqscXGcqbjBXb2NcLKnCopVGklufOG4Z3mu9h7l4Do1Fzi/JnvKtSfKS80bAxxYAMxuZAnqNwP8sijJrREuUU9WhRpZQS90MdoBq438oT5MxeESsrsq28z5dXy5m8jK6QyejETpuyyfbv4qzl+DWnUQoWnm1O15BbPqU2VH1AW5y3K0iDAm5B0mfkvS+n0pRi5S0uedj6sZySjrYj8q+UjS2ph6WbMTkc4W6iG8eCri8WmnThz5F8JhGmqkuXM6VjcrKQcZcA0E6TDYJXp001Gz2PMqtOV1ub24gaSrZSuZG5VLBAEAQBAVW18nN1+cnJzb82XysuW8TvhUfWWjT6RqG+hxnInlJgmOp4bDMxIFWoSDU5oguAm5DpiyyhVhfKj0qn0WrhqLbmmo9V234aHezRmehItu+nqXQeWSKOWOjEdWiAzQBAVFTCkVS+bG0e1QwTdp4g06b6gGYsY5wbxIEwrLVkpXZX7F20+tTpvdRc0vLpjRsOy3JA7VLjZiSs7Fg6sc0ZHXIaT6pns61FityRk7faVBJi5u+/tQGxAEAQBAEAQBAEAKArNo4IVqVSid4JaeB3H1GFpGWVqRjOGeLgz5TXpFrsrrETbeCLH5r0M3UeM42ZvqVniBncIDbTobH2qqS2LuUtzJ9F1QFzWlwBuAM2U7usDh/4Xy2PwcqFS8buL5d3cfX/AE/GwxNK1S2Zc1vs/nWX/IvCU34l2cS5jWlg3ToT2gxHaVXBQjKq83UtDXGzlGmrdb1O0bVc6prDWzI47r/Ve40lE8NNuR86pU24jHDJ5L62f/8AIdmJ9YB9q+dilVxH48mz6GayYf8ALml69R9GqNDqsHQN9pnuX0S0ifPNXka+bqZ6hdlFMNDabQbzqXG1r2i+iJ6d9yLSu9uons0CoanqAIAgCAqdssYaVcVJyGk8Py+Vly3jrhV6yJSyxbZwnIvkhswVMNiMOMSHMc40xUqAgHpAy0cbrz39QoxxXQZXmdterlcvQi61BVo8tf3Y+i5qJv0bdg6tF6RUlMaALAAdSAyQBAQa+p7VDBltXNzVTI4NdkflcTAaYsSd3ajTasuZenKMZpz5J6/x1kHYTa3MNz1Wvd05cHB4Jkx0o0A+iiEZRVp8y+JnSnUcqOker5r1k7E06pPQe0W3jfe/03q+hhqSwoJPH6IDJAEAQBAEAQBAEAQGiqOk09cfJWXIq+aPmnKejlxVWfOJB7el+67qesUzya6tUZhV2I8vfBAANnOBEze1jouWWOpRim+vbWx0r6fVlOSj1db6yxoZabS0TDIkkamJzTvPZpovErVZVp5n4HtUKUKFPKurm9y45H7IyE4lzoDw7K0tILWl2pnjAt1rfC4Vwk5vr9ycRi1VgopeZ0FIQ6To6fmvReqseetHcpdhcmTQrvquc0t6QYAIgEgyeEC0LzsPg3TqObf8HpYjFqpTUEv5L2nTmXbyZH+di9BvqPOSvqZileSZUXJtublBYIAgCAICt2iGltUVPIyOzQYOXLe56lCV5WKzScWmcRydwOzG4qk6g6oauboTVYRMHUA3tKvLCpflmWnedGG+p1KWFWCgvw15rXV35/yd819I+b7I0VTE3MrtNg4e1AbUAQEGvqe1QwNshvM1c85ebfmiJiLxNpR1OiWfbXyJVLpf/wA99PMpNjDCihTjPlGbLmuSDUgzlEeUUp4n7ldKuv8AxoRLC/avoX1f51LOqaFRvOHNHRb+YfmDhY9ZCvqiuhtwNeiyGUzrcC51jee0KHclWJ79FBJkgCAIAgCAIAgCAIDXXbI6xdSiGjnuUeyqVUNrOaZsHEGLX19dp7FSrialCN46oiOFp13+Wj7ivrGV4fXc9jqsR8JhqlWrkGXKQCDvab5ieqI9ZXXTpwlBJP8AK/kjllOpGo72y203udkKIAbTGjY/wr04RyxscU3mZJcwEQlxY18xxJI4SrXIym0BVLHqAIAgCAIAgK7HuaBVLwS3I7MBqRlvEqubK77FoU3UkoLr0OQ2DjMCcRSFKlVDy7okhkAwdYMqfvs/4259x3VfoVShB1XJad79ju/w7fNHsUnnhuHaNGger1IDagCAg19T2qGDdjj0HWB6LrESD2hVqO0G+4vT1kv5K3DY4sawBrQDNgIjpbgPWqYZ5qaf6LYj8ajXMkYPaLnlwLQIaHanfK3aMUyO7bDul0W201Pna6bgFNiLlpSeSwExJ4aa9yqWNyAIAgCAIAgCAIAgPCgK/FUi6lVaLG/7FUrxcoNdxNF5ZeJTYfYr3tnMwT29y8+GFlJXudsq6i7FxgcCKDDBzOJu7TstwC7qFFQVjkq1XLUm0acDr3lbNmaVjaoJCAIAgCAIAgCA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344782983"/>
              </p:ext>
            </p:extLst>
          </p:nvPr>
        </p:nvGraphicFramePr>
        <p:xfrm>
          <a:off x="357158" y="1397000"/>
          <a:ext cx="8358246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1043608" y="352788"/>
            <a:ext cx="5143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err="1">
                <a:solidFill>
                  <a:schemeClr val="tx2"/>
                </a:solidFill>
                <a:latin typeface="Century Gothic" pitchFamily="34" charset="0"/>
              </a:rPr>
              <a:t>Context</a:t>
            </a:r>
            <a:r>
              <a:rPr lang="fr-FR" sz="1400" b="1" dirty="0">
                <a:solidFill>
                  <a:schemeClr val="tx2"/>
                </a:solidFill>
                <a:latin typeface="Century Gothic" pitchFamily="34" charset="0"/>
              </a:rPr>
              <a:t> and Objectives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352788"/>
            <a:ext cx="5143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err="1">
                <a:solidFill>
                  <a:schemeClr val="tx2"/>
                </a:solidFill>
                <a:latin typeface="Century Gothic" pitchFamily="34" charset="0"/>
              </a:rPr>
              <a:t>Context</a:t>
            </a:r>
            <a:r>
              <a:rPr lang="fr-FR" sz="1400" b="1" dirty="0">
                <a:solidFill>
                  <a:schemeClr val="tx2"/>
                </a:solidFill>
                <a:latin typeface="Century Gothic" pitchFamily="34" charset="0"/>
              </a:rPr>
              <a:t> and Objectives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484784"/>
            <a:ext cx="77153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  National Institute of Statistics and UNDP partnered in developing a national citizen survey, the first in its kind in Tunisia, in 2014,</a:t>
            </a:r>
            <a:endParaRPr lang="fr-FR" dirty="0">
              <a:solidFill>
                <a:srgbClr val="002060"/>
              </a:solidFill>
            </a:endParaRPr>
          </a:p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  The project conceived as a part of regional initiative focusing on transitioning countries (UNDP) and </a:t>
            </a:r>
            <a:r>
              <a:rPr lang="en-US" dirty="0" err="1">
                <a:solidFill>
                  <a:srgbClr val="002060"/>
                </a:solidFill>
              </a:rPr>
              <a:t>SHaSa</a:t>
            </a:r>
            <a:r>
              <a:rPr lang="en-US" dirty="0">
                <a:solidFill>
                  <a:srgbClr val="002060"/>
                </a:solidFill>
              </a:rPr>
              <a:t>-GPS initiative ( Strategy for Harmonization of Statistics in Africa on Governance, Peace and Security,</a:t>
            </a:r>
          </a:p>
          <a:p>
            <a:pPr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Tunisia</a:t>
            </a:r>
            <a:r>
              <a:rPr lang="en-US" dirty="0">
                <a:solidFill>
                  <a:srgbClr val="002060"/>
                </a:solidFill>
              </a:rPr>
              <a:t> is member  of Praia Group ( Africa)</a:t>
            </a:r>
          </a:p>
          <a:p>
            <a:pPr algn="just">
              <a:lnSpc>
                <a:spcPct val="200000"/>
              </a:lnSpc>
              <a:spcAft>
                <a:spcPts val="12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002060"/>
                </a:solidFill>
              </a:rPr>
              <a:t>Tunisia </a:t>
            </a:r>
            <a:r>
              <a:rPr lang="en-US" dirty="0">
                <a:solidFill>
                  <a:srgbClr val="002060"/>
                </a:solidFill>
              </a:rPr>
              <a:t>was one of </a:t>
            </a:r>
            <a:r>
              <a:rPr lang="en-US" dirty="0">
                <a:solidFill>
                  <a:srgbClr val="C00000"/>
                </a:solidFill>
              </a:rPr>
              <a:t>the five pilot </a:t>
            </a:r>
            <a:r>
              <a:rPr lang="en-US" dirty="0">
                <a:solidFill>
                  <a:srgbClr val="002060"/>
                </a:solidFill>
              </a:rPr>
              <a:t>countries of the UNDP initiative to pilot</a:t>
            </a:r>
          </a:p>
          <a:p>
            <a:pPr algn="just">
              <a:spcAft>
                <a:spcPts val="1200"/>
              </a:spcAft>
              <a:buClr>
                <a:schemeClr val="accent3">
                  <a:lumMod val="75000"/>
                </a:schemeClr>
              </a:buClr>
            </a:pPr>
            <a:r>
              <a:rPr lang="en-US" dirty="0">
                <a:solidFill>
                  <a:srgbClr val="002060"/>
                </a:solidFill>
              </a:rPr>
              <a:t> illustrative work on Governance within the framework of the SDGs. </a:t>
            </a:r>
          </a:p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03</a:t>
            </a:r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3474099132"/>
              </p:ext>
            </p:extLst>
          </p:nvPr>
        </p:nvGraphicFramePr>
        <p:xfrm>
          <a:off x="5796136" y="4509120"/>
          <a:ext cx="4324194" cy="2348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352788"/>
            <a:ext cx="5143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err="1">
                <a:solidFill>
                  <a:schemeClr val="tx2"/>
                </a:solidFill>
                <a:latin typeface="Century Gothic" pitchFamily="34" charset="0"/>
              </a:rPr>
              <a:t>Context</a:t>
            </a:r>
            <a:r>
              <a:rPr lang="fr-FR" sz="1400" b="1" dirty="0">
                <a:solidFill>
                  <a:schemeClr val="tx2"/>
                </a:solidFill>
                <a:latin typeface="Century Gothic" pitchFamily="34" charset="0"/>
              </a:rPr>
              <a:t> and Objectives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00034" y="1071546"/>
            <a:ext cx="8286808" cy="555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 The Survey </a:t>
            </a:r>
            <a:r>
              <a:rPr lang="fr-FR" dirty="0" err="1">
                <a:solidFill>
                  <a:srgbClr val="002060"/>
                </a:solidFill>
              </a:rPr>
              <a:t>aims</a:t>
            </a:r>
            <a:r>
              <a:rPr lang="fr-FR" dirty="0">
                <a:solidFill>
                  <a:srgbClr val="002060"/>
                </a:solidFill>
              </a:rPr>
              <a:t> to :</a:t>
            </a:r>
          </a:p>
          <a:p>
            <a:pPr lvl="1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Establish better understanding of local governance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Explore the dynamic between state and non-state actors in governance and social benefits, 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Develop strategic recommendations for strengthening democratic governance at local level, </a:t>
            </a:r>
          </a:p>
          <a:p>
            <a:pPr lvl="1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Respond the needs of Tunisian pilot Governance SDG 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20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Provide tools for measuring, monitoring and assessing Governance, Peace , and Security. </a:t>
            </a:r>
            <a:endParaRPr lang="fr-FR" dirty="0">
              <a:solidFill>
                <a:srgbClr val="002060"/>
              </a:solidFill>
            </a:endParaRPr>
          </a:p>
          <a:p>
            <a:pPr algn="just">
              <a:lnSpc>
                <a:spcPct val="200000"/>
              </a:lnSpc>
            </a:pPr>
            <a:r>
              <a:rPr lang="en-US" dirty="0">
                <a:solidFill>
                  <a:srgbClr val="002060"/>
                </a:solidFill>
              </a:rPr>
              <a:t> 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05</a:t>
            </a:r>
          </a:p>
        </p:txBody>
      </p:sp>
      <p:sp>
        <p:nvSpPr>
          <p:cNvPr id="7" name="AutoShape 2" descr="data:image/jpeg;base64,/9j/4AAQSkZJRgABAQAAAQABAAD/2wCEAAkGBxQTEhQUEhQWFhUXFxgXGBcYFhkWGBUXHRgYGB0cFxcZHSggHB0mGxwZITEhJSorLi4uGB8zODMsNygtLisBCgoKDg0OGxAQGy0kICQsLCwsLCw0NCwsLCwwLCwsLCwsLCwvLCwsLCwsLCwsLCwsLCwsLCwsLCwsLCwsLCwsLP/AABEIALYBFQMBEQACEQEDEQH/xAAbAAEAAgMBAQAAAAAAAAAAAAAABAUCAwYBB//EAEUQAAEDAgMDBgwEBQMEAwEAAAEAAhEDIQQSMQVBUQYTImFx0RUWMlJUgZGSk6Gx4hRCU8EjYqLS8AczckOj4fFEY4IX/8QAGgEBAAMBAQEAAAAAAAAAAAAAAAECAwQFBv/EADURAAIBAgQCCQQBBAMBAQAAAAABAgMRBBIhURUxE0FSYYGRodHwBRQisXEyQsHhM2LxgiP/2gAMAwEAAhEDEQA/APtOAH8Mev6lQgVO2OUbKLwyWAlwbmqOytzcBvJ+Q4qJSjHmwScJtN2ZrarWtzeQ9rszHnhO46qwGP2rlJawAkWJIc6+8Na27iJEmwExMoDLZ+1M5hwAvAIkXicrmuEtMA8QY13ICzhAIQCEAhAIQCEAhAIQCEAhAIQCEAhAIQCEAhAIQCEAhAIQETGVKjSObYHjfJA3jSeqfkgNX4mtBPM3tAzt4GTPbA9aA3Yl9QeQ3Nraw3CBJIjfe+iA0MxFeQDRAEiTnBgTe28xJQEihUeZzMy3tcOkR1aXQEX8TXH/AEAevO1s2O6+htqgJmHe4tJe3Kb2nNbjKA2Bp4/JAe5Tx+SAZTx+SA1YPyB6/qVCB895X8j3VaH4kVelSpPc5mWQ85i8kOkQYMXnQLlxNFz/ACT5Ihoi/wCm3PVMLWpy0UWPDmH8zavRdYebF+09qrg27NdQRN/1B2eazDXZVy8y01MoB6RtcOBsR0rxvK0xMHKOZPlqGTeQmLc+hRdWLSfJmZcQCMhfP5pjTqMq+Hk3TVwjoNpcp8PQe6m9xzMDS4ATAdEfUe1bEmkcsML0OmemA5vRNw4kA9UkRfiOIQGJ5Z4W/SdYxGXfYn2Zmz/yCAyxPLHC03FrnOtckMJESWi44uBHaOyQNuzeU9Cu5rKRcS6I6MQC3OCeogH1ghAXSAIAgCAIAgCAIAgCAIAgCAIAgCAIAgCAIAgCAx5sIBkCAZAgNeE8kev6lAVW0MFUAqsDedpVQQWTDmZhlOWd0blEldWYKvkvyXNFrGkFjWZpObpViSCc4FgLC17ABUp0lBWQSLDbGxi/MGiWvDgW2npSXAgkAgknQggnXhdpNWYMtj7FyZcwDWtiGiLlohthYADQSTpJsiSSsgaNqbKxj61R1KrRbTdlyhzA4gBoBB6OhcAddw0Ugh+AscGsAq4cPElzubEEyT5OTqYJ/lmLwAJmzNiV21AazqLqQDhkFNpLrjLmOQeSABI1ygwJgAXrMHTAgU2AcA0AW03ID2lhWN8ljWxpDQPogNyAIAgCAIAgCAIAgCAIAgCAIAgCAIAgCAIAgCAIAgCA5fF8pXUnupiiHBp8rnMszfTKY1Xl4j6vQoVHTkpXWyXudlLA1KkFNWs/mxq8cX+jj432LHj2G2l5L3NOG1t188B44P8ARx8b7E49htpeS9yOG1t188B44v8ARx8b7E49htpeS9yeG1t188AOWD/Rx8b7E47hn1S8l7kcNrbrz/0PHF/o4+N9icewu0vJe5PDa26+eA8cX+jj432Jx7DbS8l7kcNrbr54Dxxf6OPjfYnHsNtLyXuTw2tuvngPHF/o4+N9icew20vJe5HDa26+eA8cX+jj432Jx7DbS8l7k8Nrbr54Dxxf6OPjfYnHsNtLyXuRw2tuvngPHF/o4+N9icew20vJe5PDa26+eA8cX+jj432Jx7DbS8l7kcNrbr54Dxwf6OPjfYnHsM+qXkvccNrbr54Dxxf6OPjfYnHsNtLyXuTw2tuvngPHF/o4+N9icew20vJe5HDa26+eA8cX+jj432Jx7C7S8l7jhtbdfPAeOL/Rx8b7E49htpeS9xw2tuvngPHF/o4+N9icew20vJe5PDa26+eA8cX+jj432Jx7DbS8l7jhtbdfPAqcd/qi2k9zHYZxLYmKgIuAdcvWvTw2IjiKaqQ5Pc46tJ05uEuZo/8A65T9Ff8AEb3LczJGz/8AVBtZ4YzDOkyb1ABbsasMTiIYem6k72WxpSpSqyyx5lr44v8ARx8b7F5nHsNtLyXudfDa26+eA8cX+jj432Jx7DbS8l7jhtbdfPAeOL/Rx8b7E49htpeS9xw2tuvngPHF/o4+N9icew20vJe44bW3XzwHji/0cfG+xOPYbaXkvccNrbr54Dxxf6OPjfYnHsNtLyXuOG1t188B44v9HHxvsTj2G2l5L3HDa26+eA8cX+jj432Jx7DbS8l7jhtbdfPAeOL/AEcfG+xOPYbaXkvccNrbr54Dxxf6OPjfYnHsNtLyXuOG1t188B44v9HHxvsTj2G2l5L3HDa26+eA8cX+jj432Jx7DbS8l7jhtbdfPAj7R2fVNZ72NkTY24AaFcOOwGJnipVacdOrlsdOHxNGNFQk9f8AZg/B4ggg0xf/AI9+qxlgsdJNOC1/g0WIw6d837NdHZ1dujPaR3rOn9PxtPlBehaWLw8ucjd+GxGnNtjsb3rb7XHWtkXoU6fDdp+pobsuuDIZe+8b/WueP0zGRlmUfVGjxmHatmNz8JiD/wBNvy71vLB45/2L09zNYjDr+5+vsBhcRrzY1J3akza9kWExyd8i9PcdPhu0zVW2dXdE0xbhA/dZVfp2Mqc4L0LxxWHjyl+zYzCYgf8ATBjScpj5rSODxyVsifkVeIw7/u/YOExH6Y0jdpIPHqCPBY5/2Llbq9+4fcYftfsy/DYj9Nvy+sq32mO7C9Pcjp8N2n88DCrgsQ4EGmL9nGeKpUwONmmnBehMcTh4u6l+zyjgcQ0QKYjW+U/uop4DG01ZQXjYmWJw8ndy/Zl+ExF/4YvHDdI49ZVvssd2F6d/f3kfcYftP1PXYXEEEc22CI0b3o8HjnFxyLX+AsRhk75n6mqjs6u3RntIP7rOn9OxtPlFehaWLw8ucjaMLiP02+xvetftMd2F6FOnw3afqaq+zq74lmlrQP3WVX6djajvKK80Xhi8PHlL9m0YXEfpt9Yb3rX7THdhehTp8N2n6nv4bEX/AIbb9nepeExzTvBenuOnw/afqcftHk3jhiKj6VAOa7L5TmwYHDMOte79NpSo4aNOejV/2zzcXONSq5R5Gp2wtpl2b8OzrH8OCb3ILv8ALLuuc5I2bydxxxDKlagGhrXCQWb5MnpEkydVwfU6M6+HcIavT9nThKkYVVKXLU6LwPW8z5jvXzHCMX2fVHr/AHtDtfseB63mfMd6cIxfZ9UPvaHa/Y8D1vM+Y704Ri+z6ofe0O1+x4HreZ8x3pwjF9n1Q+9odr9jwPW8z5jvThGL7Pqh97Q7X7Hget5nzHenCMX2fVD72h2v2PA9bzPmO9OEYvs+qH3tDtfseB63mfMd6cIxfZ9UPvaHa/Y8D1vM+Y704Ri+z6ofe0O1+x4HreZ8x3pwjF9n1Q+9odr9jwPW8z5jvThGL7Pqh97Q7X7Hget5nzHenCMX2fVD72h2v2X238U+nTBpkBxeG3Ei8r6nHVp0qd4c7pa955ODpQqTtPlZso37Rxo833W9q8l43GLmkegsLhXuRPGPE+c33AufjFfu8jbh9DZ+Y8Y8T5zfcCcYr93kOH0Nn5jxjxPnN9wJxiv3eQ4fQ2fmPGPE+c33AnGK/d5Dh9DZ+Zacndr1qtXLUILcpNmgXELu+n4+rXquErWtc48bhKVKnmhzuWj8VXBMUcwkwQ4NtNtXGeM232tf2jyzynisRMOotGsEOn8hInqzCN3lBSDB2JxQAHMsJgSQ7o9cAmevsTQE7BVHuYDUZkdJls5rTa/WLqAb0AQBAEAQBAEAQBAEAQBAEAQBAEAQBAEAQBAEAQBAVvKBjDT/AIji0ZxcDMZvuXLjqUKtPLNtK/Ua0a7oyzJFBkoRHPVY/wCH3LyfsKFrZ5nVxR9lGHMYb9Wp8Mf3KnDcN2pehPFpbIcxhv1anwx/cnDcN2peg4rLZDmMN+rU+GP7k4bhu1L0HFZbIcxhv1anwx/cnDcN2peg4rLZFjsGlRFX+G97nZTYsDRFt8lduBwlGjUzQbbt1mNfHOvHK0ddUyCJAv1T9F7JyGOdnD+k9yAZ2cP6T3IBnZw/pPcgGdnD+k9yA8z0+H9J7kAz0+H9J7k0Az0+H9J7k0BnTDDoB7I+qAz5pvAexTYDmm8B7EsDzmm8B7EsDwsbwCWFzU6rTHBTkK50G1aZ3BMgzo3Ck3gPYosWPeabwHsSwHNN4D2JYDmm8B7EsBzTeA9iWA5pvAexLAxe1guQAgMA6n/KoB7mp/ypoDJrWHQBAMrOA9imxFxlZwHsSwuMrOA9iWFzm+VlJ5pDm2F5FRpygTa/yXNXi2tNyJ8tDmx+I9DdPEtJJ7bLmUJdkprseRiPQne6e7/PkmSXZGuxFr4TEucSMPUbO4NMKjpTb5ENPY1/gMV+hV9wp0M9iLPYHZ+J/Qq+6U6Gews9i55J4Ss2vNSk9jcjruBAm28rahTkp3aLwTud5iaJdw0IIO8GO5d5oRBs48f6ndfegPPBhmZ/qd3oDN2AJM2B4guBQHjNnkEGdDN3OP1KAzZgiDIyzJO/UoCRD/5fmgEP/l+aAxw1Atmd/WTvJN3HidNyAkIDxxhARQQ65MCYG6T/AO1ZvKUSzGuuGUxmqPkbge4aqs6qgrvQtCk5O3MhN29TExTcIJAs0TfUXXK8ZHvN44aX8G7ZO2G4h1VgYW82QLkdKRqBuvIV6OIVRtLqFWg4JN9ZOwtUFuq6ZLU5ovQzGIbMSoysnMjZmUFhKA9QBARdo4c1GZWmDxQFU7YDi0B1VwcCYcxxbqeFwe0+qFD1C0Vh4Adaa9SwA8qNN5tqlgWmAwppsyzMACSZJgbzxUoELHNxGYmkWZcohrhckTMHS8jsy9auZmGDbiszDUNPL+ZomR0TpaJzRv0HWoBaKQc9yrrllIHMWzUaCQYsQVxYn+nxLTdkc2/E9GRiL+bnv2TmXHl0vmM795kK4JtiR1dI3+anL/2Jv3kfE48tiK2aeDjb5qjTXWRc0eFnee73iovLdjMPCzvPd7xT8t2Mxcclse59fKXE9Bxgkngt8PfPzLQd2fQV6RoEAQBAEAQBAEAQBAR6xkhvHXsVlorlXq7HPbexxe7m22Y114jpRuPAT9F5mJrZnlXI7qNGyUiE9sAA6g9sfsuZ8joRiCAbqpJo2dtoYM1c9POXGQ5pAe6077R7Lneu76dSm87S8d3scv1PEQhGGuu3+f8AB1mz69LEsbUp2E3Gh6w4BelLNB2Z50HGosyIGH5TYZ9V1FwLSHZWkizjMWjT1wrSpyjHMUjXhKWQtebZGYVOh2iPasukTV9Dfo2nYz5uBma6RruMjtUqSZDi0SKbpEqGWTMlBIQBAEB47RAUm0sTkd/uuZpPQzjd7LfVWZWMbkU7UBmMQeqKMxJtdLk5Gb6O0A0kOqucR/8AWP2S46NmrlRzfNxUp84C8Q2S28He2/8A7XJiGkuVxK1tTmDSww1wn/cq964867HqzP8AHYGlhtPwn/cqd6Z12P2NNjA/hfRh8Wp3p0kez6j8djycJ6M34tTvUdJHs+o/HYThPRm/Fqd6dJHs+o/HYteTZoc9/Cohjsp6Qe51rWhy2oTTlZRsWha+iO6XoFwgCAIAgCAIAgCA113wFKRDdkQsVim0RmcJeQY/zcNFlXrqmi9Gi5s5x7/zWkyZ6yd3BeVJvnuejG3LY0AmSq3LGUcVAKDlE084B/ILetwP0X0P0y3QeLPnfql+n8EV+HrvpuDmOLXbi0wu9pPmefGUou6Zls+p/GpkiTnAnWZMfus6yvSku5mtB2qxfev2dbVpS0g6H/LL5NH1slc6Hk8AGEjyQA2NTLZk+sQfWvRwi0bXxnFiHayfUWWEPRC7ZczljyNyqWCAIAgPHICh2pWcKjWh9MC1j5W6bKzJpEMYh5sDSJ01JnSdO0KpqSKeJbA6QmBMcd/zQkw5WYV1SmAx7GEPa6XuyiwO+Ddc2IV1zt/JzSV0cycBiYy/iMLGn+4P7Fy9Vsy8ymV7nv4LExH4jCxwFSPozt9qf/S8xle5GqbDquJJr4aSST/GOpv5qrkXaXmMr3MfANX9fDfGP9qdGu0vMjI9x4Bq/r4b4x/tTJHtLzGR7lvyX2U+nWzOq0XDI4QypmdcjdAstqEUpXun/DLwjZnfrvLhAEAQBAEAQBAEBHdd19G39atyRW12cXyl2jIe4OILoDImbEb91gfauXBx6bEOTV0viNMbPocPlTs3t6lBg9ovaXOJLtJDibj268DuW/1W1OgsqXP5Yw+jp1a7Um+Xy5d4TEtqCWHtB1b/AJxXhxknqj3Z03F2ZuUlCr25hmHK7NlNgAbyL7gJ36r0cJ9QjQjkqcu7n/4efi/ps8TLPT59/L/0p6mGI0g9TTeOMQvVo46hVeWMte/Q8mv9OxFGOacdO7U8wP8Au0/+bfqFvV/45fw/0c1H/kj/ACv2doGmND7F8ikz7B2J/J6sW1HNNmu0m3SGkdo/ZdmElaTT6zlxEbq6LyiMpLd2o7F6b1VzhWjsSFUsEAQBAeOQHP7XeQ9v8IOt5RI4DirMiEspA56ADzF72BE7hI6rfJRYv0ncb8I1jh06YZBsLGRxEf5ZQ7jpEY8uKwZSBOnONnsgrlxP9Ou5nPkci7adCPz5vVE+3Rcf4WMroxdtOjNsxaRxuDO6+kduqi0Li6MMXtGlbmy7UyXRcboUSUf7Q2iP4R6/mq2IueHaPWlkLl7yNxefERM9Bx+YW+HX5l6b1PpS9M1CAIAgCAIAgMXmAgZGkn87QYkjgDvN/wDIV/Az13MGO6T2O82bbxpZJJWuE3do+S18W9wh7nEbgSTHt0K76cIRV4xtfuseROpOX9Tb/l3PMK3yt8iY7HBcH1eN8M3s1+z0fosrYtLdP9XN9CuWOlpgj/II4L5RSaeh9lKKkrMuKm1AKbXAdIyI/KCI65Ivouh1bRTOVYf8mr6FNVeXHMSSd5WDbbuzqSSVkKzvJg9KOvzj9Eb5EJcyVs+m19VsgyDmkGJIE9K1779V6eH+pVlF05a6c3z/ANnk4r6VQclVj+LTvZcn7F9J/wAK5zRmYqQ4HgQey82Up2ZDV0da+oCG1GmRv7P/AAV7kXdHky0dyU10qCx6gCAIDxyA5nbz6YeC5ryeIBI0Gn0VjMgTThpyvIFhINu2d10JJVLHNb0QwuAjdO7ddQ1cEzlPinU2gtiS9rbgHUHiuWvKSX47lpOyKMYvEfye6y+mlusLmzVtyt2axtCvJHRkWjKzq6o3hRnq7kZma8TteqyA4tBM/lYf2USqVY82MzNPjA/i33Gdyjpqm5Gdjxgfxb7jO5OmqbjOyz5PbWdVq5SRGUmzWjSOAWtCpOU7MtGV2duvQLhAEAQBAEAQGNQSCiIZErNcWty5JBAfmmcmhykaGNCrdZR3aNGPxDm0qzqTQXtbaZOYAdVzvhUq5lC6LQazeXkfNquGd+dofYkETu1DiBuFwOrrXnU8ZisOmpa31V7v+fM9GrgcJiWmtLaO1l/HkRA8AkBgBiI6W8cCVlW+pV6sHTmlZ9xph/pmGpVFOm3ePf8As3Uabc0OMu4AwAeBPX1e1cKius9JyvyJTcJUewENygE9Em82nX1b9ys6cmjNVornfX51GLNmVCYIj1gT2Xuioyb1JlXgldakZ75m0RaIgtjcQbyN6rUi4ycWTSqRqQzR+PrLXYdEXedZyjqtf6/JaUo6XMsRN/0li8SCDcGxWpyvXmGNtAtAIB4Wt+y0pNRmm+S1M6kW4OMdrIsuTGK5lgoPOZkuyuiC0EzDhOknVepHFRrS2Z5yw0qELN3X6OgyPaYaJG4zp1Le6fMpZrRGUubd0R1blGj5E6rmSAqlz1AeOQFRi4NQBzwABMaGIGhiNY9oVzMgBloNVuY5Y6LovfSOH0Kgkc0RIdVbIMeS7uQGfK6hTfTio5zBnaQWAEzB4+tcmIy5fyJklbU5Pwbh/SMR7rO9cd6e7KWW48GYb0jEe6zvS9Pdi0dzw7Lw369f3Gd6XpbsWjuPBOF/Xr+4zvS9LdkZYjwThv16/uM70vS3ZOWO5a8mcDQZWmnUqudkIhzWgRInRbUMmb8bloJX0O8XeXCAIAgCAIAgCA1upA7lNyLI1vGUyBbf2KVqQ9NTg+VOy20qzTTzNY+MoaCGsJNyX6X1jqK46mBdebea1lojanj44WKgoKzfp1t9+xTk5che0FxB6WbpQCYPXrYngvImnBpTWp7cGqizQejsKWTMAGiC3UwXTB36bp03q+HjGdSMGuf7szPEydOnKouat4q/L1ZaYXMKbZlzonW9zPylTG+VXMqztJ2RIquDWlxOgJ9fD1m3rU3srsiMczsUGJYXOzzAIEuNp4k9fUOCpChVrSWRN36+o6J4ilQi88krdXX5ErYOMYKmQmGu3m0umwHCxhewvpeSkuuV9f4PCl9X6WvtG2l9zpjgBvJjda4PWsPtO86fue4x2jALY1I+Q0/dZ4lKLVi9Btp3ILbnpAiHAi+sXBtu6lzxk4tSRrKKmnGS0Nm09uYsCzmhoHlNAk7rg6E9Smpiq9tGrbm1LDYdvk77HS7Ia8YZnOkl7rmTJ6Rn6L08KpdGs/Pmebi3HpGocuRat0WxkeoDx2iAjZWnUD5K5mObbwbw0CABjeA+SAo+WNKo6mOaYXuFRpgXsAVx14trTctNOxzBZid+DPurmyT7JS0tjB1HEnTCOGn5eBB+adHPsiz2M2sxQ/8AhuNou2Se0qck+yLS2IlXZ+KJJ/D1BO4NsOxZujPYi0tjHwbiv0Knup0M9hlkXHJTBV2V5qUnsbkddwgTIW1CnKM7tFoJp6n0Jd5oEAQBAEAQBAEAQHhCAhYvDtcx1OoJpuEG5EDhI3K3PkZyStlfI5yryFY53+6ebBJAyy4CZDcxOgM3jeuXF4dYialydrPv2OjCVPt6bh/Ur3V+r47M3M5GUQ/O6o8tiIkDcBOYX9nFZ08DGE8yb05GtbFyqQyOyTvfvLCpsak5gFEBmUxME265K0q4WLWmhlSrW7ziOUdOrTqFhLspGYA2gAlolt9SCfWF5GKi6csrZ6+EkpxUlHe7KsYQ1HtggZgBfWw6Qjq19a+gweIisEpQ/tVn/P8As+a+oYWo8c4y/ud1/H+iwZsJgJlzsu4AAH1m/wBFm/q2mkdTRfSPy1lodHgq4DWsJJIsCYJI3TELmWMU3+St/B2fauCsne25txFZjm7zfd+X26ys69WE1ZGtGnKLuyBWe1gL3Ot1AknqXHJpK7Z1wi5OyNGxaZxlYNjLTpw54mTvgHtj6pQpuvNdlczSrUhh4tJ/k/1ud55TuptvWve5I8PmyQqlggCAQgEIBCA5jllWLaYIMTUaJmNx1XJif6fErN6HNc+2bYi3WTMe3WN3V2TyZF2il+8gnah84+0rPXcrc88KO84+0pruMw8KO84+0pruMwO1HecfeKnXcZi45KY4vrwST0HGJJ4LfD3zl4O7Poa9I0CAIAgCAIAgCAIAgPCEBqOGCnMyuVHooNG5LsZUQ8Q12YNaGgOd0y6D0RuAOs3HVMqJXdrFoWV3ez0t3nDcs69b8W8DMAGsLIgWA1neMxNiu3DpZNTysVKXS2RC2Oxzqj3ky1uZovoSRpwEfULk+o1IxpZOt/4Or6bTlKtn6o39S0leCe+ZUbEEg6xIEwTvPUrRKsr9g4yvUp1TUolrmVXtpg9F1VjbB0GAJOn7rWrTjGyi9TKnOdm3rYt2bMdiYYDDZBc7gBOnWVnCg6ry+Zv0ypfl5HWUKDabRSpANa0RPD17z1r2KdOMIpLkeXUqyqSbfM2trNbYblezZTMkb2PnRVsWTuZISEAQBAEBVbVwNOtLKrQ5sgwSReOorKcVLRhpPmVnixhP0R7z/wC5U6GGxGSI8WMJ+iPef/cnQw2GSI8WMJ+iPef/AHJ0MNhkiPFjCfoj3n/3J0MNhkiPFjCfoj3n/wBydDDYZIkjBbFoUXZ6VMNdETLjY9pKmNOMXdIKKXI6BbkhAEAQBAEAQBAEAQBAEAQGurTkKU7ENXKblDgmVqDzUaSaYLrWJAEn1EbuISdWVGLnHYqqEa7UJ7nIbL5vpCkHASJaTMTaRc8I9QXjVMQ8RLMz0oYKOFVo9ZMYAbggjcRBB9aoaWaephUpAlvRm/AkgwQCOF/qrRSdysuafzlYF5tad08LTf6KhNzrNiOAoF/5jJcesf8AiF6mEScb7nFiG7kwAZQOJE+tdfWc3UZsqgl1NvRcA1xtYZpi+h0KpfUurLQ9pCHEdis+RC5m9VLBAEAQBAU229oCj0i1zpcGgNiSSOvsXNXrKkrtXBUN5Tg6UKx7ACD2EGFzLHX5QkLnp5Tga0Ko7co3TrPao++/6P0FzCryra2M1GqJ0nLfsvfUJL6go84P0FzDxxp/pVPa3vVeJQ7L9BceONP9Kp7W96cSh2X6C5L2XyiZXqc21j2mCZMRbsK2oYyNWeVJoXOqXeAgCAIAgCAIAgCAIAgCAIAgIbmyag0BbBPDVTL+krH+o+SMGWzSYFpkyQvluT0Pp4xWVL/f7LbZeMY1ha4kXJmCREDX1relJZbMwrU5SldG3aVY83mpukBwlzTp2+uFecmo3i/IzpQWa015mGF2iCGioQDEzBAPSLd2/uKtF3p5pFalP88sTq+S+Oa+nVaJe1lzA1kGwG/T5ruwVS6aXUcOLpONnLrLd+GBAMlrYkg2i079F6CnZXZxZL8g5pa4RBJbAedY6+PapVnqG2tCTSZHaqtlkjYoJCAIAgCApOUGHpuY91XPlpg1egQHdFs2mywq0o1NJdWpEmkrspOTbMPjKXOUnYprQ7JDnsBBtubNrrKOGg1o5eZWnLPBTSaT3LM7CoGxr1bHQ1BuniO1T9nDd+ZY9fyUoVAJqVXASB0wY4xZVlgKcubfmLGHiVh+NT3h3KvDqPf5iw8SsPxqe8O5OHUe/wAxYYLYNKhVLmc5IES5wLTMyI1m3zWlPB06Us0b3JsX+Jq5RN4toJNyB7BMrsSu7EN2Vyvbtph0bW6/4Rtprbr0WnQy3XmZdPHZ+Rv/AB8Ma8ioA4aZZcLONxHV8wq5PyauW6RZVKxpdthoMZK2kzzRt2216t29W6F7rzKuutn5E7CV84kZgODm5TqRoQs5Rs7GkZZlc3qCwQBAEAQBAEAQHhQFDylqEYSrGrzl1AsTGp6vqscXGcqbjBXb2NcLKnCopVGklufOG4Z3mu9h7l4Do1Fzi/JnvKtSfKS80bAxxYAMxuZAnqNwP8sijJrREuUU9WhRpZQS90MdoBq438oT5MxeESsrsq28z5dXy5m8jK6QyejETpuyyfbv4qzl+DWnUQoWnm1O15BbPqU2VH1AW5y3K0iDAm5B0mfkvS+n0pRi5S0uedj6sZySjrYj8q+UjS2ph6WbMTkc4W6iG8eCri8WmnThz5F8JhGmqkuXM6VjcrKQcZcA0E6TDYJXp001Gz2PMqtOV1ub24gaSrZSuZG5VLBAEAQBAVW18nN1+cnJzb82XysuW8TvhUfWWjT6RqG+hxnInlJgmOp4bDMxIFWoSDU5oguAm5DpiyyhVhfKj0qn0WrhqLbmmo9V234aHezRmehItu+nqXQeWSKOWOjEdWiAzQBAVFTCkVS+bG0e1QwTdp4g06b6gGYsY5wbxIEwrLVkpXZX7F20+tTpvdRc0vLpjRsOy3JA7VLjZiSs7Fg6sc0ZHXIaT6pns61FityRk7faVBJi5u+/tQGxAEAQBAEAQBAEAKArNo4IVqVSid4JaeB3H1GFpGWVqRjOGeLgz5TXpFrsrrETbeCLH5r0M3UeM42ZvqVniBncIDbTobH2qqS2LuUtzJ9F1QFzWlwBuAM2U7usDh/4Xy2PwcqFS8buL5d3cfX/AE/GwxNK1S2Zc1vs/nWX/IvCU34l2cS5jWlg3ToT2gxHaVXBQjKq83UtDXGzlGmrdb1O0bVc6prDWzI47r/Ve40lE8NNuR86pU24jHDJ5L62f/8AIdmJ9YB9q+dilVxH48mz6GayYf8ALml69R9GqNDqsHQN9pnuX0S0ifPNXka+bqZ6hdlFMNDabQbzqXG1r2i+iJ6d9yLSu9uons0CoanqAIAgCAqdssYaVcVJyGk8Py+Vly3jrhV6yJSyxbZwnIvkhswVMNiMOMSHMc40xUqAgHpAy0cbrz39QoxxXQZXmdterlcvQi61BVo8tf3Y+i5qJv0bdg6tF6RUlMaALAAdSAyQBAQa+p7VDBltXNzVTI4NdkflcTAaYsSd3ajTasuZenKMZpz5J6/x1kHYTa3MNz1Wvd05cHB4Jkx0o0A+iiEZRVp8y+JnSnUcqOker5r1k7E06pPQe0W3jfe/03q+hhqSwoJPH6IDJAEAQBAEAQBAEAQGiqOk09cfJWXIq+aPmnKejlxVWfOJB7el+67qesUzya6tUZhV2I8vfBAANnOBEze1jouWWOpRim+vbWx0r6fVlOSj1db6yxoZabS0TDIkkamJzTvPZpovErVZVp5n4HtUKUKFPKurm9y45H7IyE4lzoDw7K0tILWl2pnjAt1rfC4Vwk5vr9ycRi1VgopeZ0FIQ6To6fmvReqseetHcpdhcmTQrvquc0t6QYAIgEgyeEC0LzsPg3TqObf8HpYjFqpTUEv5L2nTmXbyZH+di9BvqPOSvqZileSZUXJtublBYIAgCAICt2iGltUVPIyOzQYOXLe56lCV5WKzScWmcRydwOzG4qk6g6oauboTVYRMHUA3tKvLCpflmWnedGG+p1KWFWCgvw15rXV35/yd819I+b7I0VTE3MrtNg4e1AbUAQEGvqe1QwNshvM1c85ebfmiJiLxNpR1OiWfbXyJVLpf/wA99PMpNjDCihTjPlGbLmuSDUgzlEeUUp4n7ldKuv8AxoRLC/avoX1f51LOqaFRvOHNHRb+YfmDhY9ZCvqiuhtwNeiyGUzrcC51jee0KHclWJ79FBJkgCAIAgCAIAgCAIDXXbI6xdSiGjnuUeyqVUNrOaZsHEGLX19dp7FSrialCN46oiOFp13+Wj7ivrGV4fXc9jqsR8JhqlWrkGXKQCDvab5ieqI9ZXXTpwlBJP8AK/kjllOpGo72y203udkKIAbTGjY/wr04RyxscU3mZJcwEQlxY18xxJI4SrXIym0BVLHqAIAgCAIAgK7HuaBVLwS3I7MBqRlvEqubK77FoU3UkoLr0OQ2DjMCcRSFKlVDy7okhkAwdYMqfvs/4259x3VfoVShB1XJad79ju/w7fNHsUnnhuHaNGger1IDagCAg19T2qGDdjj0HWB6LrESD2hVqO0G+4vT1kv5K3DY4sawBrQDNgIjpbgPWqYZ5qaf6LYj8ajXMkYPaLnlwLQIaHanfK3aMUyO7bDul0W201Pna6bgFNiLlpSeSwExJ4aa9yqWNyAIAgCAIAgCAIAgPCgK/FUi6lVaLG/7FUrxcoNdxNF5ZeJTYfYr3tnMwT29y8+GFlJXudsq6i7FxgcCKDDBzOJu7TstwC7qFFQVjkq1XLUm0acDr3lbNmaVjaoJCAIAgCAIAgCA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data:image/jpeg;base64,/9j/4AAQSkZJRgABAQAAAQABAAD/2wCEAAkGBxQTEhQUEhQWFhUXFxgXGBcYFhkWGBUXHRgYGB0cFxcZHSggHB0mGxwZITEhJSorLi4uGB8zODMsNygtLisBCgoKDg0OGxAQGy0kICQsLCwsLCw0NCwsLCwwLCwsLCwsLCwvLCwsLCwsLCwsLCwsLCwsLCwsLCwsLCwsLCwsLP/AABEIALYBFQMBEQACEQEDEQH/xAAbAAEAAgMBAQAAAAAAAAAAAAAABAUCAwYBB//EAEUQAAEDAgMDBgwEBQMEAwEAAAEAAhEDIQQSMQVBUQYTImFx0RUWMlJUgZGSk6Gx4hRCU8EjYqLS8AczckOj4fFEY4IX/8QAGgEBAAMBAQEAAAAAAAAAAAAAAAECAwQFBv/EADURAAIBAgQCCQQBBAMBAQAAAAABAgMRBBIhURUxE0FSYYGRodHwBRQisXEyQsHhM2LxgiP/2gAMAwEAAhEDEQA/APtOAH8Mev6lQgVO2OUbKLwyWAlwbmqOytzcBvJ+Q4qJSjHmwScJtN2ZrarWtzeQ9rszHnhO46qwGP2rlJawAkWJIc6+8Na27iJEmwExMoDLZ+1M5hwAvAIkXicrmuEtMA8QY13ICzhAIQCEAhAIQCEAhAIQCEAhAIQCEAhAIQCEAhAIQCEAhAIQETGVKjSObYHjfJA3jSeqfkgNX4mtBPM3tAzt4GTPbA9aA3Yl9QeQ3Nraw3CBJIjfe+iA0MxFeQDRAEiTnBgTe28xJQEihUeZzMy3tcOkR1aXQEX8TXH/AEAevO1s2O6+htqgJmHe4tJe3Kb2nNbjKA2Bp4/JAe5Tx+SAZTx+SA1YPyB6/qVCB895X8j3VaH4kVelSpPc5mWQ85i8kOkQYMXnQLlxNFz/ACT5Ihoi/wCm3PVMLWpy0UWPDmH8zavRdYebF+09qrg27NdQRN/1B2eazDXZVy8y01MoB6RtcOBsR0rxvK0xMHKOZPlqGTeQmLc+hRdWLSfJmZcQCMhfP5pjTqMq+Hk3TVwjoNpcp8PQe6m9xzMDS4ATAdEfUe1bEmkcsML0OmemA5vRNw4kA9UkRfiOIQGJ5Z4W/SdYxGXfYn2Zmz/yCAyxPLHC03FrnOtckMJESWi44uBHaOyQNuzeU9Cu5rKRcS6I6MQC3OCeogH1ghAXSAIAgCAIAgCAIAgCAIAgCAIAgCAIAgCAIAgCAx5sIBkCAZAgNeE8kev6lAVW0MFUAqsDedpVQQWTDmZhlOWd0blEldWYKvkvyXNFrGkFjWZpObpViSCc4FgLC17ABUp0lBWQSLDbGxi/MGiWvDgW2npSXAgkAgknQggnXhdpNWYMtj7FyZcwDWtiGiLlohthYADQSTpJsiSSsgaNqbKxj61R1KrRbTdlyhzA4gBoBB6OhcAddw0Ugh+AscGsAq4cPElzubEEyT5OTqYJ/lmLwAJmzNiV21AazqLqQDhkFNpLrjLmOQeSABI1ygwJgAXrMHTAgU2AcA0AW03ID2lhWN8ljWxpDQPogNyAIAgCAIAgCAIAgCAIAgCAIAgCAIAgCAIAgCAIAgCA5fF8pXUnupiiHBp8rnMszfTKY1Xl4j6vQoVHTkpXWyXudlLA1KkFNWs/mxq8cX+jj432LHj2G2l5L3NOG1t188B44P8ARx8b7E49htpeS9yOG1t188B44v8ARx8b7E49htpeS9yeG1t188AOWD/Rx8b7E47hn1S8l7kcNrbrz/0PHF/o4+N9icewu0vJe5PDa26+eA8cX+jj432Jx7DbS8l7kcNrbr54Dxxf6OPjfYnHsNtLyXuTw2tuvngPHF/o4+N9icew20vJe5HDa26+eA8cX+jj432Jx7DbS8l7k8Nrbr54Dxxf6OPjfYnHsNtLyXuRw2tuvngPHF/o4+N9icew20vJe5PDa26+eA8cX+jj432Jx7DbS8l7kcNrbr54Dxwf6OPjfYnHsM+qXkvccNrbr54Dxxf6OPjfYnHsNtLyXuTw2tuvngPHF/o4+N9icew20vJe5HDa26+eA8cX+jj432Jx7C7S8l7jhtbdfPAeOL/Rx8b7E49htpeS9xw2tuvngPHF/o4+N9icew20vJe5PDa26+eA8cX+jj432Jx7DbS8l7jhtbdfPAqcd/qi2k9zHYZxLYmKgIuAdcvWvTw2IjiKaqQ5Pc46tJ05uEuZo/8A65T9Ff8AEb3LczJGz/8AVBtZ4YzDOkyb1ABbsasMTiIYem6k72WxpSpSqyyx5lr44v8ARx8b7F5nHsNtLyXudfDa26+eA8cX+jj432Jx7DbS8l7jhtbdfPAeOL/Rx8b7E49htpeS9xw2tuvngPHF/o4+N9icew20vJe44bW3XzwHji/0cfG+xOPYbaXkvccNrbr54Dxxf6OPjfYnHsNtLyXuOG1t188B44v9HHxvsTj2G2l5L3HDa26+eA8cX+jj432Jx7DbS8l7jhtbdfPAeOL/AEcfG+xOPYbaXkvccNrbr54Dxxf6OPjfYnHsNtLyXuOG1t188B44v9HHxvsTj2G2l5L3HDa26+eA8cX+jj432Jx7DbS8l7jhtbdfPAj7R2fVNZ72NkTY24AaFcOOwGJnipVacdOrlsdOHxNGNFQk9f8AZg/B4ggg0xf/AI9+qxlgsdJNOC1/g0WIw6d837NdHZ1dujPaR3rOn9PxtPlBehaWLw8ucjd+GxGnNtjsb3rb7XHWtkXoU6fDdp+pobsuuDIZe+8b/WueP0zGRlmUfVGjxmHatmNz8JiD/wBNvy71vLB45/2L09zNYjDr+5+vsBhcRrzY1J3akza9kWExyd8i9PcdPhu0zVW2dXdE0xbhA/dZVfp2Mqc4L0LxxWHjyl+zYzCYgf8ATBjScpj5rSODxyVsifkVeIw7/u/YOExH6Y0jdpIPHqCPBY5/2Llbq9+4fcYftfsy/DYj9Nvy+sq32mO7C9Pcjp8N2n88DCrgsQ4EGmL9nGeKpUwONmmnBehMcTh4u6l+zyjgcQ0QKYjW+U/uop4DG01ZQXjYmWJw8ndy/Zl+ExF/4YvHDdI49ZVvssd2F6d/f3kfcYftP1PXYXEEEc22CI0b3o8HjnFxyLX+AsRhk75n6mqjs6u3RntIP7rOn9OxtPlFehaWLw8ucjaMLiP02+xvetftMd2F6FOnw3afqaq+zq74lmlrQP3WVX6djajvKK80Xhi8PHlL9m0YXEfpt9Yb3rX7THdhehTp8N2n6nv4bEX/AIbb9nepeExzTvBenuOnw/afqcftHk3jhiKj6VAOa7L5TmwYHDMOte79NpSo4aNOejV/2zzcXONSq5R5Gp2wtpl2b8OzrH8OCb3ILv8ALLuuc5I2bydxxxDKlagGhrXCQWb5MnpEkydVwfU6M6+HcIavT9nThKkYVVKXLU6LwPW8z5jvXzHCMX2fVHr/AHtDtfseB63mfMd6cIxfZ9UPvaHa/Y8D1vM+Y704Ri+z6ofe0O1+x4HreZ8x3pwjF9n1Q+9odr9jwPW8z5jvThGL7Pqh97Q7X7Hget5nzHenCMX2fVD72h2v2PA9bzPmO9OEYvs+qH3tDtfseB63mfMd6cIxfZ9UPvaHa/Y8D1vM+Y704Ri+z6ofe0O1+x4HreZ8x3pwjF9n1Q+9odr9jwPW8z5jvThGL7Pqh97Q7X7Hget5nzHenCMX2fVD72h2v2X238U+nTBpkBxeG3Ei8r6nHVp0qd4c7pa955ODpQqTtPlZso37Rxo833W9q8l43GLmkegsLhXuRPGPE+c33AufjFfu8jbh9DZ+Y8Y8T5zfcCcYr93kOH0Nn5jxjxPnN9wJxiv3eQ4fQ2fmPGPE+c33AnGK/d5Dh9DZ+Zacndr1qtXLUILcpNmgXELu+n4+rXquErWtc48bhKVKnmhzuWj8VXBMUcwkwQ4NtNtXGeM232tf2jyzynisRMOotGsEOn8hInqzCN3lBSDB2JxQAHMsJgSQ7o9cAmevsTQE7BVHuYDUZkdJls5rTa/WLqAb0AQBAEAQBAEAQBAEAQBAEAQBAEAQBAEAQBAEAQBAVvKBjDT/AIji0ZxcDMZvuXLjqUKtPLNtK/Ua0a7oyzJFBkoRHPVY/wCH3LyfsKFrZ5nVxR9lGHMYb9Wp8Mf3KnDcN2pehPFpbIcxhv1anwx/cnDcN2peg4rLZDmMN+rU+GP7k4bhu1L0HFZbIcxhv1anwx/cnDcN2peg4rLZFjsGlRFX+G97nZTYsDRFt8lduBwlGjUzQbbt1mNfHOvHK0ddUyCJAv1T9F7JyGOdnD+k9yAZ2cP6T3IBnZw/pPcgGdnD+k9yA8z0+H9J7kAz0+H9J7k0Az0+H9J7k0BnTDDoB7I+qAz5pvAexTYDmm8B7EsDzmm8B7EsDwsbwCWFzU6rTHBTkK50G1aZ3BMgzo3Ck3gPYosWPeabwHsSwHNN4D2JYDmm8B7EsBzTeA9iWA5pvAexLAxe1guQAgMA6n/KoB7mp/ypoDJrWHQBAMrOA9imxFxlZwHsSwuMrOA9iWFzm+VlJ5pDm2F5FRpygTa/yXNXi2tNyJ8tDmx+I9DdPEtJJ7bLmUJdkprseRiPQne6e7/PkmSXZGuxFr4TEucSMPUbO4NMKjpTb5ENPY1/gMV+hV9wp0M9iLPYHZ+J/Qq+6U6Gews9i55J4Ss2vNSk9jcjruBAm28rahTkp3aLwTud5iaJdw0IIO8GO5d5oRBs48f6ndfegPPBhmZ/qd3oDN2AJM2B4guBQHjNnkEGdDN3OP1KAzZgiDIyzJO/UoCRD/5fmgEP/l+aAxw1Atmd/WTvJN3HidNyAkIDxxhARQQ65MCYG6T/AO1ZvKUSzGuuGUxmqPkbge4aqs6qgrvQtCk5O3MhN29TExTcIJAs0TfUXXK8ZHvN44aX8G7ZO2G4h1VgYW82QLkdKRqBuvIV6OIVRtLqFWg4JN9ZOwtUFuq6ZLU5ovQzGIbMSoysnMjZmUFhKA9QBARdo4c1GZWmDxQFU7YDi0B1VwcCYcxxbqeFwe0+qFD1C0Vh4Adaa9SwA8qNN5tqlgWmAwppsyzMACSZJgbzxUoELHNxGYmkWZcohrhckTMHS8jsy9auZmGDbiszDUNPL+ZomR0TpaJzRv0HWoBaKQc9yrrllIHMWzUaCQYsQVxYn+nxLTdkc2/E9GRiL+bnv2TmXHl0vmM795kK4JtiR1dI3+anL/2Jv3kfE48tiK2aeDjb5qjTXWRc0eFnee73iovLdjMPCzvPd7xT8t2Mxcclse59fKXE9Bxgkngt8PfPzLQd2fQV6RoEAQBAEAQBAEAQBAR6xkhvHXsVlorlXq7HPbexxe7m22Y114jpRuPAT9F5mJrZnlXI7qNGyUiE9sAA6g9sfsuZ8joRiCAbqpJo2dtoYM1c9POXGQ5pAe6077R7Lneu76dSm87S8d3scv1PEQhGGuu3+f8AB1mz69LEsbUp2E3Gh6w4BelLNB2Z50HGosyIGH5TYZ9V1FwLSHZWkizjMWjT1wrSpyjHMUjXhKWQtebZGYVOh2iPasukTV9Dfo2nYz5uBma6RruMjtUqSZDi0SKbpEqGWTMlBIQBAEB47RAUm0sTkd/uuZpPQzjd7LfVWZWMbkU7UBmMQeqKMxJtdLk5Gb6O0A0kOqucR/8AWP2S46NmrlRzfNxUp84C8Q2S28He2/8A7XJiGkuVxK1tTmDSww1wn/cq964867HqzP8AHYGlhtPwn/cqd6Z12P2NNjA/hfRh8Wp3p0kez6j8djycJ6M34tTvUdJHs+o/HYThPRm/Fqd6dJHs+o/HYteTZoc9/Cohjsp6Qe51rWhy2oTTlZRsWha+iO6XoFwgCAIAgCAIAgCA113wFKRDdkQsVim0RmcJeQY/zcNFlXrqmi9Gi5s5x7/zWkyZ6yd3BeVJvnuejG3LY0AmSq3LGUcVAKDlE084B/ILetwP0X0P0y3QeLPnfql+n8EV+HrvpuDmOLXbi0wu9pPmefGUou6Zls+p/GpkiTnAnWZMfus6yvSku5mtB2qxfev2dbVpS0g6H/LL5NH1slc6Hk8AGEjyQA2NTLZk+sQfWvRwi0bXxnFiHayfUWWEPRC7ZczljyNyqWCAIAgPHICh2pWcKjWh9MC1j5W6bKzJpEMYh5sDSJ01JnSdO0KpqSKeJbA6QmBMcd/zQkw5WYV1SmAx7GEPa6XuyiwO+Ddc2IV1zt/JzSV0cycBiYy/iMLGn+4P7Fy9Vsy8ymV7nv4LExH4jCxwFSPozt9qf/S8xle5GqbDquJJr4aSST/GOpv5qrkXaXmMr3MfANX9fDfGP9qdGu0vMjI9x4Bq/r4b4x/tTJHtLzGR7lvyX2U+nWzOq0XDI4QypmdcjdAstqEUpXun/DLwjZnfrvLhAEAQBAEAQBAEBHdd19G39atyRW12cXyl2jIe4OILoDImbEb91gfauXBx6bEOTV0viNMbPocPlTs3t6lBg9ovaXOJLtJDibj268DuW/1W1OgsqXP5Yw+jp1a7Um+Xy5d4TEtqCWHtB1b/AJxXhxknqj3Z03F2ZuUlCr25hmHK7NlNgAbyL7gJ36r0cJ9QjQjkqcu7n/4efi/ps8TLPT59/L/0p6mGI0g9TTeOMQvVo46hVeWMte/Q8mv9OxFGOacdO7U8wP8Au0/+bfqFvV/45fw/0c1H/kj/ACv2doGmND7F8ikz7B2J/J6sW1HNNmu0m3SGkdo/ZdmElaTT6zlxEbq6LyiMpLd2o7F6b1VzhWjsSFUsEAQBAeOQHP7XeQ9v8IOt5RI4DirMiEspA56ADzF72BE7hI6rfJRYv0ncb8I1jh06YZBsLGRxEf5ZQ7jpEY8uKwZSBOnONnsgrlxP9Ou5nPkci7adCPz5vVE+3Rcf4WMroxdtOjNsxaRxuDO6+kduqi0Li6MMXtGlbmy7UyXRcboUSUf7Q2iP4R6/mq2IueHaPWlkLl7yNxefERM9Bx+YW+HX5l6b1PpS9M1CAIAgCAIAgMXmAgZGkn87QYkjgDvN/wDIV/Az13MGO6T2O82bbxpZJJWuE3do+S18W9wh7nEbgSTHt0K76cIRV4xtfuseROpOX9Tb/l3PMK3yt8iY7HBcH1eN8M3s1+z0fosrYtLdP9XN9CuWOlpgj/II4L5RSaeh9lKKkrMuKm1AKbXAdIyI/KCI65Ivouh1bRTOVYf8mr6FNVeXHMSSd5WDbbuzqSSVkKzvJg9KOvzj9Eb5EJcyVs+m19VsgyDmkGJIE9K1779V6eH+pVlF05a6c3z/ANnk4r6VQclVj+LTvZcn7F9J/wAK5zRmYqQ4HgQey82Up2ZDV0da+oCG1GmRv7P/AAV7kXdHky0dyU10qCx6gCAIDxyA5nbz6YeC5ryeIBI0Gn0VjMgTThpyvIFhINu2d10JJVLHNb0QwuAjdO7ddQ1cEzlPinU2gtiS9rbgHUHiuWvKSX47lpOyKMYvEfye6y+mlusLmzVtyt2axtCvJHRkWjKzq6o3hRnq7kZma8TteqyA4tBM/lYf2USqVY82MzNPjA/i33Gdyjpqm5Gdjxgfxb7jO5OmqbjOyz5PbWdVq5SRGUmzWjSOAWtCpOU7MtGV2duvQLhAEAQBAEAQGNQSCiIZErNcWty5JBAfmmcmhykaGNCrdZR3aNGPxDm0qzqTQXtbaZOYAdVzvhUq5lC6LQazeXkfNquGd+dofYkETu1DiBuFwOrrXnU8ZisOmpa31V7v+fM9GrgcJiWmtLaO1l/HkRA8AkBgBiI6W8cCVlW+pV6sHTmlZ9xph/pmGpVFOm3ePf8As3Uabc0OMu4AwAeBPX1e1cKius9JyvyJTcJUewENygE9Em82nX1b9ys6cmjNVornfX51GLNmVCYIj1gT2Xuioyb1JlXgldakZ75m0RaIgtjcQbyN6rUi4ycWTSqRqQzR+PrLXYdEXedZyjqtf6/JaUo6XMsRN/0li8SCDcGxWpyvXmGNtAtAIB4Wt+y0pNRmm+S1M6kW4OMdrIsuTGK5lgoPOZkuyuiC0EzDhOknVepHFRrS2Z5yw0qELN3X6OgyPaYaJG4zp1Le6fMpZrRGUubd0R1blGj5E6rmSAqlz1AeOQFRi4NQBzwABMaGIGhiNY9oVzMgBloNVuY5Y6LovfSOH0Kgkc0RIdVbIMeS7uQGfK6hTfTio5zBnaQWAEzB4+tcmIy5fyJklbU5Pwbh/SMR7rO9cd6e7KWW48GYb0jEe6zvS9Pdi0dzw7Lw369f3Gd6XpbsWjuPBOF/Xr+4zvS9LdkZYjwThv16/uM70vS3ZOWO5a8mcDQZWmnUqudkIhzWgRInRbUMmb8bloJX0O8XeXCAIAgCAIAgCA1upA7lNyLI1vGUyBbf2KVqQ9NTg+VOy20qzTTzNY+MoaCGsJNyX6X1jqK46mBdebea1lojanj44WKgoKzfp1t9+xTk5che0FxB6WbpQCYPXrYngvImnBpTWp7cGqizQejsKWTMAGiC3UwXTB36bp03q+HjGdSMGuf7szPEydOnKouat4q/L1ZaYXMKbZlzonW9zPylTG+VXMqztJ2RIquDWlxOgJ9fD1m3rU3srsiMczsUGJYXOzzAIEuNp4k9fUOCpChVrSWRN36+o6J4ilQi88krdXX5ErYOMYKmQmGu3m0umwHCxhewvpeSkuuV9f4PCl9X6WvtG2l9zpjgBvJjda4PWsPtO86fue4x2jALY1I+Q0/dZ4lKLVi9Btp3ILbnpAiHAi+sXBtu6lzxk4tSRrKKmnGS0Nm09uYsCzmhoHlNAk7rg6E9Smpiq9tGrbm1LDYdvk77HS7Ia8YZnOkl7rmTJ6Rn6L08KpdGs/Pmebi3HpGocuRat0WxkeoDx2iAjZWnUD5K5mObbwbw0CABjeA+SAo+WNKo6mOaYXuFRpgXsAVx14trTctNOxzBZid+DPurmyT7JS0tjB1HEnTCOGn5eBB+adHPsiz2M2sxQ/8AhuNou2Se0qck+yLS2IlXZ+KJJ/D1BO4NsOxZujPYi0tjHwbiv0Knup0M9hlkXHJTBV2V5qUnsbkddwgTIW1CnKM7tFoJp6n0Jd5oEAQBAEAQBAEAQHhCAhYvDtcx1OoJpuEG5EDhI3K3PkZyStlfI5yryFY53+6ebBJAyy4CZDcxOgM3jeuXF4dYialydrPv2OjCVPt6bh/Ur3V+r47M3M5GUQ/O6o8tiIkDcBOYX9nFZ08DGE8yb05GtbFyqQyOyTvfvLCpsak5gFEBmUxME265K0q4WLWmhlSrW7ziOUdOrTqFhLspGYA2gAlolt9SCfWF5GKi6csrZ6+EkpxUlHe7KsYQ1HtggZgBfWw6Qjq19a+gweIisEpQ/tVn/P8As+a+oYWo8c4y/ud1/H+iwZsJgJlzsu4AAH1m/wBFm/q2mkdTRfSPy1lodHgq4DWsJJIsCYJI3TELmWMU3+St/B2fauCsne25txFZjm7zfd+X26ys69WE1ZGtGnKLuyBWe1gL3Ot1AknqXHJpK7Z1wi5OyNGxaZxlYNjLTpw54mTvgHtj6pQpuvNdlczSrUhh4tJ/k/1ud55TuptvWve5I8PmyQqlggCAQgEIBCA5jllWLaYIMTUaJmNx1XJif6fErN6HNc+2bYi3WTMe3WN3V2TyZF2il+8gnah84+0rPXcrc88KO84+0pruMw8KO84+0pruMwO1HecfeKnXcZi45KY4vrwST0HGJJ4LfD3zl4O7Poa9I0CAIAgCAIAgCAIAgPCEBqOGCnMyuVHooNG5LsZUQ8Q12YNaGgOd0y6D0RuAOs3HVMqJXdrFoWV3ez0t3nDcs69b8W8DMAGsLIgWA1neMxNiu3DpZNTysVKXS2RC2Oxzqj3ky1uZovoSRpwEfULk+o1IxpZOt/4Or6bTlKtn6o39S0leCe+ZUbEEg6xIEwTvPUrRKsr9g4yvUp1TUolrmVXtpg9F1VjbB0GAJOn7rWrTjGyi9TKnOdm3rYt2bMdiYYDDZBc7gBOnWVnCg6ry+Zv0ypfl5HWUKDabRSpANa0RPD17z1r2KdOMIpLkeXUqyqSbfM2trNbYblezZTMkb2PnRVsWTuZISEAQBAEBVbVwNOtLKrQ5sgwSReOorKcVLRhpPmVnixhP0R7z/wC5U6GGxGSI8WMJ+iPef/cnQw2GSI8WMJ+iPef/AHJ0MNhkiPFjCfoj3n/3J0MNhkiPFjCfoj3n/wBydDDYZIkjBbFoUXZ6VMNdETLjY9pKmNOMXdIKKXI6BbkhAEAQBAEAQBAEAQBAEAQGurTkKU7ENXKblDgmVqDzUaSaYLrWJAEn1EbuISdWVGLnHYqqEa7UJ7nIbL5vpCkHASJaTMTaRc8I9QXjVMQ8RLMz0oYKOFVo9ZMYAbggjcRBB9aoaWaephUpAlvRm/AkgwQCOF/qrRSdysuafzlYF5tad08LTf6KhNzrNiOAoF/5jJcesf8AiF6mEScb7nFiG7kwAZQOJE+tdfWc3UZsqgl1NvRcA1xtYZpi+h0KpfUurLQ9pCHEdis+RC5m9VLBAEAQBAU229oCj0i1zpcGgNiSSOvsXNXrKkrtXBUN5Tg6UKx7ACD2EGFzLHX5QkLnp5Tga0Ko7co3TrPao++/6P0FzCryra2M1GqJ0nLfsvfUJL6go84P0FzDxxp/pVPa3vVeJQ7L9BceONP9Kp7W96cSh2X6C5L2XyiZXqc21j2mCZMRbsK2oYyNWeVJoXOqXeAgCAIAgCAIAgCAIAgCAIAgIbmyag0BbBPDVTL+krH+o+SMGWzSYFpkyQvluT0Pp4xWVL/f7LbZeMY1ha4kXJmCREDX1relJZbMwrU5SldG3aVY83mpukBwlzTp2+uFecmo3i/IzpQWa015mGF2iCGioQDEzBAPSLd2/uKtF3p5pFalP88sTq+S+Oa+nVaJe1lzA1kGwG/T5ruwVS6aXUcOLpONnLrLd+GBAMlrYkg2i079F6CnZXZxZL8g5pa4RBJbAedY6+PapVnqG2tCTSZHaqtlkjYoJCAIAgCApOUGHpuY91XPlpg1egQHdFs2mywq0o1NJdWpEmkrspOTbMPjKXOUnYprQ7JDnsBBtubNrrKOGg1o5eZWnLPBTSaT3LM7CoGxr1bHQ1BuniO1T9nDd+ZY9fyUoVAJqVXASB0wY4xZVlgKcubfmLGHiVh+NT3h3KvDqPf5iw8SsPxqe8O5OHUe/wAxYYLYNKhVLmc5IES5wLTMyI1m3zWlPB06Us0b3JsX+Jq5RN4toJNyB7BMrsSu7EN2Vyvbtph0bW6/4Rtprbr0WnQy3XmZdPHZ+Rv/AB8Ma8ioA4aZZcLONxHV8wq5PyauW6RZVKxpdthoMZK2kzzRt2216t29W6F7rzKuutn5E7CV84kZgODm5TqRoQs5Rs7GkZZlc3qCwQBAEAQBAEAQHhQFDylqEYSrGrzl1AsTGp6vqscXGcqbjBXb2NcLKnCopVGklufOG4Z3mu9h7l4Do1Fzi/JnvKtSfKS80bAxxYAMxuZAnqNwP8sijJrREuUU9WhRpZQS90MdoBq438oT5MxeESsrsq28z5dXy5m8jK6QyejETpuyyfbv4qzl+DWnUQoWnm1O15BbPqU2VH1AW5y3K0iDAm5B0mfkvS+n0pRi5S0uedj6sZySjrYj8q+UjS2ph6WbMTkc4W6iG8eCri8WmnThz5F8JhGmqkuXM6VjcrKQcZcA0E6TDYJXp001Gz2PMqtOV1ub24gaSrZSuZG5VLBAEAQBAVW18nN1+cnJzb82XysuW8TvhUfWWjT6RqG+hxnInlJgmOp4bDMxIFWoSDU5oguAm5DpiyyhVhfKj0qn0WrhqLbmmo9V234aHezRmehItu+nqXQeWSKOWOjEdWiAzQBAVFTCkVS+bG0e1QwTdp4g06b6gGYsY5wbxIEwrLVkpXZX7F20+tTpvdRc0vLpjRsOy3JA7VLjZiSs7Fg6sc0ZHXIaT6pns61FityRk7faVBJi5u+/tQGxAEAQBAEAQBAEAKArNo4IVqVSid4JaeB3H1GFpGWVqRjOGeLgz5TXpFrsrrETbeCLH5r0M3UeM42ZvqVniBncIDbTobH2qqS2LuUtzJ9F1QFzWlwBuAM2U7usDh/4Xy2PwcqFS8buL5d3cfX/AE/GwxNK1S2Zc1vs/nWX/IvCU34l2cS5jWlg3ToT2gxHaVXBQjKq83UtDXGzlGmrdb1O0bVc6prDWzI47r/Ve40lE8NNuR86pU24jHDJ5L62f/8AIdmJ9YB9q+dilVxH48mz6GayYf8ALml69R9GqNDqsHQN9pnuX0S0ifPNXka+bqZ6hdlFMNDabQbzqXG1r2i+iJ6d9yLSu9uons0CoanqAIAgCAqdssYaVcVJyGk8Py+Vly3jrhV6yJSyxbZwnIvkhswVMNiMOMSHMc40xUqAgHpAy0cbrz39QoxxXQZXmdterlcvQi61BVo8tf3Y+i5qJv0bdg6tF6RUlMaALAAdSAyQBAQa+p7VDBltXNzVTI4NdkflcTAaYsSd3ajTasuZenKMZpz5J6/x1kHYTa3MNz1Wvd05cHB4Jkx0o0A+iiEZRVp8y+JnSnUcqOker5r1k7E06pPQe0W3jfe/03q+hhqSwoJPH6IDJAEAQBAEAQBAEAQGiqOk09cfJWXIq+aPmnKejlxVWfOJB7el+67qesUzya6tUZhV2I8vfBAANnOBEze1jouWWOpRim+vbWx0r6fVlOSj1db6yxoZabS0TDIkkamJzTvPZpovErVZVp5n4HtUKUKFPKurm9y45H7IyE4lzoDw7K0tILWl2pnjAt1rfC4Vwk5vr9ycRi1VgopeZ0FIQ6To6fmvReqseetHcpdhcmTQrvquc0t6QYAIgEgyeEC0LzsPg3TqObf8HpYjFqpTUEv5L2nTmXbyZH+di9BvqPOSvqZileSZUXJtublBYIAgCAICt2iGltUVPIyOzQYOXLe56lCV5WKzScWmcRydwOzG4qk6g6oauboTVYRMHUA3tKvLCpflmWnedGG+p1KWFWCgvw15rXV35/yd819I+b7I0VTE3MrtNg4e1AbUAQEGvqe1QwNshvM1c85ebfmiJiLxNpR1OiWfbXyJVLpf/wA99PMpNjDCihTjPlGbLmuSDUgzlEeUUp4n7ldKuv8AxoRLC/avoX1f51LOqaFRvOHNHRb+YfmDhY9ZCvqiuhtwNeiyGUzrcC51jee0KHclWJ79FBJkgCAIAgCAIAgCAIDXXbI6xdSiGjnuUeyqVUNrOaZsHEGLX19dp7FSrialCN46oiOFp13+Wj7ivrGV4fXc9jqsR8JhqlWrkGXKQCDvab5ieqI9ZXXTpwlBJP8AK/kjllOpGo72y203udkKIAbTGjY/wr04RyxscU3mZJcwEQlxY18xxJI4SrXIym0BVLHqAIAgCAIAgK7HuaBVLwS3I7MBqRlvEqubK77FoU3UkoLr0OQ2DjMCcRSFKlVDy7okhkAwdYMqfvs/4259x3VfoVShB1XJad79ju/w7fNHsUnnhuHaNGger1IDagCAg19T2qGDdjj0HWB6LrESD2hVqO0G+4vT1kv5K3DY4sawBrQDNgIjpbgPWqYZ5qaf6LYj8ajXMkYPaLnlwLQIaHanfK3aMUyO7bDul0W201Pna6bgFNiLlpSeSwExJ4aa9yqWNyAIAgCAIAgCAIAgPCgK/FUi6lVaLG/7FUrxcoNdxNF5ZeJTYfYr3tnMwT29y8+GFlJXudsq6i7FxgcCKDDBzOJu7TstwC7qFFQVjkq1XLUm0acDr3lbNmaVjaoJCAIAgCAIAgCA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" name="Image 10" descr="Révolution-Tunisie-photo-lexpress.fr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2050"/>
            <a:ext cx="2214546" cy="1785950"/>
          </a:xfrm>
          <a:prstGeom prst="rect">
            <a:avLst/>
          </a:prstGeom>
        </p:spPr>
      </p:pic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554311320"/>
              </p:ext>
            </p:extLst>
          </p:nvPr>
        </p:nvGraphicFramePr>
        <p:xfrm>
          <a:off x="1107273" y="285728"/>
          <a:ext cx="807249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536DEFD9-2339-4428-BEC1-86C2C79594BC}"/>
              </a:ext>
            </a:extLst>
          </p:cNvPr>
          <p:cNvSpPr txBox="1"/>
          <p:nvPr/>
        </p:nvSpPr>
        <p:spPr>
          <a:xfrm>
            <a:off x="971600" y="337400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Design and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Methodology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337400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Design and </a:t>
            </a:r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Methodology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1472" y="1214422"/>
            <a:ext cx="78581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  </a:t>
            </a:r>
            <a:r>
              <a:rPr lang="en-US" b="1" dirty="0">
                <a:solidFill>
                  <a:srgbClr val="002060"/>
                </a:solidFill>
                <a:cs typeface="Arial" pitchFamily="34" charset="0"/>
              </a:rPr>
              <a:t>Title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:” Citizen Perception for Peace, Liberties and Local Governance”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  </a:t>
            </a:r>
            <a:r>
              <a:rPr lang="en-US" b="1" dirty="0">
                <a:solidFill>
                  <a:srgbClr val="002060"/>
                </a:solidFill>
                <a:cs typeface="Arial" pitchFamily="34" charset="0"/>
              </a:rPr>
              <a:t>Representativeness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: National and Regional level (7 big regions), </a:t>
            </a:r>
            <a:r>
              <a:rPr lang="en-US" dirty="0" err="1">
                <a:solidFill>
                  <a:srgbClr val="002060"/>
                </a:solidFill>
                <a:cs typeface="Arial" pitchFamily="34" charset="0"/>
              </a:rPr>
              <a:t>Urbain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/Rural</a:t>
            </a:r>
          </a:p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  </a:t>
            </a:r>
            <a:r>
              <a:rPr lang="en-US" b="1" dirty="0">
                <a:solidFill>
                  <a:srgbClr val="002060"/>
                </a:solidFill>
                <a:cs typeface="Arial" pitchFamily="34" charset="0"/>
              </a:rPr>
              <a:t>Targeted population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: aged 18 years and above</a:t>
            </a:r>
          </a:p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  </a:t>
            </a:r>
            <a:r>
              <a:rPr lang="en-US" b="1" dirty="0">
                <a:solidFill>
                  <a:srgbClr val="002060"/>
                </a:solidFill>
                <a:cs typeface="Arial" pitchFamily="34" charset="0"/>
              </a:rPr>
              <a:t>Sample size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: average of 4800 households ( 10.000-12.000 persons)</a:t>
            </a:r>
          </a:p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 </a:t>
            </a:r>
            <a:r>
              <a:rPr lang="en-US" b="1" dirty="0">
                <a:solidFill>
                  <a:srgbClr val="002060"/>
                </a:solidFill>
                <a:cs typeface="Arial" pitchFamily="34" charset="0"/>
              </a:rPr>
              <a:t>Sampling frame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: Census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 </a:t>
            </a:r>
            <a:r>
              <a:rPr lang="en-US" b="1" dirty="0">
                <a:solidFill>
                  <a:srgbClr val="002060"/>
                </a:solidFill>
                <a:cs typeface="Arial" pitchFamily="34" charset="0"/>
              </a:rPr>
              <a:t>Data Collection period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: September – October 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(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2014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, 2017, </a:t>
            </a:r>
            <a:r>
              <a:rPr lang="fr-FR" dirty="0">
                <a:solidFill>
                  <a:srgbClr val="C00000"/>
                </a:solidFill>
                <a:cs typeface="Arial" pitchFamily="34" charset="0"/>
              </a:rPr>
              <a:t>2021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,…)</a:t>
            </a:r>
            <a:endParaRPr lang="en-US" dirty="0">
              <a:solidFill>
                <a:srgbClr val="002060"/>
              </a:solidFill>
              <a:cs typeface="Arial" pitchFamily="34" charset="0"/>
            </a:endParaRPr>
          </a:p>
          <a:p>
            <a:pPr lvl="0">
              <a:lnSpc>
                <a:spcPct val="150000"/>
              </a:lnSpc>
              <a:buClr>
                <a:schemeClr val="accent3">
                  <a:lumMod val="75000"/>
                </a:schemeClr>
              </a:buClr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0">
              <a:lnSpc>
                <a:spcPct val="150000"/>
              </a:lnSpc>
              <a:buClr>
                <a:schemeClr val="accent3">
                  <a:lumMod val="75000"/>
                </a:schemeClr>
              </a:buClr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Establishment of :</a:t>
            </a:r>
          </a:p>
          <a:p>
            <a:pPr lvl="1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 </a:t>
            </a:r>
            <a:r>
              <a:rPr lang="en-US" b="1" dirty="0">
                <a:solidFill>
                  <a:srgbClr val="002060"/>
                </a:solidFill>
                <a:cs typeface="Arial" pitchFamily="34" charset="0"/>
              </a:rPr>
              <a:t>National committee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:national stakeholders to identify country priorities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1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cs typeface="Arial" pitchFamily="34" charset="0"/>
              </a:rPr>
              <a:t>  Technical Committee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: conceptualize and implement the survey </a:t>
            </a:r>
          </a:p>
          <a:p>
            <a:pPr lvl="1">
              <a:lnSpc>
                <a:spcPct val="150000"/>
              </a:lnSpc>
              <a:buClr>
                <a:schemeClr val="accent3">
                  <a:lumMod val="75000"/>
                </a:schemeClr>
              </a:buClr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 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 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337400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2060"/>
                </a:solidFill>
                <a:cs typeface="Arial" pitchFamily="34" charset="0"/>
              </a:rPr>
              <a:t>Modules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14348" y="1071546"/>
            <a:ext cx="78581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 Questionnaire modules:</a:t>
            </a: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individual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charecteristics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Engagement in civil society and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political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participation</a:t>
            </a: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Perception for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freedom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, humain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rights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, discrimination in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Tunisia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Perception for public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health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and social protection services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at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local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level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Perception for public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education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services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at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local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level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Perception to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peace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and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security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at local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level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Perception for administration,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judiciary and tax collection and customs authorities other services at local level</a:t>
            </a: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Perception 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and satisfaction of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local authorities</a:t>
            </a: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Perception for  corruption at local level</a:t>
            </a:r>
          </a:p>
          <a:p>
            <a:pPr marL="800100" lvl="1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</a:pPr>
            <a:endParaRPr lang="en-US" dirty="0">
              <a:solidFill>
                <a:srgbClr val="002060"/>
              </a:solidFill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Three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sets of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indicators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adopted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: 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Objective,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Capacities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, Perception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 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337400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>
                <a:solidFill>
                  <a:srgbClr val="002060"/>
                </a:solidFill>
                <a:cs typeface="Arial" pitchFamily="34" charset="0"/>
              </a:rPr>
              <a:t>Disaggregation</a:t>
            </a:r>
            <a:endParaRPr lang="fr-FR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348" y="1071546"/>
            <a:ext cx="78581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 All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indicators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are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disaggregated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by:</a:t>
            </a: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Gender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Age</a:t>
            </a: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Level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of Education</a:t>
            </a: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Professional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status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Urbain / rural</a:t>
            </a: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7 Big </a:t>
            </a:r>
            <a:r>
              <a:rPr lang="fr-FR" dirty="0" err="1">
                <a:solidFill>
                  <a:srgbClr val="002060"/>
                </a:solidFill>
                <a:cs typeface="Arial" pitchFamily="34" charset="0"/>
              </a:rPr>
              <a:t>regions</a:t>
            </a:r>
            <a:r>
              <a:rPr lang="fr-FR" dirty="0">
                <a:solidFill>
                  <a:srgbClr val="002060"/>
                </a:solidFill>
                <a:cs typeface="Arial" pitchFamily="34" charset="0"/>
              </a:rPr>
              <a:t> </a:t>
            </a: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Provide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larger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apportunities</a:t>
            </a:r>
            <a:r>
              <a:rPr lang="fr-FR" b="1" dirty="0">
                <a:solidFill>
                  <a:srgbClr val="002060"/>
                </a:solidFill>
                <a:cs typeface="Arial" pitchFamily="34" charset="0"/>
              </a:rPr>
              <a:t> for tabulation and </a:t>
            </a:r>
            <a:r>
              <a:rPr lang="fr-FR" b="1" dirty="0" err="1">
                <a:solidFill>
                  <a:srgbClr val="002060"/>
                </a:solidFill>
                <a:cs typeface="Arial" pitchFamily="34" charset="0"/>
              </a:rPr>
              <a:t>analysis</a:t>
            </a:r>
            <a:endParaRPr lang="fr-FR" b="1" dirty="0">
              <a:solidFill>
                <a:srgbClr val="002060"/>
              </a:solidFill>
              <a:cs typeface="Arial" pitchFamily="34" charset="0"/>
            </a:endParaRP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endParaRPr lang="fr-FR" b="1" dirty="0">
              <a:solidFill>
                <a:srgbClr val="002060"/>
              </a:solidFill>
              <a:cs typeface="Arial" pitchFamily="34" charset="0"/>
            </a:endParaRPr>
          </a:p>
          <a:p>
            <a:pPr lvl="1" algn="just">
              <a:lnSpc>
                <a:spcPct val="150000"/>
              </a:lnSpc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</a:pPr>
            <a:endParaRPr lang="fr-FR" dirty="0">
              <a:solidFill>
                <a:srgbClr val="002060"/>
              </a:solidFill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 </a:t>
            </a:r>
            <a:endParaRPr lang="fr-FR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2844" y="2142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8CBF34"/>
                </a:solidFill>
                <a:latin typeface="Century Gothic" pitchFamily="34" charset="0"/>
              </a:rPr>
              <a:t>07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973</Words>
  <Application>Microsoft Office PowerPoint</Application>
  <PresentationFormat>Affichage à l'écran (4:3)</PresentationFormat>
  <Paragraphs>165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kamel.abdellaoui</dc:creator>
  <cp:lastModifiedBy>Ada Fishta</cp:lastModifiedBy>
  <cp:revision>47</cp:revision>
  <dcterms:created xsi:type="dcterms:W3CDTF">2014-06-06T14:05:13Z</dcterms:created>
  <dcterms:modified xsi:type="dcterms:W3CDTF">2019-12-12T09:58:52Z</dcterms:modified>
</cp:coreProperties>
</file>