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diagrams/quickStyle14.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8.xml" ContentType="application/vnd.openxmlformats-officedocument.presentationml.notesSlide+xml"/>
  <Override PartName="/ppt/diagrams/drawing8.xml" ContentType="application/vnd.ms-office.drawingml.diagramDrawing+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drawing9.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handoutMasterIdLst>
    <p:handoutMasterId r:id="rId21"/>
  </p:handoutMasterIdLst>
  <p:sldIdLst>
    <p:sldId id="279" r:id="rId2"/>
    <p:sldId id="280" r:id="rId3"/>
    <p:sldId id="284" r:id="rId4"/>
    <p:sldId id="268" r:id="rId5"/>
    <p:sldId id="281" r:id="rId6"/>
    <p:sldId id="261" r:id="rId7"/>
    <p:sldId id="258" r:id="rId8"/>
    <p:sldId id="278" r:id="rId9"/>
    <p:sldId id="285" r:id="rId10"/>
    <p:sldId id="287" r:id="rId11"/>
    <p:sldId id="289" r:id="rId12"/>
    <p:sldId id="290" r:id="rId13"/>
    <p:sldId id="273" r:id="rId14"/>
    <p:sldId id="274" r:id="rId15"/>
    <p:sldId id="275" r:id="rId16"/>
    <p:sldId id="276" r:id="rId17"/>
    <p:sldId id="262" r:id="rId18"/>
    <p:sldId id="283"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3F2"/>
    <a:srgbClr val="0071E2"/>
    <a:srgbClr val="0066CC"/>
    <a:srgbClr val="7DDD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0870" autoAdjust="0"/>
  </p:normalViewPr>
  <p:slideViewPr>
    <p:cSldViewPr>
      <p:cViewPr>
        <p:scale>
          <a:sx n="70" d="100"/>
          <a:sy n="70" d="100"/>
        </p:scale>
        <p:origin x="-1884"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010A5F-2D9B-44DE-8463-A236AAD9B6E0}" type="doc">
      <dgm:prSet loTypeId="urn:microsoft.com/office/officeart/2005/8/layout/cycle6" loCatId="cycle" qsTypeId="urn:microsoft.com/office/officeart/2005/8/quickstyle/simple4" qsCatId="simple" csTypeId="urn:microsoft.com/office/officeart/2005/8/colors/accent1_2" csCatId="accent1" phldr="1"/>
      <dgm:spPr/>
      <dgm:t>
        <a:bodyPr/>
        <a:lstStyle/>
        <a:p>
          <a:pPr rtl="1"/>
          <a:endParaRPr lang="ar-SA"/>
        </a:p>
      </dgm:t>
    </dgm:pt>
    <dgm:pt modelId="{F375E105-B446-4180-A8AF-ED2525F35F9C}">
      <dgm:prSet phldrT="[Text]" custT="1"/>
      <dgm:spPr/>
      <dgm:t>
        <a:bodyPr/>
        <a:lstStyle/>
        <a:p>
          <a:pPr algn="ctr" rtl="0"/>
          <a:r>
            <a:rPr lang="ar-SA" sz="1000" b="1" dirty="0" smtClean="0">
              <a:latin typeface="Franklin Gothic Demi" pitchFamily="34" charset="0"/>
              <a:cs typeface="Times New Roman" pitchFamily="18" charset="0"/>
            </a:rPr>
            <a:t>رئيس الوزراء</a:t>
          </a:r>
          <a:endParaRPr lang="ar-SA" sz="1000" b="1" dirty="0">
            <a:latin typeface="Franklin Gothic Demi" pitchFamily="34" charset="0"/>
            <a:cs typeface="Times New Roman" pitchFamily="18" charset="0"/>
          </a:endParaRPr>
        </a:p>
      </dgm:t>
    </dgm:pt>
    <dgm:pt modelId="{E3FC90AB-2E92-42A0-B74A-25F03A5D5B94}" type="parTrans" cxnId="{6652BCAF-D528-40D3-B8C3-BAC491D383FB}">
      <dgm:prSet/>
      <dgm:spPr/>
      <dgm:t>
        <a:bodyPr/>
        <a:lstStyle/>
        <a:p>
          <a:pPr rtl="1"/>
          <a:endParaRPr lang="ar-SA" sz="1050"/>
        </a:p>
      </dgm:t>
    </dgm:pt>
    <dgm:pt modelId="{793D27AC-CADF-41FE-9308-3D1266B40F35}" type="sibTrans" cxnId="{6652BCAF-D528-40D3-B8C3-BAC491D383FB}">
      <dgm:prSet/>
      <dgm:spPr/>
      <dgm:t>
        <a:bodyPr/>
        <a:lstStyle/>
        <a:p>
          <a:pPr rtl="1"/>
          <a:endParaRPr lang="ar-SA" sz="1050"/>
        </a:p>
      </dgm:t>
    </dgm:pt>
    <dgm:pt modelId="{59069D58-92BA-426F-BB3A-5CD1D3C2006E}">
      <dgm:prSet phldrT="[Text]" custT="1"/>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sz="1000" b="1" dirty="0" smtClean="0">
              <a:latin typeface="Franklin Gothic Demi" pitchFamily="34" charset="0"/>
              <a:cs typeface="Times New Roman" pitchFamily="18" charset="0"/>
            </a:rPr>
            <a:t>المنظمات غير الحكومية</a:t>
          </a:r>
          <a:endParaRPr lang="ar-SA" sz="1000" b="1" dirty="0">
            <a:latin typeface="Franklin Gothic Demi" pitchFamily="34" charset="0"/>
            <a:cs typeface="Times New Roman" pitchFamily="18" charset="0"/>
          </a:endParaRPr>
        </a:p>
      </dgm:t>
    </dgm:pt>
    <dgm:pt modelId="{0D6E863A-42EF-483E-920B-177C9C4FCEB6}" type="parTrans" cxnId="{7BD9B52B-9CC1-4344-9A0C-925A52810F06}">
      <dgm:prSet/>
      <dgm:spPr/>
      <dgm:t>
        <a:bodyPr/>
        <a:lstStyle/>
        <a:p>
          <a:endParaRPr lang="en-GB" sz="1050"/>
        </a:p>
      </dgm:t>
    </dgm:pt>
    <dgm:pt modelId="{11982D5F-E69B-4218-9714-A54FCD10D1BF}" type="sibTrans" cxnId="{7BD9B52B-9CC1-4344-9A0C-925A52810F06}">
      <dgm:prSet/>
      <dgm:spPr/>
      <dgm:t>
        <a:bodyPr/>
        <a:lstStyle/>
        <a:p>
          <a:endParaRPr lang="en-GB" sz="1050"/>
        </a:p>
      </dgm:t>
    </dgm:pt>
    <dgm:pt modelId="{EC927E0D-B9EF-4A12-8DA9-15851C59B719}">
      <dgm:prSet phldrT="[Text]" custT="1"/>
      <dgm:spPr/>
      <dgm:t>
        <a:bodyPr/>
        <a:lstStyle/>
        <a:p>
          <a:pPr algn="ctr" rtl="0"/>
          <a:r>
            <a:rPr lang="ar-SA" sz="1000" b="1" dirty="0" smtClean="0">
              <a:solidFill>
                <a:schemeClr val="bg1"/>
              </a:solidFill>
              <a:latin typeface="Franklin Gothic Demi" pitchFamily="34" charset="0"/>
              <a:cs typeface="Times New Roman" pitchFamily="18" charset="0"/>
            </a:rPr>
            <a:t>جهاز الاحصاء المركزي الفلسطيني</a:t>
          </a:r>
          <a:endParaRPr lang="ar-SA" sz="1000" b="1" dirty="0">
            <a:solidFill>
              <a:schemeClr val="bg1"/>
            </a:solidFill>
            <a:latin typeface="Franklin Gothic Demi" pitchFamily="34" charset="0"/>
            <a:cs typeface="Times New Roman" pitchFamily="18" charset="0"/>
          </a:endParaRPr>
        </a:p>
      </dgm:t>
    </dgm:pt>
    <dgm:pt modelId="{0922D729-FD99-40E4-ADE3-DADD2082CAEC}" type="parTrans" cxnId="{ACC16C58-015B-4F44-A371-3926C9874256}">
      <dgm:prSet/>
      <dgm:spPr/>
      <dgm:t>
        <a:bodyPr/>
        <a:lstStyle/>
        <a:p>
          <a:endParaRPr lang="en-GB" sz="1050"/>
        </a:p>
      </dgm:t>
    </dgm:pt>
    <dgm:pt modelId="{AF78D5CC-E5DC-40F1-A6B6-26246B7D72F2}" type="sibTrans" cxnId="{ACC16C58-015B-4F44-A371-3926C9874256}">
      <dgm:prSet/>
      <dgm:spPr/>
      <dgm:t>
        <a:bodyPr/>
        <a:lstStyle/>
        <a:p>
          <a:endParaRPr lang="en-GB" sz="1050"/>
        </a:p>
      </dgm:t>
    </dgm:pt>
    <dgm:pt modelId="{68E93AA7-347B-4BC2-A7EE-47DE6FA480ED}">
      <dgm:prSet phldrT="[Text]" custT="1"/>
      <dgm:spPr/>
      <dgm:t>
        <a:bodyPr/>
        <a:lstStyle/>
        <a:p>
          <a:pPr algn="ctr" rtl="0"/>
          <a:r>
            <a:rPr lang="ar-SA" sz="1000" b="1" dirty="0" smtClean="0">
              <a:latin typeface="Franklin Gothic Demi" pitchFamily="34" charset="0"/>
              <a:cs typeface="Times New Roman" pitchFamily="18" charset="0"/>
            </a:rPr>
            <a:t>القطاع الخاص</a:t>
          </a:r>
          <a:endParaRPr lang="ar-SA" sz="1000" b="1" dirty="0">
            <a:latin typeface="Franklin Gothic Demi" pitchFamily="34" charset="0"/>
            <a:cs typeface="Times New Roman" pitchFamily="18" charset="0"/>
          </a:endParaRPr>
        </a:p>
      </dgm:t>
    </dgm:pt>
    <dgm:pt modelId="{7A6DC3DE-633E-4129-B964-5EA6B1C3DC33}" type="parTrans" cxnId="{61FEA95B-C604-4CBE-95E7-80EC4DC2CAE1}">
      <dgm:prSet/>
      <dgm:spPr/>
      <dgm:t>
        <a:bodyPr/>
        <a:lstStyle/>
        <a:p>
          <a:endParaRPr lang="en-GB" sz="1050"/>
        </a:p>
      </dgm:t>
    </dgm:pt>
    <dgm:pt modelId="{E1B0AE1B-6B54-4030-80A4-E1C58C646544}" type="sibTrans" cxnId="{61FEA95B-C604-4CBE-95E7-80EC4DC2CAE1}">
      <dgm:prSet/>
      <dgm:spPr/>
      <dgm:t>
        <a:bodyPr/>
        <a:lstStyle/>
        <a:p>
          <a:endParaRPr lang="en-GB" sz="1050"/>
        </a:p>
      </dgm:t>
    </dgm:pt>
    <dgm:pt modelId="{64E67DF9-4FDF-48FC-B039-F19341F03ABC}">
      <dgm:prSet phldrT="[Text]" custT="1"/>
      <dgm:spPr/>
      <dgm:t>
        <a:bodyPr/>
        <a:lstStyle/>
        <a:p>
          <a:pPr algn="r" rtl="1"/>
          <a:endParaRPr lang="en-US" sz="100" dirty="0" smtClean="0"/>
        </a:p>
        <a:p>
          <a:pPr algn="ctr" rtl="0"/>
          <a:r>
            <a:rPr lang="ar-SA" sz="1000" b="1" dirty="0" smtClean="0">
              <a:latin typeface="Franklin Gothic Demi" pitchFamily="34" charset="0"/>
              <a:cs typeface="Times New Roman" pitchFamily="18" charset="0"/>
            </a:rPr>
            <a:t>الوزارات والهيئات الحكومية</a:t>
          </a:r>
          <a:endParaRPr lang="ar-SA" sz="1000" b="1" dirty="0">
            <a:latin typeface="Franklin Gothic Demi" pitchFamily="34" charset="0"/>
            <a:cs typeface="Times New Roman" pitchFamily="18" charset="0"/>
          </a:endParaRPr>
        </a:p>
      </dgm:t>
    </dgm:pt>
    <dgm:pt modelId="{DD4B0EFE-BB05-4C6A-99A3-A6CCE3EBAC6A}" type="sibTrans" cxnId="{AAF08BAC-C586-43C8-AC69-0BA3A85A42A9}">
      <dgm:prSet/>
      <dgm:spPr/>
      <dgm:t>
        <a:bodyPr/>
        <a:lstStyle/>
        <a:p>
          <a:endParaRPr lang="en-GB" sz="1050"/>
        </a:p>
      </dgm:t>
    </dgm:pt>
    <dgm:pt modelId="{8BBADAB3-CD78-471A-A3C7-C532F579F392}" type="parTrans" cxnId="{AAF08BAC-C586-43C8-AC69-0BA3A85A42A9}">
      <dgm:prSet/>
      <dgm:spPr/>
      <dgm:t>
        <a:bodyPr/>
        <a:lstStyle/>
        <a:p>
          <a:endParaRPr lang="en-GB" sz="1050"/>
        </a:p>
      </dgm:t>
    </dgm:pt>
    <dgm:pt modelId="{E898BCFD-4222-448F-8D86-4092A47E10FC}" type="pres">
      <dgm:prSet presAssocID="{E3010A5F-2D9B-44DE-8463-A236AAD9B6E0}" presName="cycle" presStyleCnt="0">
        <dgm:presLayoutVars>
          <dgm:dir/>
          <dgm:resizeHandles val="exact"/>
        </dgm:presLayoutVars>
      </dgm:prSet>
      <dgm:spPr/>
      <dgm:t>
        <a:bodyPr/>
        <a:lstStyle/>
        <a:p>
          <a:endParaRPr lang="en-US"/>
        </a:p>
      </dgm:t>
    </dgm:pt>
    <dgm:pt modelId="{BC15622E-E752-4C79-B259-FA5DAB9AB598}" type="pres">
      <dgm:prSet presAssocID="{F375E105-B446-4180-A8AF-ED2525F35F9C}" presName="node" presStyleLbl="node1" presStyleIdx="0" presStyleCnt="5" custScaleY="40668" custRadScaleRad="97915" custRadScaleInc="-29281">
        <dgm:presLayoutVars>
          <dgm:bulletEnabled val="1"/>
        </dgm:presLayoutVars>
      </dgm:prSet>
      <dgm:spPr/>
      <dgm:t>
        <a:bodyPr/>
        <a:lstStyle/>
        <a:p>
          <a:endParaRPr lang="en-US"/>
        </a:p>
      </dgm:t>
    </dgm:pt>
    <dgm:pt modelId="{4E915AA7-8273-4FA0-BB8E-83802F2BA105}" type="pres">
      <dgm:prSet presAssocID="{F375E105-B446-4180-A8AF-ED2525F35F9C}" presName="spNode" presStyleCnt="0"/>
      <dgm:spPr/>
    </dgm:pt>
    <dgm:pt modelId="{6571CCC2-1146-419D-9E5B-7E96BCAE7D55}" type="pres">
      <dgm:prSet presAssocID="{793D27AC-CADF-41FE-9308-3D1266B40F35}" presName="sibTrans" presStyleLbl="sibTrans1D1" presStyleIdx="0" presStyleCnt="5"/>
      <dgm:spPr/>
      <dgm:t>
        <a:bodyPr/>
        <a:lstStyle/>
        <a:p>
          <a:endParaRPr lang="en-US"/>
        </a:p>
      </dgm:t>
    </dgm:pt>
    <dgm:pt modelId="{0054AA7C-48FA-4162-AECF-EFA072E7104E}" type="pres">
      <dgm:prSet presAssocID="{64E67DF9-4FDF-48FC-B039-F19341F03ABC}" presName="node" presStyleLbl="node1" presStyleIdx="1" presStyleCnt="5" custScaleY="62296" custRadScaleRad="99123" custRadScaleInc="6802">
        <dgm:presLayoutVars>
          <dgm:bulletEnabled val="1"/>
        </dgm:presLayoutVars>
      </dgm:prSet>
      <dgm:spPr/>
      <dgm:t>
        <a:bodyPr/>
        <a:lstStyle/>
        <a:p>
          <a:endParaRPr lang="en-US"/>
        </a:p>
      </dgm:t>
    </dgm:pt>
    <dgm:pt modelId="{42F515FD-E4AE-4963-8FF5-01504BE6E12F}" type="pres">
      <dgm:prSet presAssocID="{64E67DF9-4FDF-48FC-B039-F19341F03ABC}" presName="spNode" presStyleCnt="0"/>
      <dgm:spPr/>
    </dgm:pt>
    <dgm:pt modelId="{06C47700-9124-4110-B396-59995953395F}" type="pres">
      <dgm:prSet presAssocID="{DD4B0EFE-BB05-4C6A-99A3-A6CCE3EBAC6A}" presName="sibTrans" presStyleLbl="sibTrans1D1" presStyleIdx="1" presStyleCnt="5"/>
      <dgm:spPr/>
      <dgm:t>
        <a:bodyPr/>
        <a:lstStyle/>
        <a:p>
          <a:endParaRPr lang="en-US"/>
        </a:p>
      </dgm:t>
    </dgm:pt>
    <dgm:pt modelId="{B8BBF69A-9246-46F4-9120-7ABD4C7611F3}" type="pres">
      <dgm:prSet presAssocID="{68E93AA7-347B-4BC2-A7EE-47DE6FA480ED}" presName="node" presStyleLbl="node1" presStyleIdx="2" presStyleCnt="5" custScaleY="34481" custRadScaleRad="98060" custRadScaleInc="-3448">
        <dgm:presLayoutVars>
          <dgm:bulletEnabled val="1"/>
        </dgm:presLayoutVars>
      </dgm:prSet>
      <dgm:spPr/>
      <dgm:t>
        <a:bodyPr/>
        <a:lstStyle/>
        <a:p>
          <a:endParaRPr lang="en-US"/>
        </a:p>
      </dgm:t>
    </dgm:pt>
    <dgm:pt modelId="{9CB71FC3-0435-409C-8248-0C0A2DB7FCA0}" type="pres">
      <dgm:prSet presAssocID="{68E93AA7-347B-4BC2-A7EE-47DE6FA480ED}" presName="spNode" presStyleCnt="0"/>
      <dgm:spPr/>
    </dgm:pt>
    <dgm:pt modelId="{99972622-7CA3-47BE-8F9E-3D7B857B9C92}" type="pres">
      <dgm:prSet presAssocID="{E1B0AE1B-6B54-4030-80A4-E1C58C646544}" presName="sibTrans" presStyleLbl="sibTrans1D1" presStyleIdx="2" presStyleCnt="5"/>
      <dgm:spPr/>
      <dgm:t>
        <a:bodyPr/>
        <a:lstStyle/>
        <a:p>
          <a:endParaRPr lang="en-US"/>
        </a:p>
      </dgm:t>
    </dgm:pt>
    <dgm:pt modelId="{A0291466-A1E0-4E20-95D5-B90029389A0D}" type="pres">
      <dgm:prSet presAssocID="{59069D58-92BA-426F-BB3A-5CD1D3C2006E}" presName="node" presStyleLbl="node1" presStyleIdx="3" presStyleCnt="5" custScaleX="97620" custScaleY="64081" custRadScaleRad="100453" custRadScaleInc="-781">
        <dgm:presLayoutVars>
          <dgm:bulletEnabled val="1"/>
        </dgm:presLayoutVars>
      </dgm:prSet>
      <dgm:spPr/>
      <dgm:t>
        <a:bodyPr/>
        <a:lstStyle/>
        <a:p>
          <a:endParaRPr lang="en-US"/>
        </a:p>
      </dgm:t>
    </dgm:pt>
    <dgm:pt modelId="{B771F415-6A33-4F60-9DCC-162F68861EA2}" type="pres">
      <dgm:prSet presAssocID="{59069D58-92BA-426F-BB3A-5CD1D3C2006E}" presName="spNode" presStyleCnt="0"/>
      <dgm:spPr/>
    </dgm:pt>
    <dgm:pt modelId="{DADD524A-10A5-4F3D-B485-C4AED3E48B39}" type="pres">
      <dgm:prSet presAssocID="{11982D5F-E69B-4218-9714-A54FCD10D1BF}" presName="sibTrans" presStyleLbl="sibTrans1D1" presStyleIdx="3" presStyleCnt="5"/>
      <dgm:spPr/>
      <dgm:t>
        <a:bodyPr/>
        <a:lstStyle/>
        <a:p>
          <a:endParaRPr lang="en-US"/>
        </a:p>
      </dgm:t>
    </dgm:pt>
    <dgm:pt modelId="{57B38FEC-2D42-42CF-9DB5-C3FB8C1E163E}" type="pres">
      <dgm:prSet presAssocID="{EC927E0D-B9EF-4A12-8DA9-15851C59B719}" presName="node" presStyleLbl="node1" presStyleIdx="4" presStyleCnt="5" custScaleX="94102" custScaleY="69033" custRadScaleRad="99551" custRadScaleInc="-3387">
        <dgm:presLayoutVars>
          <dgm:bulletEnabled val="1"/>
        </dgm:presLayoutVars>
      </dgm:prSet>
      <dgm:spPr/>
      <dgm:t>
        <a:bodyPr/>
        <a:lstStyle/>
        <a:p>
          <a:endParaRPr lang="en-US"/>
        </a:p>
      </dgm:t>
    </dgm:pt>
    <dgm:pt modelId="{414C653A-B791-4F8D-9F8B-1D424611AD7E}" type="pres">
      <dgm:prSet presAssocID="{EC927E0D-B9EF-4A12-8DA9-15851C59B719}" presName="spNode" presStyleCnt="0"/>
      <dgm:spPr/>
    </dgm:pt>
    <dgm:pt modelId="{4A72056A-AF33-4519-A01C-2E66A9CFF996}" type="pres">
      <dgm:prSet presAssocID="{AF78D5CC-E5DC-40F1-A6B6-26246B7D72F2}" presName="sibTrans" presStyleLbl="sibTrans1D1" presStyleIdx="4" presStyleCnt="5"/>
      <dgm:spPr/>
      <dgm:t>
        <a:bodyPr/>
        <a:lstStyle/>
        <a:p>
          <a:endParaRPr lang="en-US"/>
        </a:p>
      </dgm:t>
    </dgm:pt>
  </dgm:ptLst>
  <dgm:cxnLst>
    <dgm:cxn modelId="{759C8EFF-BD25-4AD6-BC56-94B201E12871}" type="presOf" srcId="{59069D58-92BA-426F-BB3A-5CD1D3C2006E}" destId="{A0291466-A1E0-4E20-95D5-B90029389A0D}" srcOrd="0" destOrd="0" presId="urn:microsoft.com/office/officeart/2005/8/layout/cycle6"/>
    <dgm:cxn modelId="{775A7C76-90E1-495E-8770-9ED1AE7D50F6}" type="presOf" srcId="{DD4B0EFE-BB05-4C6A-99A3-A6CCE3EBAC6A}" destId="{06C47700-9124-4110-B396-59995953395F}" srcOrd="0" destOrd="0" presId="urn:microsoft.com/office/officeart/2005/8/layout/cycle6"/>
    <dgm:cxn modelId="{48D287CB-D5F5-4863-8B1F-EAED00AA7A1A}" type="presOf" srcId="{68E93AA7-347B-4BC2-A7EE-47DE6FA480ED}" destId="{B8BBF69A-9246-46F4-9120-7ABD4C7611F3}" srcOrd="0" destOrd="0" presId="urn:microsoft.com/office/officeart/2005/8/layout/cycle6"/>
    <dgm:cxn modelId="{091E554B-2AD6-47F1-860F-D3F4D22F02B5}" type="presOf" srcId="{E1B0AE1B-6B54-4030-80A4-E1C58C646544}" destId="{99972622-7CA3-47BE-8F9E-3D7B857B9C92}" srcOrd="0" destOrd="0" presId="urn:microsoft.com/office/officeart/2005/8/layout/cycle6"/>
    <dgm:cxn modelId="{61D13AE3-4C5C-4FE2-9D96-0979029A2798}" type="presOf" srcId="{AF78D5CC-E5DC-40F1-A6B6-26246B7D72F2}" destId="{4A72056A-AF33-4519-A01C-2E66A9CFF996}" srcOrd="0" destOrd="0" presId="urn:microsoft.com/office/officeart/2005/8/layout/cycle6"/>
    <dgm:cxn modelId="{ACC16C58-015B-4F44-A371-3926C9874256}" srcId="{E3010A5F-2D9B-44DE-8463-A236AAD9B6E0}" destId="{EC927E0D-B9EF-4A12-8DA9-15851C59B719}" srcOrd="4" destOrd="0" parTransId="{0922D729-FD99-40E4-ADE3-DADD2082CAEC}" sibTransId="{AF78D5CC-E5DC-40F1-A6B6-26246B7D72F2}"/>
    <dgm:cxn modelId="{7BD9B52B-9CC1-4344-9A0C-925A52810F06}" srcId="{E3010A5F-2D9B-44DE-8463-A236AAD9B6E0}" destId="{59069D58-92BA-426F-BB3A-5CD1D3C2006E}" srcOrd="3" destOrd="0" parTransId="{0D6E863A-42EF-483E-920B-177C9C4FCEB6}" sibTransId="{11982D5F-E69B-4218-9714-A54FCD10D1BF}"/>
    <dgm:cxn modelId="{0806BF83-0C41-4C4D-9503-5CCF12F7E0D3}" type="presOf" srcId="{11982D5F-E69B-4218-9714-A54FCD10D1BF}" destId="{DADD524A-10A5-4F3D-B485-C4AED3E48B39}" srcOrd="0" destOrd="0" presId="urn:microsoft.com/office/officeart/2005/8/layout/cycle6"/>
    <dgm:cxn modelId="{30669386-4201-4C76-A4E3-0EB54AEF55AC}" type="presOf" srcId="{64E67DF9-4FDF-48FC-B039-F19341F03ABC}" destId="{0054AA7C-48FA-4162-AECF-EFA072E7104E}" srcOrd="0" destOrd="0" presId="urn:microsoft.com/office/officeart/2005/8/layout/cycle6"/>
    <dgm:cxn modelId="{61FEA95B-C604-4CBE-95E7-80EC4DC2CAE1}" srcId="{E3010A5F-2D9B-44DE-8463-A236AAD9B6E0}" destId="{68E93AA7-347B-4BC2-A7EE-47DE6FA480ED}" srcOrd="2" destOrd="0" parTransId="{7A6DC3DE-633E-4129-B964-5EA6B1C3DC33}" sibTransId="{E1B0AE1B-6B54-4030-80A4-E1C58C646544}"/>
    <dgm:cxn modelId="{AAF08BAC-C586-43C8-AC69-0BA3A85A42A9}" srcId="{E3010A5F-2D9B-44DE-8463-A236AAD9B6E0}" destId="{64E67DF9-4FDF-48FC-B039-F19341F03ABC}" srcOrd="1" destOrd="0" parTransId="{8BBADAB3-CD78-471A-A3C7-C532F579F392}" sibTransId="{DD4B0EFE-BB05-4C6A-99A3-A6CCE3EBAC6A}"/>
    <dgm:cxn modelId="{0163B02B-81A2-4FDA-96DA-79BAE089CB83}" type="presOf" srcId="{F375E105-B446-4180-A8AF-ED2525F35F9C}" destId="{BC15622E-E752-4C79-B259-FA5DAB9AB598}" srcOrd="0" destOrd="0" presId="urn:microsoft.com/office/officeart/2005/8/layout/cycle6"/>
    <dgm:cxn modelId="{11DF0810-2019-4327-9421-1391555BB76F}" type="presOf" srcId="{E3010A5F-2D9B-44DE-8463-A236AAD9B6E0}" destId="{E898BCFD-4222-448F-8D86-4092A47E10FC}" srcOrd="0" destOrd="0" presId="urn:microsoft.com/office/officeart/2005/8/layout/cycle6"/>
    <dgm:cxn modelId="{6652BCAF-D528-40D3-B8C3-BAC491D383FB}" srcId="{E3010A5F-2D9B-44DE-8463-A236AAD9B6E0}" destId="{F375E105-B446-4180-A8AF-ED2525F35F9C}" srcOrd="0" destOrd="0" parTransId="{E3FC90AB-2E92-42A0-B74A-25F03A5D5B94}" sibTransId="{793D27AC-CADF-41FE-9308-3D1266B40F35}"/>
    <dgm:cxn modelId="{6E47B546-F58D-4B87-BA04-A3CFDDE1B842}" type="presOf" srcId="{EC927E0D-B9EF-4A12-8DA9-15851C59B719}" destId="{57B38FEC-2D42-42CF-9DB5-C3FB8C1E163E}" srcOrd="0" destOrd="0" presId="urn:microsoft.com/office/officeart/2005/8/layout/cycle6"/>
    <dgm:cxn modelId="{7AC70FDB-3BD6-4FB6-BE94-64D97283B2A8}" type="presOf" srcId="{793D27AC-CADF-41FE-9308-3D1266B40F35}" destId="{6571CCC2-1146-419D-9E5B-7E96BCAE7D55}" srcOrd="0" destOrd="0" presId="urn:microsoft.com/office/officeart/2005/8/layout/cycle6"/>
    <dgm:cxn modelId="{87759856-F37B-4919-9438-B1EAD340A372}" type="presParOf" srcId="{E898BCFD-4222-448F-8D86-4092A47E10FC}" destId="{BC15622E-E752-4C79-B259-FA5DAB9AB598}" srcOrd="0" destOrd="0" presId="urn:microsoft.com/office/officeart/2005/8/layout/cycle6"/>
    <dgm:cxn modelId="{10485927-9862-40AB-AF42-674EE05BFEAE}" type="presParOf" srcId="{E898BCFD-4222-448F-8D86-4092A47E10FC}" destId="{4E915AA7-8273-4FA0-BB8E-83802F2BA105}" srcOrd="1" destOrd="0" presId="urn:microsoft.com/office/officeart/2005/8/layout/cycle6"/>
    <dgm:cxn modelId="{206806CB-814B-4AC7-972C-DF10213456DF}" type="presParOf" srcId="{E898BCFD-4222-448F-8D86-4092A47E10FC}" destId="{6571CCC2-1146-419D-9E5B-7E96BCAE7D55}" srcOrd="2" destOrd="0" presId="urn:microsoft.com/office/officeart/2005/8/layout/cycle6"/>
    <dgm:cxn modelId="{48CBB7BF-5F7D-4891-A234-5D56A005B761}" type="presParOf" srcId="{E898BCFD-4222-448F-8D86-4092A47E10FC}" destId="{0054AA7C-48FA-4162-AECF-EFA072E7104E}" srcOrd="3" destOrd="0" presId="urn:microsoft.com/office/officeart/2005/8/layout/cycle6"/>
    <dgm:cxn modelId="{7F934B52-A6F8-4E6D-9A2A-EA12513C8707}" type="presParOf" srcId="{E898BCFD-4222-448F-8D86-4092A47E10FC}" destId="{42F515FD-E4AE-4963-8FF5-01504BE6E12F}" srcOrd="4" destOrd="0" presId="urn:microsoft.com/office/officeart/2005/8/layout/cycle6"/>
    <dgm:cxn modelId="{88F9A392-BF08-4A9D-9269-C6C94A5428B8}" type="presParOf" srcId="{E898BCFD-4222-448F-8D86-4092A47E10FC}" destId="{06C47700-9124-4110-B396-59995953395F}" srcOrd="5" destOrd="0" presId="urn:microsoft.com/office/officeart/2005/8/layout/cycle6"/>
    <dgm:cxn modelId="{028C9C97-AACE-4567-ADA6-FC4707481FE7}" type="presParOf" srcId="{E898BCFD-4222-448F-8D86-4092A47E10FC}" destId="{B8BBF69A-9246-46F4-9120-7ABD4C7611F3}" srcOrd="6" destOrd="0" presId="urn:microsoft.com/office/officeart/2005/8/layout/cycle6"/>
    <dgm:cxn modelId="{893C273D-6BAD-4A89-A414-37694C64A016}" type="presParOf" srcId="{E898BCFD-4222-448F-8D86-4092A47E10FC}" destId="{9CB71FC3-0435-409C-8248-0C0A2DB7FCA0}" srcOrd="7" destOrd="0" presId="urn:microsoft.com/office/officeart/2005/8/layout/cycle6"/>
    <dgm:cxn modelId="{BE914FE5-7A87-482A-AEB6-A083BA5E168D}" type="presParOf" srcId="{E898BCFD-4222-448F-8D86-4092A47E10FC}" destId="{99972622-7CA3-47BE-8F9E-3D7B857B9C92}" srcOrd="8" destOrd="0" presId="urn:microsoft.com/office/officeart/2005/8/layout/cycle6"/>
    <dgm:cxn modelId="{1549F04B-0A0A-4AAD-9FEF-EE81DE4BE6EC}" type="presParOf" srcId="{E898BCFD-4222-448F-8D86-4092A47E10FC}" destId="{A0291466-A1E0-4E20-95D5-B90029389A0D}" srcOrd="9" destOrd="0" presId="urn:microsoft.com/office/officeart/2005/8/layout/cycle6"/>
    <dgm:cxn modelId="{CEFC68AD-63F1-4F26-B7DB-3BDD1F7F0C18}" type="presParOf" srcId="{E898BCFD-4222-448F-8D86-4092A47E10FC}" destId="{B771F415-6A33-4F60-9DCC-162F68861EA2}" srcOrd="10" destOrd="0" presId="urn:microsoft.com/office/officeart/2005/8/layout/cycle6"/>
    <dgm:cxn modelId="{481FD303-7856-4FCE-A993-FA0CC3EFE3B4}" type="presParOf" srcId="{E898BCFD-4222-448F-8D86-4092A47E10FC}" destId="{DADD524A-10A5-4F3D-B485-C4AED3E48B39}" srcOrd="11" destOrd="0" presId="urn:microsoft.com/office/officeart/2005/8/layout/cycle6"/>
    <dgm:cxn modelId="{0A3CB253-659F-4F44-B5BC-6EE73DA817B7}" type="presParOf" srcId="{E898BCFD-4222-448F-8D86-4092A47E10FC}" destId="{57B38FEC-2D42-42CF-9DB5-C3FB8C1E163E}" srcOrd="12" destOrd="0" presId="urn:microsoft.com/office/officeart/2005/8/layout/cycle6"/>
    <dgm:cxn modelId="{F682CE13-157D-4E2B-B826-DDCF2E896B0D}" type="presParOf" srcId="{E898BCFD-4222-448F-8D86-4092A47E10FC}" destId="{414C653A-B791-4F8D-9F8B-1D424611AD7E}" srcOrd="13" destOrd="0" presId="urn:microsoft.com/office/officeart/2005/8/layout/cycle6"/>
    <dgm:cxn modelId="{C5937BD3-C348-4D3B-B9DB-98286F98CF44}" type="presParOf" srcId="{E898BCFD-4222-448F-8D86-4092A47E10FC}" destId="{4A72056A-AF33-4519-A01C-2E66A9CFF996}" srcOrd="14" destOrd="0" presId="urn:microsoft.com/office/officeart/2005/8/layout/cycle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5DAFC69-74D2-4E0F-8265-E6790000F096}" type="doc">
      <dgm:prSet loTypeId="urn:microsoft.com/office/officeart/2005/8/layout/hierarchy3" loCatId="hierarchy" qsTypeId="urn:microsoft.com/office/officeart/2005/8/quickstyle/simple5" qsCatId="simple" csTypeId="urn:microsoft.com/office/officeart/2005/8/colors/accent1_1" csCatId="accent1" phldr="1"/>
      <dgm:spPr/>
      <dgm:t>
        <a:bodyPr/>
        <a:lstStyle/>
        <a:p>
          <a:pPr rtl="1"/>
          <a:endParaRPr lang="ar-SA"/>
        </a:p>
      </dgm:t>
    </dgm:pt>
    <dgm:pt modelId="{AC1F7559-6FC7-4797-95C7-C769603A6BE1}">
      <dgm:prSet phldrT="[Text]" custT="1"/>
      <dgm:spPr/>
      <dgm:t>
        <a:bodyPr/>
        <a:lstStyle/>
        <a:p>
          <a:pPr rtl="1"/>
          <a:r>
            <a:rPr lang="ar-EG" sz="2400" b="1" dirty="0" smtClean="0">
              <a:latin typeface="Simplified Arabic" pitchFamily="18" charset="-78"/>
              <a:cs typeface="Simplified Arabic" pitchFamily="18" charset="-78"/>
            </a:rPr>
            <a:t>مسح مراقبة الظروف الاجتماعية والاقتصادية، 2018</a:t>
          </a:r>
          <a:endParaRPr lang="ar-SA" sz="2400" b="1" dirty="0">
            <a:latin typeface="Simplified Arabic" pitchFamily="18" charset="-78"/>
            <a:cs typeface="Simplified Arabic" pitchFamily="18" charset="-78"/>
          </a:endParaRPr>
        </a:p>
      </dgm:t>
    </dgm:pt>
    <dgm:pt modelId="{67698329-86CB-49D8-A0C8-93B86301D6CC}" type="parTrans" cxnId="{919A3CBB-5EF6-4CC5-85B0-371A7139546F}">
      <dgm:prSet/>
      <dgm:spPr/>
      <dgm:t>
        <a:bodyPr/>
        <a:lstStyle/>
        <a:p>
          <a:pPr rtl="1"/>
          <a:endParaRPr lang="ar-SA" sz="2000">
            <a:latin typeface="Simplified Arabic" pitchFamily="18" charset="-78"/>
            <a:cs typeface="Simplified Arabic" pitchFamily="18" charset="-78"/>
          </a:endParaRPr>
        </a:p>
      </dgm:t>
    </dgm:pt>
    <dgm:pt modelId="{B42B3009-B438-4345-A088-75506ABE36C0}" type="sibTrans" cxnId="{919A3CBB-5EF6-4CC5-85B0-371A7139546F}">
      <dgm:prSet/>
      <dgm:spPr/>
      <dgm:t>
        <a:bodyPr/>
        <a:lstStyle/>
        <a:p>
          <a:pPr rtl="1"/>
          <a:endParaRPr lang="ar-SA" sz="2000">
            <a:latin typeface="Simplified Arabic" pitchFamily="18" charset="-78"/>
            <a:cs typeface="Simplified Arabic" pitchFamily="18" charset="-78"/>
          </a:endParaRPr>
        </a:p>
      </dgm:t>
    </dgm:pt>
    <dgm:pt modelId="{902632D7-01EC-4E38-BDD1-28EE5C6488F1}">
      <dgm:prSet phldrT="[Text]" custT="1"/>
      <dgm:spPr/>
      <dgm:t>
        <a:bodyPr/>
        <a:lstStyle/>
        <a:p>
          <a:pPr rtl="1"/>
          <a:r>
            <a:rPr lang="ar-SA" sz="2400" dirty="0" smtClean="0">
              <a:latin typeface="Simplified Arabic" pitchFamily="18" charset="-78"/>
              <a:cs typeface="Simplified Arabic" pitchFamily="18" charset="-78"/>
            </a:rPr>
            <a:t>حجم العينة  11,008</a:t>
          </a:r>
          <a:endParaRPr lang="ar-SA" sz="2400" dirty="0">
            <a:latin typeface="Simplified Arabic" pitchFamily="18" charset="-78"/>
            <a:cs typeface="Simplified Arabic" pitchFamily="18" charset="-78"/>
          </a:endParaRPr>
        </a:p>
      </dgm:t>
    </dgm:pt>
    <dgm:pt modelId="{1FAC8DD5-5E80-4C57-9426-4D9E8F8D78DB}" type="parTrans" cxnId="{489E2CB8-5B20-4C75-B1C5-3A11CBBB31D5}">
      <dgm:prSet/>
      <dgm:spPr/>
      <dgm:t>
        <a:bodyPr/>
        <a:lstStyle/>
        <a:p>
          <a:pPr rtl="1"/>
          <a:endParaRPr lang="ar-SA" sz="2000">
            <a:latin typeface="Simplified Arabic" pitchFamily="18" charset="-78"/>
            <a:cs typeface="Simplified Arabic" pitchFamily="18" charset="-78"/>
          </a:endParaRPr>
        </a:p>
      </dgm:t>
    </dgm:pt>
    <dgm:pt modelId="{163E892A-E133-4C2C-B4AF-7CD7E816D047}" type="sibTrans" cxnId="{489E2CB8-5B20-4C75-B1C5-3A11CBBB31D5}">
      <dgm:prSet/>
      <dgm:spPr/>
      <dgm:t>
        <a:bodyPr/>
        <a:lstStyle/>
        <a:p>
          <a:pPr rtl="1"/>
          <a:endParaRPr lang="ar-SA" sz="2000">
            <a:latin typeface="Simplified Arabic" pitchFamily="18" charset="-78"/>
            <a:cs typeface="Simplified Arabic" pitchFamily="18" charset="-78"/>
          </a:endParaRPr>
        </a:p>
      </dgm:t>
    </dgm:pt>
    <dgm:pt modelId="{268C14C7-AB7E-483A-B0C6-BB85E67C93DD}">
      <dgm:prSet phldrT="[Text]" custT="1"/>
      <dgm:spPr/>
      <dgm:t>
        <a:bodyPr/>
        <a:lstStyle/>
        <a:p>
          <a:pPr rtl="1"/>
          <a:r>
            <a:rPr lang="ar-EG" sz="2400" b="1" dirty="0" smtClean="0">
              <a:latin typeface="Simplified Arabic" pitchFamily="18" charset="-78"/>
              <a:cs typeface="Simplified Arabic" pitchFamily="18" charset="-78"/>
            </a:rPr>
            <a:t>مسح توجهات المواطنين حول الأولويات الوطنية في إطار أجندة التنمية المستدامة 2019 </a:t>
          </a:r>
          <a:endParaRPr lang="ar-SA" sz="2400" b="1" dirty="0">
            <a:latin typeface="Simplified Arabic" pitchFamily="18" charset="-78"/>
            <a:cs typeface="Simplified Arabic" pitchFamily="18" charset="-78"/>
          </a:endParaRPr>
        </a:p>
      </dgm:t>
    </dgm:pt>
    <dgm:pt modelId="{0FFF56B7-E6BE-4D5C-8F0F-66BE7CD84490}" type="parTrans" cxnId="{AA7CD8C1-6F28-437D-9543-EE7940637AA0}">
      <dgm:prSet/>
      <dgm:spPr/>
      <dgm:t>
        <a:bodyPr/>
        <a:lstStyle/>
        <a:p>
          <a:pPr rtl="1"/>
          <a:endParaRPr lang="ar-SA" sz="2000">
            <a:latin typeface="Simplified Arabic" pitchFamily="18" charset="-78"/>
            <a:cs typeface="Simplified Arabic" pitchFamily="18" charset="-78"/>
          </a:endParaRPr>
        </a:p>
      </dgm:t>
    </dgm:pt>
    <dgm:pt modelId="{2DE6FE67-B56D-4EDD-B8F4-7644B515EC14}" type="sibTrans" cxnId="{AA7CD8C1-6F28-437D-9543-EE7940637AA0}">
      <dgm:prSet/>
      <dgm:spPr/>
      <dgm:t>
        <a:bodyPr/>
        <a:lstStyle/>
        <a:p>
          <a:pPr rtl="1"/>
          <a:endParaRPr lang="ar-SA" sz="2000">
            <a:latin typeface="Simplified Arabic" pitchFamily="18" charset="-78"/>
            <a:cs typeface="Simplified Arabic" pitchFamily="18" charset="-78"/>
          </a:endParaRPr>
        </a:p>
      </dgm:t>
    </dgm:pt>
    <dgm:pt modelId="{20A0581C-C880-431A-B6EC-CB1C8738B859}">
      <dgm:prSet phldrT="[Text]" custT="1"/>
      <dgm:spPr/>
      <dgm:t>
        <a:bodyPr/>
        <a:lstStyle/>
        <a:p>
          <a:pPr rtl="1"/>
          <a:r>
            <a:rPr lang="ar-SA" sz="2400" dirty="0" smtClean="0">
              <a:latin typeface="Simplified Arabic" pitchFamily="18" charset="-78"/>
              <a:cs typeface="Simplified Arabic" pitchFamily="18" charset="-78"/>
            </a:rPr>
            <a:t>حجم العينة  4،599  </a:t>
          </a:r>
          <a:endParaRPr lang="ar-SA" sz="2400" dirty="0">
            <a:latin typeface="Simplified Arabic" pitchFamily="18" charset="-78"/>
            <a:cs typeface="Simplified Arabic" pitchFamily="18" charset="-78"/>
          </a:endParaRPr>
        </a:p>
      </dgm:t>
    </dgm:pt>
    <dgm:pt modelId="{51C42478-2AA1-4594-BEA7-A61D83E4B3BD}" type="parTrans" cxnId="{9ECEA878-3080-45A5-9A5E-1C07879A1009}">
      <dgm:prSet/>
      <dgm:spPr/>
      <dgm:t>
        <a:bodyPr/>
        <a:lstStyle/>
        <a:p>
          <a:pPr rtl="1"/>
          <a:endParaRPr lang="ar-SA" sz="2000">
            <a:latin typeface="Simplified Arabic" pitchFamily="18" charset="-78"/>
            <a:cs typeface="Simplified Arabic" pitchFamily="18" charset="-78"/>
          </a:endParaRPr>
        </a:p>
      </dgm:t>
    </dgm:pt>
    <dgm:pt modelId="{CEACBA09-2697-49F8-B472-7054CCFBA5EB}" type="sibTrans" cxnId="{9ECEA878-3080-45A5-9A5E-1C07879A1009}">
      <dgm:prSet/>
      <dgm:spPr/>
      <dgm:t>
        <a:bodyPr/>
        <a:lstStyle/>
        <a:p>
          <a:pPr rtl="1"/>
          <a:endParaRPr lang="ar-SA" sz="2000">
            <a:latin typeface="Simplified Arabic" pitchFamily="18" charset="-78"/>
            <a:cs typeface="Simplified Arabic" pitchFamily="18" charset="-78"/>
          </a:endParaRPr>
        </a:p>
      </dgm:t>
    </dgm:pt>
    <dgm:pt modelId="{80E30B43-28EC-47D2-8043-F143B79B4D32}">
      <dgm:prSet phldrT="[Text]" custT="1"/>
      <dgm:spPr/>
      <dgm:t>
        <a:bodyPr/>
        <a:lstStyle/>
        <a:p>
          <a:pPr rtl="1"/>
          <a:r>
            <a:rPr lang="ar-SA" sz="2400" dirty="0" smtClean="0">
              <a:latin typeface="Simplified Arabic" pitchFamily="18" charset="-78"/>
              <a:cs typeface="Simplified Arabic" pitchFamily="18" charset="-78"/>
            </a:rPr>
            <a:t>عينة طبقية عنقودية عشوائية منتظمة ذات ثلاث مراحل</a:t>
          </a:r>
          <a:endParaRPr lang="ar-SA" sz="2400" dirty="0">
            <a:latin typeface="Simplified Arabic" pitchFamily="18" charset="-78"/>
            <a:cs typeface="Simplified Arabic" pitchFamily="18" charset="-78"/>
          </a:endParaRPr>
        </a:p>
      </dgm:t>
    </dgm:pt>
    <dgm:pt modelId="{72F9BE63-156A-4136-96A7-B44975D70014}" type="sibTrans" cxnId="{9570650A-98A8-4010-8B4D-BE9CAF566821}">
      <dgm:prSet/>
      <dgm:spPr/>
      <dgm:t>
        <a:bodyPr/>
        <a:lstStyle/>
        <a:p>
          <a:pPr rtl="1"/>
          <a:endParaRPr lang="ar-SA" sz="2000">
            <a:latin typeface="Simplified Arabic" pitchFamily="18" charset="-78"/>
            <a:cs typeface="Simplified Arabic" pitchFamily="18" charset="-78"/>
          </a:endParaRPr>
        </a:p>
      </dgm:t>
    </dgm:pt>
    <dgm:pt modelId="{B8D8EB9A-6095-4984-9EC6-C581AD334DDF}" type="parTrans" cxnId="{9570650A-98A8-4010-8B4D-BE9CAF566821}">
      <dgm:prSet/>
      <dgm:spPr/>
      <dgm:t>
        <a:bodyPr/>
        <a:lstStyle/>
        <a:p>
          <a:pPr rtl="1"/>
          <a:endParaRPr lang="ar-SA" sz="2000">
            <a:latin typeface="Simplified Arabic" pitchFamily="18" charset="-78"/>
            <a:cs typeface="Simplified Arabic" pitchFamily="18" charset="-78"/>
          </a:endParaRPr>
        </a:p>
      </dgm:t>
    </dgm:pt>
    <dgm:pt modelId="{6F0BAFFC-0ACD-4AFC-9738-3B33FF56219B}">
      <dgm:prSet phldrT="[Text]" custT="1"/>
      <dgm:spPr/>
      <dgm:t>
        <a:bodyPr/>
        <a:lstStyle/>
        <a:p>
          <a:pPr rtl="1"/>
          <a:r>
            <a:rPr lang="ar-SA" sz="2400" dirty="0" smtClean="0">
              <a:latin typeface="Simplified Arabic" pitchFamily="18" charset="-78"/>
              <a:cs typeface="Simplified Arabic" pitchFamily="18" charset="-78"/>
            </a:rPr>
            <a:t>عينة طبقية عنقودية منتظمة ذاث ثلاثة مراحل</a:t>
          </a:r>
          <a:endParaRPr lang="ar-SA" sz="2400" dirty="0">
            <a:latin typeface="Simplified Arabic" pitchFamily="18" charset="-78"/>
            <a:cs typeface="Simplified Arabic" pitchFamily="18" charset="-78"/>
          </a:endParaRPr>
        </a:p>
      </dgm:t>
    </dgm:pt>
    <dgm:pt modelId="{7F928FF0-A8ED-4BD1-96A0-E95B8C61BD16}" type="sibTrans" cxnId="{4E96D5E2-9EAD-4ADA-B9EA-126DD32AE4C4}">
      <dgm:prSet/>
      <dgm:spPr/>
      <dgm:t>
        <a:bodyPr/>
        <a:lstStyle/>
        <a:p>
          <a:pPr rtl="1"/>
          <a:endParaRPr lang="ar-SA" sz="2000">
            <a:latin typeface="Simplified Arabic" pitchFamily="18" charset="-78"/>
            <a:cs typeface="Simplified Arabic" pitchFamily="18" charset="-78"/>
          </a:endParaRPr>
        </a:p>
      </dgm:t>
    </dgm:pt>
    <dgm:pt modelId="{CFBE6A9C-A904-488D-A840-A0AF8B7BB387}" type="parTrans" cxnId="{4E96D5E2-9EAD-4ADA-B9EA-126DD32AE4C4}">
      <dgm:prSet/>
      <dgm:spPr/>
      <dgm:t>
        <a:bodyPr/>
        <a:lstStyle/>
        <a:p>
          <a:pPr rtl="1"/>
          <a:endParaRPr lang="ar-SA" sz="2000">
            <a:latin typeface="Simplified Arabic" pitchFamily="18" charset="-78"/>
            <a:cs typeface="Simplified Arabic" pitchFamily="18" charset="-78"/>
          </a:endParaRPr>
        </a:p>
      </dgm:t>
    </dgm:pt>
    <dgm:pt modelId="{C8929F75-455E-4F57-B4A0-45889B029C13}" type="pres">
      <dgm:prSet presAssocID="{D5DAFC69-74D2-4E0F-8265-E6790000F096}" presName="diagram" presStyleCnt="0">
        <dgm:presLayoutVars>
          <dgm:chPref val="1"/>
          <dgm:dir val="rev"/>
          <dgm:animOne val="branch"/>
          <dgm:animLvl val="lvl"/>
          <dgm:resizeHandles/>
        </dgm:presLayoutVars>
      </dgm:prSet>
      <dgm:spPr/>
      <dgm:t>
        <a:bodyPr/>
        <a:lstStyle/>
        <a:p>
          <a:pPr rtl="1"/>
          <a:endParaRPr lang="ar-SA"/>
        </a:p>
      </dgm:t>
    </dgm:pt>
    <dgm:pt modelId="{2D3FF4F0-B9E7-4EA2-AB8C-24EDAC124C7D}" type="pres">
      <dgm:prSet presAssocID="{AC1F7559-6FC7-4797-95C7-C769603A6BE1}" presName="root" presStyleCnt="0"/>
      <dgm:spPr/>
      <dgm:t>
        <a:bodyPr/>
        <a:lstStyle/>
        <a:p>
          <a:pPr rtl="1"/>
          <a:endParaRPr lang="ar-SA"/>
        </a:p>
      </dgm:t>
    </dgm:pt>
    <dgm:pt modelId="{7469BE7A-A355-4AC1-9E14-305458905255}" type="pres">
      <dgm:prSet presAssocID="{AC1F7559-6FC7-4797-95C7-C769603A6BE1}" presName="rootComposite" presStyleCnt="0"/>
      <dgm:spPr/>
      <dgm:t>
        <a:bodyPr/>
        <a:lstStyle/>
        <a:p>
          <a:pPr rtl="1"/>
          <a:endParaRPr lang="ar-SA"/>
        </a:p>
      </dgm:t>
    </dgm:pt>
    <dgm:pt modelId="{81DC9299-170C-49B2-9F6B-84A45C5D8221}" type="pres">
      <dgm:prSet presAssocID="{AC1F7559-6FC7-4797-95C7-C769603A6BE1}" presName="rootText" presStyleLbl="node1" presStyleIdx="0" presStyleCnt="2" custScaleX="128239"/>
      <dgm:spPr/>
      <dgm:t>
        <a:bodyPr/>
        <a:lstStyle/>
        <a:p>
          <a:pPr rtl="1"/>
          <a:endParaRPr lang="ar-SA"/>
        </a:p>
      </dgm:t>
    </dgm:pt>
    <dgm:pt modelId="{40E9C6D0-594B-40D6-B379-6080AB63905E}" type="pres">
      <dgm:prSet presAssocID="{AC1F7559-6FC7-4797-95C7-C769603A6BE1}" presName="rootConnector" presStyleLbl="node1" presStyleIdx="0" presStyleCnt="2"/>
      <dgm:spPr/>
      <dgm:t>
        <a:bodyPr/>
        <a:lstStyle/>
        <a:p>
          <a:pPr rtl="1"/>
          <a:endParaRPr lang="ar-SA"/>
        </a:p>
      </dgm:t>
    </dgm:pt>
    <dgm:pt modelId="{3E5B24CF-C611-4F78-95E7-72ADCF200B4A}" type="pres">
      <dgm:prSet presAssocID="{AC1F7559-6FC7-4797-95C7-C769603A6BE1}" presName="childShape" presStyleCnt="0"/>
      <dgm:spPr/>
      <dgm:t>
        <a:bodyPr/>
        <a:lstStyle/>
        <a:p>
          <a:pPr rtl="1"/>
          <a:endParaRPr lang="ar-SA"/>
        </a:p>
      </dgm:t>
    </dgm:pt>
    <dgm:pt modelId="{977E8826-8BE5-4785-A745-8BD6D29CA0E3}" type="pres">
      <dgm:prSet presAssocID="{1FAC8DD5-5E80-4C57-9426-4D9E8F8D78DB}" presName="Name13" presStyleLbl="parChTrans1D2" presStyleIdx="0" presStyleCnt="4"/>
      <dgm:spPr/>
      <dgm:t>
        <a:bodyPr/>
        <a:lstStyle/>
        <a:p>
          <a:pPr rtl="1"/>
          <a:endParaRPr lang="ar-SA"/>
        </a:p>
      </dgm:t>
    </dgm:pt>
    <dgm:pt modelId="{FDC7F41A-8216-458F-A957-D165C0C21181}" type="pres">
      <dgm:prSet presAssocID="{902632D7-01EC-4E38-BDD1-28EE5C6488F1}" presName="childText" presStyleLbl="bgAcc1" presStyleIdx="0" presStyleCnt="4" custScaleX="123304" custScaleY="59872">
        <dgm:presLayoutVars>
          <dgm:bulletEnabled val="1"/>
        </dgm:presLayoutVars>
      </dgm:prSet>
      <dgm:spPr/>
      <dgm:t>
        <a:bodyPr/>
        <a:lstStyle/>
        <a:p>
          <a:pPr rtl="1"/>
          <a:endParaRPr lang="ar-SA"/>
        </a:p>
      </dgm:t>
    </dgm:pt>
    <dgm:pt modelId="{4F1396A2-46BE-4C09-9B5D-99D52302FF7B}" type="pres">
      <dgm:prSet presAssocID="{B8D8EB9A-6095-4984-9EC6-C581AD334DDF}" presName="Name13" presStyleLbl="parChTrans1D2" presStyleIdx="1" presStyleCnt="4"/>
      <dgm:spPr/>
      <dgm:t>
        <a:bodyPr/>
        <a:lstStyle/>
        <a:p>
          <a:pPr rtl="1"/>
          <a:endParaRPr lang="ar-SA"/>
        </a:p>
      </dgm:t>
    </dgm:pt>
    <dgm:pt modelId="{4D1B9953-0E2C-4F58-B180-2B251B4C25BD}" type="pres">
      <dgm:prSet presAssocID="{80E30B43-28EC-47D2-8043-F143B79B4D32}" presName="childText" presStyleLbl="bgAcc1" presStyleIdx="1" presStyleCnt="4" custScaleX="125208">
        <dgm:presLayoutVars>
          <dgm:bulletEnabled val="1"/>
        </dgm:presLayoutVars>
      </dgm:prSet>
      <dgm:spPr/>
      <dgm:t>
        <a:bodyPr/>
        <a:lstStyle/>
        <a:p>
          <a:pPr rtl="1"/>
          <a:endParaRPr lang="ar-SA"/>
        </a:p>
      </dgm:t>
    </dgm:pt>
    <dgm:pt modelId="{518C449C-5F75-4CFB-991F-33A3AE606A15}" type="pres">
      <dgm:prSet presAssocID="{268C14C7-AB7E-483A-B0C6-BB85E67C93DD}" presName="root" presStyleCnt="0"/>
      <dgm:spPr/>
      <dgm:t>
        <a:bodyPr/>
        <a:lstStyle/>
        <a:p>
          <a:pPr rtl="1"/>
          <a:endParaRPr lang="ar-SA"/>
        </a:p>
      </dgm:t>
    </dgm:pt>
    <dgm:pt modelId="{6C777146-1EBE-4665-B662-021967FDFA94}" type="pres">
      <dgm:prSet presAssocID="{268C14C7-AB7E-483A-B0C6-BB85E67C93DD}" presName="rootComposite" presStyleCnt="0"/>
      <dgm:spPr/>
      <dgm:t>
        <a:bodyPr/>
        <a:lstStyle/>
        <a:p>
          <a:pPr rtl="1"/>
          <a:endParaRPr lang="ar-SA"/>
        </a:p>
      </dgm:t>
    </dgm:pt>
    <dgm:pt modelId="{39F2BE33-D196-4D53-83F7-45529CC5CA70}" type="pres">
      <dgm:prSet presAssocID="{268C14C7-AB7E-483A-B0C6-BB85E67C93DD}" presName="rootText" presStyleLbl="node1" presStyleIdx="1" presStyleCnt="2" custScaleX="124471"/>
      <dgm:spPr/>
      <dgm:t>
        <a:bodyPr/>
        <a:lstStyle/>
        <a:p>
          <a:pPr rtl="1"/>
          <a:endParaRPr lang="ar-SA"/>
        </a:p>
      </dgm:t>
    </dgm:pt>
    <dgm:pt modelId="{16E297F8-488D-44A0-8FE0-4B0399C07926}" type="pres">
      <dgm:prSet presAssocID="{268C14C7-AB7E-483A-B0C6-BB85E67C93DD}" presName="rootConnector" presStyleLbl="node1" presStyleIdx="1" presStyleCnt="2"/>
      <dgm:spPr/>
      <dgm:t>
        <a:bodyPr/>
        <a:lstStyle/>
        <a:p>
          <a:pPr rtl="1"/>
          <a:endParaRPr lang="ar-SA"/>
        </a:p>
      </dgm:t>
    </dgm:pt>
    <dgm:pt modelId="{D50BF940-620C-4D86-AA52-1FB2013C7EB9}" type="pres">
      <dgm:prSet presAssocID="{268C14C7-AB7E-483A-B0C6-BB85E67C93DD}" presName="childShape" presStyleCnt="0"/>
      <dgm:spPr/>
      <dgm:t>
        <a:bodyPr/>
        <a:lstStyle/>
        <a:p>
          <a:pPr rtl="1"/>
          <a:endParaRPr lang="ar-SA"/>
        </a:p>
      </dgm:t>
    </dgm:pt>
    <dgm:pt modelId="{33D23FC5-6C2F-4B1B-A3E7-B6B1847C6F62}" type="pres">
      <dgm:prSet presAssocID="{51C42478-2AA1-4594-BEA7-A61D83E4B3BD}" presName="Name13" presStyleLbl="parChTrans1D2" presStyleIdx="2" presStyleCnt="4"/>
      <dgm:spPr/>
      <dgm:t>
        <a:bodyPr/>
        <a:lstStyle/>
        <a:p>
          <a:pPr rtl="1"/>
          <a:endParaRPr lang="ar-SA"/>
        </a:p>
      </dgm:t>
    </dgm:pt>
    <dgm:pt modelId="{AA5BB9F7-5916-406D-8B70-D3DBE553AFEA}" type="pres">
      <dgm:prSet presAssocID="{20A0581C-C880-431A-B6EC-CB1C8738B859}" presName="childText" presStyleLbl="bgAcc1" presStyleIdx="2" presStyleCnt="4" custScaleX="126539" custScaleY="57808">
        <dgm:presLayoutVars>
          <dgm:bulletEnabled val="1"/>
        </dgm:presLayoutVars>
      </dgm:prSet>
      <dgm:spPr/>
      <dgm:t>
        <a:bodyPr/>
        <a:lstStyle/>
        <a:p>
          <a:pPr rtl="1"/>
          <a:endParaRPr lang="ar-SA"/>
        </a:p>
      </dgm:t>
    </dgm:pt>
    <dgm:pt modelId="{2FEBBA04-0183-4FED-9052-5B2D8301B4CC}" type="pres">
      <dgm:prSet presAssocID="{CFBE6A9C-A904-488D-A840-A0AF8B7BB387}" presName="Name13" presStyleLbl="parChTrans1D2" presStyleIdx="3" presStyleCnt="4"/>
      <dgm:spPr/>
      <dgm:t>
        <a:bodyPr/>
        <a:lstStyle/>
        <a:p>
          <a:pPr rtl="1"/>
          <a:endParaRPr lang="ar-SA"/>
        </a:p>
      </dgm:t>
    </dgm:pt>
    <dgm:pt modelId="{CDDA05D4-5B5E-4881-ADD6-3C1CD4EC1884}" type="pres">
      <dgm:prSet presAssocID="{6F0BAFFC-0ACD-4AFC-9738-3B33FF56219B}" presName="childText" presStyleLbl="bgAcc1" presStyleIdx="3" presStyleCnt="4" custScaleX="122347">
        <dgm:presLayoutVars>
          <dgm:bulletEnabled val="1"/>
        </dgm:presLayoutVars>
      </dgm:prSet>
      <dgm:spPr/>
      <dgm:t>
        <a:bodyPr/>
        <a:lstStyle/>
        <a:p>
          <a:pPr rtl="1"/>
          <a:endParaRPr lang="ar-SA"/>
        </a:p>
      </dgm:t>
    </dgm:pt>
  </dgm:ptLst>
  <dgm:cxnLst>
    <dgm:cxn modelId="{9ECEA878-3080-45A5-9A5E-1C07879A1009}" srcId="{268C14C7-AB7E-483A-B0C6-BB85E67C93DD}" destId="{20A0581C-C880-431A-B6EC-CB1C8738B859}" srcOrd="0" destOrd="0" parTransId="{51C42478-2AA1-4594-BEA7-A61D83E4B3BD}" sibTransId="{CEACBA09-2697-49F8-B472-7054CCFBA5EB}"/>
    <dgm:cxn modelId="{5207A82A-6F4C-4208-9589-74D5DB4DAB69}" type="presOf" srcId="{20A0581C-C880-431A-B6EC-CB1C8738B859}" destId="{AA5BB9F7-5916-406D-8B70-D3DBE553AFEA}" srcOrd="0" destOrd="0" presId="urn:microsoft.com/office/officeart/2005/8/layout/hierarchy3"/>
    <dgm:cxn modelId="{6C27CE6B-701C-4082-AB7B-8C8CDF43C93B}" type="presOf" srcId="{268C14C7-AB7E-483A-B0C6-BB85E67C93DD}" destId="{39F2BE33-D196-4D53-83F7-45529CC5CA70}" srcOrd="0" destOrd="0" presId="urn:microsoft.com/office/officeart/2005/8/layout/hierarchy3"/>
    <dgm:cxn modelId="{41DB9185-1149-4808-B6C9-4FB306EA66E0}" type="presOf" srcId="{902632D7-01EC-4E38-BDD1-28EE5C6488F1}" destId="{FDC7F41A-8216-458F-A957-D165C0C21181}" srcOrd="0" destOrd="0" presId="urn:microsoft.com/office/officeart/2005/8/layout/hierarchy3"/>
    <dgm:cxn modelId="{AA7CD8C1-6F28-437D-9543-EE7940637AA0}" srcId="{D5DAFC69-74D2-4E0F-8265-E6790000F096}" destId="{268C14C7-AB7E-483A-B0C6-BB85E67C93DD}" srcOrd="1" destOrd="0" parTransId="{0FFF56B7-E6BE-4D5C-8F0F-66BE7CD84490}" sibTransId="{2DE6FE67-B56D-4EDD-B8F4-7644B515EC14}"/>
    <dgm:cxn modelId="{9570650A-98A8-4010-8B4D-BE9CAF566821}" srcId="{AC1F7559-6FC7-4797-95C7-C769603A6BE1}" destId="{80E30B43-28EC-47D2-8043-F143B79B4D32}" srcOrd="1" destOrd="0" parTransId="{B8D8EB9A-6095-4984-9EC6-C581AD334DDF}" sibTransId="{72F9BE63-156A-4136-96A7-B44975D70014}"/>
    <dgm:cxn modelId="{14284677-5800-49B5-9ADA-6B4AD192212A}" type="presOf" srcId="{6F0BAFFC-0ACD-4AFC-9738-3B33FF56219B}" destId="{CDDA05D4-5B5E-4881-ADD6-3C1CD4EC1884}" srcOrd="0" destOrd="0" presId="urn:microsoft.com/office/officeart/2005/8/layout/hierarchy3"/>
    <dgm:cxn modelId="{919A3CBB-5EF6-4CC5-85B0-371A7139546F}" srcId="{D5DAFC69-74D2-4E0F-8265-E6790000F096}" destId="{AC1F7559-6FC7-4797-95C7-C769603A6BE1}" srcOrd="0" destOrd="0" parTransId="{67698329-86CB-49D8-A0C8-93B86301D6CC}" sibTransId="{B42B3009-B438-4345-A088-75506ABE36C0}"/>
    <dgm:cxn modelId="{A9CC27B4-865F-48D0-A282-0D7B0B76FC37}" type="presOf" srcId="{D5DAFC69-74D2-4E0F-8265-E6790000F096}" destId="{C8929F75-455E-4F57-B4A0-45889B029C13}" srcOrd="0" destOrd="0" presId="urn:microsoft.com/office/officeart/2005/8/layout/hierarchy3"/>
    <dgm:cxn modelId="{C8595FFB-C8F4-4471-9E00-EC6C776FAA24}" type="presOf" srcId="{CFBE6A9C-A904-488D-A840-A0AF8B7BB387}" destId="{2FEBBA04-0183-4FED-9052-5B2D8301B4CC}" srcOrd="0" destOrd="0" presId="urn:microsoft.com/office/officeart/2005/8/layout/hierarchy3"/>
    <dgm:cxn modelId="{52804AFF-F81B-466E-96BD-C2802FA654BE}" type="presOf" srcId="{268C14C7-AB7E-483A-B0C6-BB85E67C93DD}" destId="{16E297F8-488D-44A0-8FE0-4B0399C07926}" srcOrd="1" destOrd="0" presId="urn:microsoft.com/office/officeart/2005/8/layout/hierarchy3"/>
    <dgm:cxn modelId="{16A889C7-D2B9-45E7-95EA-B9B797F2FD13}" type="presOf" srcId="{B8D8EB9A-6095-4984-9EC6-C581AD334DDF}" destId="{4F1396A2-46BE-4C09-9B5D-99D52302FF7B}" srcOrd="0" destOrd="0" presId="urn:microsoft.com/office/officeart/2005/8/layout/hierarchy3"/>
    <dgm:cxn modelId="{3644950F-F30A-430F-92F2-2098C5399115}" type="presOf" srcId="{80E30B43-28EC-47D2-8043-F143B79B4D32}" destId="{4D1B9953-0E2C-4F58-B180-2B251B4C25BD}" srcOrd="0" destOrd="0" presId="urn:microsoft.com/office/officeart/2005/8/layout/hierarchy3"/>
    <dgm:cxn modelId="{489E2CB8-5B20-4C75-B1C5-3A11CBBB31D5}" srcId="{AC1F7559-6FC7-4797-95C7-C769603A6BE1}" destId="{902632D7-01EC-4E38-BDD1-28EE5C6488F1}" srcOrd="0" destOrd="0" parTransId="{1FAC8DD5-5E80-4C57-9426-4D9E8F8D78DB}" sibTransId="{163E892A-E133-4C2C-B4AF-7CD7E816D047}"/>
    <dgm:cxn modelId="{3C77331A-0EB5-45C0-A89D-C1C09DFB2DD7}" type="presOf" srcId="{51C42478-2AA1-4594-BEA7-A61D83E4B3BD}" destId="{33D23FC5-6C2F-4B1B-A3E7-B6B1847C6F62}" srcOrd="0" destOrd="0" presId="urn:microsoft.com/office/officeart/2005/8/layout/hierarchy3"/>
    <dgm:cxn modelId="{4E96D5E2-9EAD-4ADA-B9EA-126DD32AE4C4}" srcId="{268C14C7-AB7E-483A-B0C6-BB85E67C93DD}" destId="{6F0BAFFC-0ACD-4AFC-9738-3B33FF56219B}" srcOrd="1" destOrd="0" parTransId="{CFBE6A9C-A904-488D-A840-A0AF8B7BB387}" sibTransId="{7F928FF0-A8ED-4BD1-96A0-E95B8C61BD16}"/>
    <dgm:cxn modelId="{5B31BBD3-9362-4974-8037-317843D93A1E}" type="presOf" srcId="{AC1F7559-6FC7-4797-95C7-C769603A6BE1}" destId="{81DC9299-170C-49B2-9F6B-84A45C5D8221}" srcOrd="0" destOrd="0" presId="urn:microsoft.com/office/officeart/2005/8/layout/hierarchy3"/>
    <dgm:cxn modelId="{26AC53FF-225F-47A4-8A8C-4A81C31ECCCA}" type="presOf" srcId="{1FAC8DD5-5E80-4C57-9426-4D9E8F8D78DB}" destId="{977E8826-8BE5-4785-A745-8BD6D29CA0E3}" srcOrd="0" destOrd="0" presId="urn:microsoft.com/office/officeart/2005/8/layout/hierarchy3"/>
    <dgm:cxn modelId="{3A8AC04D-169E-4833-BFBB-7DACD3F46F98}" type="presOf" srcId="{AC1F7559-6FC7-4797-95C7-C769603A6BE1}" destId="{40E9C6D0-594B-40D6-B379-6080AB63905E}" srcOrd="1" destOrd="0" presId="urn:microsoft.com/office/officeart/2005/8/layout/hierarchy3"/>
    <dgm:cxn modelId="{47F655C2-5CA0-4783-95BD-5992A2EE933D}" type="presParOf" srcId="{C8929F75-455E-4F57-B4A0-45889B029C13}" destId="{2D3FF4F0-B9E7-4EA2-AB8C-24EDAC124C7D}" srcOrd="0" destOrd="0" presId="urn:microsoft.com/office/officeart/2005/8/layout/hierarchy3"/>
    <dgm:cxn modelId="{ACB04D18-86F2-4888-B846-6940F2C1EB73}" type="presParOf" srcId="{2D3FF4F0-B9E7-4EA2-AB8C-24EDAC124C7D}" destId="{7469BE7A-A355-4AC1-9E14-305458905255}" srcOrd="0" destOrd="0" presId="urn:microsoft.com/office/officeart/2005/8/layout/hierarchy3"/>
    <dgm:cxn modelId="{E959C9A8-EC95-471A-8C7C-C51B0DD639E4}" type="presParOf" srcId="{7469BE7A-A355-4AC1-9E14-305458905255}" destId="{81DC9299-170C-49B2-9F6B-84A45C5D8221}" srcOrd="0" destOrd="0" presId="urn:microsoft.com/office/officeart/2005/8/layout/hierarchy3"/>
    <dgm:cxn modelId="{2671B01A-A4B6-4579-9B43-235D2258D668}" type="presParOf" srcId="{7469BE7A-A355-4AC1-9E14-305458905255}" destId="{40E9C6D0-594B-40D6-B379-6080AB63905E}" srcOrd="1" destOrd="0" presId="urn:microsoft.com/office/officeart/2005/8/layout/hierarchy3"/>
    <dgm:cxn modelId="{ECC55F3C-6ED6-4AE3-85B2-04974C146C8F}" type="presParOf" srcId="{2D3FF4F0-B9E7-4EA2-AB8C-24EDAC124C7D}" destId="{3E5B24CF-C611-4F78-95E7-72ADCF200B4A}" srcOrd="1" destOrd="0" presId="urn:microsoft.com/office/officeart/2005/8/layout/hierarchy3"/>
    <dgm:cxn modelId="{75CB5784-781E-4B78-A60A-F60E1AF24825}" type="presParOf" srcId="{3E5B24CF-C611-4F78-95E7-72ADCF200B4A}" destId="{977E8826-8BE5-4785-A745-8BD6D29CA0E3}" srcOrd="0" destOrd="0" presId="urn:microsoft.com/office/officeart/2005/8/layout/hierarchy3"/>
    <dgm:cxn modelId="{5BF69D78-0F26-407E-84B0-2A27BC4F4076}" type="presParOf" srcId="{3E5B24CF-C611-4F78-95E7-72ADCF200B4A}" destId="{FDC7F41A-8216-458F-A957-D165C0C21181}" srcOrd="1" destOrd="0" presId="urn:microsoft.com/office/officeart/2005/8/layout/hierarchy3"/>
    <dgm:cxn modelId="{05371317-EE81-4275-96EB-3A9B1343E15F}" type="presParOf" srcId="{3E5B24CF-C611-4F78-95E7-72ADCF200B4A}" destId="{4F1396A2-46BE-4C09-9B5D-99D52302FF7B}" srcOrd="2" destOrd="0" presId="urn:microsoft.com/office/officeart/2005/8/layout/hierarchy3"/>
    <dgm:cxn modelId="{DD72963A-01CF-48A1-914D-F04EB341A069}" type="presParOf" srcId="{3E5B24CF-C611-4F78-95E7-72ADCF200B4A}" destId="{4D1B9953-0E2C-4F58-B180-2B251B4C25BD}" srcOrd="3" destOrd="0" presId="urn:microsoft.com/office/officeart/2005/8/layout/hierarchy3"/>
    <dgm:cxn modelId="{8C0F309F-7DFA-4E7D-8DE2-9409E7251AB9}" type="presParOf" srcId="{C8929F75-455E-4F57-B4A0-45889B029C13}" destId="{518C449C-5F75-4CFB-991F-33A3AE606A15}" srcOrd="1" destOrd="0" presId="urn:microsoft.com/office/officeart/2005/8/layout/hierarchy3"/>
    <dgm:cxn modelId="{2FF21522-74C9-4E4D-97A5-877AFD01BF8A}" type="presParOf" srcId="{518C449C-5F75-4CFB-991F-33A3AE606A15}" destId="{6C777146-1EBE-4665-B662-021967FDFA94}" srcOrd="0" destOrd="0" presId="urn:microsoft.com/office/officeart/2005/8/layout/hierarchy3"/>
    <dgm:cxn modelId="{17D4C191-1B51-4A9B-8D48-DCF204F25C4E}" type="presParOf" srcId="{6C777146-1EBE-4665-B662-021967FDFA94}" destId="{39F2BE33-D196-4D53-83F7-45529CC5CA70}" srcOrd="0" destOrd="0" presId="urn:microsoft.com/office/officeart/2005/8/layout/hierarchy3"/>
    <dgm:cxn modelId="{9C951243-CC84-42AE-91C4-4C3A3A19AA07}" type="presParOf" srcId="{6C777146-1EBE-4665-B662-021967FDFA94}" destId="{16E297F8-488D-44A0-8FE0-4B0399C07926}" srcOrd="1" destOrd="0" presId="urn:microsoft.com/office/officeart/2005/8/layout/hierarchy3"/>
    <dgm:cxn modelId="{FA0CC1B2-2FCE-4E55-8DBE-B4813FB8A76E}" type="presParOf" srcId="{518C449C-5F75-4CFB-991F-33A3AE606A15}" destId="{D50BF940-620C-4D86-AA52-1FB2013C7EB9}" srcOrd="1" destOrd="0" presId="urn:microsoft.com/office/officeart/2005/8/layout/hierarchy3"/>
    <dgm:cxn modelId="{F8B84392-D132-4B3C-8A0D-B9539E02754D}" type="presParOf" srcId="{D50BF940-620C-4D86-AA52-1FB2013C7EB9}" destId="{33D23FC5-6C2F-4B1B-A3E7-B6B1847C6F62}" srcOrd="0" destOrd="0" presId="urn:microsoft.com/office/officeart/2005/8/layout/hierarchy3"/>
    <dgm:cxn modelId="{5C0EF478-AACC-4989-89DB-E2EAA13AF308}" type="presParOf" srcId="{D50BF940-620C-4D86-AA52-1FB2013C7EB9}" destId="{AA5BB9F7-5916-406D-8B70-D3DBE553AFEA}" srcOrd="1" destOrd="0" presId="urn:microsoft.com/office/officeart/2005/8/layout/hierarchy3"/>
    <dgm:cxn modelId="{CDC121B7-0828-4A2F-B862-3EDBC9F18568}" type="presParOf" srcId="{D50BF940-620C-4D86-AA52-1FB2013C7EB9}" destId="{2FEBBA04-0183-4FED-9052-5B2D8301B4CC}" srcOrd="2" destOrd="0" presId="urn:microsoft.com/office/officeart/2005/8/layout/hierarchy3"/>
    <dgm:cxn modelId="{3E80EBB9-1FA1-4CCA-B8BA-86C548B6073C}" type="presParOf" srcId="{D50BF940-620C-4D86-AA52-1FB2013C7EB9}" destId="{CDDA05D4-5B5E-4881-ADD6-3C1CD4EC1884}" srcOrd="3" destOrd="0" presId="urn:microsoft.com/office/officeart/2005/8/layout/hierarchy3"/>
  </dgm:cxnLst>
  <dgm:bg>
    <a:solidFill>
      <a:schemeClr val="bg1">
        <a:lumMod val="95000"/>
      </a:schemeClr>
    </a:solidFill>
  </dgm:bg>
  <dgm:whole>
    <a:ln w="28575">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5DAFC69-74D2-4E0F-8265-E6790000F096}" type="doc">
      <dgm:prSet loTypeId="urn:microsoft.com/office/officeart/2005/8/layout/process1" loCatId="process" qsTypeId="urn:microsoft.com/office/officeart/2005/8/quickstyle/simple2" qsCatId="simple" csTypeId="urn:microsoft.com/office/officeart/2005/8/colors/accent1_1" csCatId="accent1" phldr="1"/>
      <dgm:spPr/>
      <dgm:t>
        <a:bodyPr/>
        <a:lstStyle/>
        <a:p>
          <a:pPr rtl="1"/>
          <a:endParaRPr lang="ar-SA"/>
        </a:p>
      </dgm:t>
    </dgm:pt>
    <dgm:pt modelId="{AC1F7559-6FC7-4797-95C7-C769603A6BE1}">
      <dgm:prSet phldrT="[Text]"/>
      <dgm:spPr/>
      <dgm:t>
        <a:bodyPr/>
        <a:lstStyle/>
        <a:p>
          <a:pPr rtl="1"/>
          <a:r>
            <a:rPr lang="ar-SA" dirty="0" smtClean="0"/>
            <a:t>مسح الضحية، 2016</a:t>
          </a:r>
          <a:endParaRPr lang="ar-SA" dirty="0"/>
        </a:p>
      </dgm:t>
    </dgm:pt>
    <dgm:pt modelId="{67698329-86CB-49D8-A0C8-93B86301D6CC}" type="parTrans" cxnId="{919A3CBB-5EF6-4CC5-85B0-371A7139546F}">
      <dgm:prSet/>
      <dgm:spPr/>
      <dgm:t>
        <a:bodyPr/>
        <a:lstStyle/>
        <a:p>
          <a:pPr rtl="1"/>
          <a:endParaRPr lang="ar-SA"/>
        </a:p>
      </dgm:t>
    </dgm:pt>
    <dgm:pt modelId="{B42B3009-B438-4345-A088-75506ABE36C0}" type="sibTrans" cxnId="{919A3CBB-5EF6-4CC5-85B0-371A7139546F}">
      <dgm:prSet/>
      <dgm:spPr>
        <a:noFill/>
      </dgm:spPr>
      <dgm:t>
        <a:bodyPr/>
        <a:lstStyle/>
        <a:p>
          <a:pPr rtl="1"/>
          <a:endParaRPr lang="ar-SA"/>
        </a:p>
      </dgm:t>
    </dgm:pt>
    <dgm:pt modelId="{902632D7-01EC-4E38-BDD1-28EE5C6488F1}">
      <dgm:prSet phldrT="[Text]"/>
      <dgm:spPr/>
      <dgm:t>
        <a:bodyPr/>
        <a:lstStyle/>
        <a:p>
          <a:pPr rtl="1"/>
          <a:r>
            <a:rPr lang="ar-SA" dirty="0" smtClean="0"/>
            <a:t>حجم العينة 7,603 </a:t>
          </a:r>
          <a:endParaRPr lang="ar-SA" dirty="0"/>
        </a:p>
      </dgm:t>
    </dgm:pt>
    <dgm:pt modelId="{1FAC8DD5-5E80-4C57-9426-4D9E8F8D78DB}" type="parTrans" cxnId="{489E2CB8-5B20-4C75-B1C5-3A11CBBB31D5}">
      <dgm:prSet/>
      <dgm:spPr/>
      <dgm:t>
        <a:bodyPr/>
        <a:lstStyle/>
        <a:p>
          <a:pPr rtl="1"/>
          <a:endParaRPr lang="ar-SA"/>
        </a:p>
      </dgm:t>
    </dgm:pt>
    <dgm:pt modelId="{163E892A-E133-4C2C-B4AF-7CD7E816D047}" type="sibTrans" cxnId="{489E2CB8-5B20-4C75-B1C5-3A11CBBB31D5}">
      <dgm:prSet/>
      <dgm:spPr>
        <a:noFill/>
      </dgm:spPr>
      <dgm:t>
        <a:bodyPr/>
        <a:lstStyle/>
        <a:p>
          <a:pPr rtl="1"/>
          <a:endParaRPr lang="ar-SA"/>
        </a:p>
      </dgm:t>
    </dgm:pt>
    <dgm:pt modelId="{80E30B43-28EC-47D2-8043-F143B79B4D32}">
      <dgm:prSet phldrT="[Text]"/>
      <dgm:spPr/>
      <dgm:t>
        <a:bodyPr/>
        <a:lstStyle/>
        <a:p>
          <a:pPr rtl="1"/>
          <a:r>
            <a:rPr lang="ar-SA" dirty="0" smtClean="0"/>
            <a:t>عينة طبقية عشوائية منتظمة</a:t>
          </a:r>
          <a:endParaRPr lang="ar-SA" dirty="0"/>
        </a:p>
      </dgm:t>
    </dgm:pt>
    <dgm:pt modelId="{B8D8EB9A-6095-4984-9EC6-C581AD334DDF}" type="parTrans" cxnId="{9570650A-98A8-4010-8B4D-BE9CAF566821}">
      <dgm:prSet/>
      <dgm:spPr/>
      <dgm:t>
        <a:bodyPr/>
        <a:lstStyle/>
        <a:p>
          <a:pPr rtl="1"/>
          <a:endParaRPr lang="ar-SA"/>
        </a:p>
      </dgm:t>
    </dgm:pt>
    <dgm:pt modelId="{72F9BE63-156A-4136-96A7-B44975D70014}" type="sibTrans" cxnId="{9570650A-98A8-4010-8B4D-BE9CAF566821}">
      <dgm:prSet/>
      <dgm:spPr/>
      <dgm:t>
        <a:bodyPr/>
        <a:lstStyle/>
        <a:p>
          <a:pPr rtl="1"/>
          <a:endParaRPr lang="ar-SA"/>
        </a:p>
      </dgm:t>
    </dgm:pt>
    <dgm:pt modelId="{1778FA00-FE5D-4EF2-A75C-63C696BD5C37}" type="pres">
      <dgm:prSet presAssocID="{D5DAFC69-74D2-4E0F-8265-E6790000F096}" presName="Name0" presStyleCnt="0">
        <dgm:presLayoutVars>
          <dgm:dir val="rev"/>
          <dgm:resizeHandles val="exact"/>
        </dgm:presLayoutVars>
      </dgm:prSet>
      <dgm:spPr/>
      <dgm:t>
        <a:bodyPr/>
        <a:lstStyle/>
        <a:p>
          <a:pPr rtl="1"/>
          <a:endParaRPr lang="ar-SA"/>
        </a:p>
      </dgm:t>
    </dgm:pt>
    <dgm:pt modelId="{1B0DA046-B093-4955-9999-28FDB83CD1A2}" type="pres">
      <dgm:prSet presAssocID="{AC1F7559-6FC7-4797-95C7-C769603A6BE1}" presName="node" presStyleLbl="node1" presStyleIdx="0" presStyleCnt="3">
        <dgm:presLayoutVars>
          <dgm:bulletEnabled val="1"/>
        </dgm:presLayoutVars>
      </dgm:prSet>
      <dgm:spPr/>
      <dgm:t>
        <a:bodyPr/>
        <a:lstStyle/>
        <a:p>
          <a:pPr rtl="1"/>
          <a:endParaRPr lang="ar-SA"/>
        </a:p>
      </dgm:t>
    </dgm:pt>
    <dgm:pt modelId="{D50AB873-51D5-43DF-8C3E-32905EEEDE41}" type="pres">
      <dgm:prSet presAssocID="{B42B3009-B438-4345-A088-75506ABE36C0}" presName="sibTrans" presStyleLbl="sibTrans2D1" presStyleIdx="0" presStyleCnt="2"/>
      <dgm:spPr/>
      <dgm:t>
        <a:bodyPr/>
        <a:lstStyle/>
        <a:p>
          <a:pPr rtl="1"/>
          <a:endParaRPr lang="ar-SA"/>
        </a:p>
      </dgm:t>
    </dgm:pt>
    <dgm:pt modelId="{426EE0D5-2243-4599-ABD9-30AE41CD804D}" type="pres">
      <dgm:prSet presAssocID="{B42B3009-B438-4345-A088-75506ABE36C0}" presName="connectorText" presStyleLbl="sibTrans2D1" presStyleIdx="0" presStyleCnt="2"/>
      <dgm:spPr/>
      <dgm:t>
        <a:bodyPr/>
        <a:lstStyle/>
        <a:p>
          <a:pPr rtl="1"/>
          <a:endParaRPr lang="ar-SA"/>
        </a:p>
      </dgm:t>
    </dgm:pt>
    <dgm:pt modelId="{65227ADC-6EB1-416E-AC00-1F6CCA2C0A4D}" type="pres">
      <dgm:prSet presAssocID="{902632D7-01EC-4E38-BDD1-28EE5C6488F1}" presName="node" presStyleLbl="node1" presStyleIdx="1" presStyleCnt="3">
        <dgm:presLayoutVars>
          <dgm:bulletEnabled val="1"/>
        </dgm:presLayoutVars>
      </dgm:prSet>
      <dgm:spPr/>
      <dgm:t>
        <a:bodyPr/>
        <a:lstStyle/>
        <a:p>
          <a:pPr rtl="1"/>
          <a:endParaRPr lang="ar-SA"/>
        </a:p>
      </dgm:t>
    </dgm:pt>
    <dgm:pt modelId="{A6760D6A-1E42-4F1C-82AE-E625951B6E4D}" type="pres">
      <dgm:prSet presAssocID="{163E892A-E133-4C2C-B4AF-7CD7E816D047}" presName="sibTrans" presStyleLbl="sibTrans2D1" presStyleIdx="1" presStyleCnt="2"/>
      <dgm:spPr/>
      <dgm:t>
        <a:bodyPr/>
        <a:lstStyle/>
        <a:p>
          <a:pPr rtl="1"/>
          <a:endParaRPr lang="ar-SA"/>
        </a:p>
      </dgm:t>
    </dgm:pt>
    <dgm:pt modelId="{7E462A1D-5681-4DB2-9CF0-0EC3B4E2A846}" type="pres">
      <dgm:prSet presAssocID="{163E892A-E133-4C2C-B4AF-7CD7E816D047}" presName="connectorText" presStyleLbl="sibTrans2D1" presStyleIdx="1" presStyleCnt="2"/>
      <dgm:spPr/>
      <dgm:t>
        <a:bodyPr/>
        <a:lstStyle/>
        <a:p>
          <a:pPr rtl="1"/>
          <a:endParaRPr lang="ar-SA"/>
        </a:p>
      </dgm:t>
    </dgm:pt>
    <dgm:pt modelId="{B5334E40-8668-46DE-9E1B-3912BF94DF30}" type="pres">
      <dgm:prSet presAssocID="{80E30B43-28EC-47D2-8043-F143B79B4D32}" presName="node" presStyleLbl="node1" presStyleIdx="2" presStyleCnt="3">
        <dgm:presLayoutVars>
          <dgm:bulletEnabled val="1"/>
        </dgm:presLayoutVars>
      </dgm:prSet>
      <dgm:spPr/>
      <dgm:t>
        <a:bodyPr/>
        <a:lstStyle/>
        <a:p>
          <a:pPr rtl="1"/>
          <a:endParaRPr lang="ar-SA"/>
        </a:p>
      </dgm:t>
    </dgm:pt>
  </dgm:ptLst>
  <dgm:cxnLst>
    <dgm:cxn modelId="{489E2CB8-5B20-4C75-B1C5-3A11CBBB31D5}" srcId="{D5DAFC69-74D2-4E0F-8265-E6790000F096}" destId="{902632D7-01EC-4E38-BDD1-28EE5C6488F1}" srcOrd="1" destOrd="0" parTransId="{1FAC8DD5-5E80-4C57-9426-4D9E8F8D78DB}" sibTransId="{163E892A-E133-4C2C-B4AF-7CD7E816D047}"/>
    <dgm:cxn modelId="{157C40AF-7E60-4167-AE4B-0D71E1D648E2}" type="presOf" srcId="{AC1F7559-6FC7-4797-95C7-C769603A6BE1}" destId="{1B0DA046-B093-4955-9999-28FDB83CD1A2}" srcOrd="0" destOrd="0" presId="urn:microsoft.com/office/officeart/2005/8/layout/process1"/>
    <dgm:cxn modelId="{AE86C203-E423-4952-9CD9-5BDC0B30A88D}" type="presOf" srcId="{B42B3009-B438-4345-A088-75506ABE36C0}" destId="{D50AB873-51D5-43DF-8C3E-32905EEEDE41}" srcOrd="0" destOrd="0" presId="urn:microsoft.com/office/officeart/2005/8/layout/process1"/>
    <dgm:cxn modelId="{475AD31C-3FF7-4A9A-A90A-6B0AF52481EB}" type="presOf" srcId="{902632D7-01EC-4E38-BDD1-28EE5C6488F1}" destId="{65227ADC-6EB1-416E-AC00-1F6CCA2C0A4D}" srcOrd="0" destOrd="0" presId="urn:microsoft.com/office/officeart/2005/8/layout/process1"/>
    <dgm:cxn modelId="{9570650A-98A8-4010-8B4D-BE9CAF566821}" srcId="{D5DAFC69-74D2-4E0F-8265-E6790000F096}" destId="{80E30B43-28EC-47D2-8043-F143B79B4D32}" srcOrd="2" destOrd="0" parTransId="{B8D8EB9A-6095-4984-9EC6-C581AD334DDF}" sibTransId="{72F9BE63-156A-4136-96A7-B44975D70014}"/>
    <dgm:cxn modelId="{008E2615-B73A-4188-AB9C-55DE519FC9B2}" type="presOf" srcId="{80E30B43-28EC-47D2-8043-F143B79B4D32}" destId="{B5334E40-8668-46DE-9E1B-3912BF94DF30}" srcOrd="0" destOrd="0" presId="urn:microsoft.com/office/officeart/2005/8/layout/process1"/>
    <dgm:cxn modelId="{919A3CBB-5EF6-4CC5-85B0-371A7139546F}" srcId="{D5DAFC69-74D2-4E0F-8265-E6790000F096}" destId="{AC1F7559-6FC7-4797-95C7-C769603A6BE1}" srcOrd="0" destOrd="0" parTransId="{67698329-86CB-49D8-A0C8-93B86301D6CC}" sibTransId="{B42B3009-B438-4345-A088-75506ABE36C0}"/>
    <dgm:cxn modelId="{EC59A51B-60CF-452B-9209-377A89C9416A}" type="presOf" srcId="{163E892A-E133-4C2C-B4AF-7CD7E816D047}" destId="{A6760D6A-1E42-4F1C-82AE-E625951B6E4D}" srcOrd="0" destOrd="0" presId="urn:microsoft.com/office/officeart/2005/8/layout/process1"/>
    <dgm:cxn modelId="{A11C0855-1984-433F-8374-148902C524A1}" type="presOf" srcId="{B42B3009-B438-4345-A088-75506ABE36C0}" destId="{426EE0D5-2243-4599-ABD9-30AE41CD804D}" srcOrd="1" destOrd="0" presId="urn:microsoft.com/office/officeart/2005/8/layout/process1"/>
    <dgm:cxn modelId="{A1B6D836-BD39-46B6-8245-A36FED56C776}" type="presOf" srcId="{D5DAFC69-74D2-4E0F-8265-E6790000F096}" destId="{1778FA00-FE5D-4EF2-A75C-63C696BD5C37}" srcOrd="0" destOrd="0" presId="urn:microsoft.com/office/officeart/2005/8/layout/process1"/>
    <dgm:cxn modelId="{991BB784-DD5A-4B26-8479-D14DAE6C4662}" type="presOf" srcId="{163E892A-E133-4C2C-B4AF-7CD7E816D047}" destId="{7E462A1D-5681-4DB2-9CF0-0EC3B4E2A846}" srcOrd="1" destOrd="0" presId="urn:microsoft.com/office/officeart/2005/8/layout/process1"/>
    <dgm:cxn modelId="{CB71ECE4-63D4-48C5-8E70-D2900530A834}" type="presParOf" srcId="{1778FA00-FE5D-4EF2-A75C-63C696BD5C37}" destId="{1B0DA046-B093-4955-9999-28FDB83CD1A2}" srcOrd="0" destOrd="0" presId="urn:microsoft.com/office/officeart/2005/8/layout/process1"/>
    <dgm:cxn modelId="{7DAB2EC2-EFFC-480B-B1F3-D2E96CDA4E1A}" type="presParOf" srcId="{1778FA00-FE5D-4EF2-A75C-63C696BD5C37}" destId="{D50AB873-51D5-43DF-8C3E-32905EEEDE41}" srcOrd="1" destOrd="0" presId="urn:microsoft.com/office/officeart/2005/8/layout/process1"/>
    <dgm:cxn modelId="{C37A3B59-8EBE-4994-BC57-499D19F95243}" type="presParOf" srcId="{D50AB873-51D5-43DF-8C3E-32905EEEDE41}" destId="{426EE0D5-2243-4599-ABD9-30AE41CD804D}" srcOrd="0" destOrd="0" presId="urn:microsoft.com/office/officeart/2005/8/layout/process1"/>
    <dgm:cxn modelId="{2FEF17AE-FF83-4262-BC4C-A7019CEEBC53}" type="presParOf" srcId="{1778FA00-FE5D-4EF2-A75C-63C696BD5C37}" destId="{65227ADC-6EB1-416E-AC00-1F6CCA2C0A4D}" srcOrd="2" destOrd="0" presId="urn:microsoft.com/office/officeart/2005/8/layout/process1"/>
    <dgm:cxn modelId="{442CD959-C94E-4394-8BEE-81881796A13A}" type="presParOf" srcId="{1778FA00-FE5D-4EF2-A75C-63C696BD5C37}" destId="{A6760D6A-1E42-4F1C-82AE-E625951B6E4D}" srcOrd="3" destOrd="0" presId="urn:microsoft.com/office/officeart/2005/8/layout/process1"/>
    <dgm:cxn modelId="{07016DC8-DE58-4B6A-857C-2D11433DF02B}" type="presParOf" srcId="{A6760D6A-1E42-4F1C-82AE-E625951B6E4D}" destId="{7E462A1D-5681-4DB2-9CF0-0EC3B4E2A846}" srcOrd="0" destOrd="0" presId="urn:microsoft.com/office/officeart/2005/8/layout/process1"/>
    <dgm:cxn modelId="{D47DF6E5-8C97-47BB-B50C-8B65E3698984}" type="presParOf" srcId="{1778FA00-FE5D-4EF2-A75C-63C696BD5C37}" destId="{B5334E40-8668-46DE-9E1B-3912BF94DF30}" srcOrd="4"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5DAFC69-74D2-4E0F-8265-E6790000F096}" type="doc">
      <dgm:prSet loTypeId="urn:microsoft.com/office/officeart/2005/8/layout/process1" loCatId="process" qsTypeId="urn:microsoft.com/office/officeart/2005/8/quickstyle/simple2" qsCatId="simple" csTypeId="urn:microsoft.com/office/officeart/2005/8/colors/accent1_5" csCatId="accent1" phldr="1"/>
      <dgm:spPr/>
      <dgm:t>
        <a:bodyPr/>
        <a:lstStyle/>
        <a:p>
          <a:pPr rtl="1"/>
          <a:endParaRPr lang="ar-SA"/>
        </a:p>
      </dgm:t>
    </dgm:pt>
    <dgm:pt modelId="{AC1F7559-6FC7-4797-95C7-C769603A6BE1}">
      <dgm:prSet phldrT="[Text]" custT="1"/>
      <dgm:spPr/>
      <dgm:t>
        <a:bodyPr/>
        <a:lstStyle/>
        <a:p>
          <a:pPr rtl="1"/>
          <a:r>
            <a:rPr lang="ar-EG" sz="2400" dirty="0" smtClean="0">
              <a:latin typeface="Simplified Arabic" pitchFamily="18" charset="-78"/>
              <a:cs typeface="Simplified Arabic" pitchFamily="18" charset="-78"/>
            </a:rPr>
            <a:t>ومسح سيادة القانون والوصول الى العدالة 2018</a:t>
          </a:r>
          <a:endParaRPr lang="ar-SA" sz="2400" dirty="0">
            <a:latin typeface="Simplified Arabic" pitchFamily="18" charset="-78"/>
            <a:cs typeface="Simplified Arabic" pitchFamily="18" charset="-78"/>
          </a:endParaRPr>
        </a:p>
      </dgm:t>
    </dgm:pt>
    <dgm:pt modelId="{67698329-86CB-49D8-A0C8-93B86301D6CC}" type="parTrans" cxnId="{919A3CBB-5EF6-4CC5-85B0-371A7139546F}">
      <dgm:prSet/>
      <dgm:spPr/>
      <dgm:t>
        <a:bodyPr/>
        <a:lstStyle/>
        <a:p>
          <a:pPr rtl="1"/>
          <a:endParaRPr lang="ar-SA" sz="2000">
            <a:latin typeface="Simplified Arabic" pitchFamily="18" charset="-78"/>
            <a:cs typeface="Simplified Arabic" pitchFamily="18" charset="-78"/>
          </a:endParaRPr>
        </a:p>
      </dgm:t>
    </dgm:pt>
    <dgm:pt modelId="{B42B3009-B438-4345-A088-75506ABE36C0}" type="sibTrans" cxnId="{919A3CBB-5EF6-4CC5-85B0-371A7139546F}">
      <dgm:prSet custT="1"/>
      <dgm:spPr>
        <a:noFill/>
      </dgm:spPr>
      <dgm:t>
        <a:bodyPr/>
        <a:lstStyle/>
        <a:p>
          <a:pPr rtl="1"/>
          <a:endParaRPr lang="ar-SA" sz="1800">
            <a:latin typeface="Simplified Arabic" pitchFamily="18" charset="-78"/>
            <a:cs typeface="Simplified Arabic" pitchFamily="18" charset="-78"/>
          </a:endParaRPr>
        </a:p>
      </dgm:t>
    </dgm:pt>
    <dgm:pt modelId="{902632D7-01EC-4E38-BDD1-28EE5C6488F1}">
      <dgm:prSet phldrT="[Text]" custT="1"/>
      <dgm:spPr/>
      <dgm:t>
        <a:bodyPr/>
        <a:lstStyle/>
        <a:p>
          <a:pPr rtl="1"/>
          <a:r>
            <a:rPr lang="ar-SA" sz="2800" dirty="0" smtClean="0">
              <a:latin typeface="Simplified Arabic" pitchFamily="18" charset="-78"/>
              <a:cs typeface="Simplified Arabic" pitchFamily="18" charset="-78"/>
            </a:rPr>
            <a:t>حجم العينة  13,866</a:t>
          </a:r>
          <a:endParaRPr lang="ar-SA" sz="2800" dirty="0">
            <a:latin typeface="Simplified Arabic" pitchFamily="18" charset="-78"/>
            <a:cs typeface="Simplified Arabic" pitchFamily="18" charset="-78"/>
          </a:endParaRPr>
        </a:p>
      </dgm:t>
    </dgm:pt>
    <dgm:pt modelId="{1FAC8DD5-5E80-4C57-9426-4D9E8F8D78DB}" type="parTrans" cxnId="{489E2CB8-5B20-4C75-B1C5-3A11CBBB31D5}">
      <dgm:prSet/>
      <dgm:spPr/>
      <dgm:t>
        <a:bodyPr/>
        <a:lstStyle/>
        <a:p>
          <a:pPr rtl="1"/>
          <a:endParaRPr lang="ar-SA" sz="2000">
            <a:latin typeface="Simplified Arabic" pitchFamily="18" charset="-78"/>
            <a:cs typeface="Simplified Arabic" pitchFamily="18" charset="-78"/>
          </a:endParaRPr>
        </a:p>
      </dgm:t>
    </dgm:pt>
    <dgm:pt modelId="{163E892A-E133-4C2C-B4AF-7CD7E816D047}" type="sibTrans" cxnId="{489E2CB8-5B20-4C75-B1C5-3A11CBBB31D5}">
      <dgm:prSet custT="1"/>
      <dgm:spPr>
        <a:noFill/>
      </dgm:spPr>
      <dgm:t>
        <a:bodyPr/>
        <a:lstStyle/>
        <a:p>
          <a:pPr rtl="1"/>
          <a:endParaRPr lang="ar-SA" sz="1800">
            <a:latin typeface="Simplified Arabic" pitchFamily="18" charset="-78"/>
            <a:cs typeface="Simplified Arabic" pitchFamily="18" charset="-78"/>
          </a:endParaRPr>
        </a:p>
      </dgm:t>
    </dgm:pt>
    <dgm:pt modelId="{80E30B43-28EC-47D2-8043-F143B79B4D32}">
      <dgm:prSet phldrT="[Text]" custT="1"/>
      <dgm:spPr/>
      <dgm:t>
        <a:bodyPr/>
        <a:lstStyle/>
        <a:p>
          <a:pPr rtl="1"/>
          <a:r>
            <a:rPr lang="ar-SA" sz="2400" dirty="0" smtClean="0">
              <a:latin typeface="Simplified Arabic" pitchFamily="18" charset="-78"/>
              <a:cs typeface="Simplified Arabic" pitchFamily="18" charset="-78"/>
            </a:rPr>
            <a:t>عينة طبقية عنقودية عشوائية منتظمة ذاث ثلاثة مراحل</a:t>
          </a:r>
          <a:endParaRPr lang="ar-SA" sz="2400" dirty="0">
            <a:latin typeface="Simplified Arabic" pitchFamily="18" charset="-78"/>
            <a:cs typeface="Simplified Arabic" pitchFamily="18" charset="-78"/>
          </a:endParaRPr>
        </a:p>
      </dgm:t>
    </dgm:pt>
    <dgm:pt modelId="{B8D8EB9A-6095-4984-9EC6-C581AD334DDF}" type="parTrans" cxnId="{9570650A-98A8-4010-8B4D-BE9CAF566821}">
      <dgm:prSet/>
      <dgm:spPr/>
      <dgm:t>
        <a:bodyPr/>
        <a:lstStyle/>
        <a:p>
          <a:pPr rtl="1"/>
          <a:endParaRPr lang="ar-SA" sz="2000">
            <a:latin typeface="Simplified Arabic" pitchFamily="18" charset="-78"/>
            <a:cs typeface="Simplified Arabic" pitchFamily="18" charset="-78"/>
          </a:endParaRPr>
        </a:p>
      </dgm:t>
    </dgm:pt>
    <dgm:pt modelId="{72F9BE63-156A-4136-96A7-B44975D70014}" type="sibTrans" cxnId="{9570650A-98A8-4010-8B4D-BE9CAF566821}">
      <dgm:prSet/>
      <dgm:spPr/>
      <dgm:t>
        <a:bodyPr/>
        <a:lstStyle/>
        <a:p>
          <a:pPr rtl="1"/>
          <a:endParaRPr lang="ar-SA" sz="2000">
            <a:latin typeface="Simplified Arabic" pitchFamily="18" charset="-78"/>
            <a:cs typeface="Simplified Arabic" pitchFamily="18" charset="-78"/>
          </a:endParaRPr>
        </a:p>
      </dgm:t>
    </dgm:pt>
    <dgm:pt modelId="{1778FA00-FE5D-4EF2-A75C-63C696BD5C37}" type="pres">
      <dgm:prSet presAssocID="{D5DAFC69-74D2-4E0F-8265-E6790000F096}" presName="Name0" presStyleCnt="0">
        <dgm:presLayoutVars>
          <dgm:dir val="rev"/>
          <dgm:resizeHandles val="exact"/>
        </dgm:presLayoutVars>
      </dgm:prSet>
      <dgm:spPr/>
      <dgm:t>
        <a:bodyPr/>
        <a:lstStyle/>
        <a:p>
          <a:pPr rtl="1"/>
          <a:endParaRPr lang="ar-SA"/>
        </a:p>
      </dgm:t>
    </dgm:pt>
    <dgm:pt modelId="{1B0DA046-B093-4955-9999-28FDB83CD1A2}" type="pres">
      <dgm:prSet presAssocID="{AC1F7559-6FC7-4797-95C7-C769603A6BE1}" presName="node" presStyleLbl="node1" presStyleIdx="0" presStyleCnt="3">
        <dgm:presLayoutVars>
          <dgm:bulletEnabled val="1"/>
        </dgm:presLayoutVars>
      </dgm:prSet>
      <dgm:spPr/>
      <dgm:t>
        <a:bodyPr/>
        <a:lstStyle/>
        <a:p>
          <a:pPr rtl="1"/>
          <a:endParaRPr lang="ar-SA"/>
        </a:p>
      </dgm:t>
    </dgm:pt>
    <dgm:pt modelId="{D50AB873-51D5-43DF-8C3E-32905EEEDE41}" type="pres">
      <dgm:prSet presAssocID="{B42B3009-B438-4345-A088-75506ABE36C0}" presName="sibTrans" presStyleLbl="sibTrans2D1" presStyleIdx="0" presStyleCnt="2"/>
      <dgm:spPr/>
      <dgm:t>
        <a:bodyPr/>
        <a:lstStyle/>
        <a:p>
          <a:pPr rtl="1"/>
          <a:endParaRPr lang="ar-SA"/>
        </a:p>
      </dgm:t>
    </dgm:pt>
    <dgm:pt modelId="{426EE0D5-2243-4599-ABD9-30AE41CD804D}" type="pres">
      <dgm:prSet presAssocID="{B42B3009-B438-4345-A088-75506ABE36C0}" presName="connectorText" presStyleLbl="sibTrans2D1" presStyleIdx="0" presStyleCnt="2"/>
      <dgm:spPr/>
      <dgm:t>
        <a:bodyPr/>
        <a:lstStyle/>
        <a:p>
          <a:pPr rtl="1"/>
          <a:endParaRPr lang="ar-SA"/>
        </a:p>
      </dgm:t>
    </dgm:pt>
    <dgm:pt modelId="{65227ADC-6EB1-416E-AC00-1F6CCA2C0A4D}" type="pres">
      <dgm:prSet presAssocID="{902632D7-01EC-4E38-BDD1-28EE5C6488F1}" presName="node" presStyleLbl="node1" presStyleIdx="1" presStyleCnt="3">
        <dgm:presLayoutVars>
          <dgm:bulletEnabled val="1"/>
        </dgm:presLayoutVars>
      </dgm:prSet>
      <dgm:spPr/>
      <dgm:t>
        <a:bodyPr/>
        <a:lstStyle/>
        <a:p>
          <a:pPr rtl="1"/>
          <a:endParaRPr lang="ar-SA"/>
        </a:p>
      </dgm:t>
    </dgm:pt>
    <dgm:pt modelId="{A6760D6A-1E42-4F1C-82AE-E625951B6E4D}" type="pres">
      <dgm:prSet presAssocID="{163E892A-E133-4C2C-B4AF-7CD7E816D047}" presName="sibTrans" presStyleLbl="sibTrans2D1" presStyleIdx="1" presStyleCnt="2"/>
      <dgm:spPr/>
      <dgm:t>
        <a:bodyPr/>
        <a:lstStyle/>
        <a:p>
          <a:pPr rtl="1"/>
          <a:endParaRPr lang="ar-SA"/>
        </a:p>
      </dgm:t>
    </dgm:pt>
    <dgm:pt modelId="{7E462A1D-5681-4DB2-9CF0-0EC3B4E2A846}" type="pres">
      <dgm:prSet presAssocID="{163E892A-E133-4C2C-B4AF-7CD7E816D047}" presName="connectorText" presStyleLbl="sibTrans2D1" presStyleIdx="1" presStyleCnt="2"/>
      <dgm:spPr/>
      <dgm:t>
        <a:bodyPr/>
        <a:lstStyle/>
        <a:p>
          <a:pPr rtl="1"/>
          <a:endParaRPr lang="ar-SA"/>
        </a:p>
      </dgm:t>
    </dgm:pt>
    <dgm:pt modelId="{B5334E40-8668-46DE-9E1B-3912BF94DF30}" type="pres">
      <dgm:prSet presAssocID="{80E30B43-28EC-47D2-8043-F143B79B4D32}" presName="node" presStyleLbl="node1" presStyleIdx="2" presStyleCnt="3">
        <dgm:presLayoutVars>
          <dgm:bulletEnabled val="1"/>
        </dgm:presLayoutVars>
      </dgm:prSet>
      <dgm:spPr/>
      <dgm:t>
        <a:bodyPr/>
        <a:lstStyle/>
        <a:p>
          <a:pPr rtl="1"/>
          <a:endParaRPr lang="ar-SA"/>
        </a:p>
      </dgm:t>
    </dgm:pt>
  </dgm:ptLst>
  <dgm:cxnLst>
    <dgm:cxn modelId="{489E2CB8-5B20-4C75-B1C5-3A11CBBB31D5}" srcId="{D5DAFC69-74D2-4E0F-8265-E6790000F096}" destId="{902632D7-01EC-4E38-BDD1-28EE5C6488F1}" srcOrd="1" destOrd="0" parTransId="{1FAC8DD5-5E80-4C57-9426-4D9E8F8D78DB}" sibTransId="{163E892A-E133-4C2C-B4AF-7CD7E816D047}"/>
    <dgm:cxn modelId="{9570650A-98A8-4010-8B4D-BE9CAF566821}" srcId="{D5DAFC69-74D2-4E0F-8265-E6790000F096}" destId="{80E30B43-28EC-47D2-8043-F143B79B4D32}" srcOrd="2" destOrd="0" parTransId="{B8D8EB9A-6095-4984-9EC6-C581AD334DDF}" sibTransId="{72F9BE63-156A-4136-96A7-B44975D70014}"/>
    <dgm:cxn modelId="{919A3CBB-5EF6-4CC5-85B0-371A7139546F}" srcId="{D5DAFC69-74D2-4E0F-8265-E6790000F096}" destId="{AC1F7559-6FC7-4797-95C7-C769603A6BE1}" srcOrd="0" destOrd="0" parTransId="{67698329-86CB-49D8-A0C8-93B86301D6CC}" sibTransId="{B42B3009-B438-4345-A088-75506ABE36C0}"/>
    <dgm:cxn modelId="{2D10CB59-9A49-41FB-92F9-8B84C0C96B29}" type="presOf" srcId="{163E892A-E133-4C2C-B4AF-7CD7E816D047}" destId="{A6760D6A-1E42-4F1C-82AE-E625951B6E4D}" srcOrd="0" destOrd="0" presId="urn:microsoft.com/office/officeart/2005/8/layout/process1"/>
    <dgm:cxn modelId="{04E62DE4-C1D7-4ED7-8E31-C03D587D1DB8}" type="presOf" srcId="{902632D7-01EC-4E38-BDD1-28EE5C6488F1}" destId="{65227ADC-6EB1-416E-AC00-1F6CCA2C0A4D}" srcOrd="0" destOrd="0" presId="urn:microsoft.com/office/officeart/2005/8/layout/process1"/>
    <dgm:cxn modelId="{826ED2AF-DB88-4FAA-895D-530E57F5FCB5}" type="presOf" srcId="{80E30B43-28EC-47D2-8043-F143B79B4D32}" destId="{B5334E40-8668-46DE-9E1B-3912BF94DF30}" srcOrd="0" destOrd="0" presId="urn:microsoft.com/office/officeart/2005/8/layout/process1"/>
    <dgm:cxn modelId="{20A37854-C685-4723-B72D-F99BA79445CD}" type="presOf" srcId="{D5DAFC69-74D2-4E0F-8265-E6790000F096}" destId="{1778FA00-FE5D-4EF2-A75C-63C696BD5C37}" srcOrd="0" destOrd="0" presId="urn:microsoft.com/office/officeart/2005/8/layout/process1"/>
    <dgm:cxn modelId="{6F964104-DAE1-439D-B238-B220AAC29F99}" type="presOf" srcId="{AC1F7559-6FC7-4797-95C7-C769603A6BE1}" destId="{1B0DA046-B093-4955-9999-28FDB83CD1A2}" srcOrd="0" destOrd="0" presId="urn:microsoft.com/office/officeart/2005/8/layout/process1"/>
    <dgm:cxn modelId="{9A5BC4E4-4BCA-4548-991F-0F705B00C08A}" type="presOf" srcId="{B42B3009-B438-4345-A088-75506ABE36C0}" destId="{426EE0D5-2243-4599-ABD9-30AE41CD804D}" srcOrd="1" destOrd="0" presId="urn:microsoft.com/office/officeart/2005/8/layout/process1"/>
    <dgm:cxn modelId="{CD79D7FB-019A-4A9C-88DB-959C43CF3E12}" type="presOf" srcId="{B42B3009-B438-4345-A088-75506ABE36C0}" destId="{D50AB873-51D5-43DF-8C3E-32905EEEDE41}" srcOrd="0" destOrd="0" presId="urn:microsoft.com/office/officeart/2005/8/layout/process1"/>
    <dgm:cxn modelId="{FE0BA686-3E91-40C8-8756-D235CC3252C7}" type="presOf" srcId="{163E892A-E133-4C2C-B4AF-7CD7E816D047}" destId="{7E462A1D-5681-4DB2-9CF0-0EC3B4E2A846}" srcOrd="1" destOrd="0" presId="urn:microsoft.com/office/officeart/2005/8/layout/process1"/>
    <dgm:cxn modelId="{6FCD1C42-E38C-4514-916F-F94EFBA696AF}" type="presParOf" srcId="{1778FA00-FE5D-4EF2-A75C-63C696BD5C37}" destId="{1B0DA046-B093-4955-9999-28FDB83CD1A2}" srcOrd="0" destOrd="0" presId="urn:microsoft.com/office/officeart/2005/8/layout/process1"/>
    <dgm:cxn modelId="{C640150F-6D2C-45F4-AE1D-CA4E63CC6A92}" type="presParOf" srcId="{1778FA00-FE5D-4EF2-A75C-63C696BD5C37}" destId="{D50AB873-51D5-43DF-8C3E-32905EEEDE41}" srcOrd="1" destOrd="0" presId="urn:microsoft.com/office/officeart/2005/8/layout/process1"/>
    <dgm:cxn modelId="{C886F4EC-4961-4CEF-9A93-BE541E2B4357}" type="presParOf" srcId="{D50AB873-51D5-43DF-8C3E-32905EEEDE41}" destId="{426EE0D5-2243-4599-ABD9-30AE41CD804D}" srcOrd="0" destOrd="0" presId="urn:microsoft.com/office/officeart/2005/8/layout/process1"/>
    <dgm:cxn modelId="{B1FD6B15-231E-4959-B8D7-8B294B950EDD}" type="presParOf" srcId="{1778FA00-FE5D-4EF2-A75C-63C696BD5C37}" destId="{65227ADC-6EB1-416E-AC00-1F6CCA2C0A4D}" srcOrd="2" destOrd="0" presId="urn:microsoft.com/office/officeart/2005/8/layout/process1"/>
    <dgm:cxn modelId="{567D4DCD-6434-4817-977A-9A74501FC13B}" type="presParOf" srcId="{1778FA00-FE5D-4EF2-A75C-63C696BD5C37}" destId="{A6760D6A-1E42-4F1C-82AE-E625951B6E4D}" srcOrd="3" destOrd="0" presId="urn:microsoft.com/office/officeart/2005/8/layout/process1"/>
    <dgm:cxn modelId="{DDFE858E-0D89-4903-886B-C6C537898C02}" type="presParOf" srcId="{A6760D6A-1E42-4F1C-82AE-E625951B6E4D}" destId="{7E462A1D-5681-4DB2-9CF0-0EC3B4E2A846}" srcOrd="0" destOrd="0" presId="urn:microsoft.com/office/officeart/2005/8/layout/process1"/>
    <dgm:cxn modelId="{DC205B2C-B9CA-467A-9754-A22BC261CBAC}" type="presParOf" srcId="{1778FA00-FE5D-4EF2-A75C-63C696BD5C37}" destId="{B5334E40-8668-46DE-9E1B-3912BF94DF30}" srcOrd="4" destOrd="0" presId="urn:microsoft.com/office/officeart/2005/8/layout/process1"/>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5DAFC69-74D2-4E0F-8265-E6790000F096}" type="doc">
      <dgm:prSet loTypeId="urn:microsoft.com/office/officeart/2005/8/layout/process1" loCatId="process" qsTypeId="urn:microsoft.com/office/officeart/2005/8/quickstyle/simple2" qsCatId="simple" csTypeId="urn:microsoft.com/office/officeart/2005/8/colors/accent1_1" csCatId="accent1" phldr="1"/>
      <dgm:spPr/>
      <dgm:t>
        <a:bodyPr/>
        <a:lstStyle/>
        <a:p>
          <a:pPr rtl="1"/>
          <a:endParaRPr lang="ar-SA"/>
        </a:p>
      </dgm:t>
    </dgm:pt>
    <dgm:pt modelId="{AC1F7559-6FC7-4797-95C7-C769603A6BE1}">
      <dgm:prSet phldrT="[Text]" custT="1"/>
      <dgm:spPr/>
      <dgm:t>
        <a:bodyPr/>
        <a:lstStyle/>
        <a:p>
          <a:pPr rtl="1"/>
          <a:r>
            <a:rPr lang="ar-EG" sz="1800" dirty="0" smtClean="0">
              <a:latin typeface="Simplified Arabic" pitchFamily="18" charset="-78"/>
              <a:cs typeface="Simplified Arabic" pitchFamily="18" charset="-78"/>
            </a:rPr>
            <a:t>مسح توجهات المواطنين حول الأولويات الوطنية في إطار أجندة التنمية المستدامة 2019 </a:t>
          </a:r>
          <a:endParaRPr lang="ar-SA" sz="1800" dirty="0">
            <a:latin typeface="Simplified Arabic" pitchFamily="18" charset="-78"/>
            <a:cs typeface="Simplified Arabic" pitchFamily="18" charset="-78"/>
          </a:endParaRPr>
        </a:p>
      </dgm:t>
    </dgm:pt>
    <dgm:pt modelId="{67698329-86CB-49D8-A0C8-93B86301D6CC}" type="parTrans" cxnId="{919A3CBB-5EF6-4CC5-85B0-371A7139546F}">
      <dgm:prSet/>
      <dgm:spPr/>
      <dgm:t>
        <a:bodyPr/>
        <a:lstStyle/>
        <a:p>
          <a:pPr rtl="1"/>
          <a:endParaRPr lang="ar-SA" sz="2000">
            <a:latin typeface="Simplified Arabic" pitchFamily="18" charset="-78"/>
            <a:cs typeface="Simplified Arabic" pitchFamily="18" charset="-78"/>
          </a:endParaRPr>
        </a:p>
      </dgm:t>
    </dgm:pt>
    <dgm:pt modelId="{B42B3009-B438-4345-A088-75506ABE36C0}" type="sibTrans" cxnId="{919A3CBB-5EF6-4CC5-85B0-371A7139546F}">
      <dgm:prSet custT="1"/>
      <dgm:spPr>
        <a:noFill/>
      </dgm:spPr>
      <dgm:t>
        <a:bodyPr/>
        <a:lstStyle/>
        <a:p>
          <a:pPr rtl="1"/>
          <a:endParaRPr lang="ar-SA" sz="1400">
            <a:latin typeface="Simplified Arabic" pitchFamily="18" charset="-78"/>
            <a:cs typeface="Simplified Arabic" pitchFamily="18" charset="-78"/>
          </a:endParaRPr>
        </a:p>
      </dgm:t>
    </dgm:pt>
    <dgm:pt modelId="{AC2F1587-ED66-4287-9856-215A65233FB9}">
      <dgm:prSet phldrT="[Text]" custT="1"/>
      <dgm:spPr/>
      <dgm:t>
        <a:bodyPr/>
        <a:lstStyle/>
        <a:p>
          <a:pPr rtl="1"/>
          <a:r>
            <a:rPr lang="ar-SA" sz="2800" dirty="0" smtClean="0">
              <a:latin typeface="Simplified Arabic" pitchFamily="18" charset="-78"/>
              <a:cs typeface="Simplified Arabic" pitchFamily="18" charset="-78"/>
            </a:rPr>
            <a:t>حجم العينة 4،599 </a:t>
          </a:r>
          <a:endParaRPr lang="ar-SA" sz="2800" dirty="0">
            <a:latin typeface="Simplified Arabic" pitchFamily="18" charset="-78"/>
            <a:cs typeface="Simplified Arabic" pitchFamily="18" charset="-78"/>
          </a:endParaRPr>
        </a:p>
      </dgm:t>
    </dgm:pt>
    <dgm:pt modelId="{266C0D5B-168E-408B-9C8F-4FA8B8B16037}" type="parTrans" cxnId="{832F4211-A242-4C2C-B6ED-A8D444AC7D82}">
      <dgm:prSet/>
      <dgm:spPr/>
      <dgm:t>
        <a:bodyPr/>
        <a:lstStyle/>
        <a:p>
          <a:pPr rtl="1"/>
          <a:endParaRPr lang="ar-SA" sz="2000">
            <a:latin typeface="Simplified Arabic" pitchFamily="18" charset="-78"/>
            <a:cs typeface="Simplified Arabic" pitchFamily="18" charset="-78"/>
          </a:endParaRPr>
        </a:p>
      </dgm:t>
    </dgm:pt>
    <dgm:pt modelId="{0C2326FC-0B01-4C9D-924D-2FCA72F02D69}" type="sibTrans" cxnId="{832F4211-A242-4C2C-B6ED-A8D444AC7D82}">
      <dgm:prSet custT="1"/>
      <dgm:spPr>
        <a:noFill/>
      </dgm:spPr>
      <dgm:t>
        <a:bodyPr/>
        <a:lstStyle/>
        <a:p>
          <a:pPr rtl="1"/>
          <a:endParaRPr lang="ar-SA" sz="1400">
            <a:latin typeface="Simplified Arabic" pitchFamily="18" charset="-78"/>
            <a:cs typeface="Simplified Arabic" pitchFamily="18" charset="-78"/>
          </a:endParaRPr>
        </a:p>
      </dgm:t>
    </dgm:pt>
    <dgm:pt modelId="{FC3D64D9-855B-4823-B9FE-C57FEAEEC9C0}">
      <dgm:prSet phldrT="[Text]" custT="1"/>
      <dgm:spPr/>
      <dgm:t>
        <a:bodyPr/>
        <a:lstStyle/>
        <a:p>
          <a:pPr rtl="1"/>
          <a:r>
            <a:rPr lang="ar-SA" sz="2400" dirty="0" smtClean="0">
              <a:latin typeface="Simplified Arabic" pitchFamily="18" charset="-78"/>
              <a:cs typeface="Simplified Arabic" pitchFamily="18" charset="-78"/>
            </a:rPr>
            <a:t>عينة طبقية عنقودية منتظمة ذاث ثلاثة مراحل</a:t>
          </a:r>
          <a:endParaRPr lang="ar-SA" sz="2400" dirty="0">
            <a:latin typeface="Simplified Arabic" pitchFamily="18" charset="-78"/>
            <a:cs typeface="Simplified Arabic" pitchFamily="18" charset="-78"/>
          </a:endParaRPr>
        </a:p>
      </dgm:t>
    </dgm:pt>
    <dgm:pt modelId="{77979175-B4A1-4983-9361-A11B0F8B99D3}" type="parTrans" cxnId="{3A4F36B3-A8FF-463B-A86C-9118276F5937}">
      <dgm:prSet/>
      <dgm:spPr/>
      <dgm:t>
        <a:bodyPr/>
        <a:lstStyle/>
        <a:p>
          <a:pPr rtl="1"/>
          <a:endParaRPr lang="ar-SA" sz="2000">
            <a:latin typeface="Simplified Arabic" pitchFamily="18" charset="-78"/>
            <a:cs typeface="Simplified Arabic" pitchFamily="18" charset="-78"/>
          </a:endParaRPr>
        </a:p>
      </dgm:t>
    </dgm:pt>
    <dgm:pt modelId="{D5657C7F-C997-4EC0-B4E5-68F7FE4BA62C}" type="sibTrans" cxnId="{3A4F36B3-A8FF-463B-A86C-9118276F5937}">
      <dgm:prSet/>
      <dgm:spPr/>
      <dgm:t>
        <a:bodyPr/>
        <a:lstStyle/>
        <a:p>
          <a:pPr rtl="1"/>
          <a:endParaRPr lang="ar-SA" sz="2000">
            <a:latin typeface="Simplified Arabic" pitchFamily="18" charset="-78"/>
            <a:cs typeface="Simplified Arabic" pitchFamily="18" charset="-78"/>
          </a:endParaRPr>
        </a:p>
      </dgm:t>
    </dgm:pt>
    <dgm:pt modelId="{1778FA00-FE5D-4EF2-A75C-63C696BD5C37}" type="pres">
      <dgm:prSet presAssocID="{D5DAFC69-74D2-4E0F-8265-E6790000F096}" presName="Name0" presStyleCnt="0">
        <dgm:presLayoutVars>
          <dgm:dir val="rev"/>
          <dgm:resizeHandles val="exact"/>
        </dgm:presLayoutVars>
      </dgm:prSet>
      <dgm:spPr/>
      <dgm:t>
        <a:bodyPr/>
        <a:lstStyle/>
        <a:p>
          <a:pPr rtl="1"/>
          <a:endParaRPr lang="ar-SA"/>
        </a:p>
      </dgm:t>
    </dgm:pt>
    <dgm:pt modelId="{1B0DA046-B093-4955-9999-28FDB83CD1A2}" type="pres">
      <dgm:prSet presAssocID="{AC1F7559-6FC7-4797-95C7-C769603A6BE1}" presName="node" presStyleLbl="node1" presStyleIdx="0" presStyleCnt="3">
        <dgm:presLayoutVars>
          <dgm:bulletEnabled val="1"/>
        </dgm:presLayoutVars>
      </dgm:prSet>
      <dgm:spPr/>
      <dgm:t>
        <a:bodyPr/>
        <a:lstStyle/>
        <a:p>
          <a:pPr rtl="1"/>
          <a:endParaRPr lang="ar-SA"/>
        </a:p>
      </dgm:t>
    </dgm:pt>
    <dgm:pt modelId="{D50AB873-51D5-43DF-8C3E-32905EEEDE41}" type="pres">
      <dgm:prSet presAssocID="{B42B3009-B438-4345-A088-75506ABE36C0}" presName="sibTrans" presStyleLbl="sibTrans2D1" presStyleIdx="0" presStyleCnt="2"/>
      <dgm:spPr/>
      <dgm:t>
        <a:bodyPr/>
        <a:lstStyle/>
        <a:p>
          <a:pPr rtl="1"/>
          <a:endParaRPr lang="ar-SA"/>
        </a:p>
      </dgm:t>
    </dgm:pt>
    <dgm:pt modelId="{426EE0D5-2243-4599-ABD9-30AE41CD804D}" type="pres">
      <dgm:prSet presAssocID="{B42B3009-B438-4345-A088-75506ABE36C0}" presName="connectorText" presStyleLbl="sibTrans2D1" presStyleIdx="0" presStyleCnt="2"/>
      <dgm:spPr/>
      <dgm:t>
        <a:bodyPr/>
        <a:lstStyle/>
        <a:p>
          <a:pPr rtl="1"/>
          <a:endParaRPr lang="ar-SA"/>
        </a:p>
      </dgm:t>
    </dgm:pt>
    <dgm:pt modelId="{037F5C93-0752-4D3E-B881-50E45ABA48C1}" type="pres">
      <dgm:prSet presAssocID="{AC2F1587-ED66-4287-9856-215A65233FB9}" presName="node" presStyleLbl="node1" presStyleIdx="1" presStyleCnt="3">
        <dgm:presLayoutVars>
          <dgm:bulletEnabled val="1"/>
        </dgm:presLayoutVars>
      </dgm:prSet>
      <dgm:spPr/>
      <dgm:t>
        <a:bodyPr/>
        <a:lstStyle/>
        <a:p>
          <a:pPr rtl="1"/>
          <a:endParaRPr lang="ar-SA"/>
        </a:p>
      </dgm:t>
    </dgm:pt>
    <dgm:pt modelId="{F32CFE91-BEF3-4321-8CCB-3BE3E11B0490}" type="pres">
      <dgm:prSet presAssocID="{0C2326FC-0B01-4C9D-924D-2FCA72F02D69}" presName="sibTrans" presStyleLbl="sibTrans2D1" presStyleIdx="1" presStyleCnt="2"/>
      <dgm:spPr/>
      <dgm:t>
        <a:bodyPr/>
        <a:lstStyle/>
        <a:p>
          <a:pPr rtl="1"/>
          <a:endParaRPr lang="ar-SA"/>
        </a:p>
      </dgm:t>
    </dgm:pt>
    <dgm:pt modelId="{57DF7C0B-03AB-4F3A-8CCB-11C78700B709}" type="pres">
      <dgm:prSet presAssocID="{0C2326FC-0B01-4C9D-924D-2FCA72F02D69}" presName="connectorText" presStyleLbl="sibTrans2D1" presStyleIdx="1" presStyleCnt="2"/>
      <dgm:spPr/>
      <dgm:t>
        <a:bodyPr/>
        <a:lstStyle/>
        <a:p>
          <a:pPr rtl="1"/>
          <a:endParaRPr lang="ar-SA"/>
        </a:p>
      </dgm:t>
    </dgm:pt>
    <dgm:pt modelId="{297CD64A-1DF6-45E4-8074-163E8FA03FFE}" type="pres">
      <dgm:prSet presAssocID="{FC3D64D9-855B-4823-B9FE-C57FEAEEC9C0}" presName="node" presStyleLbl="node1" presStyleIdx="2" presStyleCnt="3">
        <dgm:presLayoutVars>
          <dgm:bulletEnabled val="1"/>
        </dgm:presLayoutVars>
      </dgm:prSet>
      <dgm:spPr/>
      <dgm:t>
        <a:bodyPr/>
        <a:lstStyle/>
        <a:p>
          <a:pPr rtl="1"/>
          <a:endParaRPr lang="ar-SA"/>
        </a:p>
      </dgm:t>
    </dgm:pt>
  </dgm:ptLst>
  <dgm:cxnLst>
    <dgm:cxn modelId="{696CD8DA-ED5D-44E1-9D3E-8EFA55D4D9E3}" type="presOf" srcId="{D5DAFC69-74D2-4E0F-8265-E6790000F096}" destId="{1778FA00-FE5D-4EF2-A75C-63C696BD5C37}" srcOrd="0" destOrd="0" presId="urn:microsoft.com/office/officeart/2005/8/layout/process1"/>
    <dgm:cxn modelId="{234040CB-9E38-4D99-966E-A509414FE191}" type="presOf" srcId="{0C2326FC-0B01-4C9D-924D-2FCA72F02D69}" destId="{57DF7C0B-03AB-4F3A-8CCB-11C78700B709}" srcOrd="1" destOrd="0" presId="urn:microsoft.com/office/officeart/2005/8/layout/process1"/>
    <dgm:cxn modelId="{9FB79105-D7CD-42A3-ABEE-36AEA2BDA640}" type="presOf" srcId="{B42B3009-B438-4345-A088-75506ABE36C0}" destId="{D50AB873-51D5-43DF-8C3E-32905EEEDE41}" srcOrd="0" destOrd="0" presId="urn:microsoft.com/office/officeart/2005/8/layout/process1"/>
    <dgm:cxn modelId="{919A3CBB-5EF6-4CC5-85B0-371A7139546F}" srcId="{D5DAFC69-74D2-4E0F-8265-E6790000F096}" destId="{AC1F7559-6FC7-4797-95C7-C769603A6BE1}" srcOrd="0" destOrd="0" parTransId="{67698329-86CB-49D8-A0C8-93B86301D6CC}" sibTransId="{B42B3009-B438-4345-A088-75506ABE36C0}"/>
    <dgm:cxn modelId="{11D09D82-232A-4819-BB46-3003E50E44E5}" type="presOf" srcId="{0C2326FC-0B01-4C9D-924D-2FCA72F02D69}" destId="{F32CFE91-BEF3-4321-8CCB-3BE3E11B0490}" srcOrd="0" destOrd="0" presId="urn:microsoft.com/office/officeart/2005/8/layout/process1"/>
    <dgm:cxn modelId="{832F4211-A242-4C2C-B6ED-A8D444AC7D82}" srcId="{D5DAFC69-74D2-4E0F-8265-E6790000F096}" destId="{AC2F1587-ED66-4287-9856-215A65233FB9}" srcOrd="1" destOrd="0" parTransId="{266C0D5B-168E-408B-9C8F-4FA8B8B16037}" sibTransId="{0C2326FC-0B01-4C9D-924D-2FCA72F02D69}"/>
    <dgm:cxn modelId="{76C69AAC-4B3C-4B96-A4F2-630C38AFA14F}" type="presOf" srcId="{B42B3009-B438-4345-A088-75506ABE36C0}" destId="{426EE0D5-2243-4599-ABD9-30AE41CD804D}" srcOrd="1" destOrd="0" presId="urn:microsoft.com/office/officeart/2005/8/layout/process1"/>
    <dgm:cxn modelId="{213646F4-170A-4CD5-A820-CB4AEC3CBF20}" type="presOf" srcId="{AC2F1587-ED66-4287-9856-215A65233FB9}" destId="{037F5C93-0752-4D3E-B881-50E45ABA48C1}" srcOrd="0" destOrd="0" presId="urn:microsoft.com/office/officeart/2005/8/layout/process1"/>
    <dgm:cxn modelId="{70787198-BD25-49E3-818A-BC6A9DD7D606}" type="presOf" srcId="{AC1F7559-6FC7-4797-95C7-C769603A6BE1}" destId="{1B0DA046-B093-4955-9999-28FDB83CD1A2}" srcOrd="0" destOrd="0" presId="urn:microsoft.com/office/officeart/2005/8/layout/process1"/>
    <dgm:cxn modelId="{3A4F36B3-A8FF-463B-A86C-9118276F5937}" srcId="{D5DAFC69-74D2-4E0F-8265-E6790000F096}" destId="{FC3D64D9-855B-4823-B9FE-C57FEAEEC9C0}" srcOrd="2" destOrd="0" parTransId="{77979175-B4A1-4983-9361-A11B0F8B99D3}" sibTransId="{D5657C7F-C997-4EC0-B4E5-68F7FE4BA62C}"/>
    <dgm:cxn modelId="{282FDFAD-ACD4-479F-9AC8-2876A969E8C3}" type="presOf" srcId="{FC3D64D9-855B-4823-B9FE-C57FEAEEC9C0}" destId="{297CD64A-1DF6-45E4-8074-163E8FA03FFE}" srcOrd="0" destOrd="0" presId="urn:microsoft.com/office/officeart/2005/8/layout/process1"/>
    <dgm:cxn modelId="{EA52EB99-C5EA-4CBE-9DD4-96CF735F26A2}" type="presParOf" srcId="{1778FA00-FE5D-4EF2-A75C-63C696BD5C37}" destId="{1B0DA046-B093-4955-9999-28FDB83CD1A2}" srcOrd="0" destOrd="0" presId="urn:microsoft.com/office/officeart/2005/8/layout/process1"/>
    <dgm:cxn modelId="{F4984533-47B8-411A-B8C2-F9CCC7F4B114}" type="presParOf" srcId="{1778FA00-FE5D-4EF2-A75C-63C696BD5C37}" destId="{D50AB873-51D5-43DF-8C3E-32905EEEDE41}" srcOrd="1" destOrd="0" presId="urn:microsoft.com/office/officeart/2005/8/layout/process1"/>
    <dgm:cxn modelId="{9A44A89B-2EBF-4812-8BB1-51DD1E49940B}" type="presParOf" srcId="{D50AB873-51D5-43DF-8C3E-32905EEEDE41}" destId="{426EE0D5-2243-4599-ABD9-30AE41CD804D}" srcOrd="0" destOrd="0" presId="urn:microsoft.com/office/officeart/2005/8/layout/process1"/>
    <dgm:cxn modelId="{E4B98780-CC32-4F90-BFA4-13122BDF5752}" type="presParOf" srcId="{1778FA00-FE5D-4EF2-A75C-63C696BD5C37}" destId="{037F5C93-0752-4D3E-B881-50E45ABA48C1}" srcOrd="2" destOrd="0" presId="urn:microsoft.com/office/officeart/2005/8/layout/process1"/>
    <dgm:cxn modelId="{E7803FC2-A30B-4C65-AC5F-A51768EE9412}" type="presParOf" srcId="{1778FA00-FE5D-4EF2-A75C-63C696BD5C37}" destId="{F32CFE91-BEF3-4321-8CCB-3BE3E11B0490}" srcOrd="3" destOrd="0" presId="urn:microsoft.com/office/officeart/2005/8/layout/process1"/>
    <dgm:cxn modelId="{E4AE61D4-099D-4DA8-BF74-207A32CDC19B}" type="presParOf" srcId="{F32CFE91-BEF3-4321-8CCB-3BE3E11B0490}" destId="{57DF7C0B-03AB-4F3A-8CCB-11C78700B709}" srcOrd="0" destOrd="0" presId="urn:microsoft.com/office/officeart/2005/8/layout/process1"/>
    <dgm:cxn modelId="{B21292F1-10C0-4A04-945D-FE6D0E7DF693}" type="presParOf" srcId="{1778FA00-FE5D-4EF2-A75C-63C696BD5C37}" destId="{297CD64A-1DF6-45E4-8074-163E8FA03FFE}" srcOrd="4" destOrd="0" presId="urn:microsoft.com/office/officeart/2005/8/layout/process1"/>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5DAFC69-74D2-4E0F-8265-E6790000F096}" type="doc">
      <dgm:prSet loTypeId="urn:microsoft.com/office/officeart/2005/8/layout/process1" loCatId="process" qsTypeId="urn:microsoft.com/office/officeart/2005/8/quickstyle/simple2" qsCatId="simple" csTypeId="urn:microsoft.com/office/officeart/2005/8/colors/accent1_1" csCatId="accent1" phldr="1"/>
      <dgm:spPr/>
      <dgm:t>
        <a:bodyPr/>
        <a:lstStyle/>
        <a:p>
          <a:pPr rtl="1"/>
          <a:endParaRPr lang="ar-SA"/>
        </a:p>
      </dgm:t>
    </dgm:pt>
    <dgm:pt modelId="{AC1F7559-6FC7-4797-95C7-C769603A6BE1}">
      <dgm:prSet phldrT="[Text]"/>
      <dgm:spPr/>
      <dgm:t>
        <a:bodyPr/>
        <a:lstStyle/>
        <a:p>
          <a:pPr rtl="1"/>
          <a:r>
            <a:rPr lang="ar-EG" dirty="0" smtClean="0"/>
            <a:t>مسح سيادة القانون والوصول الى العدالة 2018</a:t>
          </a:r>
          <a:endParaRPr lang="ar-SA" dirty="0"/>
        </a:p>
      </dgm:t>
    </dgm:pt>
    <dgm:pt modelId="{67698329-86CB-49D8-A0C8-93B86301D6CC}" type="parTrans" cxnId="{919A3CBB-5EF6-4CC5-85B0-371A7139546F}">
      <dgm:prSet/>
      <dgm:spPr/>
      <dgm:t>
        <a:bodyPr/>
        <a:lstStyle/>
        <a:p>
          <a:pPr rtl="1"/>
          <a:endParaRPr lang="ar-SA"/>
        </a:p>
      </dgm:t>
    </dgm:pt>
    <dgm:pt modelId="{B42B3009-B438-4345-A088-75506ABE36C0}" type="sibTrans" cxnId="{919A3CBB-5EF6-4CC5-85B0-371A7139546F}">
      <dgm:prSet/>
      <dgm:spPr>
        <a:noFill/>
      </dgm:spPr>
      <dgm:t>
        <a:bodyPr/>
        <a:lstStyle/>
        <a:p>
          <a:pPr rtl="1"/>
          <a:endParaRPr lang="ar-SA"/>
        </a:p>
      </dgm:t>
    </dgm:pt>
    <dgm:pt modelId="{FC3D64D9-855B-4823-B9FE-C57FEAEEC9C0}">
      <dgm:prSet phldrT="[Text]"/>
      <dgm:spPr/>
      <dgm:t>
        <a:bodyPr/>
        <a:lstStyle/>
        <a:p>
          <a:pPr rtl="1"/>
          <a:r>
            <a:rPr lang="ar-EG" dirty="0" smtClean="0"/>
            <a:t>مسح توجهات المواطنين حول الأولويات الوطنية في إطار أجندة التنمية المستدامة 2019</a:t>
          </a:r>
          <a:endParaRPr lang="ar-SA" dirty="0"/>
        </a:p>
      </dgm:t>
    </dgm:pt>
    <dgm:pt modelId="{77979175-B4A1-4983-9361-A11B0F8B99D3}" type="parTrans" cxnId="{3A4F36B3-A8FF-463B-A86C-9118276F5937}">
      <dgm:prSet/>
      <dgm:spPr/>
      <dgm:t>
        <a:bodyPr/>
        <a:lstStyle/>
        <a:p>
          <a:pPr rtl="1"/>
          <a:endParaRPr lang="ar-SA"/>
        </a:p>
      </dgm:t>
    </dgm:pt>
    <dgm:pt modelId="{D5657C7F-C997-4EC0-B4E5-68F7FE4BA62C}" type="sibTrans" cxnId="{3A4F36B3-A8FF-463B-A86C-9118276F5937}">
      <dgm:prSet/>
      <dgm:spPr/>
      <dgm:t>
        <a:bodyPr/>
        <a:lstStyle/>
        <a:p>
          <a:pPr rtl="1"/>
          <a:endParaRPr lang="ar-SA"/>
        </a:p>
      </dgm:t>
    </dgm:pt>
    <dgm:pt modelId="{1778FA00-FE5D-4EF2-A75C-63C696BD5C37}" type="pres">
      <dgm:prSet presAssocID="{D5DAFC69-74D2-4E0F-8265-E6790000F096}" presName="Name0" presStyleCnt="0">
        <dgm:presLayoutVars>
          <dgm:dir val="rev"/>
          <dgm:resizeHandles val="exact"/>
        </dgm:presLayoutVars>
      </dgm:prSet>
      <dgm:spPr/>
      <dgm:t>
        <a:bodyPr/>
        <a:lstStyle/>
        <a:p>
          <a:pPr rtl="1"/>
          <a:endParaRPr lang="ar-SA"/>
        </a:p>
      </dgm:t>
    </dgm:pt>
    <dgm:pt modelId="{1B0DA046-B093-4955-9999-28FDB83CD1A2}" type="pres">
      <dgm:prSet presAssocID="{AC1F7559-6FC7-4797-95C7-C769603A6BE1}" presName="node" presStyleLbl="node1" presStyleIdx="0" presStyleCnt="2">
        <dgm:presLayoutVars>
          <dgm:bulletEnabled val="1"/>
        </dgm:presLayoutVars>
      </dgm:prSet>
      <dgm:spPr/>
      <dgm:t>
        <a:bodyPr/>
        <a:lstStyle/>
        <a:p>
          <a:pPr rtl="1"/>
          <a:endParaRPr lang="ar-SA"/>
        </a:p>
      </dgm:t>
    </dgm:pt>
    <dgm:pt modelId="{D50AB873-51D5-43DF-8C3E-32905EEEDE41}" type="pres">
      <dgm:prSet presAssocID="{B42B3009-B438-4345-A088-75506ABE36C0}" presName="sibTrans" presStyleLbl="sibTrans2D1" presStyleIdx="0" presStyleCnt="1"/>
      <dgm:spPr/>
      <dgm:t>
        <a:bodyPr/>
        <a:lstStyle/>
        <a:p>
          <a:pPr rtl="1"/>
          <a:endParaRPr lang="ar-SA"/>
        </a:p>
      </dgm:t>
    </dgm:pt>
    <dgm:pt modelId="{426EE0D5-2243-4599-ABD9-30AE41CD804D}" type="pres">
      <dgm:prSet presAssocID="{B42B3009-B438-4345-A088-75506ABE36C0}" presName="connectorText" presStyleLbl="sibTrans2D1" presStyleIdx="0" presStyleCnt="1"/>
      <dgm:spPr/>
      <dgm:t>
        <a:bodyPr/>
        <a:lstStyle/>
        <a:p>
          <a:pPr rtl="1"/>
          <a:endParaRPr lang="ar-SA"/>
        </a:p>
      </dgm:t>
    </dgm:pt>
    <dgm:pt modelId="{297CD64A-1DF6-45E4-8074-163E8FA03FFE}" type="pres">
      <dgm:prSet presAssocID="{FC3D64D9-855B-4823-B9FE-C57FEAEEC9C0}" presName="node" presStyleLbl="node1" presStyleIdx="1" presStyleCnt="2">
        <dgm:presLayoutVars>
          <dgm:bulletEnabled val="1"/>
        </dgm:presLayoutVars>
      </dgm:prSet>
      <dgm:spPr/>
      <dgm:t>
        <a:bodyPr/>
        <a:lstStyle/>
        <a:p>
          <a:pPr rtl="1"/>
          <a:endParaRPr lang="ar-SA"/>
        </a:p>
      </dgm:t>
    </dgm:pt>
  </dgm:ptLst>
  <dgm:cxnLst>
    <dgm:cxn modelId="{919A3CBB-5EF6-4CC5-85B0-371A7139546F}" srcId="{D5DAFC69-74D2-4E0F-8265-E6790000F096}" destId="{AC1F7559-6FC7-4797-95C7-C769603A6BE1}" srcOrd="0" destOrd="0" parTransId="{67698329-86CB-49D8-A0C8-93B86301D6CC}" sibTransId="{B42B3009-B438-4345-A088-75506ABE36C0}"/>
    <dgm:cxn modelId="{FC66ED9C-6F14-421F-BF49-4C7499853484}" type="presOf" srcId="{D5DAFC69-74D2-4E0F-8265-E6790000F096}" destId="{1778FA00-FE5D-4EF2-A75C-63C696BD5C37}" srcOrd="0" destOrd="0" presId="urn:microsoft.com/office/officeart/2005/8/layout/process1"/>
    <dgm:cxn modelId="{7640D8B2-A648-4526-9208-10A97A0D1353}" type="presOf" srcId="{B42B3009-B438-4345-A088-75506ABE36C0}" destId="{D50AB873-51D5-43DF-8C3E-32905EEEDE41}" srcOrd="0" destOrd="0" presId="urn:microsoft.com/office/officeart/2005/8/layout/process1"/>
    <dgm:cxn modelId="{59CCD60A-3159-4579-AEC0-7721336EC80F}" type="presOf" srcId="{FC3D64D9-855B-4823-B9FE-C57FEAEEC9C0}" destId="{297CD64A-1DF6-45E4-8074-163E8FA03FFE}" srcOrd="0" destOrd="0" presId="urn:microsoft.com/office/officeart/2005/8/layout/process1"/>
    <dgm:cxn modelId="{02F84073-27AB-46C1-AAD0-7C2399997C49}" type="presOf" srcId="{B42B3009-B438-4345-A088-75506ABE36C0}" destId="{426EE0D5-2243-4599-ABD9-30AE41CD804D}" srcOrd="1" destOrd="0" presId="urn:microsoft.com/office/officeart/2005/8/layout/process1"/>
    <dgm:cxn modelId="{3A4F36B3-A8FF-463B-A86C-9118276F5937}" srcId="{D5DAFC69-74D2-4E0F-8265-E6790000F096}" destId="{FC3D64D9-855B-4823-B9FE-C57FEAEEC9C0}" srcOrd="1" destOrd="0" parTransId="{77979175-B4A1-4983-9361-A11B0F8B99D3}" sibTransId="{D5657C7F-C997-4EC0-B4E5-68F7FE4BA62C}"/>
    <dgm:cxn modelId="{A2525790-109F-4359-8684-76213EC7CCD6}" type="presOf" srcId="{AC1F7559-6FC7-4797-95C7-C769603A6BE1}" destId="{1B0DA046-B093-4955-9999-28FDB83CD1A2}" srcOrd="0" destOrd="0" presId="urn:microsoft.com/office/officeart/2005/8/layout/process1"/>
    <dgm:cxn modelId="{92F33DBB-B18F-4F8F-9AF1-A69227B289B6}" type="presParOf" srcId="{1778FA00-FE5D-4EF2-A75C-63C696BD5C37}" destId="{1B0DA046-B093-4955-9999-28FDB83CD1A2}" srcOrd="0" destOrd="0" presId="urn:microsoft.com/office/officeart/2005/8/layout/process1"/>
    <dgm:cxn modelId="{417C981E-771D-4DFC-B14B-81CBD89C4DE8}" type="presParOf" srcId="{1778FA00-FE5D-4EF2-A75C-63C696BD5C37}" destId="{D50AB873-51D5-43DF-8C3E-32905EEEDE41}" srcOrd="1" destOrd="0" presId="urn:microsoft.com/office/officeart/2005/8/layout/process1"/>
    <dgm:cxn modelId="{98AEB120-CBEC-4635-95B2-816B7DFD2F39}" type="presParOf" srcId="{D50AB873-51D5-43DF-8C3E-32905EEEDE41}" destId="{426EE0D5-2243-4599-ABD9-30AE41CD804D}" srcOrd="0" destOrd="0" presId="urn:microsoft.com/office/officeart/2005/8/layout/process1"/>
    <dgm:cxn modelId="{69531674-AAF2-4418-A4C7-7A7AD43608B5}" type="presParOf" srcId="{1778FA00-FE5D-4EF2-A75C-63C696BD5C37}" destId="{297CD64A-1DF6-45E4-8074-163E8FA03FFE}" srcOrd="2"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93A7B0-6396-45CC-8D16-2B1AFE4C14E9}"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pPr rtl="1"/>
          <a:endParaRPr lang="ar-SA"/>
        </a:p>
      </dgm:t>
    </dgm:pt>
    <dgm:pt modelId="{816C575A-026F-4D6D-A5D6-168EDC4C768E}">
      <dgm:prSet phldrT="[Text]" custT="1"/>
      <dgm:spPr/>
      <dgm:t>
        <a:bodyPr/>
        <a:lstStyle/>
        <a:p>
          <a:pPr rtl="1"/>
          <a:r>
            <a:rPr lang="ar-SA" sz="2000" b="1" dirty="0" smtClean="0">
              <a:latin typeface="Arial" pitchFamily="34" charset="0"/>
              <a:cs typeface="Arial" pitchFamily="34" charset="0"/>
            </a:rPr>
            <a:t>فريق فني داخل الجهاز للمتابعة </a:t>
          </a:r>
          <a:r>
            <a:rPr lang="ar-SA" sz="2000" b="1" dirty="0" smtClean="0">
              <a:latin typeface="Arial" pitchFamily="34" charset="0"/>
              <a:cs typeface="Arial" pitchFamily="34" charset="0"/>
            </a:rPr>
            <a:t>على أهداف التنمية المستدامة</a:t>
          </a:r>
          <a:endParaRPr lang="ar-SA" sz="2000" b="1" dirty="0">
            <a:latin typeface="Arial" pitchFamily="34" charset="0"/>
            <a:cs typeface="Arial" pitchFamily="34" charset="0"/>
          </a:endParaRPr>
        </a:p>
      </dgm:t>
    </dgm:pt>
    <dgm:pt modelId="{C8F8DA43-9D08-4A12-9E47-6A9933EB8F39}" type="parTrans" cxnId="{29B07C2C-3E57-48DC-86E8-C560E554587D}">
      <dgm:prSet/>
      <dgm:spPr/>
      <dgm:t>
        <a:bodyPr/>
        <a:lstStyle/>
        <a:p>
          <a:pPr rtl="1"/>
          <a:endParaRPr lang="ar-SA"/>
        </a:p>
      </dgm:t>
    </dgm:pt>
    <dgm:pt modelId="{2715108F-8EFE-4C96-8B02-B3C7831F54C8}" type="sibTrans" cxnId="{29B07C2C-3E57-48DC-86E8-C560E554587D}">
      <dgm:prSet/>
      <dgm:spPr/>
      <dgm:t>
        <a:bodyPr/>
        <a:lstStyle/>
        <a:p>
          <a:pPr rtl="1"/>
          <a:endParaRPr lang="ar-SA"/>
        </a:p>
      </dgm:t>
    </dgm:pt>
    <dgm:pt modelId="{88E39A54-2A24-434D-A6D3-9BD0BCE16A51}">
      <dgm:prSet phldrT="[Text]" custT="1"/>
      <dgm:spPr/>
      <dgm:t>
        <a:bodyPr anchor="ctr"/>
        <a:lstStyle/>
        <a:p>
          <a:pPr algn="ctr" rtl="1"/>
          <a:r>
            <a:rPr lang="ar-SA" sz="1600" dirty="0" smtClean="0">
              <a:latin typeface="Simplified Arabic" pitchFamily="18" charset="-78"/>
              <a:cs typeface="Simplified Arabic" pitchFamily="18" charset="-78"/>
            </a:rPr>
            <a:t>يتكون من المواضيع الإحصائية الرئيسية والإدارات المساندة الأخرى</a:t>
          </a:r>
          <a:endParaRPr lang="ar-SA" sz="1600" dirty="0">
            <a:latin typeface="Simplified Arabic" pitchFamily="18" charset="-78"/>
            <a:cs typeface="Simplified Arabic" pitchFamily="18" charset="-78"/>
          </a:endParaRPr>
        </a:p>
      </dgm:t>
    </dgm:pt>
    <dgm:pt modelId="{F61E75A2-C4C1-4607-A73F-593748DDD413}" type="parTrans" cxnId="{1869BF05-85E6-4874-AB15-EF66A8BAC125}">
      <dgm:prSet/>
      <dgm:spPr/>
      <dgm:t>
        <a:bodyPr/>
        <a:lstStyle/>
        <a:p>
          <a:pPr rtl="1"/>
          <a:endParaRPr lang="ar-SA"/>
        </a:p>
      </dgm:t>
    </dgm:pt>
    <dgm:pt modelId="{9E3F64F1-9B30-4042-8BBA-82EF5A30BCED}" type="sibTrans" cxnId="{1869BF05-85E6-4874-AB15-EF66A8BAC125}">
      <dgm:prSet/>
      <dgm:spPr/>
      <dgm:t>
        <a:bodyPr/>
        <a:lstStyle/>
        <a:p>
          <a:pPr rtl="1"/>
          <a:endParaRPr lang="ar-SA"/>
        </a:p>
      </dgm:t>
    </dgm:pt>
    <dgm:pt modelId="{D16A4301-3390-440A-BB33-25B9CC47C5AE}">
      <dgm:prSet phldrT="[Text]" custT="1"/>
      <dgm:spPr/>
      <dgm:t>
        <a:bodyPr/>
        <a:lstStyle/>
        <a:p>
          <a:pPr rtl="1"/>
          <a:r>
            <a:rPr lang="ar-SA" sz="2400" b="1" dirty="0" smtClean="0">
              <a:latin typeface="Arial" pitchFamily="34" charset="0"/>
              <a:cs typeface="Arial" pitchFamily="34" charset="0"/>
            </a:rPr>
            <a:t>الفريق الوطني لأهداف التنمية المستدامة</a:t>
          </a:r>
        </a:p>
      </dgm:t>
    </dgm:pt>
    <dgm:pt modelId="{C53DD049-D254-4305-87E4-FC1346377D5B}" type="parTrans" cxnId="{E624CD46-B79B-4A56-B040-A51A14ED8378}">
      <dgm:prSet/>
      <dgm:spPr/>
      <dgm:t>
        <a:bodyPr/>
        <a:lstStyle/>
        <a:p>
          <a:pPr rtl="1"/>
          <a:endParaRPr lang="ar-SA"/>
        </a:p>
      </dgm:t>
    </dgm:pt>
    <dgm:pt modelId="{8AC7F3FC-DFE9-4353-8AF9-9B2339B6D183}" type="sibTrans" cxnId="{E624CD46-B79B-4A56-B040-A51A14ED8378}">
      <dgm:prSet/>
      <dgm:spPr/>
      <dgm:t>
        <a:bodyPr/>
        <a:lstStyle/>
        <a:p>
          <a:pPr rtl="1"/>
          <a:endParaRPr lang="ar-SA"/>
        </a:p>
      </dgm:t>
    </dgm:pt>
    <dgm:pt modelId="{D6134C94-7D86-466D-AB83-C701B974ED02}">
      <dgm:prSet phldrT="[Text]" custT="1"/>
      <dgm:spPr/>
      <dgm:t>
        <a:bodyPr anchor="ctr"/>
        <a:lstStyle/>
        <a:p>
          <a:pPr marL="265113" indent="0" algn="r" rtl="1"/>
          <a:r>
            <a:rPr lang="ar-SA" sz="1600" dirty="0" smtClean="0">
              <a:latin typeface="Simplified Arabic" pitchFamily="18" charset="-78"/>
              <a:cs typeface="Simplified Arabic" pitchFamily="18" charset="-78"/>
            </a:rPr>
            <a:t> تم إنشاؤه من قبل مجلس الوزراء ، بقيادة مكتب رئيس الوزراء، ويتشكل من القطاع الحكومي ومنظمات المجتمع المدني والقطاع الخاص. </a:t>
          </a:r>
          <a:endParaRPr lang="ar-SA" sz="1600" dirty="0">
            <a:latin typeface="Simplified Arabic" pitchFamily="18" charset="-78"/>
            <a:cs typeface="Simplified Arabic" pitchFamily="18" charset="-78"/>
          </a:endParaRPr>
        </a:p>
      </dgm:t>
    </dgm:pt>
    <dgm:pt modelId="{F4FCCF3E-E937-443A-A0D7-9BE3B0004C8B}" type="parTrans" cxnId="{0C3D17BC-8330-4B67-906F-95F6BED35678}">
      <dgm:prSet/>
      <dgm:spPr/>
      <dgm:t>
        <a:bodyPr/>
        <a:lstStyle/>
        <a:p>
          <a:pPr rtl="1"/>
          <a:endParaRPr lang="ar-SA"/>
        </a:p>
      </dgm:t>
    </dgm:pt>
    <dgm:pt modelId="{450CD2D8-5016-4EDE-A12F-9980D35A527B}" type="sibTrans" cxnId="{0C3D17BC-8330-4B67-906F-95F6BED35678}">
      <dgm:prSet/>
      <dgm:spPr/>
      <dgm:t>
        <a:bodyPr/>
        <a:lstStyle/>
        <a:p>
          <a:pPr rtl="1"/>
          <a:endParaRPr lang="ar-SA"/>
        </a:p>
      </dgm:t>
    </dgm:pt>
    <dgm:pt modelId="{00180BB4-E7C7-43E6-B032-BBBFBB046798}">
      <dgm:prSet phldrT="[Text]" custT="1"/>
      <dgm:spPr/>
      <dgm:t>
        <a:bodyPr/>
        <a:lstStyle/>
        <a:p>
          <a:pPr rtl="1"/>
          <a:r>
            <a:rPr lang="ar-SA" sz="2400" b="1" dirty="0" smtClean="0">
              <a:latin typeface="Arial" pitchFamily="34" charset="0"/>
              <a:cs typeface="Arial" pitchFamily="34" charset="0"/>
            </a:rPr>
            <a:t>الفريق الوطني للمراقبة الاحصائية</a:t>
          </a:r>
        </a:p>
      </dgm:t>
    </dgm:pt>
    <dgm:pt modelId="{94B471EA-0179-4705-880A-C3309F9210A7}" type="parTrans" cxnId="{17F5E517-8AB9-45D3-83BA-2263E24A8647}">
      <dgm:prSet/>
      <dgm:spPr/>
      <dgm:t>
        <a:bodyPr/>
        <a:lstStyle/>
        <a:p>
          <a:endParaRPr lang="en-GB"/>
        </a:p>
      </dgm:t>
    </dgm:pt>
    <dgm:pt modelId="{858967F8-A457-4BDC-B466-E7B56C020EDC}" type="sibTrans" cxnId="{17F5E517-8AB9-45D3-83BA-2263E24A8647}">
      <dgm:prSet/>
      <dgm:spPr/>
      <dgm:t>
        <a:bodyPr/>
        <a:lstStyle/>
        <a:p>
          <a:endParaRPr lang="en-GB"/>
        </a:p>
      </dgm:t>
    </dgm:pt>
    <dgm:pt modelId="{36CA7172-42F5-4397-B214-C340E647903F}">
      <dgm:prSet phldrT="[Text]" custT="1"/>
      <dgm:spPr/>
      <dgm:t>
        <a:bodyPr/>
        <a:lstStyle/>
        <a:p>
          <a:pPr rtl="1"/>
          <a:r>
            <a:rPr lang="ar-SA" sz="2400" b="1" dirty="0" smtClean="0">
              <a:latin typeface="Arial" pitchFamily="34" charset="0"/>
              <a:cs typeface="Arial" pitchFamily="34" charset="0"/>
            </a:rPr>
            <a:t>الفرق </a:t>
          </a:r>
          <a:r>
            <a:rPr lang="ar-SA" sz="2400" b="1" dirty="0" smtClean="0">
              <a:latin typeface="Arial" pitchFamily="34" charset="0"/>
              <a:cs typeface="Arial" pitchFamily="34" charset="0"/>
            </a:rPr>
            <a:t>الفرعية لنظام </a:t>
          </a:r>
          <a:r>
            <a:rPr lang="ar-SA" sz="2400" b="1" dirty="0" smtClean="0">
              <a:latin typeface="Arial" pitchFamily="34" charset="0"/>
              <a:cs typeface="Arial" pitchFamily="34" charset="0"/>
            </a:rPr>
            <a:t>المراقبة الاحصائية </a:t>
          </a:r>
        </a:p>
      </dgm:t>
    </dgm:pt>
    <dgm:pt modelId="{1FB17AF6-321F-4E88-9655-8D2DCDC7B58B}" type="parTrans" cxnId="{E1578367-AF26-4BD3-8EDA-3E6CE93EEDF5}">
      <dgm:prSet/>
      <dgm:spPr/>
      <dgm:t>
        <a:bodyPr/>
        <a:lstStyle/>
        <a:p>
          <a:endParaRPr lang="en-GB"/>
        </a:p>
      </dgm:t>
    </dgm:pt>
    <dgm:pt modelId="{00FF3149-3A45-4E32-927A-3EBF6387FD0B}" type="sibTrans" cxnId="{E1578367-AF26-4BD3-8EDA-3E6CE93EEDF5}">
      <dgm:prSet/>
      <dgm:spPr/>
      <dgm:t>
        <a:bodyPr/>
        <a:lstStyle/>
        <a:p>
          <a:endParaRPr lang="en-GB"/>
        </a:p>
      </dgm:t>
    </dgm:pt>
    <dgm:pt modelId="{CD958A5F-3747-4F1D-8F10-446A63C57796}">
      <dgm:prSet custT="1"/>
      <dgm:spPr/>
      <dgm:t>
        <a:bodyPr anchor="ctr"/>
        <a:lstStyle/>
        <a:p>
          <a:pPr marL="95250" indent="0" algn="r" rtl="1"/>
          <a:r>
            <a:rPr lang="ar-SA" sz="1600" dirty="0" smtClean="0">
              <a:latin typeface="Simplified Arabic" pitchFamily="18" charset="-78"/>
              <a:cs typeface="Simplified Arabic" pitchFamily="18" charset="-78"/>
            </a:rPr>
            <a:t> يتكون من خمس فرق قطاعية، يتميز بالتنوع في التمثيل (احصائيين، وتكنولوجيا معلومات ، ونظم معلومات جغرافية، ومنهجيات، وجمع بيانات) </a:t>
          </a:r>
          <a:endParaRPr lang="en-GB" sz="1600" dirty="0">
            <a:latin typeface="Simplified Arabic" pitchFamily="18" charset="-78"/>
            <a:cs typeface="Simplified Arabic" pitchFamily="18" charset="-78"/>
          </a:endParaRPr>
        </a:p>
      </dgm:t>
    </dgm:pt>
    <dgm:pt modelId="{678795CA-AD29-4B85-A290-78D145C7874D}" type="parTrans" cxnId="{6870AB43-A76B-4E38-AA85-682EAEAA6C17}">
      <dgm:prSet/>
      <dgm:spPr/>
      <dgm:t>
        <a:bodyPr/>
        <a:lstStyle/>
        <a:p>
          <a:endParaRPr lang="en-GB"/>
        </a:p>
      </dgm:t>
    </dgm:pt>
    <dgm:pt modelId="{006DC6D0-04CC-40E2-A961-0F62980CE3FB}" type="sibTrans" cxnId="{6870AB43-A76B-4E38-AA85-682EAEAA6C17}">
      <dgm:prSet/>
      <dgm:spPr/>
      <dgm:t>
        <a:bodyPr/>
        <a:lstStyle/>
        <a:p>
          <a:endParaRPr lang="en-GB"/>
        </a:p>
      </dgm:t>
    </dgm:pt>
    <dgm:pt modelId="{22CAA5E8-8FB4-4426-B7E0-D5270160B913}">
      <dgm:prSet custT="1"/>
      <dgm:spPr/>
      <dgm:t>
        <a:bodyPr/>
        <a:lstStyle/>
        <a:p>
          <a:pPr marL="95250" indent="0" algn="r" rtl="1"/>
          <a:r>
            <a:rPr lang="ar-SA" sz="1600" dirty="0" smtClean="0">
              <a:latin typeface="Simplified Arabic" pitchFamily="18" charset="-78"/>
              <a:cs typeface="Simplified Arabic" pitchFamily="18" charset="-78"/>
            </a:rPr>
            <a:t> انشىء من قبل مجلس الوزراء، بقيادة الجهاز المركزي للإحصاء الفلسطيني، ويتكون من الوزارات والمؤسسات الحكومية</a:t>
          </a:r>
          <a:endParaRPr lang="en-GB" sz="1600" dirty="0">
            <a:latin typeface="Simplified Arabic" pitchFamily="18" charset="-78"/>
            <a:cs typeface="Simplified Arabic" pitchFamily="18" charset="-78"/>
          </a:endParaRPr>
        </a:p>
      </dgm:t>
    </dgm:pt>
    <dgm:pt modelId="{0F30DB08-EFA0-4506-B8B2-AEA5189F72CE}" type="parTrans" cxnId="{2683028D-2A38-41A5-A241-B47D69013613}">
      <dgm:prSet/>
      <dgm:spPr/>
      <dgm:t>
        <a:bodyPr/>
        <a:lstStyle/>
        <a:p>
          <a:endParaRPr lang="en-GB"/>
        </a:p>
      </dgm:t>
    </dgm:pt>
    <dgm:pt modelId="{5DB62805-7DC4-4C3C-ACA2-D0D7B94DE8F6}" type="sibTrans" cxnId="{2683028D-2A38-41A5-A241-B47D69013613}">
      <dgm:prSet/>
      <dgm:spPr/>
      <dgm:t>
        <a:bodyPr/>
        <a:lstStyle/>
        <a:p>
          <a:endParaRPr lang="en-GB"/>
        </a:p>
      </dgm:t>
    </dgm:pt>
    <dgm:pt modelId="{6D797250-C953-4111-B85F-89C590109674}">
      <dgm:prSet phldrT="[Text]" custT="1"/>
      <dgm:spPr/>
      <dgm:t>
        <a:bodyPr/>
        <a:lstStyle/>
        <a:p>
          <a:pPr rtl="1"/>
          <a:r>
            <a:rPr lang="ar-SA" sz="2400" b="1" dirty="0" smtClean="0">
              <a:latin typeface="Arial" pitchFamily="34" charset="0"/>
              <a:cs typeface="Arial" pitchFamily="34" charset="0"/>
            </a:rPr>
            <a:t>الإدارة العامة للسجلات والمراقبة الاحصائية </a:t>
          </a:r>
        </a:p>
      </dgm:t>
    </dgm:pt>
    <dgm:pt modelId="{47AF4BBA-C134-4DDD-8A77-10D4199A291B}" type="parTrans" cxnId="{6D808729-448F-4C2D-9835-51ED6FAD258B}">
      <dgm:prSet/>
      <dgm:spPr/>
      <dgm:t>
        <a:bodyPr/>
        <a:lstStyle/>
        <a:p>
          <a:endParaRPr lang="en-GB"/>
        </a:p>
      </dgm:t>
    </dgm:pt>
    <dgm:pt modelId="{703378B4-DB04-4EDA-933B-DB8C52133B39}" type="sibTrans" cxnId="{6D808729-448F-4C2D-9835-51ED6FAD258B}">
      <dgm:prSet/>
      <dgm:spPr/>
      <dgm:t>
        <a:bodyPr/>
        <a:lstStyle/>
        <a:p>
          <a:endParaRPr lang="en-GB"/>
        </a:p>
      </dgm:t>
    </dgm:pt>
    <dgm:pt modelId="{E1D54F06-4DDB-4685-9A7C-5797B2535B85}">
      <dgm:prSet custT="1"/>
      <dgm:spPr/>
      <dgm:t>
        <a:bodyPr anchor="ctr"/>
        <a:lstStyle/>
        <a:p>
          <a:pPr marL="95250" indent="0" algn="r" rtl="1"/>
          <a:r>
            <a:rPr lang="ar-SA" sz="1600" dirty="0" smtClean="0">
              <a:latin typeface="Simplified Arabic" pitchFamily="18" charset="-78"/>
              <a:cs typeface="Simplified Arabic" pitchFamily="18" charset="-78"/>
            </a:rPr>
            <a:t> </a:t>
          </a:r>
          <a:r>
            <a:rPr lang="ar-SA" sz="1600" dirty="0" smtClean="0">
              <a:latin typeface="Simplified Arabic" pitchFamily="18" charset="-78"/>
              <a:cs typeface="Simplified Arabic" pitchFamily="18" charset="-78"/>
            </a:rPr>
            <a:t>الإدارة </a:t>
          </a:r>
          <a:r>
            <a:rPr lang="ar-SA" sz="1600" dirty="0" smtClean="0">
              <a:latin typeface="Simplified Arabic" pitchFamily="18" charset="-78"/>
              <a:cs typeface="Simplified Arabic" pitchFamily="18" charset="-78"/>
            </a:rPr>
            <a:t>العامة للسجلات والمراقبة الاحصائية تم </a:t>
          </a:r>
          <a:r>
            <a:rPr lang="ar-SA" sz="1600" dirty="0" smtClean="0">
              <a:latin typeface="Simplified Arabic" pitchFamily="18" charset="-78"/>
              <a:cs typeface="Simplified Arabic" pitchFamily="18" charset="-78"/>
            </a:rPr>
            <a:t>إنشاؤها داخل الجهاز المركزي للإحصاء استجابة </a:t>
          </a:r>
          <a:r>
            <a:rPr lang="ar-SA" sz="1600" dirty="0" smtClean="0">
              <a:latin typeface="Simplified Arabic" pitchFamily="18" charset="-78"/>
              <a:cs typeface="Simplified Arabic" pitchFamily="18" charset="-78"/>
            </a:rPr>
            <a:t>للتغيرات المؤسساتية كإدارة عامة مستقلة تعنى بالرصد والمراقبة الاحصائية وجمع البيانات بما يشمل السجلات الإدارية.</a:t>
          </a:r>
          <a:endParaRPr lang="en-GB" sz="1600" dirty="0">
            <a:latin typeface="Simplified Arabic" pitchFamily="18" charset="-78"/>
            <a:cs typeface="Simplified Arabic" pitchFamily="18" charset="-78"/>
          </a:endParaRPr>
        </a:p>
      </dgm:t>
    </dgm:pt>
    <dgm:pt modelId="{5AAE05B0-6561-4426-AEDE-5ADB4F205175}" type="parTrans" cxnId="{BB6B859F-5DC7-4C0E-ADDB-DCD8AC1330F6}">
      <dgm:prSet/>
      <dgm:spPr/>
      <dgm:t>
        <a:bodyPr/>
        <a:lstStyle/>
        <a:p>
          <a:endParaRPr lang="en-GB"/>
        </a:p>
      </dgm:t>
    </dgm:pt>
    <dgm:pt modelId="{C239CAFB-28FD-4956-A51B-73660C3788CB}" type="sibTrans" cxnId="{BB6B859F-5DC7-4C0E-ADDB-DCD8AC1330F6}">
      <dgm:prSet/>
      <dgm:spPr/>
      <dgm:t>
        <a:bodyPr/>
        <a:lstStyle/>
        <a:p>
          <a:endParaRPr lang="en-GB"/>
        </a:p>
      </dgm:t>
    </dgm:pt>
    <dgm:pt modelId="{4E517F6A-DBB8-4771-B747-C03E1F8810B8}" type="pres">
      <dgm:prSet presAssocID="{7493A7B0-6396-45CC-8D16-2B1AFE4C14E9}" presName="Name0" presStyleCnt="0">
        <dgm:presLayoutVars>
          <dgm:dir val="rev"/>
          <dgm:animLvl val="lvl"/>
          <dgm:resizeHandles/>
        </dgm:presLayoutVars>
      </dgm:prSet>
      <dgm:spPr/>
      <dgm:t>
        <a:bodyPr/>
        <a:lstStyle/>
        <a:p>
          <a:pPr rtl="1"/>
          <a:endParaRPr lang="ar-SA"/>
        </a:p>
      </dgm:t>
    </dgm:pt>
    <dgm:pt modelId="{269B1FED-7FDC-49DD-BD52-EAF07F4067B6}" type="pres">
      <dgm:prSet presAssocID="{816C575A-026F-4D6D-A5D6-168EDC4C768E}" presName="linNode" presStyleCnt="0"/>
      <dgm:spPr/>
    </dgm:pt>
    <dgm:pt modelId="{74681AB6-5480-43C8-9E32-AB5EA780FE88}" type="pres">
      <dgm:prSet presAssocID="{816C575A-026F-4D6D-A5D6-168EDC4C768E}" presName="parentShp" presStyleLbl="node1" presStyleIdx="0" presStyleCnt="5" custScaleX="87464" custScaleY="85002" custLinFactY="8487" custLinFactNeighborX="-179" custLinFactNeighborY="100000">
        <dgm:presLayoutVars>
          <dgm:bulletEnabled val="1"/>
        </dgm:presLayoutVars>
      </dgm:prSet>
      <dgm:spPr/>
      <dgm:t>
        <a:bodyPr/>
        <a:lstStyle/>
        <a:p>
          <a:pPr rtl="1"/>
          <a:endParaRPr lang="ar-SA"/>
        </a:p>
      </dgm:t>
    </dgm:pt>
    <dgm:pt modelId="{D2AD0427-B3D8-4689-B224-E094FCDD292B}" type="pres">
      <dgm:prSet presAssocID="{816C575A-026F-4D6D-A5D6-168EDC4C768E}" presName="childShp" presStyleLbl="bgAccFollowNode1" presStyleIdx="0" presStyleCnt="5" custLinFactY="8487" custLinFactNeighborX="3810" custLinFactNeighborY="100000">
        <dgm:presLayoutVars>
          <dgm:bulletEnabled val="1"/>
        </dgm:presLayoutVars>
      </dgm:prSet>
      <dgm:spPr/>
      <dgm:t>
        <a:bodyPr/>
        <a:lstStyle/>
        <a:p>
          <a:pPr rtl="1"/>
          <a:endParaRPr lang="ar-SA"/>
        </a:p>
      </dgm:t>
    </dgm:pt>
    <dgm:pt modelId="{7A20A4C9-C0B5-4D08-8826-9886200D7D6D}" type="pres">
      <dgm:prSet presAssocID="{2715108F-8EFE-4C96-8B02-B3C7831F54C8}" presName="spacing" presStyleCnt="0"/>
      <dgm:spPr/>
    </dgm:pt>
    <dgm:pt modelId="{936C8FA5-4CED-4206-8EFA-1A78550FBA5D}" type="pres">
      <dgm:prSet presAssocID="{D16A4301-3390-440A-BB33-25B9CC47C5AE}" presName="linNode" presStyleCnt="0"/>
      <dgm:spPr/>
    </dgm:pt>
    <dgm:pt modelId="{CA9B9CD8-ECAA-4E29-AE90-A70FD2A37A16}" type="pres">
      <dgm:prSet presAssocID="{D16A4301-3390-440A-BB33-25B9CC47C5AE}" presName="parentShp" presStyleLbl="node1" presStyleIdx="1" presStyleCnt="5" custScaleX="90170" custScaleY="88200" custLinFactY="-7376" custLinFactNeighborX="-654" custLinFactNeighborY="-100000">
        <dgm:presLayoutVars>
          <dgm:bulletEnabled val="1"/>
        </dgm:presLayoutVars>
      </dgm:prSet>
      <dgm:spPr/>
      <dgm:t>
        <a:bodyPr/>
        <a:lstStyle/>
        <a:p>
          <a:pPr rtl="1"/>
          <a:endParaRPr lang="ar-SA"/>
        </a:p>
      </dgm:t>
    </dgm:pt>
    <dgm:pt modelId="{18736CF4-FC73-42AC-B1A1-3AB06C4DB03C}" type="pres">
      <dgm:prSet presAssocID="{D16A4301-3390-440A-BB33-25B9CC47C5AE}" presName="childShp" presStyleLbl="bgAccFollowNode1" presStyleIdx="1" presStyleCnt="5" custLinFactY="-7376" custLinFactNeighborX="4097" custLinFactNeighborY="-100000">
        <dgm:presLayoutVars>
          <dgm:bulletEnabled val="1"/>
        </dgm:presLayoutVars>
      </dgm:prSet>
      <dgm:spPr/>
      <dgm:t>
        <a:bodyPr/>
        <a:lstStyle/>
        <a:p>
          <a:pPr rtl="1"/>
          <a:endParaRPr lang="ar-SA"/>
        </a:p>
      </dgm:t>
    </dgm:pt>
    <dgm:pt modelId="{7FE9371A-F052-4BF2-A438-76B0079BA5B7}" type="pres">
      <dgm:prSet presAssocID="{8AC7F3FC-DFE9-4353-8AF9-9B2339B6D183}" presName="spacing" presStyleCnt="0"/>
      <dgm:spPr/>
    </dgm:pt>
    <dgm:pt modelId="{9005F3BD-BE86-42B5-8283-8F30D28A67EC}" type="pres">
      <dgm:prSet presAssocID="{00180BB4-E7C7-43E6-B032-BBBFBB046798}" presName="linNode" presStyleCnt="0"/>
      <dgm:spPr/>
    </dgm:pt>
    <dgm:pt modelId="{22998EFC-A858-445B-AD8D-5D0D843CFF70}" type="pres">
      <dgm:prSet presAssocID="{00180BB4-E7C7-43E6-B032-BBBFBB046798}" presName="parentShp" presStyleLbl="node1" presStyleIdx="2" presStyleCnt="5" custScaleX="87607" custScaleY="87256" custLinFactNeighborX="-654" custLinFactNeighborY="-3041">
        <dgm:presLayoutVars>
          <dgm:bulletEnabled val="1"/>
        </dgm:presLayoutVars>
      </dgm:prSet>
      <dgm:spPr/>
      <dgm:t>
        <a:bodyPr/>
        <a:lstStyle/>
        <a:p>
          <a:endParaRPr lang="en-GB"/>
        </a:p>
      </dgm:t>
    </dgm:pt>
    <dgm:pt modelId="{1A2B8F78-58DA-4180-931D-B005D239A929}" type="pres">
      <dgm:prSet presAssocID="{00180BB4-E7C7-43E6-B032-BBBFBB046798}" presName="childShp" presStyleLbl="bgAccFollowNode1" presStyleIdx="2" presStyleCnt="5" custScaleX="101045" custLinFactNeighborX="-981">
        <dgm:presLayoutVars>
          <dgm:bulletEnabled val="1"/>
        </dgm:presLayoutVars>
      </dgm:prSet>
      <dgm:spPr/>
      <dgm:t>
        <a:bodyPr/>
        <a:lstStyle/>
        <a:p>
          <a:endParaRPr lang="en-GB"/>
        </a:p>
      </dgm:t>
    </dgm:pt>
    <dgm:pt modelId="{9854D8C1-CAD0-4BF9-A72A-784483CCDD97}" type="pres">
      <dgm:prSet presAssocID="{858967F8-A457-4BDC-B466-E7B56C020EDC}" presName="spacing" presStyleCnt="0"/>
      <dgm:spPr/>
    </dgm:pt>
    <dgm:pt modelId="{CCA63665-E00C-4FB3-88BD-2CC24A01EBF9}" type="pres">
      <dgm:prSet presAssocID="{36CA7172-42F5-4397-B214-C340E647903F}" presName="linNode" presStyleCnt="0"/>
      <dgm:spPr/>
    </dgm:pt>
    <dgm:pt modelId="{285DAAE1-7232-49BB-9D3E-76333378CD84}" type="pres">
      <dgm:prSet presAssocID="{36CA7172-42F5-4397-B214-C340E647903F}" presName="parentShp" presStyleLbl="node1" presStyleIdx="3" presStyleCnt="5" custScaleX="86039" custScaleY="90679" custLinFactNeighborX="-654" custLinFactNeighborY="-928">
        <dgm:presLayoutVars>
          <dgm:bulletEnabled val="1"/>
        </dgm:presLayoutVars>
      </dgm:prSet>
      <dgm:spPr/>
      <dgm:t>
        <a:bodyPr/>
        <a:lstStyle/>
        <a:p>
          <a:endParaRPr lang="en-GB"/>
        </a:p>
      </dgm:t>
    </dgm:pt>
    <dgm:pt modelId="{1B82DF73-CC78-494A-8892-AA9B996DD599}" type="pres">
      <dgm:prSet presAssocID="{36CA7172-42F5-4397-B214-C340E647903F}" presName="childShp" presStyleLbl="bgAccFollowNode1" presStyleIdx="3" presStyleCnt="5" custLinFactNeighborX="-981">
        <dgm:presLayoutVars>
          <dgm:bulletEnabled val="1"/>
        </dgm:presLayoutVars>
      </dgm:prSet>
      <dgm:spPr/>
      <dgm:t>
        <a:bodyPr/>
        <a:lstStyle/>
        <a:p>
          <a:endParaRPr lang="en-GB"/>
        </a:p>
      </dgm:t>
    </dgm:pt>
    <dgm:pt modelId="{C2F24FC1-7B78-4CFA-B6CE-C81E92B88A71}" type="pres">
      <dgm:prSet presAssocID="{00FF3149-3A45-4E32-927A-3EBF6387FD0B}" presName="spacing" presStyleCnt="0"/>
      <dgm:spPr/>
    </dgm:pt>
    <dgm:pt modelId="{4BD04227-D369-4919-82A4-44DA17796BB9}" type="pres">
      <dgm:prSet presAssocID="{6D797250-C953-4111-B85F-89C590109674}" presName="linNode" presStyleCnt="0"/>
      <dgm:spPr/>
    </dgm:pt>
    <dgm:pt modelId="{58FEF150-9F32-4DDD-8D0D-6124FBF0266C}" type="pres">
      <dgm:prSet presAssocID="{6D797250-C953-4111-B85F-89C590109674}" presName="parentShp" presStyleLbl="node1" presStyleIdx="4" presStyleCnt="5" custScaleX="85979" custScaleY="85771" custLinFactNeighborX="-654" custLinFactNeighborY="-928">
        <dgm:presLayoutVars>
          <dgm:bulletEnabled val="1"/>
        </dgm:presLayoutVars>
      </dgm:prSet>
      <dgm:spPr/>
      <dgm:t>
        <a:bodyPr/>
        <a:lstStyle/>
        <a:p>
          <a:endParaRPr lang="en-GB"/>
        </a:p>
      </dgm:t>
    </dgm:pt>
    <dgm:pt modelId="{C79FFCBC-94CC-4815-860D-CBB8B4FFF632}" type="pres">
      <dgm:prSet presAssocID="{6D797250-C953-4111-B85F-89C590109674}" presName="childShp" presStyleLbl="bgAccFollowNode1" presStyleIdx="4" presStyleCnt="5" custScaleY="123226" custLinFactNeighborX="-1104" custLinFactNeighborY="93">
        <dgm:presLayoutVars>
          <dgm:bulletEnabled val="1"/>
        </dgm:presLayoutVars>
      </dgm:prSet>
      <dgm:spPr/>
      <dgm:t>
        <a:bodyPr/>
        <a:lstStyle/>
        <a:p>
          <a:endParaRPr lang="en-GB"/>
        </a:p>
      </dgm:t>
    </dgm:pt>
  </dgm:ptLst>
  <dgm:cxnLst>
    <dgm:cxn modelId="{6870AB43-A76B-4E38-AA85-682EAEAA6C17}" srcId="{36CA7172-42F5-4397-B214-C340E647903F}" destId="{CD958A5F-3747-4F1D-8F10-446A63C57796}" srcOrd="0" destOrd="0" parTransId="{678795CA-AD29-4B85-A290-78D145C7874D}" sibTransId="{006DC6D0-04CC-40E2-A961-0F62980CE3FB}"/>
    <dgm:cxn modelId="{37D58144-E75F-481D-87F4-8A2DB4616ED8}" type="presOf" srcId="{D6134C94-7D86-466D-AB83-C701B974ED02}" destId="{18736CF4-FC73-42AC-B1A1-3AB06C4DB03C}" srcOrd="0" destOrd="0" presId="urn:microsoft.com/office/officeart/2005/8/layout/vList6"/>
    <dgm:cxn modelId="{7B3F325C-6B56-4DD9-A2B7-0C10000D7B64}" type="presOf" srcId="{816C575A-026F-4D6D-A5D6-168EDC4C768E}" destId="{74681AB6-5480-43C8-9E32-AB5EA780FE88}" srcOrd="0" destOrd="0" presId="urn:microsoft.com/office/officeart/2005/8/layout/vList6"/>
    <dgm:cxn modelId="{1869BF05-85E6-4874-AB15-EF66A8BAC125}" srcId="{816C575A-026F-4D6D-A5D6-168EDC4C768E}" destId="{88E39A54-2A24-434D-A6D3-9BD0BCE16A51}" srcOrd="0" destOrd="0" parTransId="{F61E75A2-C4C1-4607-A73F-593748DDD413}" sibTransId="{9E3F64F1-9B30-4042-8BBA-82EF5A30BCED}"/>
    <dgm:cxn modelId="{3F8DD30C-D07A-4555-95C2-3B9EFA0BDEC8}" type="presOf" srcId="{36CA7172-42F5-4397-B214-C340E647903F}" destId="{285DAAE1-7232-49BB-9D3E-76333378CD84}" srcOrd="0" destOrd="0" presId="urn:microsoft.com/office/officeart/2005/8/layout/vList6"/>
    <dgm:cxn modelId="{D6FB5AE6-740A-4368-9FEF-D0E6C603D484}" type="presOf" srcId="{E1D54F06-4DDB-4685-9A7C-5797B2535B85}" destId="{C79FFCBC-94CC-4815-860D-CBB8B4FFF632}" srcOrd="0" destOrd="0" presId="urn:microsoft.com/office/officeart/2005/8/layout/vList6"/>
    <dgm:cxn modelId="{E624CD46-B79B-4A56-B040-A51A14ED8378}" srcId="{7493A7B0-6396-45CC-8D16-2B1AFE4C14E9}" destId="{D16A4301-3390-440A-BB33-25B9CC47C5AE}" srcOrd="1" destOrd="0" parTransId="{C53DD049-D254-4305-87E4-FC1346377D5B}" sibTransId="{8AC7F3FC-DFE9-4353-8AF9-9B2339B6D183}"/>
    <dgm:cxn modelId="{BB6B859F-5DC7-4C0E-ADDB-DCD8AC1330F6}" srcId="{6D797250-C953-4111-B85F-89C590109674}" destId="{E1D54F06-4DDB-4685-9A7C-5797B2535B85}" srcOrd="0" destOrd="0" parTransId="{5AAE05B0-6561-4426-AEDE-5ADB4F205175}" sibTransId="{C239CAFB-28FD-4956-A51B-73660C3788CB}"/>
    <dgm:cxn modelId="{2683028D-2A38-41A5-A241-B47D69013613}" srcId="{00180BB4-E7C7-43E6-B032-BBBFBB046798}" destId="{22CAA5E8-8FB4-4426-B7E0-D5270160B913}" srcOrd="0" destOrd="0" parTransId="{0F30DB08-EFA0-4506-B8B2-AEA5189F72CE}" sibTransId="{5DB62805-7DC4-4C3C-ACA2-D0D7B94DE8F6}"/>
    <dgm:cxn modelId="{1C1447B0-1A2B-4059-BF17-67DF75F20741}" type="presOf" srcId="{D16A4301-3390-440A-BB33-25B9CC47C5AE}" destId="{CA9B9CD8-ECAA-4E29-AE90-A70FD2A37A16}" srcOrd="0" destOrd="0" presId="urn:microsoft.com/office/officeart/2005/8/layout/vList6"/>
    <dgm:cxn modelId="{7685B695-CDFE-4CA6-8B5F-28147AB04EBC}" type="presOf" srcId="{22CAA5E8-8FB4-4426-B7E0-D5270160B913}" destId="{1A2B8F78-58DA-4180-931D-B005D239A929}" srcOrd="0" destOrd="0" presId="urn:microsoft.com/office/officeart/2005/8/layout/vList6"/>
    <dgm:cxn modelId="{E1578367-AF26-4BD3-8EDA-3E6CE93EEDF5}" srcId="{7493A7B0-6396-45CC-8D16-2B1AFE4C14E9}" destId="{36CA7172-42F5-4397-B214-C340E647903F}" srcOrd="3" destOrd="0" parTransId="{1FB17AF6-321F-4E88-9655-8D2DCDC7B58B}" sibTransId="{00FF3149-3A45-4E32-927A-3EBF6387FD0B}"/>
    <dgm:cxn modelId="{0781F13A-4D09-4872-B44E-73790940F650}" type="presOf" srcId="{7493A7B0-6396-45CC-8D16-2B1AFE4C14E9}" destId="{4E517F6A-DBB8-4771-B747-C03E1F8810B8}" srcOrd="0" destOrd="0" presId="urn:microsoft.com/office/officeart/2005/8/layout/vList6"/>
    <dgm:cxn modelId="{2B72D267-1755-4C86-89C8-47D148DF4C2D}" type="presOf" srcId="{6D797250-C953-4111-B85F-89C590109674}" destId="{58FEF150-9F32-4DDD-8D0D-6124FBF0266C}" srcOrd="0" destOrd="0" presId="urn:microsoft.com/office/officeart/2005/8/layout/vList6"/>
    <dgm:cxn modelId="{29B07C2C-3E57-48DC-86E8-C560E554587D}" srcId="{7493A7B0-6396-45CC-8D16-2B1AFE4C14E9}" destId="{816C575A-026F-4D6D-A5D6-168EDC4C768E}" srcOrd="0" destOrd="0" parTransId="{C8F8DA43-9D08-4A12-9E47-6A9933EB8F39}" sibTransId="{2715108F-8EFE-4C96-8B02-B3C7831F54C8}"/>
    <dgm:cxn modelId="{0C3D17BC-8330-4B67-906F-95F6BED35678}" srcId="{D16A4301-3390-440A-BB33-25B9CC47C5AE}" destId="{D6134C94-7D86-466D-AB83-C701B974ED02}" srcOrd="0" destOrd="0" parTransId="{F4FCCF3E-E937-443A-A0D7-9BE3B0004C8B}" sibTransId="{450CD2D8-5016-4EDE-A12F-9980D35A527B}"/>
    <dgm:cxn modelId="{6D808729-448F-4C2D-9835-51ED6FAD258B}" srcId="{7493A7B0-6396-45CC-8D16-2B1AFE4C14E9}" destId="{6D797250-C953-4111-B85F-89C590109674}" srcOrd="4" destOrd="0" parTransId="{47AF4BBA-C134-4DDD-8A77-10D4199A291B}" sibTransId="{703378B4-DB04-4EDA-933B-DB8C52133B39}"/>
    <dgm:cxn modelId="{B77C05BD-E918-42F7-B23C-8B0F2D208038}" type="presOf" srcId="{88E39A54-2A24-434D-A6D3-9BD0BCE16A51}" destId="{D2AD0427-B3D8-4689-B224-E094FCDD292B}" srcOrd="0" destOrd="0" presId="urn:microsoft.com/office/officeart/2005/8/layout/vList6"/>
    <dgm:cxn modelId="{F50AD70B-8C23-46A0-A589-32432ACACA5B}" type="presOf" srcId="{00180BB4-E7C7-43E6-B032-BBBFBB046798}" destId="{22998EFC-A858-445B-AD8D-5D0D843CFF70}" srcOrd="0" destOrd="0" presId="urn:microsoft.com/office/officeart/2005/8/layout/vList6"/>
    <dgm:cxn modelId="{BEF0754B-472E-4A37-9E48-638FA127C2B7}" type="presOf" srcId="{CD958A5F-3747-4F1D-8F10-446A63C57796}" destId="{1B82DF73-CC78-494A-8892-AA9B996DD599}" srcOrd="0" destOrd="0" presId="urn:microsoft.com/office/officeart/2005/8/layout/vList6"/>
    <dgm:cxn modelId="{17F5E517-8AB9-45D3-83BA-2263E24A8647}" srcId="{7493A7B0-6396-45CC-8D16-2B1AFE4C14E9}" destId="{00180BB4-E7C7-43E6-B032-BBBFBB046798}" srcOrd="2" destOrd="0" parTransId="{94B471EA-0179-4705-880A-C3309F9210A7}" sibTransId="{858967F8-A457-4BDC-B466-E7B56C020EDC}"/>
    <dgm:cxn modelId="{0ED44AA8-49C0-4CC3-88FF-2D9004186CCA}" type="presParOf" srcId="{4E517F6A-DBB8-4771-B747-C03E1F8810B8}" destId="{269B1FED-7FDC-49DD-BD52-EAF07F4067B6}" srcOrd="0" destOrd="0" presId="urn:microsoft.com/office/officeart/2005/8/layout/vList6"/>
    <dgm:cxn modelId="{435F655E-A478-4C70-B949-22E65E9B498D}" type="presParOf" srcId="{269B1FED-7FDC-49DD-BD52-EAF07F4067B6}" destId="{74681AB6-5480-43C8-9E32-AB5EA780FE88}" srcOrd="0" destOrd="0" presId="urn:microsoft.com/office/officeart/2005/8/layout/vList6"/>
    <dgm:cxn modelId="{26FAE07A-D2B5-4844-913E-3AB6BED9DE0B}" type="presParOf" srcId="{269B1FED-7FDC-49DD-BD52-EAF07F4067B6}" destId="{D2AD0427-B3D8-4689-B224-E094FCDD292B}" srcOrd="1" destOrd="0" presId="urn:microsoft.com/office/officeart/2005/8/layout/vList6"/>
    <dgm:cxn modelId="{B054D141-88F3-4E72-B3AB-6ED3A9DA0B0A}" type="presParOf" srcId="{4E517F6A-DBB8-4771-B747-C03E1F8810B8}" destId="{7A20A4C9-C0B5-4D08-8826-9886200D7D6D}" srcOrd="1" destOrd="0" presId="urn:microsoft.com/office/officeart/2005/8/layout/vList6"/>
    <dgm:cxn modelId="{D8F706AF-6757-48A5-9C0D-D2AF8B45C354}" type="presParOf" srcId="{4E517F6A-DBB8-4771-B747-C03E1F8810B8}" destId="{936C8FA5-4CED-4206-8EFA-1A78550FBA5D}" srcOrd="2" destOrd="0" presId="urn:microsoft.com/office/officeart/2005/8/layout/vList6"/>
    <dgm:cxn modelId="{96967744-B94B-43CB-B872-B128F0CC7899}" type="presParOf" srcId="{936C8FA5-4CED-4206-8EFA-1A78550FBA5D}" destId="{CA9B9CD8-ECAA-4E29-AE90-A70FD2A37A16}" srcOrd="0" destOrd="0" presId="urn:microsoft.com/office/officeart/2005/8/layout/vList6"/>
    <dgm:cxn modelId="{10D37B17-0578-46FB-A15F-B3D7FADFA10D}" type="presParOf" srcId="{936C8FA5-4CED-4206-8EFA-1A78550FBA5D}" destId="{18736CF4-FC73-42AC-B1A1-3AB06C4DB03C}" srcOrd="1" destOrd="0" presId="urn:microsoft.com/office/officeart/2005/8/layout/vList6"/>
    <dgm:cxn modelId="{2C4E107B-BDFD-4CAA-958F-8E4CC6F56E7D}" type="presParOf" srcId="{4E517F6A-DBB8-4771-B747-C03E1F8810B8}" destId="{7FE9371A-F052-4BF2-A438-76B0079BA5B7}" srcOrd="3" destOrd="0" presId="urn:microsoft.com/office/officeart/2005/8/layout/vList6"/>
    <dgm:cxn modelId="{85814EAC-738D-466B-BE7D-AF978349D653}" type="presParOf" srcId="{4E517F6A-DBB8-4771-B747-C03E1F8810B8}" destId="{9005F3BD-BE86-42B5-8283-8F30D28A67EC}" srcOrd="4" destOrd="0" presId="urn:microsoft.com/office/officeart/2005/8/layout/vList6"/>
    <dgm:cxn modelId="{145ABEEF-7D54-44E2-AA97-4A889A2B54C4}" type="presParOf" srcId="{9005F3BD-BE86-42B5-8283-8F30D28A67EC}" destId="{22998EFC-A858-445B-AD8D-5D0D843CFF70}" srcOrd="0" destOrd="0" presId="urn:microsoft.com/office/officeart/2005/8/layout/vList6"/>
    <dgm:cxn modelId="{D3858131-88DA-47F3-AD3E-BBEB2212C2C9}" type="presParOf" srcId="{9005F3BD-BE86-42B5-8283-8F30D28A67EC}" destId="{1A2B8F78-58DA-4180-931D-B005D239A929}" srcOrd="1" destOrd="0" presId="urn:microsoft.com/office/officeart/2005/8/layout/vList6"/>
    <dgm:cxn modelId="{59B0139D-1948-4263-8C82-6C903E8B3920}" type="presParOf" srcId="{4E517F6A-DBB8-4771-B747-C03E1F8810B8}" destId="{9854D8C1-CAD0-4BF9-A72A-784483CCDD97}" srcOrd="5" destOrd="0" presId="urn:microsoft.com/office/officeart/2005/8/layout/vList6"/>
    <dgm:cxn modelId="{43CDC664-F3DA-4F5B-8AA8-9F4A1BAB0F7D}" type="presParOf" srcId="{4E517F6A-DBB8-4771-B747-C03E1F8810B8}" destId="{CCA63665-E00C-4FB3-88BD-2CC24A01EBF9}" srcOrd="6" destOrd="0" presId="urn:microsoft.com/office/officeart/2005/8/layout/vList6"/>
    <dgm:cxn modelId="{EC14AA25-8004-43D7-9BE3-6397E0043041}" type="presParOf" srcId="{CCA63665-E00C-4FB3-88BD-2CC24A01EBF9}" destId="{285DAAE1-7232-49BB-9D3E-76333378CD84}" srcOrd="0" destOrd="0" presId="urn:microsoft.com/office/officeart/2005/8/layout/vList6"/>
    <dgm:cxn modelId="{A960068D-53CD-4028-A569-E39A4CA9E765}" type="presParOf" srcId="{CCA63665-E00C-4FB3-88BD-2CC24A01EBF9}" destId="{1B82DF73-CC78-494A-8892-AA9B996DD599}" srcOrd="1" destOrd="0" presId="urn:microsoft.com/office/officeart/2005/8/layout/vList6"/>
    <dgm:cxn modelId="{46E1F0D5-2486-49E6-A3AA-B7C409480F41}" type="presParOf" srcId="{4E517F6A-DBB8-4771-B747-C03E1F8810B8}" destId="{C2F24FC1-7B78-4CFA-B6CE-C81E92B88A71}" srcOrd="7" destOrd="0" presId="urn:microsoft.com/office/officeart/2005/8/layout/vList6"/>
    <dgm:cxn modelId="{20B5B80A-2C6B-4A21-B9FC-F50696624F3E}" type="presParOf" srcId="{4E517F6A-DBB8-4771-B747-C03E1F8810B8}" destId="{4BD04227-D369-4919-82A4-44DA17796BB9}" srcOrd="8" destOrd="0" presId="urn:microsoft.com/office/officeart/2005/8/layout/vList6"/>
    <dgm:cxn modelId="{FA04DB55-7E86-4A3E-AE84-9B031FCBBB77}" type="presParOf" srcId="{4BD04227-D369-4919-82A4-44DA17796BB9}" destId="{58FEF150-9F32-4DDD-8D0D-6124FBF0266C}" srcOrd="0" destOrd="0" presId="urn:microsoft.com/office/officeart/2005/8/layout/vList6"/>
    <dgm:cxn modelId="{978AF5C6-C319-47F9-84AE-512CE6C57E2D}" type="presParOf" srcId="{4BD04227-D369-4919-82A4-44DA17796BB9}" destId="{C79FFCBC-94CC-4815-860D-CBB8B4FFF632}"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010A5F-2D9B-44DE-8463-A236AAD9B6E0}" type="doc">
      <dgm:prSet loTypeId="urn:microsoft.com/office/officeart/2005/8/layout/cycle3" loCatId="cycle" qsTypeId="urn:microsoft.com/office/officeart/2005/8/quickstyle/simple1" qsCatId="simple" csTypeId="urn:microsoft.com/office/officeart/2005/8/colors/accent1_2" csCatId="accent1" phldr="1"/>
      <dgm:spPr/>
      <dgm:t>
        <a:bodyPr/>
        <a:lstStyle/>
        <a:p>
          <a:pPr rtl="1"/>
          <a:endParaRPr lang="ar-SA"/>
        </a:p>
      </dgm:t>
    </dgm:pt>
    <dgm:pt modelId="{F375E105-B446-4180-A8AF-ED2525F35F9C}">
      <dgm:prSet phldrT="[Text]" custT="1"/>
      <dgm:spPr/>
      <dgm:t>
        <a:bodyPr/>
        <a:lstStyle/>
        <a:p>
          <a:pPr rtl="1"/>
          <a:r>
            <a:rPr lang="ar-SA" sz="1600" b="1" dirty="0" smtClean="0"/>
            <a:t>مجلس الجهاز</a:t>
          </a:r>
          <a:endParaRPr lang="ar-SA" sz="1600" b="1" dirty="0"/>
        </a:p>
      </dgm:t>
    </dgm:pt>
    <dgm:pt modelId="{E3FC90AB-2E92-42A0-B74A-25F03A5D5B94}" type="parTrans" cxnId="{6652BCAF-D528-40D3-B8C3-BAC491D383FB}">
      <dgm:prSet/>
      <dgm:spPr/>
      <dgm:t>
        <a:bodyPr/>
        <a:lstStyle/>
        <a:p>
          <a:pPr rtl="1"/>
          <a:endParaRPr lang="ar-SA"/>
        </a:p>
      </dgm:t>
    </dgm:pt>
    <dgm:pt modelId="{793D27AC-CADF-41FE-9308-3D1266B40F35}" type="sibTrans" cxnId="{6652BCAF-D528-40D3-B8C3-BAC491D383FB}">
      <dgm:prSet/>
      <dgm:spPr/>
      <dgm:t>
        <a:bodyPr/>
        <a:lstStyle/>
        <a:p>
          <a:pPr rtl="1"/>
          <a:endParaRPr lang="ar-SA"/>
        </a:p>
      </dgm:t>
    </dgm:pt>
    <dgm:pt modelId="{80FDC216-360E-42C9-BF04-CCEB7AFE537C}">
      <dgm:prSet phldrT="[Text]" custT="1"/>
      <dgm:spPr/>
      <dgm:t>
        <a:bodyPr/>
        <a:lstStyle/>
        <a:p>
          <a:pPr algn="ctr" rtl="0"/>
          <a:r>
            <a:rPr lang="ar-SA" sz="1400" b="1" dirty="0" smtClean="0"/>
            <a:t>فريق المراقبة</a:t>
          </a:r>
          <a:endParaRPr lang="ar-SA" sz="1400" b="1" dirty="0"/>
        </a:p>
      </dgm:t>
    </dgm:pt>
    <dgm:pt modelId="{0DFD041B-680B-4D66-BE49-08D5076C284C}" type="parTrans" cxnId="{58D51626-BFB5-4344-BFB4-C2B9478FBD56}">
      <dgm:prSet/>
      <dgm:spPr/>
      <dgm:t>
        <a:bodyPr/>
        <a:lstStyle/>
        <a:p>
          <a:endParaRPr lang="en-GB"/>
        </a:p>
      </dgm:t>
    </dgm:pt>
    <dgm:pt modelId="{9ED5EBEF-8932-47BD-B220-74812B2A897F}" type="sibTrans" cxnId="{58D51626-BFB5-4344-BFB4-C2B9478FBD56}">
      <dgm:prSet/>
      <dgm:spPr/>
      <dgm:t>
        <a:bodyPr/>
        <a:lstStyle/>
        <a:p>
          <a:endParaRPr lang="en-GB"/>
        </a:p>
      </dgm:t>
    </dgm:pt>
    <dgm:pt modelId="{0F3971B4-922D-4164-B093-1BE808B7B5C4}">
      <dgm:prSet phldrT="[Text]" custT="1"/>
      <dgm:spPr>
        <a:solidFill>
          <a:srgbClr val="FF0000"/>
        </a:solidFill>
      </dgm:spPr>
      <dgm:t>
        <a:bodyPr/>
        <a:lstStyle/>
        <a:p>
          <a:pPr rtl="1"/>
          <a:r>
            <a:rPr lang="ar-SA" sz="1600" b="1" dirty="0" smtClean="0"/>
            <a:t>قاعدة بيانات مؤشرات المراقبة الإحصائية</a:t>
          </a:r>
          <a:endParaRPr lang="ar-SA" sz="1600" b="1" dirty="0"/>
        </a:p>
      </dgm:t>
    </dgm:pt>
    <dgm:pt modelId="{BA139CA9-605B-45BD-A6C2-CAA1DC271717}" type="parTrans" cxnId="{A9F91645-2B26-48D3-B483-B8935E7211EE}">
      <dgm:prSet/>
      <dgm:spPr/>
      <dgm:t>
        <a:bodyPr/>
        <a:lstStyle/>
        <a:p>
          <a:endParaRPr lang="en-GB"/>
        </a:p>
      </dgm:t>
    </dgm:pt>
    <dgm:pt modelId="{6CFBF55A-627D-434A-91DD-1710E439D7C7}" type="sibTrans" cxnId="{A9F91645-2B26-48D3-B483-B8935E7211EE}">
      <dgm:prSet/>
      <dgm:spPr/>
      <dgm:t>
        <a:bodyPr/>
        <a:lstStyle/>
        <a:p>
          <a:endParaRPr lang="en-GB"/>
        </a:p>
      </dgm:t>
    </dgm:pt>
    <dgm:pt modelId="{59069D58-92BA-426F-BB3A-5CD1D3C2006E}">
      <dgm:prSet phldrT="[Text]" custT="1"/>
      <dgm:spPr>
        <a:solidFill>
          <a:srgbClr val="FFC000"/>
        </a:solidFill>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SA" sz="1600" b="1" dirty="0" smtClean="0"/>
            <a:t>قاعدة</a:t>
          </a:r>
          <a:r>
            <a:rPr lang="ar-SA" sz="1600" b="1" baseline="0" dirty="0" smtClean="0"/>
            <a:t> بيانات</a:t>
          </a:r>
        </a:p>
        <a:p>
          <a:pPr marL="0" marR="0" indent="0" defTabSz="914400" rtl="1" eaLnBrk="1" fontAlgn="auto" latinLnBrk="0" hangingPunct="1">
            <a:lnSpc>
              <a:spcPct val="100000"/>
            </a:lnSpc>
            <a:spcBef>
              <a:spcPts val="0"/>
            </a:spcBef>
            <a:spcAft>
              <a:spcPts val="0"/>
            </a:spcAft>
            <a:buClrTx/>
            <a:buSzTx/>
            <a:buFontTx/>
            <a:buNone/>
            <a:tabLst/>
            <a:defRPr/>
          </a:pPr>
          <a:endParaRPr lang="ar-SA" sz="1600" b="1" baseline="0" dirty="0" smtClean="0"/>
        </a:p>
        <a:p>
          <a:pPr marL="0" marR="0" indent="0" defTabSz="914400" rtl="1" eaLnBrk="1" fontAlgn="auto" latinLnBrk="0" hangingPunct="1">
            <a:lnSpc>
              <a:spcPct val="100000"/>
            </a:lnSpc>
            <a:spcBef>
              <a:spcPts val="0"/>
            </a:spcBef>
            <a:spcAft>
              <a:spcPts val="0"/>
            </a:spcAft>
            <a:buClrTx/>
            <a:buSzTx/>
            <a:buFontTx/>
            <a:buNone/>
            <a:tabLst/>
            <a:defRPr/>
          </a:pPr>
          <a:r>
            <a:rPr lang="en-US" sz="1600" b="1" baseline="0" dirty="0" smtClean="0"/>
            <a:t>SDGs</a:t>
          </a:r>
          <a:endParaRPr lang="ar-SA" sz="1600" b="1" dirty="0"/>
        </a:p>
      </dgm:t>
    </dgm:pt>
    <dgm:pt modelId="{0D6E863A-42EF-483E-920B-177C9C4FCEB6}" type="parTrans" cxnId="{7BD9B52B-9CC1-4344-9A0C-925A52810F06}">
      <dgm:prSet/>
      <dgm:spPr/>
      <dgm:t>
        <a:bodyPr/>
        <a:lstStyle/>
        <a:p>
          <a:endParaRPr lang="en-GB"/>
        </a:p>
      </dgm:t>
    </dgm:pt>
    <dgm:pt modelId="{11982D5F-E69B-4218-9714-A54FCD10D1BF}" type="sibTrans" cxnId="{7BD9B52B-9CC1-4344-9A0C-925A52810F06}">
      <dgm:prSet/>
      <dgm:spPr/>
      <dgm:t>
        <a:bodyPr/>
        <a:lstStyle/>
        <a:p>
          <a:endParaRPr lang="en-GB"/>
        </a:p>
      </dgm:t>
    </dgm:pt>
    <dgm:pt modelId="{ADDA5167-DF30-4B56-9B93-9EBF81AE9E34}">
      <dgm:prSet phldrT="[Text]" custT="1"/>
      <dgm:spPr>
        <a:solidFill>
          <a:schemeClr val="accent6">
            <a:lumMod val="40000"/>
            <a:lumOff val="60000"/>
          </a:schemeClr>
        </a:solidFill>
      </dgm:spPr>
      <dgm:t>
        <a:bodyPr/>
        <a:lstStyle/>
        <a:p>
          <a:pPr rtl="1"/>
          <a:r>
            <a:rPr lang="ar-SA" sz="1600" b="1" dirty="0" smtClean="0">
              <a:solidFill>
                <a:schemeClr val="tx1"/>
              </a:solidFill>
            </a:rPr>
            <a:t>كافة اللجان الفنية الفرعية ومجموعات اهداف التنمية المستدامة</a:t>
          </a:r>
          <a:endParaRPr lang="en-US" sz="1600" b="1" dirty="0" smtClean="0">
            <a:solidFill>
              <a:schemeClr val="tx1"/>
            </a:solidFill>
          </a:endParaRPr>
        </a:p>
        <a:p>
          <a:pPr rtl="1"/>
          <a:r>
            <a:rPr lang="ar-SA" sz="1600" b="1" dirty="0" smtClean="0">
              <a:solidFill>
                <a:schemeClr val="accent5">
                  <a:lumMod val="75000"/>
                </a:schemeClr>
              </a:solidFill>
            </a:rPr>
            <a:t>بقيادة الإحصاء </a:t>
          </a:r>
        </a:p>
        <a:p>
          <a:pPr rtl="1"/>
          <a:r>
            <a:rPr lang="ar-SA" sz="1600" b="1" dirty="0" smtClean="0">
              <a:solidFill>
                <a:schemeClr val="accent5">
                  <a:lumMod val="75000"/>
                </a:schemeClr>
              </a:solidFill>
            </a:rPr>
            <a:t>ومشاركة الشركاء ذوي العلاقة</a:t>
          </a:r>
        </a:p>
      </dgm:t>
    </dgm:pt>
    <dgm:pt modelId="{412D5F54-8FF7-4606-A107-0299083AF46E}" type="parTrans" cxnId="{DFA13677-0681-4BE3-A1FC-B11752041AAF}">
      <dgm:prSet/>
      <dgm:spPr/>
      <dgm:t>
        <a:bodyPr/>
        <a:lstStyle/>
        <a:p>
          <a:endParaRPr lang="en-GB"/>
        </a:p>
      </dgm:t>
    </dgm:pt>
    <dgm:pt modelId="{672E674E-9F35-4B4E-AB6C-566E6B85F4E6}" type="sibTrans" cxnId="{DFA13677-0681-4BE3-A1FC-B11752041AAF}">
      <dgm:prSet/>
      <dgm:spPr/>
      <dgm:t>
        <a:bodyPr/>
        <a:lstStyle/>
        <a:p>
          <a:endParaRPr lang="en-GB"/>
        </a:p>
      </dgm:t>
    </dgm:pt>
    <dgm:pt modelId="{EC927E0D-B9EF-4A12-8DA9-15851C59B719}">
      <dgm:prSet phldrT="[Text]" custT="1"/>
      <dgm:spPr/>
      <dgm:t>
        <a:bodyPr/>
        <a:lstStyle/>
        <a:p>
          <a:pPr rtl="1"/>
          <a:r>
            <a:rPr lang="en-US" sz="1400" b="1" dirty="0" smtClean="0">
              <a:latin typeface="Arial" pitchFamily="34" charset="0"/>
              <a:cs typeface="Arial" pitchFamily="34" charset="0"/>
            </a:rPr>
            <a:t>PCBS </a:t>
          </a:r>
          <a:endParaRPr lang="ar-SA" sz="1400" b="1" dirty="0"/>
        </a:p>
      </dgm:t>
    </dgm:pt>
    <dgm:pt modelId="{0922D729-FD99-40E4-ADE3-DADD2082CAEC}" type="parTrans" cxnId="{ACC16C58-015B-4F44-A371-3926C9874256}">
      <dgm:prSet/>
      <dgm:spPr/>
      <dgm:t>
        <a:bodyPr/>
        <a:lstStyle/>
        <a:p>
          <a:endParaRPr lang="en-GB"/>
        </a:p>
      </dgm:t>
    </dgm:pt>
    <dgm:pt modelId="{AF78D5CC-E5DC-40F1-A6B6-26246B7D72F2}" type="sibTrans" cxnId="{ACC16C58-015B-4F44-A371-3926C9874256}">
      <dgm:prSet/>
      <dgm:spPr/>
      <dgm:t>
        <a:bodyPr/>
        <a:lstStyle/>
        <a:p>
          <a:endParaRPr lang="en-GB"/>
        </a:p>
      </dgm:t>
    </dgm:pt>
    <dgm:pt modelId="{C9DA4D3A-C8C8-4232-B9A6-3728CF1001DB}">
      <dgm:prSet phldrT="[Text]" custT="1"/>
      <dgm:spPr/>
      <dgm:t>
        <a:bodyPr/>
        <a:lstStyle/>
        <a:p>
          <a:pPr rtl="0"/>
          <a:r>
            <a:rPr lang="ar-SA" sz="1600" b="1" dirty="0" smtClean="0">
              <a:latin typeface="Times New Roman" pitchFamily="18" charset="0"/>
              <a:cs typeface="Times New Roman" pitchFamily="18" charset="0"/>
            </a:rPr>
            <a:t>الفريق</a:t>
          </a:r>
          <a:r>
            <a:rPr lang="ar-SA" sz="1600" b="1" baseline="0" dirty="0" smtClean="0">
              <a:latin typeface="Times New Roman" pitchFamily="18" charset="0"/>
              <a:cs typeface="Times New Roman" pitchFamily="18" charset="0"/>
            </a:rPr>
            <a:t> الوطني للمراقبة الإحصائية</a:t>
          </a:r>
          <a:endParaRPr lang="ar-SA" sz="1600" b="1" dirty="0">
            <a:latin typeface="Times New Roman" pitchFamily="18" charset="0"/>
            <a:cs typeface="Times New Roman" pitchFamily="18" charset="0"/>
          </a:endParaRPr>
        </a:p>
      </dgm:t>
    </dgm:pt>
    <dgm:pt modelId="{CF5C2866-D7A6-489A-8BD9-8809D6EB7E22}" type="parTrans" cxnId="{D356B7DC-C9F3-407B-917D-8B5DD223939A}">
      <dgm:prSet/>
      <dgm:spPr/>
      <dgm:t>
        <a:bodyPr/>
        <a:lstStyle/>
        <a:p>
          <a:endParaRPr lang="en-GB"/>
        </a:p>
      </dgm:t>
    </dgm:pt>
    <dgm:pt modelId="{DDCDC13B-FB36-40C0-B67D-0C83664F1198}" type="sibTrans" cxnId="{D356B7DC-C9F3-407B-917D-8B5DD223939A}">
      <dgm:prSet/>
      <dgm:spPr/>
      <dgm:t>
        <a:bodyPr/>
        <a:lstStyle/>
        <a:p>
          <a:endParaRPr lang="en-GB"/>
        </a:p>
      </dgm:t>
    </dgm:pt>
    <dgm:pt modelId="{68E93AA7-347B-4BC2-A7EE-47DE6FA480ED}">
      <dgm:prSet phldrT="[Text]" custT="1"/>
      <dgm:spPr/>
      <dgm:t>
        <a:bodyPr/>
        <a:lstStyle/>
        <a:p>
          <a:pPr rtl="0"/>
          <a:r>
            <a:rPr lang="ar-SA" sz="1400" b="1" dirty="0" smtClean="0">
              <a:latin typeface="Times New Roman" pitchFamily="18" charset="0"/>
              <a:cs typeface="Times New Roman" pitchFamily="18" charset="0"/>
            </a:rPr>
            <a:t>الفريق الداخلي</a:t>
          </a:r>
        </a:p>
        <a:p>
          <a:pPr rtl="0"/>
          <a:r>
            <a:rPr lang="en-US" sz="1400" b="1" dirty="0" smtClean="0">
              <a:latin typeface="Times New Roman" pitchFamily="18" charset="0"/>
              <a:cs typeface="Times New Roman" pitchFamily="18" charset="0"/>
            </a:rPr>
            <a:t>SDGs</a:t>
          </a:r>
          <a:endParaRPr lang="ar-SA" sz="1400" b="1" dirty="0">
            <a:latin typeface="Times New Roman" pitchFamily="18" charset="0"/>
            <a:cs typeface="Times New Roman" pitchFamily="18" charset="0"/>
          </a:endParaRPr>
        </a:p>
      </dgm:t>
    </dgm:pt>
    <dgm:pt modelId="{7A6DC3DE-633E-4129-B964-5EA6B1C3DC33}" type="parTrans" cxnId="{61FEA95B-C604-4CBE-95E7-80EC4DC2CAE1}">
      <dgm:prSet/>
      <dgm:spPr/>
      <dgm:t>
        <a:bodyPr/>
        <a:lstStyle/>
        <a:p>
          <a:endParaRPr lang="en-GB"/>
        </a:p>
      </dgm:t>
    </dgm:pt>
    <dgm:pt modelId="{E1B0AE1B-6B54-4030-80A4-E1C58C646544}" type="sibTrans" cxnId="{61FEA95B-C604-4CBE-95E7-80EC4DC2CAE1}">
      <dgm:prSet/>
      <dgm:spPr/>
      <dgm:t>
        <a:bodyPr/>
        <a:lstStyle/>
        <a:p>
          <a:endParaRPr lang="en-GB"/>
        </a:p>
      </dgm:t>
    </dgm:pt>
    <dgm:pt modelId="{91049BFD-2940-4CFE-840E-AE261385CE10}">
      <dgm:prSet phldrT="[Text]" custT="1"/>
      <dgm:spPr/>
      <dgm:t>
        <a:bodyPr/>
        <a:lstStyle/>
        <a:p>
          <a:pPr algn="r" rtl="1"/>
          <a:endParaRPr lang="ar-SA" sz="1400" dirty="0"/>
        </a:p>
      </dgm:t>
    </dgm:pt>
    <dgm:pt modelId="{AD1ABD36-8E6F-4054-9185-A04FF9370AFB}" type="parTrans" cxnId="{E4E8DDC3-4E4A-4007-98FF-A33817AF376A}">
      <dgm:prSet/>
      <dgm:spPr/>
      <dgm:t>
        <a:bodyPr/>
        <a:lstStyle/>
        <a:p>
          <a:endParaRPr lang="en-GB"/>
        </a:p>
      </dgm:t>
    </dgm:pt>
    <dgm:pt modelId="{7E7D1332-C865-4B6E-A86B-F7D21AABEE08}" type="sibTrans" cxnId="{E4E8DDC3-4E4A-4007-98FF-A33817AF376A}">
      <dgm:prSet/>
      <dgm:spPr/>
      <dgm:t>
        <a:bodyPr/>
        <a:lstStyle/>
        <a:p>
          <a:endParaRPr lang="en-GB"/>
        </a:p>
      </dgm:t>
    </dgm:pt>
    <dgm:pt modelId="{64E67DF9-4FDF-48FC-B039-F19341F03ABC}">
      <dgm:prSet phldrT="[Text]" custT="1"/>
      <dgm:spPr/>
      <dgm:t>
        <a:bodyPr/>
        <a:lstStyle/>
        <a:p>
          <a:pPr algn="r" rtl="1"/>
          <a:endParaRPr lang="en-US" sz="500" dirty="0" smtClean="0"/>
        </a:p>
        <a:p>
          <a:pPr algn="r" rtl="1"/>
          <a:endParaRPr lang="en-US" sz="500" dirty="0" smtClean="0"/>
        </a:p>
        <a:p>
          <a:pPr algn="ctr" rtl="1"/>
          <a:r>
            <a:rPr lang="ar-SA" sz="1600" b="1" dirty="0" smtClean="0">
              <a:latin typeface="Times New Roman" pitchFamily="18" charset="0"/>
              <a:cs typeface="Times New Roman" pitchFamily="18" charset="0"/>
            </a:rPr>
            <a:t>الفريق الوطني </a:t>
          </a:r>
          <a:r>
            <a:rPr lang="en-US" sz="1600" b="1" dirty="0" smtClean="0">
              <a:latin typeface="Times New Roman" pitchFamily="18" charset="0"/>
              <a:cs typeface="Times New Roman" pitchFamily="18" charset="0"/>
            </a:rPr>
            <a:t>SDGs </a:t>
          </a:r>
          <a:r>
            <a:rPr lang="ar-SA" sz="1600" b="1" dirty="0" smtClean="0">
              <a:latin typeface="Times New Roman" pitchFamily="18" charset="0"/>
              <a:cs typeface="Times New Roman" pitchFamily="18" charset="0"/>
            </a:rPr>
            <a:t> </a:t>
          </a:r>
          <a:endParaRPr lang="ar-SA" sz="1600" b="1" dirty="0">
            <a:latin typeface="Times New Roman" pitchFamily="18" charset="0"/>
            <a:cs typeface="Times New Roman" pitchFamily="18" charset="0"/>
          </a:endParaRPr>
        </a:p>
      </dgm:t>
    </dgm:pt>
    <dgm:pt modelId="{8BBADAB3-CD78-471A-A3C7-C532F579F392}" type="parTrans" cxnId="{AAF08BAC-C586-43C8-AC69-0BA3A85A42A9}">
      <dgm:prSet/>
      <dgm:spPr/>
      <dgm:t>
        <a:bodyPr/>
        <a:lstStyle/>
        <a:p>
          <a:endParaRPr lang="en-GB"/>
        </a:p>
      </dgm:t>
    </dgm:pt>
    <dgm:pt modelId="{DD4B0EFE-BB05-4C6A-99A3-A6CCE3EBAC6A}" type="sibTrans" cxnId="{AAF08BAC-C586-43C8-AC69-0BA3A85A42A9}">
      <dgm:prSet/>
      <dgm:spPr/>
      <dgm:t>
        <a:bodyPr/>
        <a:lstStyle/>
        <a:p>
          <a:endParaRPr lang="en-GB"/>
        </a:p>
      </dgm:t>
    </dgm:pt>
    <dgm:pt modelId="{ECDDE462-243B-45E0-80C1-23D52049CB91}">
      <dgm:prSet phldrT="[Text]" custT="1"/>
      <dgm:spPr/>
      <dgm:t>
        <a:bodyPr/>
        <a:lstStyle/>
        <a:p>
          <a:pPr algn="r" rtl="1"/>
          <a:endParaRPr lang="ar-SA" sz="1400" dirty="0">
            <a:latin typeface="Arial" pitchFamily="34" charset="0"/>
            <a:cs typeface="Arial" pitchFamily="34" charset="0"/>
          </a:endParaRPr>
        </a:p>
      </dgm:t>
    </dgm:pt>
    <dgm:pt modelId="{4BBAF94D-F613-4525-AAD9-228D4B85F948}" type="parTrans" cxnId="{3EE507C3-7DAB-45D6-ACC7-F9F50701CA1E}">
      <dgm:prSet/>
      <dgm:spPr/>
      <dgm:t>
        <a:bodyPr/>
        <a:lstStyle/>
        <a:p>
          <a:endParaRPr lang="en-GB"/>
        </a:p>
      </dgm:t>
    </dgm:pt>
    <dgm:pt modelId="{115A32CB-1EF0-4923-BA02-1B062C5F3B70}" type="sibTrans" cxnId="{3EE507C3-7DAB-45D6-ACC7-F9F50701CA1E}">
      <dgm:prSet/>
      <dgm:spPr/>
      <dgm:t>
        <a:bodyPr/>
        <a:lstStyle/>
        <a:p>
          <a:endParaRPr lang="en-GB"/>
        </a:p>
      </dgm:t>
    </dgm:pt>
    <dgm:pt modelId="{1BD564C5-1838-4092-8D0B-106CE45F0354}">
      <dgm:prSet phldrT="[Text]" custT="1"/>
      <dgm:spPr>
        <a:solidFill>
          <a:schemeClr val="accent3">
            <a:lumMod val="50000"/>
          </a:schemeClr>
        </a:solidFill>
      </dgm:spPr>
      <dgm:t>
        <a:bodyPr/>
        <a:lstStyle/>
        <a:p>
          <a:pPr rtl="0"/>
          <a:r>
            <a:rPr lang="ar-SA" sz="1600" b="1" dirty="0" smtClean="0"/>
            <a:t>قائمة</a:t>
          </a:r>
          <a:r>
            <a:rPr lang="ar-SA" sz="1600" b="1" baseline="0" dirty="0" smtClean="0"/>
            <a:t> مؤشرات المراقبة الإحصائية</a:t>
          </a:r>
          <a:endParaRPr lang="ar-SA" sz="1600" b="1" dirty="0"/>
        </a:p>
      </dgm:t>
    </dgm:pt>
    <dgm:pt modelId="{78C8B2B7-FFE1-45E6-801B-0BC5F55B32FB}" type="sibTrans" cxnId="{0017B6DE-8DF9-4497-813F-D174E823851F}">
      <dgm:prSet/>
      <dgm:spPr/>
      <dgm:t>
        <a:bodyPr/>
        <a:lstStyle/>
        <a:p>
          <a:endParaRPr lang="en-GB"/>
        </a:p>
      </dgm:t>
    </dgm:pt>
    <dgm:pt modelId="{7C875041-1C64-4994-B31B-83FF1A23882F}" type="parTrans" cxnId="{0017B6DE-8DF9-4497-813F-D174E823851F}">
      <dgm:prSet/>
      <dgm:spPr/>
      <dgm:t>
        <a:bodyPr/>
        <a:lstStyle/>
        <a:p>
          <a:endParaRPr lang="en-GB"/>
        </a:p>
      </dgm:t>
    </dgm:pt>
    <dgm:pt modelId="{E9EA6771-A32F-4E0F-A47E-AF25965A0B7C}">
      <dgm:prSet phldrT="[Text]" custT="1"/>
      <dgm:spPr>
        <a:solidFill>
          <a:schemeClr val="accent3">
            <a:lumMod val="50000"/>
          </a:schemeClr>
        </a:solidFill>
      </dgm:spPr>
      <dgm:t>
        <a:bodyPr/>
        <a:lstStyle/>
        <a:p>
          <a:pPr rtl="1"/>
          <a:r>
            <a:rPr lang="ar-SA" sz="1600" b="1" dirty="0" smtClean="0"/>
            <a:t>قائمة</a:t>
          </a:r>
          <a:r>
            <a:rPr lang="ar-SA" sz="1600" b="1" baseline="0" dirty="0" smtClean="0"/>
            <a:t> مؤشرات </a:t>
          </a:r>
          <a:r>
            <a:rPr lang="en-US" sz="1600" b="1" baseline="0" dirty="0" smtClean="0"/>
            <a:t>SDGs</a:t>
          </a:r>
          <a:endParaRPr lang="ar-SA" sz="1600" b="1" dirty="0"/>
        </a:p>
      </dgm:t>
    </dgm:pt>
    <dgm:pt modelId="{9BFD034E-8901-4F35-9B5B-02A3B36F30DC}" type="parTrans" cxnId="{3DDAFD4D-1202-49D7-9FD9-3574A4CECB5E}">
      <dgm:prSet/>
      <dgm:spPr/>
      <dgm:t>
        <a:bodyPr/>
        <a:lstStyle/>
        <a:p>
          <a:endParaRPr lang="en-GB"/>
        </a:p>
      </dgm:t>
    </dgm:pt>
    <dgm:pt modelId="{AEE0F612-7607-433A-9D99-210146F3A12B}" type="sibTrans" cxnId="{3DDAFD4D-1202-49D7-9FD9-3574A4CECB5E}">
      <dgm:prSet/>
      <dgm:spPr/>
      <dgm:t>
        <a:bodyPr/>
        <a:lstStyle/>
        <a:p>
          <a:endParaRPr lang="en-GB"/>
        </a:p>
      </dgm:t>
    </dgm:pt>
    <dgm:pt modelId="{E875D50A-4802-4855-8B75-4F1F94DF2667}" type="pres">
      <dgm:prSet presAssocID="{E3010A5F-2D9B-44DE-8463-A236AAD9B6E0}" presName="Name0" presStyleCnt="0">
        <dgm:presLayoutVars>
          <dgm:dir/>
          <dgm:resizeHandles val="exact"/>
        </dgm:presLayoutVars>
      </dgm:prSet>
      <dgm:spPr/>
      <dgm:t>
        <a:bodyPr/>
        <a:lstStyle/>
        <a:p>
          <a:endParaRPr lang="en-GB"/>
        </a:p>
      </dgm:t>
    </dgm:pt>
    <dgm:pt modelId="{38047E3C-1605-4D22-92A7-F4E17905E127}" type="pres">
      <dgm:prSet presAssocID="{E3010A5F-2D9B-44DE-8463-A236AAD9B6E0}" presName="cycle" presStyleCnt="0"/>
      <dgm:spPr/>
    </dgm:pt>
    <dgm:pt modelId="{C83AC987-DBBE-4659-B2E7-D19025580BE9}" type="pres">
      <dgm:prSet presAssocID="{F375E105-B446-4180-A8AF-ED2525F35F9C}" presName="nodeFirstNode" presStyleLbl="node1" presStyleIdx="0" presStyleCnt="11" custScaleX="120676" custScaleY="99655" custRadScaleRad="98491" custRadScaleInc="-8967">
        <dgm:presLayoutVars>
          <dgm:bulletEnabled val="1"/>
        </dgm:presLayoutVars>
      </dgm:prSet>
      <dgm:spPr/>
      <dgm:t>
        <a:bodyPr/>
        <a:lstStyle/>
        <a:p>
          <a:endParaRPr lang="en-GB"/>
        </a:p>
      </dgm:t>
    </dgm:pt>
    <dgm:pt modelId="{35D71E45-6D28-435D-9353-EDC567492CE5}" type="pres">
      <dgm:prSet presAssocID="{793D27AC-CADF-41FE-9308-3D1266B40F35}" presName="sibTransFirstNode" presStyleLbl="bgShp" presStyleIdx="0" presStyleCnt="1"/>
      <dgm:spPr/>
      <dgm:t>
        <a:bodyPr/>
        <a:lstStyle/>
        <a:p>
          <a:endParaRPr lang="en-GB"/>
        </a:p>
      </dgm:t>
    </dgm:pt>
    <dgm:pt modelId="{731E2F9C-09CD-4264-AE0F-BD5C1E5CEA7F}" type="pres">
      <dgm:prSet presAssocID="{64E67DF9-4FDF-48FC-B039-F19341F03ABC}" presName="nodeFollowingNodes" presStyleLbl="node1" presStyleIdx="1" presStyleCnt="11" custScaleX="174349" custScaleY="73903" custRadScaleRad="103572" custRadScaleInc="51688">
        <dgm:presLayoutVars>
          <dgm:bulletEnabled val="1"/>
        </dgm:presLayoutVars>
      </dgm:prSet>
      <dgm:spPr/>
      <dgm:t>
        <a:bodyPr/>
        <a:lstStyle/>
        <a:p>
          <a:endParaRPr lang="en-GB"/>
        </a:p>
      </dgm:t>
    </dgm:pt>
    <dgm:pt modelId="{F6C4DD9B-5B3E-409F-B7C6-528999EA8838}" type="pres">
      <dgm:prSet presAssocID="{68E93AA7-347B-4BC2-A7EE-47DE6FA480ED}" presName="nodeFollowingNodes" presStyleLbl="node1" presStyleIdx="2" presStyleCnt="11" custScaleX="130025" custScaleY="90891" custRadScaleRad="97014" custRadScaleInc="254778">
        <dgm:presLayoutVars>
          <dgm:bulletEnabled val="1"/>
        </dgm:presLayoutVars>
      </dgm:prSet>
      <dgm:spPr/>
      <dgm:t>
        <a:bodyPr/>
        <a:lstStyle/>
        <a:p>
          <a:endParaRPr lang="en-GB"/>
        </a:p>
      </dgm:t>
    </dgm:pt>
    <dgm:pt modelId="{AE6D69A6-3664-4469-A807-78A9BFA4456A}" type="pres">
      <dgm:prSet presAssocID="{80FDC216-360E-42C9-BF04-CCEB7AFE537C}" presName="nodeFollowingNodes" presStyleLbl="node1" presStyleIdx="3" presStyleCnt="11" custScaleX="112664" custScaleY="97871" custRadScaleRad="93442" custRadScaleInc="376369">
        <dgm:presLayoutVars>
          <dgm:bulletEnabled val="1"/>
        </dgm:presLayoutVars>
      </dgm:prSet>
      <dgm:spPr/>
      <dgm:t>
        <a:bodyPr/>
        <a:lstStyle/>
        <a:p>
          <a:endParaRPr lang="en-GB"/>
        </a:p>
      </dgm:t>
    </dgm:pt>
    <dgm:pt modelId="{E1088E75-2743-4A36-8DB0-F904060991FB}" type="pres">
      <dgm:prSet presAssocID="{59069D58-92BA-426F-BB3A-5CD1D3C2006E}" presName="nodeFollowingNodes" presStyleLbl="node1" presStyleIdx="4" presStyleCnt="11" custScaleX="81344" custScaleY="216291" custRadScaleRad="149876" custRadScaleInc="-18741">
        <dgm:presLayoutVars>
          <dgm:bulletEnabled val="1"/>
        </dgm:presLayoutVars>
      </dgm:prSet>
      <dgm:spPr/>
      <dgm:t>
        <a:bodyPr/>
        <a:lstStyle/>
        <a:p>
          <a:endParaRPr lang="en-GB"/>
        </a:p>
      </dgm:t>
    </dgm:pt>
    <dgm:pt modelId="{54D7DDE4-BCB6-4410-846F-ECFA458DC7C2}" type="pres">
      <dgm:prSet presAssocID="{0F3971B4-922D-4164-B093-1BE808B7B5C4}" presName="nodeFollowingNodes" presStyleLbl="node1" presStyleIdx="5" presStyleCnt="11" custScaleX="84620" custScaleY="219076" custRadScaleRad="154934" custRadScaleInc="240776">
        <dgm:presLayoutVars>
          <dgm:bulletEnabled val="1"/>
        </dgm:presLayoutVars>
      </dgm:prSet>
      <dgm:spPr/>
      <dgm:t>
        <a:bodyPr/>
        <a:lstStyle/>
        <a:p>
          <a:endParaRPr lang="en-GB"/>
        </a:p>
      </dgm:t>
    </dgm:pt>
    <dgm:pt modelId="{FFD2AD4A-36B4-49C8-AFF0-0B8ED5E4F85E}" type="pres">
      <dgm:prSet presAssocID="{ADDA5167-DF30-4B56-9B93-9EBF81AE9E34}" presName="nodeFollowingNodes" presStyleLbl="node1" presStyleIdx="6" presStyleCnt="11" custScaleX="230968" custScaleY="201452" custRadScaleRad="17030" custRadScaleInc="-9554">
        <dgm:presLayoutVars>
          <dgm:bulletEnabled val="1"/>
        </dgm:presLayoutVars>
      </dgm:prSet>
      <dgm:spPr/>
      <dgm:t>
        <a:bodyPr/>
        <a:lstStyle/>
        <a:p>
          <a:endParaRPr lang="en-GB"/>
        </a:p>
      </dgm:t>
    </dgm:pt>
    <dgm:pt modelId="{E1A23B84-9914-4516-9976-9CE42DDFA465}" type="pres">
      <dgm:prSet presAssocID="{EC927E0D-B9EF-4A12-8DA9-15851C59B719}" presName="nodeFollowingNodes" presStyleLbl="node1" presStyleIdx="7" presStyleCnt="11" custRadScaleRad="105623" custRadScaleInc="-171991">
        <dgm:presLayoutVars>
          <dgm:bulletEnabled val="1"/>
        </dgm:presLayoutVars>
      </dgm:prSet>
      <dgm:spPr/>
      <dgm:t>
        <a:bodyPr/>
        <a:lstStyle/>
        <a:p>
          <a:endParaRPr lang="en-GB"/>
        </a:p>
      </dgm:t>
    </dgm:pt>
    <dgm:pt modelId="{A90B358A-C4BF-4961-898D-48A3251A7645}" type="pres">
      <dgm:prSet presAssocID="{1BD564C5-1838-4092-8D0B-106CE45F0354}" presName="nodeFollowingNodes" presStyleLbl="node1" presStyleIdx="8" presStyleCnt="11" custScaleX="101195" custScaleY="113031" custRadScaleRad="124104" custRadScaleInc="21999">
        <dgm:presLayoutVars>
          <dgm:bulletEnabled val="1"/>
        </dgm:presLayoutVars>
      </dgm:prSet>
      <dgm:spPr/>
      <dgm:t>
        <a:bodyPr/>
        <a:lstStyle/>
        <a:p>
          <a:endParaRPr lang="en-GB"/>
        </a:p>
      </dgm:t>
    </dgm:pt>
    <dgm:pt modelId="{68196E10-4AF2-45EA-9175-86CBE87409FB}" type="pres">
      <dgm:prSet presAssocID="{C9DA4D3A-C8C8-4232-B9A6-3728CF1001DB}" presName="nodeFollowingNodes" presStyleLbl="node1" presStyleIdx="9" presStyleCnt="11" custScaleX="174786" custScaleY="96044" custRadScaleRad="109320" custRadScaleInc="36288">
        <dgm:presLayoutVars>
          <dgm:bulletEnabled val="1"/>
        </dgm:presLayoutVars>
      </dgm:prSet>
      <dgm:spPr/>
      <dgm:t>
        <a:bodyPr/>
        <a:lstStyle/>
        <a:p>
          <a:endParaRPr lang="en-GB"/>
        </a:p>
      </dgm:t>
    </dgm:pt>
    <dgm:pt modelId="{ED42D130-84D8-47EA-83DB-69FFF272A9F5}" type="pres">
      <dgm:prSet presAssocID="{E9EA6771-A32F-4E0F-A47E-AF25965A0B7C}" presName="nodeFollowingNodes" presStyleLbl="node1" presStyleIdx="10" presStyleCnt="11" custScaleX="101195" custScaleY="113031" custRadScaleRad="119881" custRadScaleInc="410083">
        <dgm:presLayoutVars>
          <dgm:bulletEnabled val="1"/>
        </dgm:presLayoutVars>
      </dgm:prSet>
      <dgm:spPr/>
      <dgm:t>
        <a:bodyPr/>
        <a:lstStyle/>
        <a:p>
          <a:endParaRPr lang="en-GB"/>
        </a:p>
      </dgm:t>
    </dgm:pt>
  </dgm:ptLst>
  <dgm:cxnLst>
    <dgm:cxn modelId="{3EE507C3-7DAB-45D6-ACC7-F9F50701CA1E}" srcId="{64E67DF9-4FDF-48FC-B039-F19341F03ABC}" destId="{ECDDE462-243B-45E0-80C1-23D52049CB91}" srcOrd="0" destOrd="0" parTransId="{4BBAF94D-F613-4525-AAD9-228D4B85F948}" sibTransId="{115A32CB-1EF0-4923-BA02-1B062C5F3B70}"/>
    <dgm:cxn modelId="{AAF08BAC-C586-43C8-AC69-0BA3A85A42A9}" srcId="{E3010A5F-2D9B-44DE-8463-A236AAD9B6E0}" destId="{64E67DF9-4FDF-48FC-B039-F19341F03ABC}" srcOrd="1" destOrd="0" parTransId="{8BBADAB3-CD78-471A-A3C7-C532F579F392}" sibTransId="{DD4B0EFE-BB05-4C6A-99A3-A6CCE3EBAC6A}"/>
    <dgm:cxn modelId="{A9F91645-2B26-48D3-B483-B8935E7211EE}" srcId="{E3010A5F-2D9B-44DE-8463-A236AAD9B6E0}" destId="{0F3971B4-922D-4164-B093-1BE808B7B5C4}" srcOrd="5" destOrd="0" parTransId="{BA139CA9-605B-45BD-A6C2-CAA1DC271717}" sibTransId="{6CFBF55A-627D-434A-91DD-1710E439D7C7}"/>
    <dgm:cxn modelId="{9A048890-C017-447E-8FEA-A7E9847DBE03}" type="presOf" srcId="{68E93AA7-347B-4BC2-A7EE-47DE6FA480ED}" destId="{F6C4DD9B-5B3E-409F-B7C6-528999EA8838}" srcOrd="0" destOrd="0" presId="urn:microsoft.com/office/officeart/2005/8/layout/cycle3"/>
    <dgm:cxn modelId="{3BF870A0-E970-414E-BC8E-EA51D6AB50C1}" type="presOf" srcId="{64E67DF9-4FDF-48FC-B039-F19341F03ABC}" destId="{731E2F9C-09CD-4264-AE0F-BD5C1E5CEA7F}" srcOrd="0" destOrd="0" presId="urn:microsoft.com/office/officeart/2005/8/layout/cycle3"/>
    <dgm:cxn modelId="{143FC54D-8068-467E-8DC6-58D1074A9D78}" type="presOf" srcId="{EC927E0D-B9EF-4A12-8DA9-15851C59B719}" destId="{E1A23B84-9914-4516-9976-9CE42DDFA465}" srcOrd="0" destOrd="0" presId="urn:microsoft.com/office/officeart/2005/8/layout/cycle3"/>
    <dgm:cxn modelId="{384E6F92-A826-4D7F-9AC8-ABE8475C1378}" type="presOf" srcId="{E9EA6771-A32F-4E0F-A47E-AF25965A0B7C}" destId="{ED42D130-84D8-47EA-83DB-69FFF272A9F5}" srcOrd="0" destOrd="0" presId="urn:microsoft.com/office/officeart/2005/8/layout/cycle3"/>
    <dgm:cxn modelId="{6652BCAF-D528-40D3-B8C3-BAC491D383FB}" srcId="{E3010A5F-2D9B-44DE-8463-A236AAD9B6E0}" destId="{F375E105-B446-4180-A8AF-ED2525F35F9C}" srcOrd="0" destOrd="0" parTransId="{E3FC90AB-2E92-42A0-B74A-25F03A5D5B94}" sibTransId="{793D27AC-CADF-41FE-9308-3D1266B40F35}"/>
    <dgm:cxn modelId="{DFA13677-0681-4BE3-A1FC-B11752041AAF}" srcId="{E3010A5F-2D9B-44DE-8463-A236AAD9B6E0}" destId="{ADDA5167-DF30-4B56-9B93-9EBF81AE9E34}" srcOrd="6" destOrd="0" parTransId="{412D5F54-8FF7-4606-A107-0299083AF46E}" sibTransId="{672E674E-9F35-4B4E-AB6C-566E6B85F4E6}"/>
    <dgm:cxn modelId="{3DDAFD4D-1202-49D7-9FD9-3574A4CECB5E}" srcId="{E3010A5F-2D9B-44DE-8463-A236AAD9B6E0}" destId="{E9EA6771-A32F-4E0F-A47E-AF25965A0B7C}" srcOrd="10" destOrd="0" parTransId="{9BFD034E-8901-4F35-9B5B-02A3B36F30DC}" sibTransId="{AEE0F612-7607-433A-9D99-210146F3A12B}"/>
    <dgm:cxn modelId="{7BD9B52B-9CC1-4344-9A0C-925A52810F06}" srcId="{E3010A5F-2D9B-44DE-8463-A236AAD9B6E0}" destId="{59069D58-92BA-426F-BB3A-5CD1D3C2006E}" srcOrd="4" destOrd="0" parTransId="{0D6E863A-42EF-483E-920B-177C9C4FCEB6}" sibTransId="{11982D5F-E69B-4218-9714-A54FCD10D1BF}"/>
    <dgm:cxn modelId="{C4C7562C-957C-4465-A6CF-E38A4A247675}" type="presOf" srcId="{C9DA4D3A-C8C8-4232-B9A6-3728CF1001DB}" destId="{68196E10-4AF2-45EA-9175-86CBE87409FB}" srcOrd="0" destOrd="0" presId="urn:microsoft.com/office/officeart/2005/8/layout/cycle3"/>
    <dgm:cxn modelId="{E4E8DDC3-4E4A-4007-98FF-A33817AF376A}" srcId="{80FDC216-360E-42C9-BF04-CCEB7AFE537C}" destId="{91049BFD-2940-4CFE-840E-AE261385CE10}" srcOrd="0" destOrd="0" parTransId="{AD1ABD36-8E6F-4054-9185-A04FF9370AFB}" sibTransId="{7E7D1332-C865-4B6E-A86B-F7D21AABEE08}"/>
    <dgm:cxn modelId="{58D51626-BFB5-4344-BFB4-C2B9478FBD56}" srcId="{E3010A5F-2D9B-44DE-8463-A236AAD9B6E0}" destId="{80FDC216-360E-42C9-BF04-CCEB7AFE537C}" srcOrd="3" destOrd="0" parTransId="{0DFD041B-680B-4D66-BE49-08D5076C284C}" sibTransId="{9ED5EBEF-8932-47BD-B220-74812B2A897F}"/>
    <dgm:cxn modelId="{0017B6DE-8DF9-4497-813F-D174E823851F}" srcId="{E3010A5F-2D9B-44DE-8463-A236AAD9B6E0}" destId="{1BD564C5-1838-4092-8D0B-106CE45F0354}" srcOrd="8" destOrd="0" parTransId="{7C875041-1C64-4994-B31B-83FF1A23882F}" sibTransId="{78C8B2B7-FFE1-45E6-801B-0BC5F55B32FB}"/>
    <dgm:cxn modelId="{61FEA95B-C604-4CBE-95E7-80EC4DC2CAE1}" srcId="{E3010A5F-2D9B-44DE-8463-A236AAD9B6E0}" destId="{68E93AA7-347B-4BC2-A7EE-47DE6FA480ED}" srcOrd="2" destOrd="0" parTransId="{7A6DC3DE-633E-4129-B964-5EA6B1C3DC33}" sibTransId="{E1B0AE1B-6B54-4030-80A4-E1C58C646544}"/>
    <dgm:cxn modelId="{911200C9-26BE-41A8-AF93-4CB93C93D531}" type="presOf" srcId="{793D27AC-CADF-41FE-9308-3D1266B40F35}" destId="{35D71E45-6D28-435D-9353-EDC567492CE5}" srcOrd="0" destOrd="0" presId="urn:microsoft.com/office/officeart/2005/8/layout/cycle3"/>
    <dgm:cxn modelId="{1E33E0EF-1E59-4E69-A10A-CD36A5CED279}" type="presOf" srcId="{59069D58-92BA-426F-BB3A-5CD1D3C2006E}" destId="{E1088E75-2743-4A36-8DB0-F904060991FB}" srcOrd="0" destOrd="0" presId="urn:microsoft.com/office/officeart/2005/8/layout/cycle3"/>
    <dgm:cxn modelId="{871DDDAF-DA76-426F-B1FD-53292A61E5FD}" type="presOf" srcId="{ECDDE462-243B-45E0-80C1-23D52049CB91}" destId="{731E2F9C-09CD-4264-AE0F-BD5C1E5CEA7F}" srcOrd="0" destOrd="1" presId="urn:microsoft.com/office/officeart/2005/8/layout/cycle3"/>
    <dgm:cxn modelId="{ACC16C58-015B-4F44-A371-3926C9874256}" srcId="{E3010A5F-2D9B-44DE-8463-A236AAD9B6E0}" destId="{EC927E0D-B9EF-4A12-8DA9-15851C59B719}" srcOrd="7" destOrd="0" parTransId="{0922D729-FD99-40E4-ADE3-DADD2082CAEC}" sibTransId="{AF78D5CC-E5DC-40F1-A6B6-26246B7D72F2}"/>
    <dgm:cxn modelId="{2CF37FB3-BE88-493B-9DD5-9B015CF6AC0B}" type="presOf" srcId="{0F3971B4-922D-4164-B093-1BE808B7B5C4}" destId="{54D7DDE4-BCB6-4410-846F-ECFA458DC7C2}" srcOrd="0" destOrd="0" presId="urn:microsoft.com/office/officeart/2005/8/layout/cycle3"/>
    <dgm:cxn modelId="{7A62C7CC-18B7-4717-9BA7-108CDB56DB59}" type="presOf" srcId="{80FDC216-360E-42C9-BF04-CCEB7AFE537C}" destId="{AE6D69A6-3664-4469-A807-78A9BFA4456A}" srcOrd="0" destOrd="0" presId="urn:microsoft.com/office/officeart/2005/8/layout/cycle3"/>
    <dgm:cxn modelId="{8B21A735-34F4-4D79-BA33-11A7216D2781}" type="presOf" srcId="{1BD564C5-1838-4092-8D0B-106CE45F0354}" destId="{A90B358A-C4BF-4961-898D-48A3251A7645}" srcOrd="0" destOrd="0" presId="urn:microsoft.com/office/officeart/2005/8/layout/cycle3"/>
    <dgm:cxn modelId="{AEA86855-0411-4AE9-95A4-D70ED9DB305A}" type="presOf" srcId="{ADDA5167-DF30-4B56-9B93-9EBF81AE9E34}" destId="{FFD2AD4A-36B4-49C8-AFF0-0B8ED5E4F85E}" srcOrd="0" destOrd="0" presId="urn:microsoft.com/office/officeart/2005/8/layout/cycle3"/>
    <dgm:cxn modelId="{990FD037-646A-47EC-86FB-B103CBCBC7A1}" type="presOf" srcId="{91049BFD-2940-4CFE-840E-AE261385CE10}" destId="{AE6D69A6-3664-4469-A807-78A9BFA4456A}" srcOrd="0" destOrd="1" presId="urn:microsoft.com/office/officeart/2005/8/layout/cycle3"/>
    <dgm:cxn modelId="{C556C497-87E0-47F0-AF66-88C8B9A89473}" type="presOf" srcId="{E3010A5F-2D9B-44DE-8463-A236AAD9B6E0}" destId="{E875D50A-4802-4855-8B75-4F1F94DF2667}" srcOrd="0" destOrd="0" presId="urn:microsoft.com/office/officeart/2005/8/layout/cycle3"/>
    <dgm:cxn modelId="{D356B7DC-C9F3-407B-917D-8B5DD223939A}" srcId="{E3010A5F-2D9B-44DE-8463-A236AAD9B6E0}" destId="{C9DA4D3A-C8C8-4232-B9A6-3728CF1001DB}" srcOrd="9" destOrd="0" parTransId="{CF5C2866-D7A6-489A-8BD9-8809D6EB7E22}" sibTransId="{DDCDC13B-FB36-40C0-B67D-0C83664F1198}"/>
    <dgm:cxn modelId="{8A86C05C-922C-487E-92A9-C19E5DEB59B9}" type="presOf" srcId="{F375E105-B446-4180-A8AF-ED2525F35F9C}" destId="{C83AC987-DBBE-4659-B2E7-D19025580BE9}" srcOrd="0" destOrd="0" presId="urn:microsoft.com/office/officeart/2005/8/layout/cycle3"/>
    <dgm:cxn modelId="{1AF36E12-5E0B-4A51-A701-7FB4BA4D8246}" type="presParOf" srcId="{E875D50A-4802-4855-8B75-4F1F94DF2667}" destId="{38047E3C-1605-4D22-92A7-F4E17905E127}" srcOrd="0" destOrd="0" presId="urn:microsoft.com/office/officeart/2005/8/layout/cycle3"/>
    <dgm:cxn modelId="{DE44414C-68A6-4BFA-BF6A-3E14C0875DB6}" type="presParOf" srcId="{38047E3C-1605-4D22-92A7-F4E17905E127}" destId="{C83AC987-DBBE-4659-B2E7-D19025580BE9}" srcOrd="0" destOrd="0" presId="urn:microsoft.com/office/officeart/2005/8/layout/cycle3"/>
    <dgm:cxn modelId="{97C0A96B-50AC-4465-9A70-B4AE5040D495}" type="presParOf" srcId="{38047E3C-1605-4D22-92A7-F4E17905E127}" destId="{35D71E45-6D28-435D-9353-EDC567492CE5}" srcOrd="1" destOrd="0" presId="urn:microsoft.com/office/officeart/2005/8/layout/cycle3"/>
    <dgm:cxn modelId="{9D9533D7-46C6-4966-A529-BB50B8AF48EE}" type="presParOf" srcId="{38047E3C-1605-4D22-92A7-F4E17905E127}" destId="{731E2F9C-09CD-4264-AE0F-BD5C1E5CEA7F}" srcOrd="2" destOrd="0" presId="urn:microsoft.com/office/officeart/2005/8/layout/cycle3"/>
    <dgm:cxn modelId="{DBEE9B51-0713-4DFE-990E-294F21B8402C}" type="presParOf" srcId="{38047E3C-1605-4D22-92A7-F4E17905E127}" destId="{F6C4DD9B-5B3E-409F-B7C6-528999EA8838}" srcOrd="3" destOrd="0" presId="urn:microsoft.com/office/officeart/2005/8/layout/cycle3"/>
    <dgm:cxn modelId="{3C73160F-AC79-4B43-83CB-BA497C2FEC4E}" type="presParOf" srcId="{38047E3C-1605-4D22-92A7-F4E17905E127}" destId="{AE6D69A6-3664-4469-A807-78A9BFA4456A}" srcOrd="4" destOrd="0" presId="urn:microsoft.com/office/officeart/2005/8/layout/cycle3"/>
    <dgm:cxn modelId="{6F881DA7-C4CC-4610-B819-313F808E6B89}" type="presParOf" srcId="{38047E3C-1605-4D22-92A7-F4E17905E127}" destId="{E1088E75-2743-4A36-8DB0-F904060991FB}" srcOrd="5" destOrd="0" presId="urn:microsoft.com/office/officeart/2005/8/layout/cycle3"/>
    <dgm:cxn modelId="{94D41279-4A09-47F6-8BB2-3919523A6415}" type="presParOf" srcId="{38047E3C-1605-4D22-92A7-F4E17905E127}" destId="{54D7DDE4-BCB6-4410-846F-ECFA458DC7C2}" srcOrd="6" destOrd="0" presId="urn:microsoft.com/office/officeart/2005/8/layout/cycle3"/>
    <dgm:cxn modelId="{25C77EA1-C7AF-4DF2-BEDF-6075E7E356C2}" type="presParOf" srcId="{38047E3C-1605-4D22-92A7-F4E17905E127}" destId="{FFD2AD4A-36B4-49C8-AFF0-0B8ED5E4F85E}" srcOrd="7" destOrd="0" presId="urn:microsoft.com/office/officeart/2005/8/layout/cycle3"/>
    <dgm:cxn modelId="{16A49E32-42DB-4D1D-A631-822E8C1A57FB}" type="presParOf" srcId="{38047E3C-1605-4D22-92A7-F4E17905E127}" destId="{E1A23B84-9914-4516-9976-9CE42DDFA465}" srcOrd="8" destOrd="0" presId="urn:microsoft.com/office/officeart/2005/8/layout/cycle3"/>
    <dgm:cxn modelId="{75F77BEF-B4B0-4FA9-BF45-113137CE6859}" type="presParOf" srcId="{38047E3C-1605-4D22-92A7-F4E17905E127}" destId="{A90B358A-C4BF-4961-898D-48A3251A7645}" srcOrd="9" destOrd="0" presId="urn:microsoft.com/office/officeart/2005/8/layout/cycle3"/>
    <dgm:cxn modelId="{80EA0D44-5BC2-46A9-942D-B0EB4885992F}" type="presParOf" srcId="{38047E3C-1605-4D22-92A7-F4E17905E127}" destId="{68196E10-4AF2-45EA-9175-86CBE87409FB}" srcOrd="10" destOrd="0" presId="urn:microsoft.com/office/officeart/2005/8/layout/cycle3"/>
    <dgm:cxn modelId="{8FB8ABFE-E0B5-446A-91A3-BE99272BE859}" type="presParOf" srcId="{38047E3C-1605-4D22-92A7-F4E17905E127}" destId="{ED42D130-84D8-47EA-83DB-69FFF272A9F5}" srcOrd="11" destOrd="0" presId="urn:microsoft.com/office/officeart/2005/8/layout/cycle3"/>
  </dgm:cxnLst>
  <dgm:bg>
    <a:solidFill>
      <a:schemeClr val="bg1">
        <a:lumMod val="95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6C4395-A7AD-4D0A-BF8F-928EC02E7873}" type="doc">
      <dgm:prSet loTypeId="urn:microsoft.com/office/officeart/2005/8/layout/vList5" loCatId="list" qsTypeId="urn:microsoft.com/office/officeart/2005/8/quickstyle/simple3" qsCatId="simple" csTypeId="urn:microsoft.com/office/officeart/2005/8/colors/accent1_2" csCatId="accent1" phldr="1"/>
      <dgm:spPr/>
      <dgm:t>
        <a:bodyPr/>
        <a:lstStyle/>
        <a:p>
          <a:pPr rtl="1"/>
          <a:endParaRPr lang="ar-SA"/>
        </a:p>
      </dgm:t>
    </dgm:pt>
    <dgm:pt modelId="{AC58A722-46DF-4555-9765-B64690A161C0}">
      <dgm:prSet phldrT="[Text]"/>
      <dgm:spPr/>
      <dgm:t>
        <a:bodyPr/>
        <a:lstStyle/>
        <a:p>
          <a:pPr rtl="1"/>
          <a:r>
            <a:rPr lang="ar-SA" dirty="0" smtClean="0"/>
            <a:t>المحور الأول: الطريق نحو الاستقلال</a:t>
          </a:r>
          <a:endParaRPr lang="ar-SA" dirty="0"/>
        </a:p>
      </dgm:t>
    </dgm:pt>
    <dgm:pt modelId="{178AA9C4-ECAA-46B6-87A2-82385A81FEA9}" type="parTrans" cxnId="{7C4F20B9-3E7F-46E7-9309-51D0C9509F1E}">
      <dgm:prSet/>
      <dgm:spPr/>
      <dgm:t>
        <a:bodyPr/>
        <a:lstStyle/>
        <a:p>
          <a:pPr rtl="1"/>
          <a:endParaRPr lang="ar-SA"/>
        </a:p>
      </dgm:t>
    </dgm:pt>
    <dgm:pt modelId="{DF17E59D-0FDE-4212-898A-7BC3386BC04D}" type="sibTrans" cxnId="{7C4F20B9-3E7F-46E7-9309-51D0C9509F1E}">
      <dgm:prSet/>
      <dgm:spPr/>
      <dgm:t>
        <a:bodyPr/>
        <a:lstStyle/>
        <a:p>
          <a:pPr rtl="1"/>
          <a:endParaRPr lang="ar-SA"/>
        </a:p>
      </dgm:t>
    </dgm:pt>
    <dgm:pt modelId="{78C35F62-FB7C-4732-A7D6-5C51108AD501}">
      <dgm:prSet phldrT="[Text]"/>
      <dgm:spPr/>
      <dgm:t>
        <a:bodyPr/>
        <a:lstStyle/>
        <a:p>
          <a:pPr rtl="1"/>
          <a:r>
            <a:rPr lang="ar-SA" dirty="0" smtClean="0"/>
            <a:t>ثلاثة أولويات وطنية</a:t>
          </a:r>
          <a:endParaRPr lang="ar-SA" dirty="0"/>
        </a:p>
      </dgm:t>
    </dgm:pt>
    <dgm:pt modelId="{CFCACCC1-686D-4A69-A92B-55967F1BAC9D}" type="parTrans" cxnId="{6249881A-7E05-4F7C-91E9-59C6CA416C0D}">
      <dgm:prSet/>
      <dgm:spPr/>
      <dgm:t>
        <a:bodyPr/>
        <a:lstStyle/>
        <a:p>
          <a:pPr rtl="1"/>
          <a:endParaRPr lang="ar-SA"/>
        </a:p>
      </dgm:t>
    </dgm:pt>
    <dgm:pt modelId="{19FC1A2C-E816-40DF-AC8C-49BF14EF4C07}" type="sibTrans" cxnId="{6249881A-7E05-4F7C-91E9-59C6CA416C0D}">
      <dgm:prSet/>
      <dgm:spPr/>
      <dgm:t>
        <a:bodyPr/>
        <a:lstStyle/>
        <a:p>
          <a:pPr rtl="1"/>
          <a:endParaRPr lang="ar-SA"/>
        </a:p>
      </dgm:t>
    </dgm:pt>
    <dgm:pt modelId="{29DB3009-0558-4E4D-8125-716E0E19EA81}">
      <dgm:prSet phldrT="[Text]"/>
      <dgm:spPr/>
      <dgm:t>
        <a:bodyPr/>
        <a:lstStyle/>
        <a:p>
          <a:pPr rtl="1"/>
          <a:r>
            <a:rPr lang="ar-SA" dirty="0" smtClean="0"/>
            <a:t>المحور الثاني: الإصلاح وتحسين جودة الخدمات العامة</a:t>
          </a:r>
          <a:endParaRPr lang="ar-SA" dirty="0"/>
        </a:p>
      </dgm:t>
    </dgm:pt>
    <dgm:pt modelId="{CF6F1FC6-2089-45B5-AA4E-75C3DFD1461C}" type="parTrans" cxnId="{6AF3119B-099E-45EF-AE5A-6ED9953CB2C4}">
      <dgm:prSet/>
      <dgm:spPr/>
      <dgm:t>
        <a:bodyPr/>
        <a:lstStyle/>
        <a:p>
          <a:pPr rtl="1"/>
          <a:endParaRPr lang="ar-SA"/>
        </a:p>
      </dgm:t>
    </dgm:pt>
    <dgm:pt modelId="{7A18A652-5B18-4F17-A094-09ABDE60A9F2}" type="sibTrans" cxnId="{6AF3119B-099E-45EF-AE5A-6ED9953CB2C4}">
      <dgm:prSet/>
      <dgm:spPr/>
      <dgm:t>
        <a:bodyPr/>
        <a:lstStyle/>
        <a:p>
          <a:pPr rtl="1"/>
          <a:endParaRPr lang="ar-SA"/>
        </a:p>
      </dgm:t>
    </dgm:pt>
    <dgm:pt modelId="{D830C5B5-C3DE-452B-8DDE-28F968B9285A}">
      <dgm:prSet phldrT="[Text]"/>
      <dgm:spPr/>
      <dgm:t>
        <a:bodyPr/>
        <a:lstStyle/>
        <a:p>
          <a:pPr rtl="1"/>
          <a:r>
            <a:rPr lang="ar-SA" dirty="0" err="1" smtClean="0"/>
            <a:t>أولويتين</a:t>
          </a:r>
          <a:r>
            <a:rPr lang="ar-SA" dirty="0" smtClean="0"/>
            <a:t> وطنيتين</a:t>
          </a:r>
          <a:endParaRPr lang="ar-SA" dirty="0"/>
        </a:p>
      </dgm:t>
    </dgm:pt>
    <dgm:pt modelId="{CCD8C8C0-E3D3-43FA-A2B8-14E39BA29ADB}" type="parTrans" cxnId="{A5F1509F-BEF0-4BF4-A47B-76F6EB1C69B4}">
      <dgm:prSet/>
      <dgm:spPr/>
      <dgm:t>
        <a:bodyPr/>
        <a:lstStyle/>
        <a:p>
          <a:pPr rtl="1"/>
          <a:endParaRPr lang="ar-SA"/>
        </a:p>
      </dgm:t>
    </dgm:pt>
    <dgm:pt modelId="{BF0E606F-0032-43A1-A596-27F4EABAF11B}" type="sibTrans" cxnId="{A5F1509F-BEF0-4BF4-A47B-76F6EB1C69B4}">
      <dgm:prSet/>
      <dgm:spPr/>
      <dgm:t>
        <a:bodyPr/>
        <a:lstStyle/>
        <a:p>
          <a:pPr rtl="1"/>
          <a:endParaRPr lang="ar-SA"/>
        </a:p>
      </dgm:t>
    </dgm:pt>
    <dgm:pt modelId="{BA0154F3-066D-4C50-AD2A-3BF6F48B0FC4}">
      <dgm:prSet phldrT="[Text]"/>
      <dgm:spPr/>
      <dgm:t>
        <a:bodyPr/>
        <a:lstStyle/>
        <a:p>
          <a:pPr rtl="1"/>
          <a:r>
            <a:rPr lang="ar-SA" dirty="0" smtClean="0"/>
            <a:t>المحور الثالث: التنمية المستدامة</a:t>
          </a:r>
          <a:endParaRPr lang="ar-SA" dirty="0"/>
        </a:p>
      </dgm:t>
    </dgm:pt>
    <dgm:pt modelId="{5084D2F3-F7B3-47CB-B065-D9B5D11D1F02}" type="parTrans" cxnId="{C9FFC2E0-8827-4D6C-AC9B-21238E88E05F}">
      <dgm:prSet/>
      <dgm:spPr/>
      <dgm:t>
        <a:bodyPr/>
        <a:lstStyle/>
        <a:p>
          <a:pPr rtl="1"/>
          <a:endParaRPr lang="ar-SA"/>
        </a:p>
      </dgm:t>
    </dgm:pt>
    <dgm:pt modelId="{9DFF2127-0657-4B22-88CD-C95AC1ADBABE}" type="sibTrans" cxnId="{C9FFC2E0-8827-4D6C-AC9B-21238E88E05F}">
      <dgm:prSet/>
      <dgm:spPr/>
      <dgm:t>
        <a:bodyPr/>
        <a:lstStyle/>
        <a:p>
          <a:pPr rtl="1"/>
          <a:endParaRPr lang="ar-SA"/>
        </a:p>
      </dgm:t>
    </dgm:pt>
    <dgm:pt modelId="{9B7575FB-F051-4395-950D-81FE67D2E68B}">
      <dgm:prSet phldrT="[Text]"/>
      <dgm:spPr/>
      <dgm:t>
        <a:bodyPr/>
        <a:lstStyle/>
        <a:p>
          <a:pPr rtl="1"/>
          <a:r>
            <a:rPr lang="ar-SA" dirty="0" smtClean="0"/>
            <a:t>خمس أولويات وطنية</a:t>
          </a:r>
          <a:endParaRPr lang="ar-SA" dirty="0"/>
        </a:p>
      </dgm:t>
    </dgm:pt>
    <dgm:pt modelId="{C3E04CED-C3B2-46B0-8426-E342AF66F1B1}" type="parTrans" cxnId="{C579FC04-DB8D-49B4-8631-ED2B1951F3AD}">
      <dgm:prSet/>
      <dgm:spPr/>
      <dgm:t>
        <a:bodyPr/>
        <a:lstStyle/>
        <a:p>
          <a:pPr rtl="1"/>
          <a:endParaRPr lang="ar-SA"/>
        </a:p>
      </dgm:t>
    </dgm:pt>
    <dgm:pt modelId="{E8FE7614-B84D-466C-8375-E6D1914D3925}" type="sibTrans" cxnId="{C579FC04-DB8D-49B4-8631-ED2B1951F3AD}">
      <dgm:prSet/>
      <dgm:spPr/>
      <dgm:t>
        <a:bodyPr/>
        <a:lstStyle/>
        <a:p>
          <a:pPr rtl="1"/>
          <a:endParaRPr lang="ar-SA"/>
        </a:p>
      </dgm:t>
    </dgm:pt>
    <dgm:pt modelId="{1A2721C8-DC11-4C3C-B72C-3BB9964C531E}">
      <dgm:prSet phldrT="[Text]"/>
      <dgm:spPr/>
      <dgm:t>
        <a:bodyPr/>
        <a:lstStyle/>
        <a:p>
          <a:pPr rtl="1"/>
          <a:r>
            <a:rPr lang="ar-SA" dirty="0" smtClean="0"/>
            <a:t>ست سياسات وطنية</a:t>
          </a:r>
          <a:endParaRPr lang="ar-SA" dirty="0"/>
        </a:p>
      </dgm:t>
    </dgm:pt>
    <dgm:pt modelId="{6F0863FB-485C-4A2F-8975-859996508874}" type="parTrans" cxnId="{684DCA05-58F2-421D-AC1C-F1F34320D0A3}">
      <dgm:prSet/>
      <dgm:spPr/>
    </dgm:pt>
    <dgm:pt modelId="{1BE23CAB-1E58-4D14-A41E-C4B0D53A428F}" type="sibTrans" cxnId="{684DCA05-58F2-421D-AC1C-F1F34320D0A3}">
      <dgm:prSet/>
      <dgm:spPr/>
    </dgm:pt>
    <dgm:pt modelId="{2F47346E-994A-4FEC-BFB3-8635B956064B}">
      <dgm:prSet phldrT="[Text]"/>
      <dgm:spPr/>
      <dgm:t>
        <a:bodyPr/>
        <a:lstStyle/>
        <a:p>
          <a:pPr rtl="1"/>
          <a:r>
            <a:rPr lang="ar-SA" dirty="0" smtClean="0"/>
            <a:t>أربع سياسات وطنية </a:t>
          </a:r>
          <a:endParaRPr lang="ar-SA" dirty="0"/>
        </a:p>
      </dgm:t>
    </dgm:pt>
    <dgm:pt modelId="{A2DB2E83-0706-4D76-9DC0-500B6F16D06E}" type="parTrans" cxnId="{54F1AC0B-19FD-440A-A50D-87484A578DD7}">
      <dgm:prSet/>
      <dgm:spPr/>
    </dgm:pt>
    <dgm:pt modelId="{3208BEAB-E58F-4E89-9A2A-59D17E60B445}" type="sibTrans" cxnId="{54F1AC0B-19FD-440A-A50D-87484A578DD7}">
      <dgm:prSet/>
      <dgm:spPr/>
    </dgm:pt>
    <dgm:pt modelId="{3E99A61A-62FA-49AB-A6C5-2366C73564D2}">
      <dgm:prSet phldrT="[Text]"/>
      <dgm:spPr/>
      <dgm:t>
        <a:bodyPr/>
        <a:lstStyle/>
        <a:p>
          <a:pPr rtl="1"/>
          <a:r>
            <a:rPr lang="ar-SA" dirty="0" smtClean="0"/>
            <a:t>تسعة عشر سياسة وطنية</a:t>
          </a:r>
          <a:endParaRPr lang="ar-SA" dirty="0"/>
        </a:p>
      </dgm:t>
    </dgm:pt>
    <dgm:pt modelId="{222EB396-21FE-4E69-B2E6-1766C995E0DE}" type="parTrans" cxnId="{B42480C1-E608-4AD0-ABC7-E73BF8D868EA}">
      <dgm:prSet/>
      <dgm:spPr/>
    </dgm:pt>
    <dgm:pt modelId="{052ACBB5-EA02-4E00-9742-7C59F167EB5E}" type="sibTrans" cxnId="{B42480C1-E608-4AD0-ABC7-E73BF8D868EA}">
      <dgm:prSet/>
      <dgm:spPr/>
    </dgm:pt>
    <dgm:pt modelId="{6A66EEDA-0683-4D76-839F-58C9C41E4F0A}" type="pres">
      <dgm:prSet presAssocID="{226C4395-A7AD-4D0A-BF8F-928EC02E7873}" presName="Name0" presStyleCnt="0">
        <dgm:presLayoutVars>
          <dgm:dir val="rev"/>
          <dgm:animLvl val="lvl"/>
          <dgm:resizeHandles val="exact"/>
        </dgm:presLayoutVars>
      </dgm:prSet>
      <dgm:spPr/>
      <dgm:t>
        <a:bodyPr/>
        <a:lstStyle/>
        <a:p>
          <a:pPr rtl="1"/>
          <a:endParaRPr lang="ar-SA"/>
        </a:p>
      </dgm:t>
    </dgm:pt>
    <dgm:pt modelId="{2CCFFE59-F72A-49A4-9096-9AF29294D86D}" type="pres">
      <dgm:prSet presAssocID="{AC58A722-46DF-4555-9765-B64690A161C0}" presName="linNode" presStyleCnt="0"/>
      <dgm:spPr/>
    </dgm:pt>
    <dgm:pt modelId="{471DC6F6-6DEB-4001-AD7B-F7EE2EB6B62C}" type="pres">
      <dgm:prSet presAssocID="{AC58A722-46DF-4555-9765-B64690A161C0}" presName="parentText" presStyleLbl="node1" presStyleIdx="0" presStyleCnt="3">
        <dgm:presLayoutVars>
          <dgm:chMax val="1"/>
          <dgm:bulletEnabled val="1"/>
        </dgm:presLayoutVars>
      </dgm:prSet>
      <dgm:spPr/>
      <dgm:t>
        <a:bodyPr/>
        <a:lstStyle/>
        <a:p>
          <a:pPr rtl="1"/>
          <a:endParaRPr lang="ar-SA"/>
        </a:p>
      </dgm:t>
    </dgm:pt>
    <dgm:pt modelId="{0396B145-2006-4149-BCE7-A32F3BDF73A4}" type="pres">
      <dgm:prSet presAssocID="{AC58A722-46DF-4555-9765-B64690A161C0}" presName="descendantText" presStyleLbl="alignAccFollowNode1" presStyleIdx="0" presStyleCnt="3">
        <dgm:presLayoutVars>
          <dgm:bulletEnabled val="1"/>
        </dgm:presLayoutVars>
      </dgm:prSet>
      <dgm:spPr/>
      <dgm:t>
        <a:bodyPr/>
        <a:lstStyle/>
        <a:p>
          <a:pPr rtl="1"/>
          <a:endParaRPr lang="ar-SA"/>
        </a:p>
      </dgm:t>
    </dgm:pt>
    <dgm:pt modelId="{EEB9B128-465A-4248-8E83-E579233137B3}" type="pres">
      <dgm:prSet presAssocID="{DF17E59D-0FDE-4212-898A-7BC3386BC04D}" presName="sp" presStyleCnt="0"/>
      <dgm:spPr/>
    </dgm:pt>
    <dgm:pt modelId="{06253E1E-1454-43BA-8C9A-E73A1B7174B5}" type="pres">
      <dgm:prSet presAssocID="{29DB3009-0558-4E4D-8125-716E0E19EA81}" presName="linNode" presStyleCnt="0"/>
      <dgm:spPr/>
    </dgm:pt>
    <dgm:pt modelId="{E2BAB89D-186E-4E45-92DE-F9B40258C7C7}" type="pres">
      <dgm:prSet presAssocID="{29DB3009-0558-4E4D-8125-716E0E19EA81}" presName="parentText" presStyleLbl="node1" presStyleIdx="1" presStyleCnt="3">
        <dgm:presLayoutVars>
          <dgm:chMax val="1"/>
          <dgm:bulletEnabled val="1"/>
        </dgm:presLayoutVars>
      </dgm:prSet>
      <dgm:spPr/>
      <dgm:t>
        <a:bodyPr/>
        <a:lstStyle/>
        <a:p>
          <a:pPr rtl="1"/>
          <a:endParaRPr lang="ar-SA"/>
        </a:p>
      </dgm:t>
    </dgm:pt>
    <dgm:pt modelId="{4EDC8547-39C6-46A8-B580-B57911FD4051}" type="pres">
      <dgm:prSet presAssocID="{29DB3009-0558-4E4D-8125-716E0E19EA81}" presName="descendantText" presStyleLbl="alignAccFollowNode1" presStyleIdx="1" presStyleCnt="3">
        <dgm:presLayoutVars>
          <dgm:bulletEnabled val="1"/>
        </dgm:presLayoutVars>
      </dgm:prSet>
      <dgm:spPr/>
      <dgm:t>
        <a:bodyPr/>
        <a:lstStyle/>
        <a:p>
          <a:pPr rtl="1"/>
          <a:endParaRPr lang="ar-SA"/>
        </a:p>
      </dgm:t>
    </dgm:pt>
    <dgm:pt modelId="{4A618438-E61E-4CEB-960A-23622DAF72F4}" type="pres">
      <dgm:prSet presAssocID="{7A18A652-5B18-4F17-A094-09ABDE60A9F2}" presName="sp" presStyleCnt="0"/>
      <dgm:spPr/>
    </dgm:pt>
    <dgm:pt modelId="{93E80CF7-3734-400F-BEFB-006FD4E99601}" type="pres">
      <dgm:prSet presAssocID="{BA0154F3-066D-4C50-AD2A-3BF6F48B0FC4}" presName="linNode" presStyleCnt="0"/>
      <dgm:spPr/>
    </dgm:pt>
    <dgm:pt modelId="{9D9E5E63-CE6D-4C10-9008-6A948DEBDE3C}" type="pres">
      <dgm:prSet presAssocID="{BA0154F3-066D-4C50-AD2A-3BF6F48B0FC4}" presName="parentText" presStyleLbl="node1" presStyleIdx="2" presStyleCnt="3">
        <dgm:presLayoutVars>
          <dgm:chMax val="1"/>
          <dgm:bulletEnabled val="1"/>
        </dgm:presLayoutVars>
      </dgm:prSet>
      <dgm:spPr/>
      <dgm:t>
        <a:bodyPr/>
        <a:lstStyle/>
        <a:p>
          <a:pPr rtl="1"/>
          <a:endParaRPr lang="ar-SA"/>
        </a:p>
      </dgm:t>
    </dgm:pt>
    <dgm:pt modelId="{32335375-D54B-47CB-BEE0-579C19D10242}" type="pres">
      <dgm:prSet presAssocID="{BA0154F3-066D-4C50-AD2A-3BF6F48B0FC4}" presName="descendantText" presStyleLbl="alignAccFollowNode1" presStyleIdx="2" presStyleCnt="3">
        <dgm:presLayoutVars>
          <dgm:bulletEnabled val="1"/>
        </dgm:presLayoutVars>
      </dgm:prSet>
      <dgm:spPr/>
      <dgm:t>
        <a:bodyPr/>
        <a:lstStyle/>
        <a:p>
          <a:pPr rtl="1"/>
          <a:endParaRPr lang="ar-SA"/>
        </a:p>
      </dgm:t>
    </dgm:pt>
  </dgm:ptLst>
  <dgm:cxnLst>
    <dgm:cxn modelId="{6249881A-7E05-4F7C-91E9-59C6CA416C0D}" srcId="{AC58A722-46DF-4555-9765-B64690A161C0}" destId="{78C35F62-FB7C-4732-A7D6-5C51108AD501}" srcOrd="0" destOrd="0" parTransId="{CFCACCC1-686D-4A69-A92B-55967F1BAC9D}" sibTransId="{19FC1A2C-E816-40DF-AC8C-49BF14EF4C07}"/>
    <dgm:cxn modelId="{C9FFC2E0-8827-4D6C-AC9B-21238E88E05F}" srcId="{226C4395-A7AD-4D0A-BF8F-928EC02E7873}" destId="{BA0154F3-066D-4C50-AD2A-3BF6F48B0FC4}" srcOrd="2" destOrd="0" parTransId="{5084D2F3-F7B3-47CB-B065-D9B5D11D1F02}" sibTransId="{9DFF2127-0657-4B22-88CD-C95AC1ADBABE}"/>
    <dgm:cxn modelId="{6E2C1F15-06A7-411A-9752-B3869244665B}" type="presOf" srcId="{29DB3009-0558-4E4D-8125-716E0E19EA81}" destId="{E2BAB89D-186E-4E45-92DE-F9B40258C7C7}" srcOrd="0" destOrd="0" presId="urn:microsoft.com/office/officeart/2005/8/layout/vList5"/>
    <dgm:cxn modelId="{7C4F20B9-3E7F-46E7-9309-51D0C9509F1E}" srcId="{226C4395-A7AD-4D0A-BF8F-928EC02E7873}" destId="{AC58A722-46DF-4555-9765-B64690A161C0}" srcOrd="0" destOrd="0" parTransId="{178AA9C4-ECAA-46B6-87A2-82385A81FEA9}" sibTransId="{DF17E59D-0FDE-4212-898A-7BC3386BC04D}"/>
    <dgm:cxn modelId="{85F90483-6757-4F30-9009-A995A2A90199}" type="presOf" srcId="{D830C5B5-C3DE-452B-8DDE-28F968B9285A}" destId="{4EDC8547-39C6-46A8-B580-B57911FD4051}" srcOrd="0" destOrd="0" presId="urn:microsoft.com/office/officeart/2005/8/layout/vList5"/>
    <dgm:cxn modelId="{85CD9FC4-6BFF-4CB4-AABB-264AC511FE93}" type="presOf" srcId="{1A2721C8-DC11-4C3C-B72C-3BB9964C531E}" destId="{0396B145-2006-4149-BCE7-A32F3BDF73A4}" srcOrd="0" destOrd="1" presId="urn:microsoft.com/office/officeart/2005/8/layout/vList5"/>
    <dgm:cxn modelId="{C579FC04-DB8D-49B4-8631-ED2B1951F3AD}" srcId="{BA0154F3-066D-4C50-AD2A-3BF6F48B0FC4}" destId="{9B7575FB-F051-4395-950D-81FE67D2E68B}" srcOrd="0" destOrd="0" parTransId="{C3E04CED-C3B2-46B0-8426-E342AF66F1B1}" sibTransId="{E8FE7614-B84D-466C-8375-E6D1914D3925}"/>
    <dgm:cxn modelId="{63939C8A-5835-47EA-BB84-6430E4504FFF}" type="presOf" srcId="{78C35F62-FB7C-4732-A7D6-5C51108AD501}" destId="{0396B145-2006-4149-BCE7-A32F3BDF73A4}" srcOrd="0" destOrd="0" presId="urn:microsoft.com/office/officeart/2005/8/layout/vList5"/>
    <dgm:cxn modelId="{A5F1509F-BEF0-4BF4-A47B-76F6EB1C69B4}" srcId="{29DB3009-0558-4E4D-8125-716E0E19EA81}" destId="{D830C5B5-C3DE-452B-8DDE-28F968B9285A}" srcOrd="0" destOrd="0" parTransId="{CCD8C8C0-E3D3-43FA-A2B8-14E39BA29ADB}" sibTransId="{BF0E606F-0032-43A1-A596-27F4EABAF11B}"/>
    <dgm:cxn modelId="{6F366E9C-BE6F-4A32-8E8A-83EF18A0B0FD}" type="presOf" srcId="{BA0154F3-066D-4C50-AD2A-3BF6F48B0FC4}" destId="{9D9E5E63-CE6D-4C10-9008-6A948DEBDE3C}" srcOrd="0" destOrd="0" presId="urn:microsoft.com/office/officeart/2005/8/layout/vList5"/>
    <dgm:cxn modelId="{D13633CC-8E30-4EBC-B5F0-E7D413179724}" type="presOf" srcId="{9B7575FB-F051-4395-950D-81FE67D2E68B}" destId="{32335375-D54B-47CB-BEE0-579C19D10242}" srcOrd="0" destOrd="0" presId="urn:microsoft.com/office/officeart/2005/8/layout/vList5"/>
    <dgm:cxn modelId="{684DCA05-58F2-421D-AC1C-F1F34320D0A3}" srcId="{AC58A722-46DF-4555-9765-B64690A161C0}" destId="{1A2721C8-DC11-4C3C-B72C-3BB9964C531E}" srcOrd="1" destOrd="0" parTransId="{6F0863FB-485C-4A2F-8975-859996508874}" sibTransId="{1BE23CAB-1E58-4D14-A41E-C4B0D53A428F}"/>
    <dgm:cxn modelId="{54F1AC0B-19FD-440A-A50D-87484A578DD7}" srcId="{29DB3009-0558-4E4D-8125-716E0E19EA81}" destId="{2F47346E-994A-4FEC-BFB3-8635B956064B}" srcOrd="1" destOrd="0" parTransId="{A2DB2E83-0706-4D76-9DC0-500B6F16D06E}" sibTransId="{3208BEAB-E58F-4E89-9A2A-59D17E60B445}"/>
    <dgm:cxn modelId="{2153CD68-4DEC-4DE4-B8B4-D9FC483CAF0D}" type="presOf" srcId="{3E99A61A-62FA-49AB-A6C5-2366C73564D2}" destId="{32335375-D54B-47CB-BEE0-579C19D10242}" srcOrd="0" destOrd="1" presId="urn:microsoft.com/office/officeart/2005/8/layout/vList5"/>
    <dgm:cxn modelId="{118C42EA-CC01-4265-9684-C9935D4C3D61}" type="presOf" srcId="{AC58A722-46DF-4555-9765-B64690A161C0}" destId="{471DC6F6-6DEB-4001-AD7B-F7EE2EB6B62C}" srcOrd="0" destOrd="0" presId="urn:microsoft.com/office/officeart/2005/8/layout/vList5"/>
    <dgm:cxn modelId="{5B8B4C75-34CE-4FD8-8251-DACC8F904221}" type="presOf" srcId="{2F47346E-994A-4FEC-BFB3-8635B956064B}" destId="{4EDC8547-39C6-46A8-B580-B57911FD4051}" srcOrd="0" destOrd="1" presId="urn:microsoft.com/office/officeart/2005/8/layout/vList5"/>
    <dgm:cxn modelId="{D1946F0D-D47D-4658-9AFD-68DEBD53ED24}" type="presOf" srcId="{226C4395-A7AD-4D0A-BF8F-928EC02E7873}" destId="{6A66EEDA-0683-4D76-839F-58C9C41E4F0A}" srcOrd="0" destOrd="0" presId="urn:microsoft.com/office/officeart/2005/8/layout/vList5"/>
    <dgm:cxn modelId="{B42480C1-E608-4AD0-ABC7-E73BF8D868EA}" srcId="{BA0154F3-066D-4C50-AD2A-3BF6F48B0FC4}" destId="{3E99A61A-62FA-49AB-A6C5-2366C73564D2}" srcOrd="1" destOrd="0" parTransId="{222EB396-21FE-4E69-B2E6-1766C995E0DE}" sibTransId="{052ACBB5-EA02-4E00-9742-7C59F167EB5E}"/>
    <dgm:cxn modelId="{6AF3119B-099E-45EF-AE5A-6ED9953CB2C4}" srcId="{226C4395-A7AD-4D0A-BF8F-928EC02E7873}" destId="{29DB3009-0558-4E4D-8125-716E0E19EA81}" srcOrd="1" destOrd="0" parTransId="{CF6F1FC6-2089-45B5-AA4E-75C3DFD1461C}" sibTransId="{7A18A652-5B18-4F17-A094-09ABDE60A9F2}"/>
    <dgm:cxn modelId="{09EBE297-8899-4A73-83E7-0C22147405AE}" type="presParOf" srcId="{6A66EEDA-0683-4D76-839F-58C9C41E4F0A}" destId="{2CCFFE59-F72A-49A4-9096-9AF29294D86D}" srcOrd="0" destOrd="0" presId="urn:microsoft.com/office/officeart/2005/8/layout/vList5"/>
    <dgm:cxn modelId="{83616D43-E3D8-4633-9EF9-3B46936C8266}" type="presParOf" srcId="{2CCFFE59-F72A-49A4-9096-9AF29294D86D}" destId="{471DC6F6-6DEB-4001-AD7B-F7EE2EB6B62C}" srcOrd="0" destOrd="0" presId="urn:microsoft.com/office/officeart/2005/8/layout/vList5"/>
    <dgm:cxn modelId="{694702D0-6DDE-40E0-BBF0-3F603EAB39A6}" type="presParOf" srcId="{2CCFFE59-F72A-49A4-9096-9AF29294D86D}" destId="{0396B145-2006-4149-BCE7-A32F3BDF73A4}" srcOrd="1" destOrd="0" presId="urn:microsoft.com/office/officeart/2005/8/layout/vList5"/>
    <dgm:cxn modelId="{C85AC3D0-C14D-4FC1-BEB2-CAD10A4011AC}" type="presParOf" srcId="{6A66EEDA-0683-4D76-839F-58C9C41E4F0A}" destId="{EEB9B128-465A-4248-8E83-E579233137B3}" srcOrd="1" destOrd="0" presId="urn:microsoft.com/office/officeart/2005/8/layout/vList5"/>
    <dgm:cxn modelId="{FC92B0EE-AE0E-494E-A499-CD3DD8080D0B}" type="presParOf" srcId="{6A66EEDA-0683-4D76-839F-58C9C41E4F0A}" destId="{06253E1E-1454-43BA-8C9A-E73A1B7174B5}" srcOrd="2" destOrd="0" presId="urn:microsoft.com/office/officeart/2005/8/layout/vList5"/>
    <dgm:cxn modelId="{474E411B-E37B-4729-A954-88711DA3A787}" type="presParOf" srcId="{06253E1E-1454-43BA-8C9A-E73A1B7174B5}" destId="{E2BAB89D-186E-4E45-92DE-F9B40258C7C7}" srcOrd="0" destOrd="0" presId="urn:microsoft.com/office/officeart/2005/8/layout/vList5"/>
    <dgm:cxn modelId="{879D9F78-7D4A-45F9-9DE7-A607A392EB5B}" type="presParOf" srcId="{06253E1E-1454-43BA-8C9A-E73A1B7174B5}" destId="{4EDC8547-39C6-46A8-B580-B57911FD4051}" srcOrd="1" destOrd="0" presId="urn:microsoft.com/office/officeart/2005/8/layout/vList5"/>
    <dgm:cxn modelId="{4010BE45-6A2B-4D7B-8BEE-2B2CF33F1DC6}" type="presParOf" srcId="{6A66EEDA-0683-4D76-839F-58C9C41E4F0A}" destId="{4A618438-E61E-4CEB-960A-23622DAF72F4}" srcOrd="3" destOrd="0" presId="urn:microsoft.com/office/officeart/2005/8/layout/vList5"/>
    <dgm:cxn modelId="{1D1EA1F1-69BF-42EC-8AA8-39E9BEAF30E9}" type="presParOf" srcId="{6A66EEDA-0683-4D76-839F-58C9C41E4F0A}" destId="{93E80CF7-3734-400F-BEFB-006FD4E99601}" srcOrd="4" destOrd="0" presId="urn:microsoft.com/office/officeart/2005/8/layout/vList5"/>
    <dgm:cxn modelId="{9A34EDD8-B194-4884-96BD-75958B9C1F4A}" type="presParOf" srcId="{93E80CF7-3734-400F-BEFB-006FD4E99601}" destId="{9D9E5E63-CE6D-4C10-9008-6A948DEBDE3C}" srcOrd="0" destOrd="0" presId="urn:microsoft.com/office/officeart/2005/8/layout/vList5"/>
    <dgm:cxn modelId="{57083333-C87E-47D8-9B98-75A2F2063877}" type="presParOf" srcId="{93E80CF7-3734-400F-BEFB-006FD4E99601}" destId="{32335375-D54B-47CB-BEE0-579C19D10242}"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E7FF6C3-7E7F-4739-8DCD-AA24EFA22955}"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pPr rtl="1"/>
          <a:endParaRPr lang="ar-SA"/>
        </a:p>
      </dgm:t>
    </dgm:pt>
    <dgm:pt modelId="{45B24B11-874F-454E-8575-ECD7F6AB0011}">
      <dgm:prSet phldrT="[Text]"/>
      <dgm:spPr>
        <a:ln>
          <a:solidFill>
            <a:srgbClr val="00B0F0"/>
          </a:solidFill>
        </a:ln>
      </dgm:spPr>
      <dgm:t>
        <a:bodyPr/>
        <a:lstStyle/>
        <a:p>
          <a:pPr rtl="1"/>
          <a:r>
            <a:rPr lang="ar-SA" dirty="0" smtClean="0"/>
            <a:t>الهدف 16</a:t>
          </a:r>
        </a:p>
        <a:p>
          <a:pPr rtl="1"/>
          <a:r>
            <a:rPr lang="ar-SA" dirty="0" smtClean="0"/>
            <a:t>(</a:t>
          </a:r>
          <a:r>
            <a:rPr lang="ar-SA" dirty="0" smtClean="0">
              <a:solidFill>
                <a:srgbClr val="FF0000"/>
              </a:solidFill>
            </a:rPr>
            <a:t>23</a:t>
          </a:r>
          <a:r>
            <a:rPr lang="ar-SA" dirty="0" smtClean="0"/>
            <a:t>) مؤشر</a:t>
          </a:r>
          <a:endParaRPr lang="ar-SA" dirty="0"/>
        </a:p>
      </dgm:t>
    </dgm:pt>
    <dgm:pt modelId="{A9D07B89-8A37-4568-B94D-32F50B0FF4DF}" type="parTrans" cxnId="{0374F6FB-C5A5-48E9-A9AA-CF87063CAAA0}">
      <dgm:prSet/>
      <dgm:spPr/>
      <dgm:t>
        <a:bodyPr/>
        <a:lstStyle/>
        <a:p>
          <a:pPr rtl="1"/>
          <a:endParaRPr lang="ar-SA"/>
        </a:p>
      </dgm:t>
    </dgm:pt>
    <dgm:pt modelId="{93F52945-920C-4089-B3A4-9747D04946C3}" type="sibTrans" cxnId="{0374F6FB-C5A5-48E9-A9AA-CF87063CAAA0}">
      <dgm:prSet/>
      <dgm:spPr/>
      <dgm:t>
        <a:bodyPr/>
        <a:lstStyle/>
        <a:p>
          <a:pPr rtl="1"/>
          <a:endParaRPr lang="ar-SA"/>
        </a:p>
      </dgm:t>
    </dgm:pt>
    <dgm:pt modelId="{6E87C20B-CD49-41A0-A867-C2D1B65A06F9}">
      <dgm:prSet phldrT="[Text]"/>
      <dgm:spPr>
        <a:ln>
          <a:solidFill>
            <a:srgbClr val="00B0F0"/>
          </a:solidFill>
        </a:ln>
      </dgm:spPr>
      <dgm:t>
        <a:bodyPr/>
        <a:lstStyle/>
        <a:p>
          <a:pPr rtl="1"/>
          <a:r>
            <a:rPr lang="ar-SA" dirty="0" smtClean="0"/>
            <a:t>(</a:t>
          </a:r>
          <a:r>
            <a:rPr lang="ar-SA" dirty="0" smtClean="0">
              <a:solidFill>
                <a:srgbClr val="FF0000"/>
              </a:solidFill>
            </a:rPr>
            <a:t>13</a:t>
          </a:r>
          <a:r>
            <a:rPr lang="ar-SA" dirty="0" smtClean="0"/>
            <a:t>) مؤشر متوفر </a:t>
          </a:r>
          <a:endParaRPr lang="ar-SA" dirty="0"/>
        </a:p>
      </dgm:t>
    </dgm:pt>
    <dgm:pt modelId="{CFDB2B58-56EA-400F-BC19-171B99EA1B1B}" type="parTrans" cxnId="{395B68E7-056C-445C-9EDB-A130B9373FF9}">
      <dgm:prSet/>
      <dgm:spPr>
        <a:ln>
          <a:solidFill>
            <a:srgbClr val="00B0F0"/>
          </a:solidFill>
        </a:ln>
      </dgm:spPr>
      <dgm:t>
        <a:bodyPr/>
        <a:lstStyle/>
        <a:p>
          <a:pPr rtl="1"/>
          <a:endParaRPr lang="ar-SA"/>
        </a:p>
      </dgm:t>
    </dgm:pt>
    <dgm:pt modelId="{9CE80EF5-0070-45B4-8212-23D195877445}" type="sibTrans" cxnId="{395B68E7-056C-445C-9EDB-A130B9373FF9}">
      <dgm:prSet/>
      <dgm:spPr/>
      <dgm:t>
        <a:bodyPr/>
        <a:lstStyle/>
        <a:p>
          <a:pPr rtl="1"/>
          <a:endParaRPr lang="ar-SA"/>
        </a:p>
      </dgm:t>
    </dgm:pt>
    <dgm:pt modelId="{8C5F41BB-0379-44CA-B8C8-16774CF6FD7D}">
      <dgm:prSet phldrT="[Text]"/>
      <dgm:spPr>
        <a:ln>
          <a:solidFill>
            <a:srgbClr val="00B0F0"/>
          </a:solidFill>
        </a:ln>
      </dgm:spPr>
      <dgm:t>
        <a:bodyPr/>
        <a:lstStyle/>
        <a:p>
          <a:pPr rtl="1"/>
          <a:r>
            <a:rPr lang="ar-SA" dirty="0" smtClean="0"/>
            <a:t>(</a:t>
          </a:r>
          <a:r>
            <a:rPr lang="ar-SA" dirty="0" smtClean="0">
              <a:solidFill>
                <a:srgbClr val="FF0000"/>
              </a:solidFill>
            </a:rPr>
            <a:t>16</a:t>
          </a:r>
          <a:r>
            <a:rPr lang="ar-SA" dirty="0" smtClean="0"/>
            <a:t>) مؤشر مرتبط بأجندة السياسات الوطنية</a:t>
          </a:r>
          <a:endParaRPr lang="ar-SA" dirty="0"/>
        </a:p>
      </dgm:t>
    </dgm:pt>
    <dgm:pt modelId="{44B54DD8-575A-4042-856B-AAE2F2903560}" type="parTrans" cxnId="{AF5E3EB0-50D6-4A5A-B7CC-0985ACB224C6}">
      <dgm:prSet/>
      <dgm:spPr>
        <a:ln>
          <a:solidFill>
            <a:srgbClr val="00B0F0"/>
          </a:solidFill>
        </a:ln>
      </dgm:spPr>
      <dgm:t>
        <a:bodyPr/>
        <a:lstStyle/>
        <a:p>
          <a:pPr rtl="1"/>
          <a:endParaRPr lang="ar-SA"/>
        </a:p>
      </dgm:t>
    </dgm:pt>
    <dgm:pt modelId="{2D81FFB0-6A38-42C8-8EEC-3C1DEA97DAF1}" type="sibTrans" cxnId="{AF5E3EB0-50D6-4A5A-B7CC-0985ACB224C6}">
      <dgm:prSet/>
      <dgm:spPr/>
      <dgm:t>
        <a:bodyPr/>
        <a:lstStyle/>
        <a:p>
          <a:pPr rtl="1"/>
          <a:endParaRPr lang="ar-SA"/>
        </a:p>
      </dgm:t>
    </dgm:pt>
    <dgm:pt modelId="{A32B1D96-EE63-4843-B333-C896F45A75EC}">
      <dgm:prSet phldrT="[Text]"/>
      <dgm:spPr>
        <a:ln>
          <a:solidFill>
            <a:srgbClr val="00B0F0"/>
          </a:solidFill>
        </a:ln>
      </dgm:spPr>
      <dgm:t>
        <a:bodyPr/>
        <a:lstStyle/>
        <a:p>
          <a:pPr rtl="1"/>
          <a:r>
            <a:rPr lang="ar-SA" dirty="0" smtClean="0"/>
            <a:t>(</a:t>
          </a:r>
          <a:r>
            <a:rPr lang="ar-SA" dirty="0" smtClean="0">
              <a:solidFill>
                <a:srgbClr val="FF0000"/>
              </a:solidFill>
            </a:rPr>
            <a:t>10</a:t>
          </a:r>
          <a:r>
            <a:rPr lang="ar-SA" dirty="0" smtClean="0"/>
            <a:t>) مؤشرات متوفرة</a:t>
          </a:r>
          <a:endParaRPr lang="ar-SA" dirty="0"/>
        </a:p>
      </dgm:t>
    </dgm:pt>
    <dgm:pt modelId="{98FF3BB0-51DB-48DC-B59D-33415F214B92}" type="parTrans" cxnId="{B289DF87-88CC-47CA-A92E-A11ED299F9F9}">
      <dgm:prSet/>
      <dgm:spPr>
        <a:ln>
          <a:solidFill>
            <a:srgbClr val="00B0F0"/>
          </a:solidFill>
        </a:ln>
      </dgm:spPr>
      <dgm:t>
        <a:bodyPr/>
        <a:lstStyle/>
        <a:p>
          <a:pPr rtl="1"/>
          <a:endParaRPr lang="ar-SA"/>
        </a:p>
      </dgm:t>
    </dgm:pt>
    <dgm:pt modelId="{09BA3151-60F2-4930-9324-51AE1AABEC54}" type="sibTrans" cxnId="{B289DF87-88CC-47CA-A92E-A11ED299F9F9}">
      <dgm:prSet/>
      <dgm:spPr/>
      <dgm:t>
        <a:bodyPr/>
        <a:lstStyle/>
        <a:p>
          <a:pPr rtl="1"/>
          <a:endParaRPr lang="ar-SA"/>
        </a:p>
      </dgm:t>
    </dgm:pt>
    <dgm:pt modelId="{0E78CD4E-E24D-49C5-B2D9-A5B35433137E}">
      <dgm:prSet phldrT="[Text]"/>
      <dgm:spPr>
        <a:ln>
          <a:solidFill>
            <a:srgbClr val="00B0F0"/>
          </a:solidFill>
        </a:ln>
      </dgm:spPr>
      <dgm:t>
        <a:bodyPr/>
        <a:lstStyle/>
        <a:p>
          <a:pPr rtl="1"/>
          <a:r>
            <a:rPr lang="ar-SA" dirty="0" smtClean="0"/>
            <a:t>(</a:t>
          </a:r>
          <a:r>
            <a:rPr lang="ar-SA" dirty="0" smtClean="0">
              <a:solidFill>
                <a:srgbClr val="FF0000"/>
              </a:solidFill>
            </a:rPr>
            <a:t>6</a:t>
          </a:r>
          <a:r>
            <a:rPr lang="ar-SA" dirty="0" smtClean="0"/>
            <a:t>) مؤشرات غير متوفرة</a:t>
          </a:r>
          <a:endParaRPr lang="ar-SA" dirty="0"/>
        </a:p>
      </dgm:t>
    </dgm:pt>
    <dgm:pt modelId="{A69B2B8F-328D-43D6-BD66-630677E370AE}" type="parTrans" cxnId="{3A8729DF-9AB3-4724-935A-40C7B02E70FE}">
      <dgm:prSet/>
      <dgm:spPr>
        <a:ln>
          <a:solidFill>
            <a:srgbClr val="00B0F0"/>
          </a:solidFill>
        </a:ln>
      </dgm:spPr>
      <dgm:t>
        <a:bodyPr/>
        <a:lstStyle/>
        <a:p>
          <a:pPr rtl="1"/>
          <a:endParaRPr lang="ar-SA"/>
        </a:p>
      </dgm:t>
    </dgm:pt>
    <dgm:pt modelId="{B25FEC3B-92AE-466A-9E8F-BCD8A3BE352E}" type="sibTrans" cxnId="{3A8729DF-9AB3-4724-935A-40C7B02E70FE}">
      <dgm:prSet/>
      <dgm:spPr/>
      <dgm:t>
        <a:bodyPr/>
        <a:lstStyle/>
        <a:p>
          <a:pPr rtl="1"/>
          <a:endParaRPr lang="ar-SA"/>
        </a:p>
      </dgm:t>
    </dgm:pt>
    <dgm:pt modelId="{DE752A37-845B-490A-AAC6-48533C7D7B7E}" type="pres">
      <dgm:prSet presAssocID="{6E7FF6C3-7E7F-4739-8DCD-AA24EFA22955}" presName="diagram" presStyleCnt="0">
        <dgm:presLayoutVars>
          <dgm:chPref val="1"/>
          <dgm:dir val="rev"/>
          <dgm:animOne val="branch"/>
          <dgm:animLvl val="lvl"/>
          <dgm:resizeHandles val="exact"/>
        </dgm:presLayoutVars>
      </dgm:prSet>
      <dgm:spPr/>
      <dgm:t>
        <a:bodyPr/>
        <a:lstStyle/>
        <a:p>
          <a:pPr rtl="1"/>
          <a:endParaRPr lang="ar-SA"/>
        </a:p>
      </dgm:t>
    </dgm:pt>
    <dgm:pt modelId="{0D434611-9C1A-4D14-A896-6BC66F5A35B2}" type="pres">
      <dgm:prSet presAssocID="{45B24B11-874F-454E-8575-ECD7F6AB0011}" presName="root1" presStyleCnt="0"/>
      <dgm:spPr/>
    </dgm:pt>
    <dgm:pt modelId="{A249AF70-3D84-4EA5-88F8-FF2052ADB397}" type="pres">
      <dgm:prSet presAssocID="{45B24B11-874F-454E-8575-ECD7F6AB0011}" presName="LevelOneTextNode" presStyleLbl="node0" presStyleIdx="0" presStyleCnt="1" custScaleX="66914" custScaleY="70264" custLinFactNeighborX="-5981">
        <dgm:presLayoutVars>
          <dgm:chPref val="3"/>
        </dgm:presLayoutVars>
      </dgm:prSet>
      <dgm:spPr/>
      <dgm:t>
        <a:bodyPr/>
        <a:lstStyle/>
        <a:p>
          <a:pPr rtl="1"/>
          <a:endParaRPr lang="ar-SA"/>
        </a:p>
      </dgm:t>
    </dgm:pt>
    <dgm:pt modelId="{26C07875-619F-402F-A274-007370D946AC}" type="pres">
      <dgm:prSet presAssocID="{45B24B11-874F-454E-8575-ECD7F6AB0011}" presName="level2hierChild" presStyleCnt="0"/>
      <dgm:spPr/>
    </dgm:pt>
    <dgm:pt modelId="{93B6C1C8-7F87-41FB-A933-30D9BB6E512B}" type="pres">
      <dgm:prSet presAssocID="{CFDB2B58-56EA-400F-BC19-171B99EA1B1B}" presName="conn2-1" presStyleLbl="parChTrans1D2" presStyleIdx="0" presStyleCnt="2"/>
      <dgm:spPr/>
      <dgm:t>
        <a:bodyPr/>
        <a:lstStyle/>
        <a:p>
          <a:pPr rtl="1"/>
          <a:endParaRPr lang="ar-SA"/>
        </a:p>
      </dgm:t>
    </dgm:pt>
    <dgm:pt modelId="{141E154D-49E6-48B6-BC79-671F7263EB3C}" type="pres">
      <dgm:prSet presAssocID="{CFDB2B58-56EA-400F-BC19-171B99EA1B1B}" presName="connTx" presStyleLbl="parChTrans1D2" presStyleIdx="0" presStyleCnt="2"/>
      <dgm:spPr/>
      <dgm:t>
        <a:bodyPr/>
        <a:lstStyle/>
        <a:p>
          <a:pPr rtl="1"/>
          <a:endParaRPr lang="ar-SA"/>
        </a:p>
      </dgm:t>
    </dgm:pt>
    <dgm:pt modelId="{AEBE247E-883A-4708-9B78-6D592497D804}" type="pres">
      <dgm:prSet presAssocID="{6E87C20B-CD49-41A0-A867-C2D1B65A06F9}" presName="root2" presStyleCnt="0"/>
      <dgm:spPr/>
    </dgm:pt>
    <dgm:pt modelId="{22CC9B1B-7DC8-4562-94E9-3DECB6EA9638}" type="pres">
      <dgm:prSet presAssocID="{6E87C20B-CD49-41A0-A867-C2D1B65A06F9}" presName="LevelTwoTextNode" presStyleLbl="node2" presStyleIdx="0" presStyleCnt="2" custScaleX="78051" custScaleY="80009">
        <dgm:presLayoutVars>
          <dgm:chPref val="3"/>
        </dgm:presLayoutVars>
      </dgm:prSet>
      <dgm:spPr/>
      <dgm:t>
        <a:bodyPr/>
        <a:lstStyle/>
        <a:p>
          <a:pPr rtl="1"/>
          <a:endParaRPr lang="ar-SA"/>
        </a:p>
      </dgm:t>
    </dgm:pt>
    <dgm:pt modelId="{B640C59E-0017-4AE2-B122-86866EEDB866}" type="pres">
      <dgm:prSet presAssocID="{6E87C20B-CD49-41A0-A867-C2D1B65A06F9}" presName="level3hierChild" presStyleCnt="0"/>
      <dgm:spPr/>
    </dgm:pt>
    <dgm:pt modelId="{50261590-03A9-46A8-88A1-30AC587A943E}" type="pres">
      <dgm:prSet presAssocID="{44B54DD8-575A-4042-856B-AAE2F2903560}" presName="conn2-1" presStyleLbl="parChTrans1D2" presStyleIdx="1" presStyleCnt="2"/>
      <dgm:spPr/>
      <dgm:t>
        <a:bodyPr/>
        <a:lstStyle/>
        <a:p>
          <a:pPr rtl="1"/>
          <a:endParaRPr lang="ar-SA"/>
        </a:p>
      </dgm:t>
    </dgm:pt>
    <dgm:pt modelId="{DD238CDF-17F8-4E50-A8D9-3AD9B8FC6BB9}" type="pres">
      <dgm:prSet presAssocID="{44B54DD8-575A-4042-856B-AAE2F2903560}" presName="connTx" presStyleLbl="parChTrans1D2" presStyleIdx="1" presStyleCnt="2"/>
      <dgm:spPr/>
      <dgm:t>
        <a:bodyPr/>
        <a:lstStyle/>
        <a:p>
          <a:pPr rtl="1"/>
          <a:endParaRPr lang="ar-SA"/>
        </a:p>
      </dgm:t>
    </dgm:pt>
    <dgm:pt modelId="{65A7B133-6645-4189-8834-5A368038FA3F}" type="pres">
      <dgm:prSet presAssocID="{8C5F41BB-0379-44CA-B8C8-16774CF6FD7D}" presName="root2" presStyleCnt="0"/>
      <dgm:spPr/>
    </dgm:pt>
    <dgm:pt modelId="{F764F857-CCF7-43CB-957D-42DE1E8C0865}" type="pres">
      <dgm:prSet presAssocID="{8C5F41BB-0379-44CA-B8C8-16774CF6FD7D}" presName="LevelTwoTextNode" presStyleLbl="node2" presStyleIdx="1" presStyleCnt="2" custScaleX="76270" custScaleY="70427">
        <dgm:presLayoutVars>
          <dgm:chPref val="3"/>
        </dgm:presLayoutVars>
      </dgm:prSet>
      <dgm:spPr/>
      <dgm:t>
        <a:bodyPr/>
        <a:lstStyle/>
        <a:p>
          <a:pPr rtl="1"/>
          <a:endParaRPr lang="ar-SA"/>
        </a:p>
      </dgm:t>
    </dgm:pt>
    <dgm:pt modelId="{50080C2A-ECAE-44A8-9F84-D01A65A7DA70}" type="pres">
      <dgm:prSet presAssocID="{8C5F41BB-0379-44CA-B8C8-16774CF6FD7D}" presName="level3hierChild" presStyleCnt="0"/>
      <dgm:spPr/>
    </dgm:pt>
    <dgm:pt modelId="{495EBBE0-1ECE-4903-B1B4-022500F8779F}" type="pres">
      <dgm:prSet presAssocID="{98FF3BB0-51DB-48DC-B59D-33415F214B92}" presName="conn2-1" presStyleLbl="parChTrans1D3" presStyleIdx="0" presStyleCnt="2"/>
      <dgm:spPr/>
      <dgm:t>
        <a:bodyPr/>
        <a:lstStyle/>
        <a:p>
          <a:pPr rtl="1"/>
          <a:endParaRPr lang="ar-SA"/>
        </a:p>
      </dgm:t>
    </dgm:pt>
    <dgm:pt modelId="{174F9D36-932E-4B3F-8CC8-C6991AA1B452}" type="pres">
      <dgm:prSet presAssocID="{98FF3BB0-51DB-48DC-B59D-33415F214B92}" presName="connTx" presStyleLbl="parChTrans1D3" presStyleIdx="0" presStyleCnt="2"/>
      <dgm:spPr/>
      <dgm:t>
        <a:bodyPr/>
        <a:lstStyle/>
        <a:p>
          <a:pPr rtl="1"/>
          <a:endParaRPr lang="ar-SA"/>
        </a:p>
      </dgm:t>
    </dgm:pt>
    <dgm:pt modelId="{4BCD1458-3662-4FC3-BF30-FA05B4F8D3EE}" type="pres">
      <dgm:prSet presAssocID="{A32B1D96-EE63-4843-B333-C896F45A75EC}" presName="root2" presStyleCnt="0"/>
      <dgm:spPr/>
    </dgm:pt>
    <dgm:pt modelId="{F7B30DF1-1A07-4DC5-82A1-4BAE81094FC6}" type="pres">
      <dgm:prSet presAssocID="{A32B1D96-EE63-4843-B333-C896F45A75EC}" presName="LevelTwoTextNode" presStyleLbl="node3" presStyleIdx="0" presStyleCnt="2" custScaleX="89558" custScaleY="59124" custLinFactNeighborX="6138" custLinFactNeighborY="-3680">
        <dgm:presLayoutVars>
          <dgm:chPref val="3"/>
        </dgm:presLayoutVars>
      </dgm:prSet>
      <dgm:spPr/>
      <dgm:t>
        <a:bodyPr/>
        <a:lstStyle/>
        <a:p>
          <a:pPr rtl="1"/>
          <a:endParaRPr lang="ar-SA"/>
        </a:p>
      </dgm:t>
    </dgm:pt>
    <dgm:pt modelId="{7B85D38C-4511-4D57-969A-F519A56B258B}" type="pres">
      <dgm:prSet presAssocID="{A32B1D96-EE63-4843-B333-C896F45A75EC}" presName="level3hierChild" presStyleCnt="0"/>
      <dgm:spPr/>
    </dgm:pt>
    <dgm:pt modelId="{5E829D4D-BF64-4AA1-9561-37CDA721FC4A}" type="pres">
      <dgm:prSet presAssocID="{A69B2B8F-328D-43D6-BD66-630677E370AE}" presName="conn2-1" presStyleLbl="parChTrans1D3" presStyleIdx="1" presStyleCnt="2"/>
      <dgm:spPr/>
      <dgm:t>
        <a:bodyPr/>
        <a:lstStyle/>
        <a:p>
          <a:pPr rtl="1"/>
          <a:endParaRPr lang="ar-SA"/>
        </a:p>
      </dgm:t>
    </dgm:pt>
    <dgm:pt modelId="{A5E6DCBE-5BAF-4137-82CD-FFF8EF27CCE1}" type="pres">
      <dgm:prSet presAssocID="{A69B2B8F-328D-43D6-BD66-630677E370AE}" presName="connTx" presStyleLbl="parChTrans1D3" presStyleIdx="1" presStyleCnt="2"/>
      <dgm:spPr/>
      <dgm:t>
        <a:bodyPr/>
        <a:lstStyle/>
        <a:p>
          <a:pPr rtl="1"/>
          <a:endParaRPr lang="ar-SA"/>
        </a:p>
      </dgm:t>
    </dgm:pt>
    <dgm:pt modelId="{87DF95D6-5D49-4C4B-8AB0-9FD00A23CDF5}" type="pres">
      <dgm:prSet presAssocID="{0E78CD4E-E24D-49C5-B2D9-A5B35433137E}" presName="root2" presStyleCnt="0"/>
      <dgm:spPr/>
    </dgm:pt>
    <dgm:pt modelId="{1B078A11-8340-4F81-94E0-D87B16AE4AAF}" type="pres">
      <dgm:prSet presAssocID="{0E78CD4E-E24D-49C5-B2D9-A5B35433137E}" presName="LevelTwoTextNode" presStyleLbl="node3" presStyleIdx="1" presStyleCnt="2" custScaleX="92045" custScaleY="61684" custLinFactNeighborX="5703">
        <dgm:presLayoutVars>
          <dgm:chPref val="3"/>
        </dgm:presLayoutVars>
      </dgm:prSet>
      <dgm:spPr/>
      <dgm:t>
        <a:bodyPr/>
        <a:lstStyle/>
        <a:p>
          <a:pPr rtl="1"/>
          <a:endParaRPr lang="ar-SA"/>
        </a:p>
      </dgm:t>
    </dgm:pt>
    <dgm:pt modelId="{768BBEDC-2BFA-4DFB-9FB4-0D21FAA42AE3}" type="pres">
      <dgm:prSet presAssocID="{0E78CD4E-E24D-49C5-B2D9-A5B35433137E}" presName="level3hierChild" presStyleCnt="0"/>
      <dgm:spPr/>
    </dgm:pt>
  </dgm:ptLst>
  <dgm:cxnLst>
    <dgm:cxn modelId="{E5085C45-3FEF-439E-8D33-F383E05DAF95}" type="presOf" srcId="{98FF3BB0-51DB-48DC-B59D-33415F214B92}" destId="{174F9D36-932E-4B3F-8CC8-C6991AA1B452}" srcOrd="1" destOrd="0" presId="urn:microsoft.com/office/officeart/2005/8/layout/hierarchy2"/>
    <dgm:cxn modelId="{0F0C9780-BD62-41BF-B4B0-AE302049F990}" type="presOf" srcId="{A32B1D96-EE63-4843-B333-C896F45A75EC}" destId="{F7B30DF1-1A07-4DC5-82A1-4BAE81094FC6}" srcOrd="0" destOrd="0" presId="urn:microsoft.com/office/officeart/2005/8/layout/hierarchy2"/>
    <dgm:cxn modelId="{027C2338-146E-4DF6-8185-DBD7E795D2C3}" type="presOf" srcId="{6E7FF6C3-7E7F-4739-8DCD-AA24EFA22955}" destId="{DE752A37-845B-490A-AAC6-48533C7D7B7E}" srcOrd="0" destOrd="0" presId="urn:microsoft.com/office/officeart/2005/8/layout/hierarchy2"/>
    <dgm:cxn modelId="{1EACB787-2BFD-4FA2-A625-B6B5BF9EC2D1}" type="presOf" srcId="{6E87C20B-CD49-41A0-A867-C2D1B65A06F9}" destId="{22CC9B1B-7DC8-4562-94E9-3DECB6EA9638}" srcOrd="0" destOrd="0" presId="urn:microsoft.com/office/officeart/2005/8/layout/hierarchy2"/>
    <dgm:cxn modelId="{C378195E-A4D5-4ADE-A075-6421EEF54628}" type="presOf" srcId="{CFDB2B58-56EA-400F-BC19-171B99EA1B1B}" destId="{141E154D-49E6-48B6-BC79-671F7263EB3C}" srcOrd="1" destOrd="0" presId="urn:microsoft.com/office/officeart/2005/8/layout/hierarchy2"/>
    <dgm:cxn modelId="{395B68E7-056C-445C-9EDB-A130B9373FF9}" srcId="{45B24B11-874F-454E-8575-ECD7F6AB0011}" destId="{6E87C20B-CD49-41A0-A867-C2D1B65A06F9}" srcOrd="0" destOrd="0" parTransId="{CFDB2B58-56EA-400F-BC19-171B99EA1B1B}" sibTransId="{9CE80EF5-0070-45B4-8212-23D195877445}"/>
    <dgm:cxn modelId="{0374F6FB-C5A5-48E9-A9AA-CF87063CAAA0}" srcId="{6E7FF6C3-7E7F-4739-8DCD-AA24EFA22955}" destId="{45B24B11-874F-454E-8575-ECD7F6AB0011}" srcOrd="0" destOrd="0" parTransId="{A9D07B89-8A37-4568-B94D-32F50B0FF4DF}" sibTransId="{93F52945-920C-4089-B3A4-9747D04946C3}"/>
    <dgm:cxn modelId="{97A2B249-847D-494A-9C94-1DD3F72140B3}" type="presOf" srcId="{45B24B11-874F-454E-8575-ECD7F6AB0011}" destId="{A249AF70-3D84-4EA5-88F8-FF2052ADB397}" srcOrd="0" destOrd="0" presId="urn:microsoft.com/office/officeart/2005/8/layout/hierarchy2"/>
    <dgm:cxn modelId="{DDEED073-6E09-423D-A253-5323DECFEFAC}" type="presOf" srcId="{8C5F41BB-0379-44CA-B8C8-16774CF6FD7D}" destId="{F764F857-CCF7-43CB-957D-42DE1E8C0865}" srcOrd="0" destOrd="0" presId="urn:microsoft.com/office/officeart/2005/8/layout/hierarchy2"/>
    <dgm:cxn modelId="{B289DF87-88CC-47CA-A92E-A11ED299F9F9}" srcId="{8C5F41BB-0379-44CA-B8C8-16774CF6FD7D}" destId="{A32B1D96-EE63-4843-B333-C896F45A75EC}" srcOrd="0" destOrd="0" parTransId="{98FF3BB0-51DB-48DC-B59D-33415F214B92}" sibTransId="{09BA3151-60F2-4930-9324-51AE1AABEC54}"/>
    <dgm:cxn modelId="{7EB78EFD-EAFB-4771-84B5-85F63BB8FF6A}" type="presOf" srcId="{CFDB2B58-56EA-400F-BC19-171B99EA1B1B}" destId="{93B6C1C8-7F87-41FB-A933-30D9BB6E512B}" srcOrd="0" destOrd="0" presId="urn:microsoft.com/office/officeart/2005/8/layout/hierarchy2"/>
    <dgm:cxn modelId="{6291E7A7-CBA3-4237-81B2-87FB02B63943}" type="presOf" srcId="{98FF3BB0-51DB-48DC-B59D-33415F214B92}" destId="{495EBBE0-1ECE-4903-B1B4-022500F8779F}" srcOrd="0" destOrd="0" presId="urn:microsoft.com/office/officeart/2005/8/layout/hierarchy2"/>
    <dgm:cxn modelId="{3A8729DF-9AB3-4724-935A-40C7B02E70FE}" srcId="{8C5F41BB-0379-44CA-B8C8-16774CF6FD7D}" destId="{0E78CD4E-E24D-49C5-B2D9-A5B35433137E}" srcOrd="1" destOrd="0" parTransId="{A69B2B8F-328D-43D6-BD66-630677E370AE}" sibTransId="{B25FEC3B-92AE-466A-9E8F-BCD8A3BE352E}"/>
    <dgm:cxn modelId="{C059C34E-0C72-49A5-8A2E-D7D42E1562C5}" type="presOf" srcId="{A69B2B8F-328D-43D6-BD66-630677E370AE}" destId="{5E829D4D-BF64-4AA1-9561-37CDA721FC4A}" srcOrd="0" destOrd="0" presId="urn:microsoft.com/office/officeart/2005/8/layout/hierarchy2"/>
    <dgm:cxn modelId="{74207758-E3D0-4571-B170-A937B1417FEF}" type="presOf" srcId="{0E78CD4E-E24D-49C5-B2D9-A5B35433137E}" destId="{1B078A11-8340-4F81-94E0-D87B16AE4AAF}" srcOrd="0" destOrd="0" presId="urn:microsoft.com/office/officeart/2005/8/layout/hierarchy2"/>
    <dgm:cxn modelId="{818B150B-7DFE-4991-AE2D-FAF473AED370}" type="presOf" srcId="{A69B2B8F-328D-43D6-BD66-630677E370AE}" destId="{A5E6DCBE-5BAF-4137-82CD-FFF8EF27CCE1}" srcOrd="1" destOrd="0" presId="urn:microsoft.com/office/officeart/2005/8/layout/hierarchy2"/>
    <dgm:cxn modelId="{9FDFD92D-7853-435A-9AEB-F0337D9C6DA0}" type="presOf" srcId="{44B54DD8-575A-4042-856B-AAE2F2903560}" destId="{50261590-03A9-46A8-88A1-30AC587A943E}" srcOrd="0" destOrd="0" presId="urn:microsoft.com/office/officeart/2005/8/layout/hierarchy2"/>
    <dgm:cxn modelId="{AF5E3EB0-50D6-4A5A-B7CC-0985ACB224C6}" srcId="{45B24B11-874F-454E-8575-ECD7F6AB0011}" destId="{8C5F41BB-0379-44CA-B8C8-16774CF6FD7D}" srcOrd="1" destOrd="0" parTransId="{44B54DD8-575A-4042-856B-AAE2F2903560}" sibTransId="{2D81FFB0-6A38-42C8-8EEC-3C1DEA97DAF1}"/>
    <dgm:cxn modelId="{76A2A7D0-F3FC-4D84-96D4-29C891EEF722}" type="presOf" srcId="{44B54DD8-575A-4042-856B-AAE2F2903560}" destId="{DD238CDF-17F8-4E50-A8D9-3AD9B8FC6BB9}" srcOrd="1" destOrd="0" presId="urn:microsoft.com/office/officeart/2005/8/layout/hierarchy2"/>
    <dgm:cxn modelId="{3F6D7582-D3CD-4E68-8870-B11C70933AB1}" type="presParOf" srcId="{DE752A37-845B-490A-AAC6-48533C7D7B7E}" destId="{0D434611-9C1A-4D14-A896-6BC66F5A35B2}" srcOrd="0" destOrd="0" presId="urn:microsoft.com/office/officeart/2005/8/layout/hierarchy2"/>
    <dgm:cxn modelId="{759F10C9-DF73-4CF1-B097-577649F55B3D}" type="presParOf" srcId="{0D434611-9C1A-4D14-A896-6BC66F5A35B2}" destId="{A249AF70-3D84-4EA5-88F8-FF2052ADB397}" srcOrd="0" destOrd="0" presId="urn:microsoft.com/office/officeart/2005/8/layout/hierarchy2"/>
    <dgm:cxn modelId="{532AF21C-5CC1-47CD-AA06-A52D49A51CE9}" type="presParOf" srcId="{0D434611-9C1A-4D14-A896-6BC66F5A35B2}" destId="{26C07875-619F-402F-A274-007370D946AC}" srcOrd="1" destOrd="0" presId="urn:microsoft.com/office/officeart/2005/8/layout/hierarchy2"/>
    <dgm:cxn modelId="{6923C7BC-496E-401B-8AD2-2F98B0CB8113}" type="presParOf" srcId="{26C07875-619F-402F-A274-007370D946AC}" destId="{93B6C1C8-7F87-41FB-A933-30D9BB6E512B}" srcOrd="0" destOrd="0" presId="urn:microsoft.com/office/officeart/2005/8/layout/hierarchy2"/>
    <dgm:cxn modelId="{74F9275C-6907-4A2C-BA8C-D865F4495E56}" type="presParOf" srcId="{93B6C1C8-7F87-41FB-A933-30D9BB6E512B}" destId="{141E154D-49E6-48B6-BC79-671F7263EB3C}" srcOrd="0" destOrd="0" presId="urn:microsoft.com/office/officeart/2005/8/layout/hierarchy2"/>
    <dgm:cxn modelId="{015C76DB-56BB-4BEF-9767-FFEB981E1219}" type="presParOf" srcId="{26C07875-619F-402F-A274-007370D946AC}" destId="{AEBE247E-883A-4708-9B78-6D592497D804}" srcOrd="1" destOrd="0" presId="urn:microsoft.com/office/officeart/2005/8/layout/hierarchy2"/>
    <dgm:cxn modelId="{85F78D17-5CB0-4C48-B960-C7B1438F58D6}" type="presParOf" srcId="{AEBE247E-883A-4708-9B78-6D592497D804}" destId="{22CC9B1B-7DC8-4562-94E9-3DECB6EA9638}" srcOrd="0" destOrd="0" presId="urn:microsoft.com/office/officeart/2005/8/layout/hierarchy2"/>
    <dgm:cxn modelId="{3DF8C09B-278A-4E9A-8E91-A1B55AD48004}" type="presParOf" srcId="{AEBE247E-883A-4708-9B78-6D592497D804}" destId="{B640C59E-0017-4AE2-B122-86866EEDB866}" srcOrd="1" destOrd="0" presId="urn:microsoft.com/office/officeart/2005/8/layout/hierarchy2"/>
    <dgm:cxn modelId="{6D8BEA27-0686-4F27-85A2-EDBEE12BF6DD}" type="presParOf" srcId="{26C07875-619F-402F-A274-007370D946AC}" destId="{50261590-03A9-46A8-88A1-30AC587A943E}" srcOrd="2" destOrd="0" presId="urn:microsoft.com/office/officeart/2005/8/layout/hierarchy2"/>
    <dgm:cxn modelId="{7C22B508-C973-4E8D-8B48-1DB60B1985B9}" type="presParOf" srcId="{50261590-03A9-46A8-88A1-30AC587A943E}" destId="{DD238CDF-17F8-4E50-A8D9-3AD9B8FC6BB9}" srcOrd="0" destOrd="0" presId="urn:microsoft.com/office/officeart/2005/8/layout/hierarchy2"/>
    <dgm:cxn modelId="{B65F5689-A132-437B-B8B6-2ECF44EA07CC}" type="presParOf" srcId="{26C07875-619F-402F-A274-007370D946AC}" destId="{65A7B133-6645-4189-8834-5A368038FA3F}" srcOrd="3" destOrd="0" presId="urn:microsoft.com/office/officeart/2005/8/layout/hierarchy2"/>
    <dgm:cxn modelId="{A9159915-E5B9-4439-949D-C024D24E86D9}" type="presParOf" srcId="{65A7B133-6645-4189-8834-5A368038FA3F}" destId="{F764F857-CCF7-43CB-957D-42DE1E8C0865}" srcOrd="0" destOrd="0" presId="urn:microsoft.com/office/officeart/2005/8/layout/hierarchy2"/>
    <dgm:cxn modelId="{E638F885-1C3F-4D78-9AA4-C3AAF5F1D861}" type="presParOf" srcId="{65A7B133-6645-4189-8834-5A368038FA3F}" destId="{50080C2A-ECAE-44A8-9F84-D01A65A7DA70}" srcOrd="1" destOrd="0" presId="urn:microsoft.com/office/officeart/2005/8/layout/hierarchy2"/>
    <dgm:cxn modelId="{85FC30C3-64F8-419C-ABCE-4879BD95A470}" type="presParOf" srcId="{50080C2A-ECAE-44A8-9F84-D01A65A7DA70}" destId="{495EBBE0-1ECE-4903-B1B4-022500F8779F}" srcOrd="0" destOrd="0" presId="urn:microsoft.com/office/officeart/2005/8/layout/hierarchy2"/>
    <dgm:cxn modelId="{048F1765-E5B7-4057-AE30-783469892112}" type="presParOf" srcId="{495EBBE0-1ECE-4903-B1B4-022500F8779F}" destId="{174F9D36-932E-4B3F-8CC8-C6991AA1B452}" srcOrd="0" destOrd="0" presId="urn:microsoft.com/office/officeart/2005/8/layout/hierarchy2"/>
    <dgm:cxn modelId="{3EC6E56C-894B-4686-9953-4ED99123DB3F}" type="presParOf" srcId="{50080C2A-ECAE-44A8-9F84-D01A65A7DA70}" destId="{4BCD1458-3662-4FC3-BF30-FA05B4F8D3EE}" srcOrd="1" destOrd="0" presId="urn:microsoft.com/office/officeart/2005/8/layout/hierarchy2"/>
    <dgm:cxn modelId="{91759D65-67BD-451C-A367-F66964810EDE}" type="presParOf" srcId="{4BCD1458-3662-4FC3-BF30-FA05B4F8D3EE}" destId="{F7B30DF1-1A07-4DC5-82A1-4BAE81094FC6}" srcOrd="0" destOrd="0" presId="urn:microsoft.com/office/officeart/2005/8/layout/hierarchy2"/>
    <dgm:cxn modelId="{52B7DC1E-FC25-4A7B-8D12-A51DEB9362EC}" type="presParOf" srcId="{4BCD1458-3662-4FC3-BF30-FA05B4F8D3EE}" destId="{7B85D38C-4511-4D57-969A-F519A56B258B}" srcOrd="1" destOrd="0" presId="urn:microsoft.com/office/officeart/2005/8/layout/hierarchy2"/>
    <dgm:cxn modelId="{9BFAE06D-786D-4229-8D57-0DA90F0A4604}" type="presParOf" srcId="{50080C2A-ECAE-44A8-9F84-D01A65A7DA70}" destId="{5E829D4D-BF64-4AA1-9561-37CDA721FC4A}" srcOrd="2" destOrd="0" presId="urn:microsoft.com/office/officeart/2005/8/layout/hierarchy2"/>
    <dgm:cxn modelId="{CA0AF427-4766-48A4-BCCE-FFE390EE331A}" type="presParOf" srcId="{5E829D4D-BF64-4AA1-9561-37CDA721FC4A}" destId="{A5E6DCBE-5BAF-4137-82CD-FFF8EF27CCE1}" srcOrd="0" destOrd="0" presId="urn:microsoft.com/office/officeart/2005/8/layout/hierarchy2"/>
    <dgm:cxn modelId="{46B5F151-9630-4B65-8F6D-A9F365B5614F}" type="presParOf" srcId="{50080C2A-ECAE-44A8-9F84-D01A65A7DA70}" destId="{87DF95D6-5D49-4C4B-8AB0-9FD00A23CDF5}" srcOrd="3" destOrd="0" presId="urn:microsoft.com/office/officeart/2005/8/layout/hierarchy2"/>
    <dgm:cxn modelId="{25B98DC0-09FB-4877-9C87-9CE6F38728A3}" type="presParOf" srcId="{87DF95D6-5D49-4C4B-8AB0-9FD00A23CDF5}" destId="{1B078A11-8340-4F81-94E0-D87B16AE4AAF}" srcOrd="0" destOrd="0" presId="urn:microsoft.com/office/officeart/2005/8/layout/hierarchy2"/>
    <dgm:cxn modelId="{D2AB2F78-FF1A-4316-B538-266BA4660A78}" type="presParOf" srcId="{87DF95D6-5D49-4C4B-8AB0-9FD00A23CDF5}" destId="{768BBEDC-2BFA-4DFB-9FB4-0D21FAA42AE3}" srcOrd="1" destOrd="0" presId="urn:microsoft.com/office/officeart/2005/8/layout/hierarchy2"/>
  </dgm:cxnLst>
  <dgm:bg>
    <a:solidFill>
      <a:schemeClr val="bg1">
        <a:lumMod val="95000"/>
      </a:schemeClr>
    </a:solidFill>
  </dgm:bg>
  <dgm:whole>
    <a:ln>
      <a:solidFill>
        <a:srgbClr val="00B3F2"/>
      </a:solid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7A7E816-6FF4-42BF-A6FF-CB89DC951A33}" type="doc">
      <dgm:prSet loTypeId="urn:microsoft.com/office/officeart/2005/8/layout/hList9" loCatId="list" qsTypeId="urn:microsoft.com/office/officeart/2005/8/quickstyle/simple5" qsCatId="simple" csTypeId="urn:microsoft.com/office/officeart/2005/8/colors/accent1_2" csCatId="accent1" phldr="1"/>
      <dgm:spPr/>
      <dgm:t>
        <a:bodyPr/>
        <a:lstStyle/>
        <a:p>
          <a:pPr rtl="1"/>
          <a:endParaRPr lang="ar-SA"/>
        </a:p>
      </dgm:t>
    </dgm:pt>
    <dgm:pt modelId="{0E03E5C6-8433-459D-A647-6287DFAF2B43}">
      <dgm:prSet phldrT="[Text]" custT="1"/>
      <dgm:spPr>
        <a:solidFill>
          <a:srgbClr val="FFC000"/>
        </a:solidFill>
      </dgm:spPr>
      <dgm:t>
        <a:bodyPr/>
        <a:lstStyle/>
        <a:p>
          <a:pPr rtl="1"/>
          <a:r>
            <a:rPr lang="ar-SA" sz="1800" b="1" dirty="0" smtClean="0">
              <a:solidFill>
                <a:schemeClr val="tx1"/>
              </a:solidFill>
              <a:latin typeface="Simplified Arabic" pitchFamily="18" charset="-78"/>
              <a:cs typeface="Simplified Arabic" pitchFamily="18" charset="-78"/>
            </a:rPr>
            <a:t>هدف تشكيل الفريق الوطني</a:t>
          </a:r>
          <a:endParaRPr lang="ar-SA" sz="1800" b="1" dirty="0">
            <a:solidFill>
              <a:schemeClr val="tx1"/>
            </a:solidFill>
            <a:latin typeface="Simplified Arabic" pitchFamily="18" charset="-78"/>
            <a:cs typeface="Simplified Arabic" pitchFamily="18" charset="-78"/>
          </a:endParaRPr>
        </a:p>
      </dgm:t>
    </dgm:pt>
    <dgm:pt modelId="{9CA917A9-1DEE-42DE-8A21-C28862D666F8}" type="parTrans" cxnId="{EDF05658-E6A0-406E-AB25-753CF5048B66}">
      <dgm:prSet/>
      <dgm:spPr/>
      <dgm:t>
        <a:bodyPr/>
        <a:lstStyle/>
        <a:p>
          <a:pPr rtl="1"/>
          <a:endParaRPr lang="ar-SA"/>
        </a:p>
      </dgm:t>
    </dgm:pt>
    <dgm:pt modelId="{B6036F87-E97C-48C1-9568-22CF4E25D432}" type="sibTrans" cxnId="{EDF05658-E6A0-406E-AB25-753CF5048B66}">
      <dgm:prSet/>
      <dgm:spPr/>
      <dgm:t>
        <a:bodyPr/>
        <a:lstStyle/>
        <a:p>
          <a:pPr rtl="1"/>
          <a:endParaRPr lang="ar-SA"/>
        </a:p>
      </dgm:t>
    </dgm:pt>
    <dgm:pt modelId="{B82EDCDC-7AB3-449D-ADB5-553D8A7A0B1B}">
      <dgm:prSet phldrT="[Text]" custT="1"/>
      <dgm:spPr>
        <a:solidFill>
          <a:schemeClr val="accent2">
            <a:lumMod val="20000"/>
            <a:lumOff val="80000"/>
            <a:alpha val="90000"/>
          </a:schemeClr>
        </a:solidFill>
      </dgm:spPr>
      <dgm:t>
        <a:bodyPr/>
        <a:lstStyle/>
        <a:p>
          <a:pPr algn="r" rtl="1"/>
          <a:r>
            <a:rPr lang="ar-JO" sz="1400" dirty="0" smtClean="0">
              <a:solidFill>
                <a:schemeClr val="tx1"/>
              </a:solidFill>
              <a:latin typeface="Simplified Arabic" pitchFamily="18" charset="-78"/>
              <a:cs typeface="Simplified Arabic" pitchFamily="18" charset="-78"/>
            </a:rPr>
            <a:t>المشاركة في تعزيز تنفيذ الالتزامات المترتبة على التزام الحكومة بتنفيذ اهداف التنمية المستدامة </a:t>
          </a:r>
          <a:r>
            <a:rPr lang="ar-JO" sz="1400" dirty="0" err="1" smtClean="0">
              <a:solidFill>
                <a:schemeClr val="tx1"/>
              </a:solidFill>
              <a:latin typeface="Simplified Arabic" pitchFamily="18" charset="-78"/>
              <a:cs typeface="Simplified Arabic" pitchFamily="18" charset="-78"/>
            </a:rPr>
            <a:t>2030.</a:t>
          </a:r>
          <a:r>
            <a:rPr lang="ar-JO" sz="1400" dirty="0" smtClean="0">
              <a:solidFill>
                <a:schemeClr val="tx1"/>
              </a:solidFill>
              <a:latin typeface="Simplified Arabic" pitchFamily="18" charset="-78"/>
              <a:cs typeface="Simplified Arabic" pitchFamily="18" charset="-78"/>
            </a:rPr>
            <a:t> </a:t>
          </a:r>
          <a:endParaRPr lang="ar-SA" sz="1400" dirty="0">
            <a:solidFill>
              <a:schemeClr val="tx1"/>
            </a:solidFill>
            <a:latin typeface="Simplified Arabic" pitchFamily="18" charset="-78"/>
            <a:cs typeface="Simplified Arabic" pitchFamily="18" charset="-78"/>
          </a:endParaRPr>
        </a:p>
      </dgm:t>
    </dgm:pt>
    <dgm:pt modelId="{B009C1DF-8568-4EC8-B4C2-F3CD6E433C27}" type="parTrans" cxnId="{3EB0F8A1-C16F-4E84-8767-12BD45769620}">
      <dgm:prSet/>
      <dgm:spPr/>
      <dgm:t>
        <a:bodyPr/>
        <a:lstStyle/>
        <a:p>
          <a:pPr rtl="1"/>
          <a:endParaRPr lang="ar-SA"/>
        </a:p>
      </dgm:t>
    </dgm:pt>
    <dgm:pt modelId="{80278853-66BC-49CE-A11E-9B1B2093E7EA}" type="sibTrans" cxnId="{3EB0F8A1-C16F-4E84-8767-12BD45769620}">
      <dgm:prSet/>
      <dgm:spPr/>
      <dgm:t>
        <a:bodyPr/>
        <a:lstStyle/>
        <a:p>
          <a:pPr rtl="1"/>
          <a:endParaRPr lang="ar-SA"/>
        </a:p>
      </dgm:t>
    </dgm:pt>
    <dgm:pt modelId="{C1130211-F6CF-4BDF-8767-9C0AA09B443F}">
      <dgm:prSet custT="1"/>
      <dgm:spPr>
        <a:solidFill>
          <a:schemeClr val="accent1">
            <a:lumMod val="20000"/>
            <a:lumOff val="80000"/>
          </a:schemeClr>
        </a:solidFill>
      </dgm:spPr>
      <dgm:t>
        <a:bodyPr/>
        <a:lstStyle/>
        <a:p>
          <a:pPr algn="r" rtl="1"/>
          <a:r>
            <a:rPr lang="ar-JO" sz="1400" dirty="0" smtClean="0">
              <a:solidFill>
                <a:schemeClr val="tx1"/>
              </a:solidFill>
              <a:latin typeface="Simplified Arabic" pitchFamily="18" charset="-78"/>
              <a:cs typeface="Simplified Arabic" pitchFamily="18" charset="-78"/>
            </a:rPr>
            <a:t>ضمان التنسيق والتعاون وتقديم الاقتراحات والتكامل وتوحيد الجهود ما بين جميع الجهات ذات العلاقة، لتعزيز فرص تنفيذ غايات الهدف </a:t>
          </a:r>
          <a:r>
            <a:rPr lang="ar-JO" sz="1400" dirty="0" err="1" smtClean="0">
              <a:solidFill>
                <a:schemeClr val="tx1"/>
              </a:solidFill>
              <a:latin typeface="Simplified Arabic" pitchFamily="18" charset="-78"/>
              <a:cs typeface="Simplified Arabic" pitchFamily="18" charset="-78"/>
            </a:rPr>
            <a:t>16.</a:t>
          </a:r>
          <a:r>
            <a:rPr lang="ar-JO" sz="1400" dirty="0" smtClean="0">
              <a:solidFill>
                <a:schemeClr val="tx1"/>
              </a:solidFill>
              <a:latin typeface="Simplified Arabic" pitchFamily="18" charset="-78"/>
              <a:cs typeface="Simplified Arabic" pitchFamily="18" charset="-78"/>
            </a:rPr>
            <a:t> </a:t>
          </a:r>
          <a:endParaRPr lang="en-US" sz="1400" dirty="0">
            <a:solidFill>
              <a:schemeClr val="tx1"/>
            </a:solidFill>
            <a:latin typeface="Simplified Arabic" pitchFamily="18" charset="-78"/>
            <a:cs typeface="Simplified Arabic" pitchFamily="18" charset="-78"/>
          </a:endParaRPr>
        </a:p>
      </dgm:t>
    </dgm:pt>
    <dgm:pt modelId="{B0C9D101-FDA7-43DB-992C-797E0BA539EB}" type="parTrans" cxnId="{E48459DD-8A17-4BFE-A53B-83018169B278}">
      <dgm:prSet/>
      <dgm:spPr/>
      <dgm:t>
        <a:bodyPr/>
        <a:lstStyle/>
        <a:p>
          <a:pPr rtl="1"/>
          <a:endParaRPr lang="ar-SA"/>
        </a:p>
      </dgm:t>
    </dgm:pt>
    <dgm:pt modelId="{7E5850A9-3986-4704-A4B5-9874B20FADE6}" type="sibTrans" cxnId="{E48459DD-8A17-4BFE-A53B-83018169B278}">
      <dgm:prSet/>
      <dgm:spPr/>
      <dgm:t>
        <a:bodyPr/>
        <a:lstStyle/>
        <a:p>
          <a:pPr rtl="1"/>
          <a:endParaRPr lang="ar-SA"/>
        </a:p>
      </dgm:t>
    </dgm:pt>
    <dgm:pt modelId="{595D3003-F793-4C58-B4DA-0EDAB46DF30D}">
      <dgm:prSet custT="1"/>
      <dgm:spPr>
        <a:solidFill>
          <a:schemeClr val="bg2">
            <a:lumMod val="90000"/>
          </a:schemeClr>
        </a:solidFill>
      </dgm:spPr>
      <dgm:t>
        <a:bodyPr/>
        <a:lstStyle/>
        <a:p>
          <a:pPr algn="r" rtl="1"/>
          <a:r>
            <a:rPr lang="ar-JO" sz="1400" dirty="0" smtClean="0">
              <a:solidFill>
                <a:schemeClr val="tx1"/>
              </a:solidFill>
              <a:latin typeface="Simplified Arabic" pitchFamily="18" charset="-78"/>
              <a:cs typeface="Simplified Arabic" pitchFamily="18" charset="-78"/>
            </a:rPr>
            <a:t>تطوير برامج عمل لتنفيذ غايات الهدف </a:t>
          </a:r>
          <a:r>
            <a:rPr lang="ar-JO" sz="1400" dirty="0" err="1" smtClean="0">
              <a:solidFill>
                <a:schemeClr val="tx1"/>
              </a:solidFill>
              <a:latin typeface="Simplified Arabic" pitchFamily="18" charset="-78"/>
              <a:cs typeface="Simplified Arabic" pitchFamily="18" charset="-78"/>
            </a:rPr>
            <a:t>16.</a:t>
          </a:r>
          <a:r>
            <a:rPr lang="ar-JO" sz="1400" dirty="0" smtClean="0">
              <a:solidFill>
                <a:schemeClr val="tx1"/>
              </a:solidFill>
              <a:latin typeface="Simplified Arabic" pitchFamily="18" charset="-78"/>
              <a:cs typeface="Simplified Arabic" pitchFamily="18" charset="-78"/>
            </a:rPr>
            <a:t> </a:t>
          </a:r>
          <a:endParaRPr lang="en-US" sz="1400" dirty="0">
            <a:solidFill>
              <a:schemeClr val="tx1"/>
            </a:solidFill>
            <a:latin typeface="Simplified Arabic" pitchFamily="18" charset="-78"/>
            <a:cs typeface="Simplified Arabic" pitchFamily="18" charset="-78"/>
          </a:endParaRPr>
        </a:p>
      </dgm:t>
    </dgm:pt>
    <dgm:pt modelId="{10A0F246-6B7C-4CAA-B1F4-90CEC71E67F4}" type="parTrans" cxnId="{3DAB8BA4-B0CB-4C9F-A4F3-586968903D4B}">
      <dgm:prSet/>
      <dgm:spPr/>
      <dgm:t>
        <a:bodyPr/>
        <a:lstStyle/>
        <a:p>
          <a:pPr rtl="1"/>
          <a:endParaRPr lang="ar-SA"/>
        </a:p>
      </dgm:t>
    </dgm:pt>
    <dgm:pt modelId="{A9F55DEB-DC22-43AA-A176-B513EE413A84}" type="sibTrans" cxnId="{3DAB8BA4-B0CB-4C9F-A4F3-586968903D4B}">
      <dgm:prSet/>
      <dgm:spPr/>
      <dgm:t>
        <a:bodyPr/>
        <a:lstStyle/>
        <a:p>
          <a:pPr rtl="1"/>
          <a:endParaRPr lang="ar-SA"/>
        </a:p>
      </dgm:t>
    </dgm:pt>
    <dgm:pt modelId="{23571DFD-6D24-4F3C-85DA-48F2D29C3F40}">
      <dgm:prSet custT="1"/>
      <dgm:spPr>
        <a:solidFill>
          <a:schemeClr val="bg1">
            <a:lumMod val="95000"/>
            <a:alpha val="90000"/>
          </a:schemeClr>
        </a:solidFill>
      </dgm:spPr>
      <dgm:t>
        <a:bodyPr/>
        <a:lstStyle/>
        <a:p>
          <a:pPr algn="r" rtl="1"/>
          <a:r>
            <a:rPr lang="ar-JO" sz="1400" dirty="0" smtClean="0">
              <a:solidFill>
                <a:schemeClr val="tx1"/>
              </a:solidFill>
              <a:latin typeface="Simplified Arabic" pitchFamily="18" charset="-78"/>
              <a:cs typeface="Simplified Arabic" pitchFamily="18" charset="-78"/>
            </a:rPr>
            <a:t>تقديم اقتراحات لتطوير آليات العمل بما ينسجم مع تحقيق غايات الهدف </a:t>
          </a:r>
          <a:r>
            <a:rPr lang="ar-JO" sz="1400" dirty="0" err="1" smtClean="0">
              <a:solidFill>
                <a:schemeClr val="tx1"/>
              </a:solidFill>
              <a:latin typeface="Simplified Arabic" pitchFamily="18" charset="-78"/>
              <a:cs typeface="Simplified Arabic" pitchFamily="18" charset="-78"/>
            </a:rPr>
            <a:t>16.</a:t>
          </a:r>
          <a:r>
            <a:rPr lang="ar-JO" sz="1400" dirty="0" smtClean="0">
              <a:solidFill>
                <a:schemeClr val="tx1"/>
              </a:solidFill>
              <a:latin typeface="Simplified Arabic" pitchFamily="18" charset="-78"/>
              <a:cs typeface="Simplified Arabic" pitchFamily="18" charset="-78"/>
            </a:rPr>
            <a:t> </a:t>
          </a:r>
          <a:endParaRPr lang="en-US" sz="1400" dirty="0">
            <a:solidFill>
              <a:schemeClr val="tx1"/>
            </a:solidFill>
            <a:latin typeface="Simplified Arabic" pitchFamily="18" charset="-78"/>
            <a:cs typeface="Simplified Arabic" pitchFamily="18" charset="-78"/>
          </a:endParaRPr>
        </a:p>
      </dgm:t>
    </dgm:pt>
    <dgm:pt modelId="{74BBEE03-B231-4A88-B544-CE13CB5589ED}" type="parTrans" cxnId="{18FCB57F-4685-4B06-8FE4-52C6218765A4}">
      <dgm:prSet/>
      <dgm:spPr/>
      <dgm:t>
        <a:bodyPr/>
        <a:lstStyle/>
        <a:p>
          <a:pPr rtl="1"/>
          <a:endParaRPr lang="ar-SA"/>
        </a:p>
      </dgm:t>
    </dgm:pt>
    <dgm:pt modelId="{4E94B6C3-0BED-436D-855A-D596323222EA}" type="sibTrans" cxnId="{18FCB57F-4685-4B06-8FE4-52C6218765A4}">
      <dgm:prSet/>
      <dgm:spPr/>
      <dgm:t>
        <a:bodyPr/>
        <a:lstStyle/>
        <a:p>
          <a:pPr rtl="1"/>
          <a:endParaRPr lang="ar-SA"/>
        </a:p>
      </dgm:t>
    </dgm:pt>
    <dgm:pt modelId="{3ECC1F4B-CA54-41BE-ACA2-41D575C4E700}">
      <dgm:prSet custT="1"/>
      <dgm:spPr>
        <a:solidFill>
          <a:schemeClr val="accent3">
            <a:lumMod val="20000"/>
            <a:lumOff val="80000"/>
            <a:alpha val="90000"/>
          </a:schemeClr>
        </a:solidFill>
      </dgm:spPr>
      <dgm:t>
        <a:bodyPr/>
        <a:lstStyle/>
        <a:p>
          <a:pPr algn="r" rtl="1"/>
          <a:r>
            <a:rPr lang="ar-JO" sz="1400" dirty="0" smtClean="0">
              <a:solidFill>
                <a:schemeClr val="tx1"/>
              </a:solidFill>
              <a:latin typeface="Simplified Arabic" pitchFamily="18" charset="-78"/>
              <a:cs typeface="Simplified Arabic" pitchFamily="18" charset="-78"/>
            </a:rPr>
            <a:t>رفع التقارير الخاصة بتنفيذ الدولة وشركاءها لغايات ومؤشرات الهدف 16.</a:t>
          </a:r>
          <a:endParaRPr lang="en-US" sz="1400" dirty="0">
            <a:solidFill>
              <a:schemeClr val="tx1"/>
            </a:solidFill>
            <a:latin typeface="Simplified Arabic" pitchFamily="18" charset="-78"/>
            <a:cs typeface="Simplified Arabic" pitchFamily="18" charset="-78"/>
          </a:endParaRPr>
        </a:p>
      </dgm:t>
    </dgm:pt>
    <dgm:pt modelId="{C4C6B568-85AB-4C1D-934B-37F2FDAD7D10}" type="parTrans" cxnId="{76115F20-C526-4993-AAAE-52FC7CBAD2BE}">
      <dgm:prSet/>
      <dgm:spPr/>
      <dgm:t>
        <a:bodyPr/>
        <a:lstStyle/>
        <a:p>
          <a:pPr rtl="1"/>
          <a:endParaRPr lang="ar-SA"/>
        </a:p>
      </dgm:t>
    </dgm:pt>
    <dgm:pt modelId="{AA29415E-4B16-43B0-9A92-525413FAA24B}" type="sibTrans" cxnId="{76115F20-C526-4993-AAAE-52FC7CBAD2BE}">
      <dgm:prSet/>
      <dgm:spPr/>
      <dgm:t>
        <a:bodyPr/>
        <a:lstStyle/>
        <a:p>
          <a:pPr rtl="1"/>
          <a:endParaRPr lang="ar-SA"/>
        </a:p>
      </dgm:t>
    </dgm:pt>
    <dgm:pt modelId="{BA5917DA-B193-40DB-9668-95833E60B05B}" type="pres">
      <dgm:prSet presAssocID="{97A7E816-6FF4-42BF-A6FF-CB89DC951A33}" presName="list" presStyleCnt="0">
        <dgm:presLayoutVars>
          <dgm:dir val="rev"/>
          <dgm:animLvl val="lvl"/>
        </dgm:presLayoutVars>
      </dgm:prSet>
      <dgm:spPr/>
      <dgm:t>
        <a:bodyPr/>
        <a:lstStyle/>
        <a:p>
          <a:pPr rtl="1"/>
          <a:endParaRPr lang="ar-SA"/>
        </a:p>
      </dgm:t>
    </dgm:pt>
    <dgm:pt modelId="{6248918C-2223-43D4-9A53-941BB6D0A2D5}" type="pres">
      <dgm:prSet presAssocID="{0E03E5C6-8433-459D-A647-6287DFAF2B43}" presName="posSpace" presStyleCnt="0"/>
      <dgm:spPr/>
    </dgm:pt>
    <dgm:pt modelId="{1D699126-B636-43FB-A40A-607E0711E5AB}" type="pres">
      <dgm:prSet presAssocID="{0E03E5C6-8433-459D-A647-6287DFAF2B43}" presName="vertFlow" presStyleCnt="0"/>
      <dgm:spPr/>
    </dgm:pt>
    <dgm:pt modelId="{B6B8C56D-4FE9-454D-90FF-232DEFBEBB6E}" type="pres">
      <dgm:prSet presAssocID="{0E03E5C6-8433-459D-A647-6287DFAF2B43}" presName="topSpace" presStyleCnt="0"/>
      <dgm:spPr/>
    </dgm:pt>
    <dgm:pt modelId="{37D657AF-2635-4338-B154-6D45CE68A8D6}" type="pres">
      <dgm:prSet presAssocID="{0E03E5C6-8433-459D-A647-6287DFAF2B43}" presName="firstComp" presStyleCnt="0"/>
      <dgm:spPr/>
    </dgm:pt>
    <dgm:pt modelId="{C114E31A-ED7F-424E-9A26-F99498AB4E75}" type="pres">
      <dgm:prSet presAssocID="{0E03E5C6-8433-459D-A647-6287DFAF2B43}" presName="firstChild" presStyleLbl="bgAccFollowNode1" presStyleIdx="0" presStyleCnt="5" custScaleX="165907" custScaleY="81020"/>
      <dgm:spPr/>
      <dgm:t>
        <a:bodyPr/>
        <a:lstStyle/>
        <a:p>
          <a:pPr rtl="1"/>
          <a:endParaRPr lang="ar-SA"/>
        </a:p>
      </dgm:t>
    </dgm:pt>
    <dgm:pt modelId="{B7046F82-C50C-473C-AC20-014BB07EC1BD}" type="pres">
      <dgm:prSet presAssocID="{0E03E5C6-8433-459D-A647-6287DFAF2B43}" presName="firstChildTx" presStyleLbl="bgAccFollowNode1" presStyleIdx="0" presStyleCnt="5">
        <dgm:presLayoutVars>
          <dgm:bulletEnabled val="1"/>
        </dgm:presLayoutVars>
      </dgm:prSet>
      <dgm:spPr/>
      <dgm:t>
        <a:bodyPr/>
        <a:lstStyle/>
        <a:p>
          <a:pPr rtl="1"/>
          <a:endParaRPr lang="ar-SA"/>
        </a:p>
      </dgm:t>
    </dgm:pt>
    <dgm:pt modelId="{D01E9089-10B0-4774-9981-43766B923F10}" type="pres">
      <dgm:prSet presAssocID="{C1130211-F6CF-4BDF-8767-9C0AA09B443F}" presName="comp" presStyleCnt="0"/>
      <dgm:spPr/>
    </dgm:pt>
    <dgm:pt modelId="{9C72BBA0-C9B2-429A-90DE-A2B5303C23D6}" type="pres">
      <dgm:prSet presAssocID="{C1130211-F6CF-4BDF-8767-9C0AA09B443F}" presName="child" presStyleLbl="bgAccFollowNode1" presStyleIdx="1" presStyleCnt="5" custScaleX="165161" custScaleY="67744"/>
      <dgm:spPr/>
      <dgm:t>
        <a:bodyPr/>
        <a:lstStyle/>
        <a:p>
          <a:pPr rtl="1"/>
          <a:endParaRPr lang="ar-SA"/>
        </a:p>
      </dgm:t>
    </dgm:pt>
    <dgm:pt modelId="{19CA171E-DDDE-49CB-9457-1D51CD734957}" type="pres">
      <dgm:prSet presAssocID="{C1130211-F6CF-4BDF-8767-9C0AA09B443F}" presName="childTx" presStyleLbl="bgAccFollowNode1" presStyleIdx="1" presStyleCnt="5">
        <dgm:presLayoutVars>
          <dgm:bulletEnabled val="1"/>
        </dgm:presLayoutVars>
      </dgm:prSet>
      <dgm:spPr/>
      <dgm:t>
        <a:bodyPr/>
        <a:lstStyle/>
        <a:p>
          <a:pPr rtl="1"/>
          <a:endParaRPr lang="ar-SA"/>
        </a:p>
      </dgm:t>
    </dgm:pt>
    <dgm:pt modelId="{35917DD8-1124-4823-B4AC-E4854FDBA33A}" type="pres">
      <dgm:prSet presAssocID="{595D3003-F793-4C58-B4DA-0EDAB46DF30D}" presName="comp" presStyleCnt="0"/>
      <dgm:spPr/>
    </dgm:pt>
    <dgm:pt modelId="{9CA5616A-FE00-45C6-8A3B-7429DD7A1880}" type="pres">
      <dgm:prSet presAssocID="{595D3003-F793-4C58-B4DA-0EDAB46DF30D}" presName="child" presStyleLbl="bgAccFollowNode1" presStyleIdx="2" presStyleCnt="5" custScaleX="165161" custScaleY="55481"/>
      <dgm:spPr/>
      <dgm:t>
        <a:bodyPr/>
        <a:lstStyle/>
        <a:p>
          <a:pPr rtl="1"/>
          <a:endParaRPr lang="ar-SA"/>
        </a:p>
      </dgm:t>
    </dgm:pt>
    <dgm:pt modelId="{A55E3467-F85F-4B4B-BBE3-2764C0957413}" type="pres">
      <dgm:prSet presAssocID="{595D3003-F793-4C58-B4DA-0EDAB46DF30D}" presName="childTx" presStyleLbl="bgAccFollowNode1" presStyleIdx="2" presStyleCnt="5">
        <dgm:presLayoutVars>
          <dgm:bulletEnabled val="1"/>
        </dgm:presLayoutVars>
      </dgm:prSet>
      <dgm:spPr/>
      <dgm:t>
        <a:bodyPr/>
        <a:lstStyle/>
        <a:p>
          <a:pPr rtl="1"/>
          <a:endParaRPr lang="ar-SA"/>
        </a:p>
      </dgm:t>
    </dgm:pt>
    <dgm:pt modelId="{5296F156-86B3-40E3-9858-DB186C254F94}" type="pres">
      <dgm:prSet presAssocID="{23571DFD-6D24-4F3C-85DA-48F2D29C3F40}" presName="comp" presStyleCnt="0"/>
      <dgm:spPr/>
    </dgm:pt>
    <dgm:pt modelId="{FAD1DE14-F8DC-4DDA-B834-D67A60EF253C}" type="pres">
      <dgm:prSet presAssocID="{23571DFD-6D24-4F3C-85DA-48F2D29C3F40}" presName="child" presStyleLbl="bgAccFollowNode1" presStyleIdx="3" presStyleCnt="5" custScaleX="165161" custScaleY="71077"/>
      <dgm:spPr/>
      <dgm:t>
        <a:bodyPr/>
        <a:lstStyle/>
        <a:p>
          <a:pPr rtl="1"/>
          <a:endParaRPr lang="ar-SA"/>
        </a:p>
      </dgm:t>
    </dgm:pt>
    <dgm:pt modelId="{B0960EE0-91D8-4582-B891-8B306F28C19D}" type="pres">
      <dgm:prSet presAssocID="{23571DFD-6D24-4F3C-85DA-48F2D29C3F40}" presName="childTx" presStyleLbl="bgAccFollowNode1" presStyleIdx="3" presStyleCnt="5">
        <dgm:presLayoutVars>
          <dgm:bulletEnabled val="1"/>
        </dgm:presLayoutVars>
      </dgm:prSet>
      <dgm:spPr/>
      <dgm:t>
        <a:bodyPr/>
        <a:lstStyle/>
        <a:p>
          <a:pPr rtl="1"/>
          <a:endParaRPr lang="ar-SA"/>
        </a:p>
      </dgm:t>
    </dgm:pt>
    <dgm:pt modelId="{F11BD45E-AAB7-4D3B-BE55-61FB4CFBEFBE}" type="pres">
      <dgm:prSet presAssocID="{3ECC1F4B-CA54-41BE-ACA2-41D575C4E700}" presName="comp" presStyleCnt="0"/>
      <dgm:spPr/>
    </dgm:pt>
    <dgm:pt modelId="{B3D34B15-E0CC-44A5-9A7B-8414C0846E71}" type="pres">
      <dgm:prSet presAssocID="{3ECC1F4B-CA54-41BE-ACA2-41D575C4E700}" presName="child" presStyleLbl="bgAccFollowNode1" presStyleIdx="4" presStyleCnt="5" custScaleX="165161" custScaleY="62198"/>
      <dgm:spPr/>
      <dgm:t>
        <a:bodyPr/>
        <a:lstStyle/>
        <a:p>
          <a:pPr rtl="1"/>
          <a:endParaRPr lang="ar-SA"/>
        </a:p>
      </dgm:t>
    </dgm:pt>
    <dgm:pt modelId="{9C1440B5-EF4A-43C6-B3BB-50948044B94E}" type="pres">
      <dgm:prSet presAssocID="{3ECC1F4B-CA54-41BE-ACA2-41D575C4E700}" presName="childTx" presStyleLbl="bgAccFollowNode1" presStyleIdx="4" presStyleCnt="5">
        <dgm:presLayoutVars>
          <dgm:bulletEnabled val="1"/>
        </dgm:presLayoutVars>
      </dgm:prSet>
      <dgm:spPr/>
      <dgm:t>
        <a:bodyPr/>
        <a:lstStyle/>
        <a:p>
          <a:pPr rtl="1"/>
          <a:endParaRPr lang="ar-SA"/>
        </a:p>
      </dgm:t>
    </dgm:pt>
    <dgm:pt modelId="{0B8141B5-CEE3-4BCB-B518-C9DB93238D74}" type="pres">
      <dgm:prSet presAssocID="{0E03E5C6-8433-459D-A647-6287DFAF2B43}" presName="negSpace" presStyleCnt="0"/>
      <dgm:spPr/>
    </dgm:pt>
    <dgm:pt modelId="{2031261F-034A-4542-8DA1-834587157BEC}" type="pres">
      <dgm:prSet presAssocID="{0E03E5C6-8433-459D-A647-6287DFAF2B43}" presName="circle" presStyleLbl="node1" presStyleIdx="0" presStyleCnt="1" custScaleX="143214" custScaleY="142437" custLinFactX="32422" custLinFactNeighborX="100000" custLinFactNeighborY="13142"/>
      <dgm:spPr/>
      <dgm:t>
        <a:bodyPr/>
        <a:lstStyle/>
        <a:p>
          <a:pPr rtl="1"/>
          <a:endParaRPr lang="ar-SA"/>
        </a:p>
      </dgm:t>
    </dgm:pt>
  </dgm:ptLst>
  <dgm:cxnLst>
    <dgm:cxn modelId="{908A4681-64BE-473B-BE0B-AA98F5A0B4E9}" type="presOf" srcId="{C1130211-F6CF-4BDF-8767-9C0AA09B443F}" destId="{19CA171E-DDDE-49CB-9457-1D51CD734957}" srcOrd="1" destOrd="0" presId="urn:microsoft.com/office/officeart/2005/8/layout/hList9"/>
    <dgm:cxn modelId="{E48459DD-8A17-4BFE-A53B-83018169B278}" srcId="{0E03E5C6-8433-459D-A647-6287DFAF2B43}" destId="{C1130211-F6CF-4BDF-8767-9C0AA09B443F}" srcOrd="1" destOrd="0" parTransId="{B0C9D101-FDA7-43DB-992C-797E0BA539EB}" sibTransId="{7E5850A9-3986-4704-A4B5-9874B20FADE6}"/>
    <dgm:cxn modelId="{F86F368F-E9BD-48D6-BF10-1B895CE03C2A}" type="presOf" srcId="{3ECC1F4B-CA54-41BE-ACA2-41D575C4E700}" destId="{B3D34B15-E0CC-44A5-9A7B-8414C0846E71}" srcOrd="0" destOrd="0" presId="urn:microsoft.com/office/officeart/2005/8/layout/hList9"/>
    <dgm:cxn modelId="{CC541638-80BC-4003-8965-19465655863E}" type="presOf" srcId="{595D3003-F793-4C58-B4DA-0EDAB46DF30D}" destId="{A55E3467-F85F-4B4B-BBE3-2764C0957413}" srcOrd="1" destOrd="0" presId="urn:microsoft.com/office/officeart/2005/8/layout/hList9"/>
    <dgm:cxn modelId="{18FCB57F-4685-4B06-8FE4-52C6218765A4}" srcId="{0E03E5C6-8433-459D-A647-6287DFAF2B43}" destId="{23571DFD-6D24-4F3C-85DA-48F2D29C3F40}" srcOrd="3" destOrd="0" parTransId="{74BBEE03-B231-4A88-B544-CE13CB5589ED}" sibTransId="{4E94B6C3-0BED-436D-855A-D596323222EA}"/>
    <dgm:cxn modelId="{02779EEA-005A-4969-B5B6-C3EB77FB6B3F}" type="presOf" srcId="{B82EDCDC-7AB3-449D-ADB5-553D8A7A0B1B}" destId="{B7046F82-C50C-473C-AC20-014BB07EC1BD}" srcOrd="1" destOrd="0" presId="urn:microsoft.com/office/officeart/2005/8/layout/hList9"/>
    <dgm:cxn modelId="{ED135F35-29B7-4136-86DB-A630E44E1C35}" type="presOf" srcId="{0E03E5C6-8433-459D-A647-6287DFAF2B43}" destId="{2031261F-034A-4542-8DA1-834587157BEC}" srcOrd="0" destOrd="0" presId="urn:microsoft.com/office/officeart/2005/8/layout/hList9"/>
    <dgm:cxn modelId="{76115F20-C526-4993-AAAE-52FC7CBAD2BE}" srcId="{0E03E5C6-8433-459D-A647-6287DFAF2B43}" destId="{3ECC1F4B-CA54-41BE-ACA2-41D575C4E700}" srcOrd="4" destOrd="0" parTransId="{C4C6B568-85AB-4C1D-934B-37F2FDAD7D10}" sibTransId="{AA29415E-4B16-43B0-9A92-525413FAA24B}"/>
    <dgm:cxn modelId="{87B2C195-59B2-4EA9-8501-94795BB14A3C}" type="presOf" srcId="{595D3003-F793-4C58-B4DA-0EDAB46DF30D}" destId="{9CA5616A-FE00-45C6-8A3B-7429DD7A1880}" srcOrd="0" destOrd="0" presId="urn:microsoft.com/office/officeart/2005/8/layout/hList9"/>
    <dgm:cxn modelId="{4A5CF84B-5AF7-4E4B-8850-5B81FF9ACFB9}" type="presOf" srcId="{23571DFD-6D24-4F3C-85DA-48F2D29C3F40}" destId="{FAD1DE14-F8DC-4DDA-B834-D67A60EF253C}" srcOrd="0" destOrd="0" presId="urn:microsoft.com/office/officeart/2005/8/layout/hList9"/>
    <dgm:cxn modelId="{34DAF78A-9D4C-4C2B-ADD4-DDB019951E27}" type="presOf" srcId="{3ECC1F4B-CA54-41BE-ACA2-41D575C4E700}" destId="{9C1440B5-EF4A-43C6-B3BB-50948044B94E}" srcOrd="1" destOrd="0" presId="urn:microsoft.com/office/officeart/2005/8/layout/hList9"/>
    <dgm:cxn modelId="{1B4164AC-E4F2-406A-8894-8662ECC6AEEB}" type="presOf" srcId="{B82EDCDC-7AB3-449D-ADB5-553D8A7A0B1B}" destId="{C114E31A-ED7F-424E-9A26-F99498AB4E75}" srcOrd="0" destOrd="0" presId="urn:microsoft.com/office/officeart/2005/8/layout/hList9"/>
    <dgm:cxn modelId="{3CF62E7F-DB02-412C-A558-52AC0290368E}" type="presOf" srcId="{C1130211-F6CF-4BDF-8767-9C0AA09B443F}" destId="{9C72BBA0-C9B2-429A-90DE-A2B5303C23D6}" srcOrd="0" destOrd="0" presId="urn:microsoft.com/office/officeart/2005/8/layout/hList9"/>
    <dgm:cxn modelId="{3DAB8BA4-B0CB-4C9F-A4F3-586968903D4B}" srcId="{0E03E5C6-8433-459D-A647-6287DFAF2B43}" destId="{595D3003-F793-4C58-B4DA-0EDAB46DF30D}" srcOrd="2" destOrd="0" parTransId="{10A0F246-6B7C-4CAA-B1F4-90CEC71E67F4}" sibTransId="{A9F55DEB-DC22-43AA-A176-B513EE413A84}"/>
    <dgm:cxn modelId="{AE4C8F6E-5D96-4931-9173-0DECEB352BEC}" type="presOf" srcId="{97A7E816-6FF4-42BF-A6FF-CB89DC951A33}" destId="{BA5917DA-B193-40DB-9668-95833E60B05B}" srcOrd="0" destOrd="0" presId="urn:microsoft.com/office/officeart/2005/8/layout/hList9"/>
    <dgm:cxn modelId="{3EB0F8A1-C16F-4E84-8767-12BD45769620}" srcId="{0E03E5C6-8433-459D-A647-6287DFAF2B43}" destId="{B82EDCDC-7AB3-449D-ADB5-553D8A7A0B1B}" srcOrd="0" destOrd="0" parTransId="{B009C1DF-8568-4EC8-B4C2-F3CD6E433C27}" sibTransId="{80278853-66BC-49CE-A11E-9B1B2093E7EA}"/>
    <dgm:cxn modelId="{665BD531-FFA7-4E3A-AB06-5276738280BD}" type="presOf" srcId="{23571DFD-6D24-4F3C-85DA-48F2D29C3F40}" destId="{B0960EE0-91D8-4582-B891-8B306F28C19D}" srcOrd="1" destOrd="0" presId="urn:microsoft.com/office/officeart/2005/8/layout/hList9"/>
    <dgm:cxn modelId="{EDF05658-E6A0-406E-AB25-753CF5048B66}" srcId="{97A7E816-6FF4-42BF-A6FF-CB89DC951A33}" destId="{0E03E5C6-8433-459D-A647-6287DFAF2B43}" srcOrd="0" destOrd="0" parTransId="{9CA917A9-1DEE-42DE-8A21-C28862D666F8}" sibTransId="{B6036F87-E97C-48C1-9568-22CF4E25D432}"/>
    <dgm:cxn modelId="{33DE8E3C-C92D-4AB1-A92E-41994BFAE217}" type="presParOf" srcId="{BA5917DA-B193-40DB-9668-95833E60B05B}" destId="{6248918C-2223-43D4-9A53-941BB6D0A2D5}" srcOrd="0" destOrd="0" presId="urn:microsoft.com/office/officeart/2005/8/layout/hList9"/>
    <dgm:cxn modelId="{784CA94B-0832-4E7F-921C-8705094BA644}" type="presParOf" srcId="{BA5917DA-B193-40DB-9668-95833E60B05B}" destId="{1D699126-B636-43FB-A40A-607E0711E5AB}" srcOrd="1" destOrd="0" presId="urn:microsoft.com/office/officeart/2005/8/layout/hList9"/>
    <dgm:cxn modelId="{1FF3CBFD-BEA8-4EAF-B5CD-D7D9A51A0EF2}" type="presParOf" srcId="{1D699126-B636-43FB-A40A-607E0711E5AB}" destId="{B6B8C56D-4FE9-454D-90FF-232DEFBEBB6E}" srcOrd="0" destOrd="0" presId="urn:microsoft.com/office/officeart/2005/8/layout/hList9"/>
    <dgm:cxn modelId="{101D8399-AAD8-485B-8AFC-D411D6A1EF60}" type="presParOf" srcId="{1D699126-B636-43FB-A40A-607E0711E5AB}" destId="{37D657AF-2635-4338-B154-6D45CE68A8D6}" srcOrd="1" destOrd="0" presId="urn:microsoft.com/office/officeart/2005/8/layout/hList9"/>
    <dgm:cxn modelId="{8B05934A-F7FC-43EB-B9A0-E34619D8DD07}" type="presParOf" srcId="{37D657AF-2635-4338-B154-6D45CE68A8D6}" destId="{C114E31A-ED7F-424E-9A26-F99498AB4E75}" srcOrd="0" destOrd="0" presId="urn:microsoft.com/office/officeart/2005/8/layout/hList9"/>
    <dgm:cxn modelId="{C1CA4B2F-2C30-46FE-A1F7-7EC300AD51B1}" type="presParOf" srcId="{37D657AF-2635-4338-B154-6D45CE68A8D6}" destId="{B7046F82-C50C-473C-AC20-014BB07EC1BD}" srcOrd="1" destOrd="0" presId="urn:microsoft.com/office/officeart/2005/8/layout/hList9"/>
    <dgm:cxn modelId="{86A5ABEB-5356-4ADE-A470-309C026D9617}" type="presParOf" srcId="{1D699126-B636-43FB-A40A-607E0711E5AB}" destId="{D01E9089-10B0-4774-9981-43766B923F10}" srcOrd="2" destOrd="0" presId="urn:microsoft.com/office/officeart/2005/8/layout/hList9"/>
    <dgm:cxn modelId="{0CDF84D7-F11A-4245-8E56-DBDF03109AE5}" type="presParOf" srcId="{D01E9089-10B0-4774-9981-43766B923F10}" destId="{9C72BBA0-C9B2-429A-90DE-A2B5303C23D6}" srcOrd="0" destOrd="0" presId="urn:microsoft.com/office/officeart/2005/8/layout/hList9"/>
    <dgm:cxn modelId="{C1379190-1F6D-4AE1-A76A-52CA0769B170}" type="presParOf" srcId="{D01E9089-10B0-4774-9981-43766B923F10}" destId="{19CA171E-DDDE-49CB-9457-1D51CD734957}" srcOrd="1" destOrd="0" presId="urn:microsoft.com/office/officeart/2005/8/layout/hList9"/>
    <dgm:cxn modelId="{6CF0021B-D545-4525-A07A-B8CFF32122EA}" type="presParOf" srcId="{1D699126-B636-43FB-A40A-607E0711E5AB}" destId="{35917DD8-1124-4823-B4AC-E4854FDBA33A}" srcOrd="3" destOrd="0" presId="urn:microsoft.com/office/officeart/2005/8/layout/hList9"/>
    <dgm:cxn modelId="{1829F7C4-90BE-4D00-8CFE-0464E477E60E}" type="presParOf" srcId="{35917DD8-1124-4823-B4AC-E4854FDBA33A}" destId="{9CA5616A-FE00-45C6-8A3B-7429DD7A1880}" srcOrd="0" destOrd="0" presId="urn:microsoft.com/office/officeart/2005/8/layout/hList9"/>
    <dgm:cxn modelId="{F211F7B1-51DD-4B0F-9BB7-782D38C67DBD}" type="presParOf" srcId="{35917DD8-1124-4823-B4AC-E4854FDBA33A}" destId="{A55E3467-F85F-4B4B-BBE3-2764C0957413}" srcOrd="1" destOrd="0" presId="urn:microsoft.com/office/officeart/2005/8/layout/hList9"/>
    <dgm:cxn modelId="{5B97B946-622E-4B9D-A8D9-D420C2980CD5}" type="presParOf" srcId="{1D699126-B636-43FB-A40A-607E0711E5AB}" destId="{5296F156-86B3-40E3-9858-DB186C254F94}" srcOrd="4" destOrd="0" presId="urn:microsoft.com/office/officeart/2005/8/layout/hList9"/>
    <dgm:cxn modelId="{58D52F26-689B-4319-B54F-5E2D088D6449}" type="presParOf" srcId="{5296F156-86B3-40E3-9858-DB186C254F94}" destId="{FAD1DE14-F8DC-4DDA-B834-D67A60EF253C}" srcOrd="0" destOrd="0" presId="urn:microsoft.com/office/officeart/2005/8/layout/hList9"/>
    <dgm:cxn modelId="{AD2ECE0C-8853-4C6A-8733-0BF550D795D1}" type="presParOf" srcId="{5296F156-86B3-40E3-9858-DB186C254F94}" destId="{B0960EE0-91D8-4582-B891-8B306F28C19D}" srcOrd="1" destOrd="0" presId="urn:microsoft.com/office/officeart/2005/8/layout/hList9"/>
    <dgm:cxn modelId="{12855E33-55C3-4F9B-9728-9D91B1BB2362}" type="presParOf" srcId="{1D699126-B636-43FB-A40A-607E0711E5AB}" destId="{F11BD45E-AAB7-4D3B-BE55-61FB4CFBEFBE}" srcOrd="5" destOrd="0" presId="urn:microsoft.com/office/officeart/2005/8/layout/hList9"/>
    <dgm:cxn modelId="{4C05B212-9DAB-4C94-84B7-02D2B4F8300A}" type="presParOf" srcId="{F11BD45E-AAB7-4D3B-BE55-61FB4CFBEFBE}" destId="{B3D34B15-E0CC-44A5-9A7B-8414C0846E71}" srcOrd="0" destOrd="0" presId="urn:microsoft.com/office/officeart/2005/8/layout/hList9"/>
    <dgm:cxn modelId="{A61878D8-0EAE-407B-A0E4-4CAB112CF89A}" type="presParOf" srcId="{F11BD45E-AAB7-4D3B-BE55-61FB4CFBEFBE}" destId="{9C1440B5-EF4A-43C6-B3BB-50948044B94E}" srcOrd="1" destOrd="0" presId="urn:microsoft.com/office/officeart/2005/8/layout/hList9"/>
    <dgm:cxn modelId="{9AA21534-AE4B-4BC7-83FF-207204C543A4}" type="presParOf" srcId="{BA5917DA-B193-40DB-9668-95833E60B05B}" destId="{0B8141B5-CEE3-4BCB-B518-C9DB93238D74}" srcOrd="2" destOrd="0" presId="urn:microsoft.com/office/officeart/2005/8/layout/hList9"/>
    <dgm:cxn modelId="{5F0A2A0B-A37D-4F47-9AE0-E68D23A21818}" type="presParOf" srcId="{BA5917DA-B193-40DB-9668-95833E60B05B}" destId="{2031261F-034A-4542-8DA1-834587157BEC}" srcOrd="3" destOrd="0" presId="urn:microsoft.com/office/officeart/2005/8/layout/hList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D16A26D-9195-4852-B318-1D3A8C822E62}" type="doc">
      <dgm:prSet loTypeId="urn:microsoft.com/office/officeart/2005/8/layout/vList5" loCatId="list" qsTypeId="urn:microsoft.com/office/officeart/2005/8/quickstyle/simple1" qsCatId="simple" csTypeId="urn:microsoft.com/office/officeart/2005/8/colors/accent1_2" csCatId="accent1" phldr="1"/>
      <dgm:spPr/>
      <dgm:t>
        <a:bodyPr/>
        <a:lstStyle/>
        <a:p>
          <a:pPr rtl="1"/>
          <a:endParaRPr lang="ar-SA"/>
        </a:p>
      </dgm:t>
    </dgm:pt>
    <dgm:pt modelId="{81CEC165-9C29-447B-ABA8-9CCE88037520}">
      <dgm:prSet phldrT="[Text]"/>
      <dgm:spPr/>
      <dgm:t>
        <a:bodyPr/>
        <a:lstStyle/>
        <a:p>
          <a:pPr rtl="1"/>
          <a:r>
            <a:rPr lang="en-US" dirty="0" smtClean="0"/>
            <a:t>10, 8, 7, 6, 5, 4</a:t>
          </a:r>
          <a:endParaRPr lang="ar-SA" dirty="0"/>
        </a:p>
      </dgm:t>
    </dgm:pt>
    <dgm:pt modelId="{F25ED225-D79D-4351-90BF-C814948A4358}" type="parTrans" cxnId="{D44BD136-C8C7-4084-BD31-2F2D10D73DA6}">
      <dgm:prSet/>
      <dgm:spPr/>
      <dgm:t>
        <a:bodyPr/>
        <a:lstStyle/>
        <a:p>
          <a:pPr rtl="1"/>
          <a:endParaRPr lang="ar-SA"/>
        </a:p>
      </dgm:t>
    </dgm:pt>
    <dgm:pt modelId="{910EFD47-21A1-429B-BA71-C49AE5227C5F}" type="sibTrans" cxnId="{D44BD136-C8C7-4084-BD31-2F2D10D73DA6}">
      <dgm:prSet/>
      <dgm:spPr/>
      <dgm:t>
        <a:bodyPr/>
        <a:lstStyle/>
        <a:p>
          <a:pPr rtl="1"/>
          <a:endParaRPr lang="ar-SA"/>
        </a:p>
      </dgm:t>
    </dgm:pt>
    <dgm:pt modelId="{3E12E9C7-3CF3-4F05-B68B-6F6AAC18ABDA}">
      <dgm:prSet phldrT="[Text]"/>
      <dgm:spPr/>
      <dgm:t>
        <a:bodyPr/>
        <a:lstStyle/>
        <a:p>
          <a:pPr rtl="1"/>
          <a:r>
            <a:rPr lang="ar-JO" dirty="0" smtClean="0"/>
            <a:t>مجموعة تعزيز جهود الشفافية والمساءلة والمحاسبة ومكافحة الفساد</a:t>
          </a:r>
          <a:endParaRPr lang="ar-SA" dirty="0"/>
        </a:p>
      </dgm:t>
    </dgm:pt>
    <dgm:pt modelId="{69C8CFEF-F247-4E7E-94D0-8F8C9C249D6E}" type="parTrans" cxnId="{16DB3BA6-7907-4CA4-9D5C-60486B5761BA}">
      <dgm:prSet/>
      <dgm:spPr/>
      <dgm:t>
        <a:bodyPr/>
        <a:lstStyle/>
        <a:p>
          <a:pPr rtl="1"/>
          <a:endParaRPr lang="ar-SA"/>
        </a:p>
      </dgm:t>
    </dgm:pt>
    <dgm:pt modelId="{ACDD7748-3401-4720-9828-0588FAF0EA19}" type="sibTrans" cxnId="{16DB3BA6-7907-4CA4-9D5C-60486B5761BA}">
      <dgm:prSet/>
      <dgm:spPr/>
      <dgm:t>
        <a:bodyPr/>
        <a:lstStyle/>
        <a:p>
          <a:pPr rtl="1"/>
          <a:endParaRPr lang="ar-SA"/>
        </a:p>
      </dgm:t>
    </dgm:pt>
    <dgm:pt modelId="{CB822F13-115E-4004-8FD6-F05AB1D22A59}">
      <dgm:prSet phldrT="[Text]"/>
      <dgm:spPr/>
      <dgm:t>
        <a:bodyPr/>
        <a:lstStyle/>
        <a:p>
          <a:pPr rtl="1"/>
          <a:r>
            <a:rPr lang="en-US" dirty="0" smtClean="0"/>
            <a:t>10, 8, 7, 6, 5, 4</a:t>
          </a:r>
          <a:endParaRPr lang="ar-SA" dirty="0"/>
        </a:p>
      </dgm:t>
    </dgm:pt>
    <dgm:pt modelId="{7762AEC8-D31A-470F-AC0E-8A282D315E7F}" type="parTrans" cxnId="{F7EE615F-7173-4F0E-9644-5CFE34C613DC}">
      <dgm:prSet/>
      <dgm:spPr/>
      <dgm:t>
        <a:bodyPr/>
        <a:lstStyle/>
        <a:p>
          <a:pPr rtl="1"/>
          <a:endParaRPr lang="ar-SA"/>
        </a:p>
      </dgm:t>
    </dgm:pt>
    <dgm:pt modelId="{E819705D-A300-4436-BE54-967738DFAEB6}" type="sibTrans" cxnId="{F7EE615F-7173-4F0E-9644-5CFE34C613DC}">
      <dgm:prSet/>
      <dgm:spPr/>
      <dgm:t>
        <a:bodyPr/>
        <a:lstStyle/>
        <a:p>
          <a:pPr rtl="1"/>
          <a:endParaRPr lang="ar-SA"/>
        </a:p>
      </dgm:t>
    </dgm:pt>
    <dgm:pt modelId="{23377996-B9D2-4B78-9E36-FE8C066B7B1A}">
      <dgm:prSet phldrT="[Text]"/>
      <dgm:spPr/>
      <dgm:t>
        <a:bodyPr/>
        <a:lstStyle/>
        <a:p>
          <a:pPr rtl="1"/>
          <a:r>
            <a:rPr lang="ar-JO" dirty="0" smtClean="0"/>
            <a:t>مجموعة تعزيز جهود الادارة العامة والبناء المؤسسي </a:t>
          </a:r>
          <a:r>
            <a:rPr lang="ar-JO" dirty="0" err="1" smtClean="0"/>
            <a:t>والحوكمة</a:t>
          </a:r>
          <a:r>
            <a:rPr lang="ar-JO" dirty="0" smtClean="0"/>
            <a:t> الرشيدة</a:t>
          </a:r>
          <a:endParaRPr lang="ar-SA" dirty="0"/>
        </a:p>
      </dgm:t>
    </dgm:pt>
    <dgm:pt modelId="{A79104EC-1A00-4E69-BDC7-4A4D5F5D5A26}" type="parTrans" cxnId="{E76BB9A4-8376-444C-B5F2-25B49C686FC6}">
      <dgm:prSet/>
      <dgm:spPr/>
      <dgm:t>
        <a:bodyPr/>
        <a:lstStyle/>
        <a:p>
          <a:pPr rtl="1"/>
          <a:endParaRPr lang="ar-SA"/>
        </a:p>
      </dgm:t>
    </dgm:pt>
    <dgm:pt modelId="{3F72C3F1-7393-4F15-8007-569C87852D65}" type="sibTrans" cxnId="{E76BB9A4-8376-444C-B5F2-25B49C686FC6}">
      <dgm:prSet/>
      <dgm:spPr/>
      <dgm:t>
        <a:bodyPr/>
        <a:lstStyle/>
        <a:p>
          <a:pPr rtl="1"/>
          <a:endParaRPr lang="ar-SA"/>
        </a:p>
      </dgm:t>
    </dgm:pt>
    <dgm:pt modelId="{FE099340-6C75-465B-B883-BCE90C9B200F}">
      <dgm:prSet phldrT="[Text]"/>
      <dgm:spPr/>
      <dgm:t>
        <a:bodyPr/>
        <a:lstStyle/>
        <a:p>
          <a:pPr rtl="1"/>
          <a:r>
            <a:rPr lang="en-US" smtClean="0"/>
            <a:t>9, 3, 2, 1, 10, A, B</a:t>
          </a:r>
          <a:endParaRPr lang="ar-SA" dirty="0"/>
        </a:p>
      </dgm:t>
    </dgm:pt>
    <dgm:pt modelId="{A732F93E-E11A-4F3A-8F9B-80B396BFC89F}" type="parTrans" cxnId="{25264590-1A29-4313-80B5-43763F956781}">
      <dgm:prSet/>
      <dgm:spPr/>
      <dgm:t>
        <a:bodyPr/>
        <a:lstStyle/>
        <a:p>
          <a:pPr rtl="1"/>
          <a:endParaRPr lang="ar-SA"/>
        </a:p>
      </dgm:t>
    </dgm:pt>
    <dgm:pt modelId="{163E163A-3445-4651-B752-DE1AA5505021}" type="sibTrans" cxnId="{25264590-1A29-4313-80B5-43763F956781}">
      <dgm:prSet/>
      <dgm:spPr/>
      <dgm:t>
        <a:bodyPr/>
        <a:lstStyle/>
        <a:p>
          <a:pPr rtl="1"/>
          <a:endParaRPr lang="ar-SA"/>
        </a:p>
      </dgm:t>
    </dgm:pt>
    <dgm:pt modelId="{9FDC1385-ADF2-4633-800C-931446557EAD}">
      <dgm:prSet phldrT="[Text]"/>
      <dgm:spPr/>
      <dgm:t>
        <a:bodyPr/>
        <a:lstStyle/>
        <a:p>
          <a:pPr rtl="1"/>
          <a:r>
            <a:rPr lang="ar-JO" dirty="0" smtClean="0"/>
            <a:t>مجموعة تعزيز جهود سيادة القانون </a:t>
          </a:r>
          <a:r>
            <a:rPr lang="ar-JO" dirty="0" err="1" smtClean="0"/>
            <a:t>وتعزير</a:t>
          </a:r>
          <a:r>
            <a:rPr lang="ar-JO" dirty="0" smtClean="0"/>
            <a:t> الوصول الى العدالة</a:t>
          </a:r>
          <a:endParaRPr lang="ar-SA" dirty="0"/>
        </a:p>
      </dgm:t>
    </dgm:pt>
    <dgm:pt modelId="{54833321-82D6-4297-8388-6850454AC3F9}" type="parTrans" cxnId="{6A9A5905-50E4-491F-BD0C-CD6322FCA45B}">
      <dgm:prSet/>
      <dgm:spPr/>
      <dgm:t>
        <a:bodyPr/>
        <a:lstStyle/>
        <a:p>
          <a:pPr rtl="1"/>
          <a:endParaRPr lang="ar-SA"/>
        </a:p>
      </dgm:t>
    </dgm:pt>
    <dgm:pt modelId="{065483BB-BBB4-485F-BD4C-FEE6B6FB0ED2}" type="sibTrans" cxnId="{6A9A5905-50E4-491F-BD0C-CD6322FCA45B}">
      <dgm:prSet/>
      <dgm:spPr/>
      <dgm:t>
        <a:bodyPr/>
        <a:lstStyle/>
        <a:p>
          <a:pPr rtl="1"/>
          <a:endParaRPr lang="ar-SA"/>
        </a:p>
      </dgm:t>
    </dgm:pt>
    <dgm:pt modelId="{DAF95A62-E3CB-4419-9F88-19AB05456CD9}" type="pres">
      <dgm:prSet presAssocID="{9D16A26D-9195-4852-B318-1D3A8C822E62}" presName="Name0" presStyleCnt="0">
        <dgm:presLayoutVars>
          <dgm:dir val="rev"/>
          <dgm:animLvl val="lvl"/>
          <dgm:resizeHandles val="exact"/>
        </dgm:presLayoutVars>
      </dgm:prSet>
      <dgm:spPr/>
      <dgm:t>
        <a:bodyPr/>
        <a:lstStyle/>
        <a:p>
          <a:pPr rtl="1"/>
          <a:endParaRPr lang="ar-SA"/>
        </a:p>
      </dgm:t>
    </dgm:pt>
    <dgm:pt modelId="{D9890E1A-D455-4152-BB67-FA69F292E71B}" type="pres">
      <dgm:prSet presAssocID="{81CEC165-9C29-447B-ABA8-9CCE88037520}" presName="linNode" presStyleCnt="0"/>
      <dgm:spPr/>
    </dgm:pt>
    <dgm:pt modelId="{D04EB8C8-C5F0-4D8D-AD53-10FCFF6E9DAE}" type="pres">
      <dgm:prSet presAssocID="{81CEC165-9C29-447B-ABA8-9CCE88037520}" presName="parentText" presStyleLbl="node1" presStyleIdx="0" presStyleCnt="3">
        <dgm:presLayoutVars>
          <dgm:chMax val="1"/>
          <dgm:bulletEnabled val="1"/>
        </dgm:presLayoutVars>
      </dgm:prSet>
      <dgm:spPr/>
      <dgm:t>
        <a:bodyPr/>
        <a:lstStyle/>
        <a:p>
          <a:pPr rtl="1"/>
          <a:endParaRPr lang="ar-SA"/>
        </a:p>
      </dgm:t>
    </dgm:pt>
    <dgm:pt modelId="{0B1634FF-B04C-4F44-AF51-FBF4DC4A0628}" type="pres">
      <dgm:prSet presAssocID="{81CEC165-9C29-447B-ABA8-9CCE88037520}" presName="descendantText" presStyleLbl="alignAccFollowNode1" presStyleIdx="0" presStyleCnt="3">
        <dgm:presLayoutVars>
          <dgm:bulletEnabled val="1"/>
        </dgm:presLayoutVars>
      </dgm:prSet>
      <dgm:spPr/>
      <dgm:t>
        <a:bodyPr/>
        <a:lstStyle/>
        <a:p>
          <a:pPr rtl="1"/>
          <a:endParaRPr lang="ar-SA"/>
        </a:p>
      </dgm:t>
    </dgm:pt>
    <dgm:pt modelId="{6A707516-25CB-4113-89FB-76EF7A6ED94B}" type="pres">
      <dgm:prSet presAssocID="{910EFD47-21A1-429B-BA71-C49AE5227C5F}" presName="sp" presStyleCnt="0"/>
      <dgm:spPr/>
    </dgm:pt>
    <dgm:pt modelId="{BF8ECD3D-49CB-48D2-ACCB-D70D9BAE0138}" type="pres">
      <dgm:prSet presAssocID="{FE099340-6C75-465B-B883-BCE90C9B200F}" presName="linNode" presStyleCnt="0"/>
      <dgm:spPr/>
    </dgm:pt>
    <dgm:pt modelId="{89DF3580-00FE-481C-A6AB-A2EC1D3620DD}" type="pres">
      <dgm:prSet presAssocID="{FE099340-6C75-465B-B883-BCE90C9B200F}" presName="parentText" presStyleLbl="node1" presStyleIdx="1" presStyleCnt="3">
        <dgm:presLayoutVars>
          <dgm:chMax val="1"/>
          <dgm:bulletEnabled val="1"/>
        </dgm:presLayoutVars>
      </dgm:prSet>
      <dgm:spPr/>
      <dgm:t>
        <a:bodyPr/>
        <a:lstStyle/>
        <a:p>
          <a:pPr rtl="1"/>
          <a:endParaRPr lang="ar-SA"/>
        </a:p>
      </dgm:t>
    </dgm:pt>
    <dgm:pt modelId="{3177FFCA-0CFF-45CF-9575-7396D0C605AA}" type="pres">
      <dgm:prSet presAssocID="{FE099340-6C75-465B-B883-BCE90C9B200F}" presName="descendantText" presStyleLbl="alignAccFollowNode1" presStyleIdx="1" presStyleCnt="3">
        <dgm:presLayoutVars>
          <dgm:bulletEnabled val="1"/>
        </dgm:presLayoutVars>
      </dgm:prSet>
      <dgm:spPr/>
      <dgm:t>
        <a:bodyPr/>
        <a:lstStyle/>
        <a:p>
          <a:pPr rtl="1"/>
          <a:endParaRPr lang="ar-SA"/>
        </a:p>
      </dgm:t>
    </dgm:pt>
    <dgm:pt modelId="{A6D09748-A959-4FC0-8E54-8B4BBC767CEF}" type="pres">
      <dgm:prSet presAssocID="{163E163A-3445-4651-B752-DE1AA5505021}" presName="sp" presStyleCnt="0"/>
      <dgm:spPr/>
    </dgm:pt>
    <dgm:pt modelId="{5DA5C725-33EA-4376-B74D-957E55E77050}" type="pres">
      <dgm:prSet presAssocID="{CB822F13-115E-4004-8FD6-F05AB1D22A59}" presName="linNode" presStyleCnt="0"/>
      <dgm:spPr/>
    </dgm:pt>
    <dgm:pt modelId="{FAC3E85F-3C7A-4A89-8745-2F317786998A}" type="pres">
      <dgm:prSet presAssocID="{CB822F13-115E-4004-8FD6-F05AB1D22A59}" presName="parentText" presStyleLbl="node1" presStyleIdx="2" presStyleCnt="3">
        <dgm:presLayoutVars>
          <dgm:chMax val="1"/>
          <dgm:bulletEnabled val="1"/>
        </dgm:presLayoutVars>
      </dgm:prSet>
      <dgm:spPr/>
      <dgm:t>
        <a:bodyPr/>
        <a:lstStyle/>
        <a:p>
          <a:pPr rtl="1"/>
          <a:endParaRPr lang="ar-SA"/>
        </a:p>
      </dgm:t>
    </dgm:pt>
    <dgm:pt modelId="{DBC4E78A-4C17-4AD7-BFFA-1E1A98F05CA5}" type="pres">
      <dgm:prSet presAssocID="{CB822F13-115E-4004-8FD6-F05AB1D22A59}" presName="descendantText" presStyleLbl="alignAccFollowNode1" presStyleIdx="2" presStyleCnt="3">
        <dgm:presLayoutVars>
          <dgm:bulletEnabled val="1"/>
        </dgm:presLayoutVars>
      </dgm:prSet>
      <dgm:spPr/>
      <dgm:t>
        <a:bodyPr/>
        <a:lstStyle/>
        <a:p>
          <a:pPr rtl="1"/>
          <a:endParaRPr lang="ar-SA"/>
        </a:p>
      </dgm:t>
    </dgm:pt>
  </dgm:ptLst>
  <dgm:cxnLst>
    <dgm:cxn modelId="{D80276D6-17A9-49CB-8BC6-492AEFA57096}" type="presOf" srcId="{FE099340-6C75-465B-B883-BCE90C9B200F}" destId="{89DF3580-00FE-481C-A6AB-A2EC1D3620DD}" srcOrd="0" destOrd="0" presId="urn:microsoft.com/office/officeart/2005/8/layout/vList5"/>
    <dgm:cxn modelId="{1DD698C4-37DF-44F6-9236-85C96116F6A3}" type="presOf" srcId="{23377996-B9D2-4B78-9E36-FE8C066B7B1A}" destId="{DBC4E78A-4C17-4AD7-BFFA-1E1A98F05CA5}" srcOrd="0" destOrd="0" presId="urn:microsoft.com/office/officeart/2005/8/layout/vList5"/>
    <dgm:cxn modelId="{2F7C696D-F6CB-41BC-B580-A3DC9E03C4AE}" type="presOf" srcId="{3E12E9C7-3CF3-4F05-B68B-6F6AAC18ABDA}" destId="{0B1634FF-B04C-4F44-AF51-FBF4DC4A0628}" srcOrd="0" destOrd="0" presId="urn:microsoft.com/office/officeart/2005/8/layout/vList5"/>
    <dgm:cxn modelId="{F4746298-6442-4E21-AF78-0EE99575CC70}" type="presOf" srcId="{81CEC165-9C29-447B-ABA8-9CCE88037520}" destId="{D04EB8C8-C5F0-4D8D-AD53-10FCFF6E9DAE}" srcOrd="0" destOrd="0" presId="urn:microsoft.com/office/officeart/2005/8/layout/vList5"/>
    <dgm:cxn modelId="{E76BB9A4-8376-444C-B5F2-25B49C686FC6}" srcId="{CB822F13-115E-4004-8FD6-F05AB1D22A59}" destId="{23377996-B9D2-4B78-9E36-FE8C066B7B1A}" srcOrd="0" destOrd="0" parTransId="{A79104EC-1A00-4E69-BDC7-4A4D5F5D5A26}" sibTransId="{3F72C3F1-7393-4F15-8007-569C87852D65}"/>
    <dgm:cxn modelId="{B1DDC383-6C69-4470-A0BD-3FD4A9927E28}" type="presOf" srcId="{9FDC1385-ADF2-4633-800C-931446557EAD}" destId="{3177FFCA-0CFF-45CF-9575-7396D0C605AA}" srcOrd="0" destOrd="0" presId="urn:microsoft.com/office/officeart/2005/8/layout/vList5"/>
    <dgm:cxn modelId="{16DB3BA6-7907-4CA4-9D5C-60486B5761BA}" srcId="{81CEC165-9C29-447B-ABA8-9CCE88037520}" destId="{3E12E9C7-3CF3-4F05-B68B-6F6AAC18ABDA}" srcOrd="0" destOrd="0" parTransId="{69C8CFEF-F247-4E7E-94D0-8F8C9C249D6E}" sibTransId="{ACDD7748-3401-4720-9828-0588FAF0EA19}"/>
    <dgm:cxn modelId="{6A9A5905-50E4-491F-BD0C-CD6322FCA45B}" srcId="{FE099340-6C75-465B-B883-BCE90C9B200F}" destId="{9FDC1385-ADF2-4633-800C-931446557EAD}" srcOrd="0" destOrd="0" parTransId="{54833321-82D6-4297-8388-6850454AC3F9}" sibTransId="{065483BB-BBB4-485F-BD4C-FEE6B6FB0ED2}"/>
    <dgm:cxn modelId="{25264590-1A29-4313-80B5-43763F956781}" srcId="{9D16A26D-9195-4852-B318-1D3A8C822E62}" destId="{FE099340-6C75-465B-B883-BCE90C9B200F}" srcOrd="1" destOrd="0" parTransId="{A732F93E-E11A-4F3A-8F9B-80B396BFC89F}" sibTransId="{163E163A-3445-4651-B752-DE1AA5505021}"/>
    <dgm:cxn modelId="{7614A0AF-04A4-4314-B3E8-6A3D32FAC3DA}" type="presOf" srcId="{CB822F13-115E-4004-8FD6-F05AB1D22A59}" destId="{FAC3E85F-3C7A-4A89-8745-2F317786998A}" srcOrd="0" destOrd="0" presId="urn:microsoft.com/office/officeart/2005/8/layout/vList5"/>
    <dgm:cxn modelId="{D44BD136-C8C7-4084-BD31-2F2D10D73DA6}" srcId="{9D16A26D-9195-4852-B318-1D3A8C822E62}" destId="{81CEC165-9C29-447B-ABA8-9CCE88037520}" srcOrd="0" destOrd="0" parTransId="{F25ED225-D79D-4351-90BF-C814948A4358}" sibTransId="{910EFD47-21A1-429B-BA71-C49AE5227C5F}"/>
    <dgm:cxn modelId="{24B3E904-6B62-4034-AEFE-71C734F62FFC}" type="presOf" srcId="{9D16A26D-9195-4852-B318-1D3A8C822E62}" destId="{DAF95A62-E3CB-4419-9F88-19AB05456CD9}" srcOrd="0" destOrd="0" presId="urn:microsoft.com/office/officeart/2005/8/layout/vList5"/>
    <dgm:cxn modelId="{F7EE615F-7173-4F0E-9644-5CFE34C613DC}" srcId="{9D16A26D-9195-4852-B318-1D3A8C822E62}" destId="{CB822F13-115E-4004-8FD6-F05AB1D22A59}" srcOrd="2" destOrd="0" parTransId="{7762AEC8-D31A-470F-AC0E-8A282D315E7F}" sibTransId="{E819705D-A300-4436-BE54-967738DFAEB6}"/>
    <dgm:cxn modelId="{E0580D0A-1F24-466E-B454-098F15E8D8E8}" type="presParOf" srcId="{DAF95A62-E3CB-4419-9F88-19AB05456CD9}" destId="{D9890E1A-D455-4152-BB67-FA69F292E71B}" srcOrd="0" destOrd="0" presId="urn:microsoft.com/office/officeart/2005/8/layout/vList5"/>
    <dgm:cxn modelId="{178A4D7C-BD15-49A9-A59D-E280863BDE8E}" type="presParOf" srcId="{D9890E1A-D455-4152-BB67-FA69F292E71B}" destId="{D04EB8C8-C5F0-4D8D-AD53-10FCFF6E9DAE}" srcOrd="0" destOrd="0" presId="urn:microsoft.com/office/officeart/2005/8/layout/vList5"/>
    <dgm:cxn modelId="{EB668F73-63EE-4811-B398-74148A148C22}" type="presParOf" srcId="{D9890E1A-D455-4152-BB67-FA69F292E71B}" destId="{0B1634FF-B04C-4F44-AF51-FBF4DC4A0628}" srcOrd="1" destOrd="0" presId="urn:microsoft.com/office/officeart/2005/8/layout/vList5"/>
    <dgm:cxn modelId="{5FC67920-1E37-40DF-B560-8F83B1DB7E70}" type="presParOf" srcId="{DAF95A62-E3CB-4419-9F88-19AB05456CD9}" destId="{6A707516-25CB-4113-89FB-76EF7A6ED94B}" srcOrd="1" destOrd="0" presId="urn:microsoft.com/office/officeart/2005/8/layout/vList5"/>
    <dgm:cxn modelId="{82182CC0-2E9F-4635-A725-EC4726B3B33E}" type="presParOf" srcId="{DAF95A62-E3CB-4419-9F88-19AB05456CD9}" destId="{BF8ECD3D-49CB-48D2-ACCB-D70D9BAE0138}" srcOrd="2" destOrd="0" presId="urn:microsoft.com/office/officeart/2005/8/layout/vList5"/>
    <dgm:cxn modelId="{3967B698-000D-4F0D-AE21-597D05B1A148}" type="presParOf" srcId="{BF8ECD3D-49CB-48D2-ACCB-D70D9BAE0138}" destId="{89DF3580-00FE-481C-A6AB-A2EC1D3620DD}" srcOrd="0" destOrd="0" presId="urn:microsoft.com/office/officeart/2005/8/layout/vList5"/>
    <dgm:cxn modelId="{29983590-31E6-46D2-B363-085C1DF4FCC7}" type="presParOf" srcId="{BF8ECD3D-49CB-48D2-ACCB-D70D9BAE0138}" destId="{3177FFCA-0CFF-45CF-9575-7396D0C605AA}" srcOrd="1" destOrd="0" presId="urn:microsoft.com/office/officeart/2005/8/layout/vList5"/>
    <dgm:cxn modelId="{F8A8854F-96AD-4372-835D-9696F63D4BBA}" type="presParOf" srcId="{DAF95A62-E3CB-4419-9F88-19AB05456CD9}" destId="{A6D09748-A959-4FC0-8E54-8B4BBC767CEF}" srcOrd="3" destOrd="0" presId="urn:microsoft.com/office/officeart/2005/8/layout/vList5"/>
    <dgm:cxn modelId="{AE84F103-364A-443F-AF7E-A7E21165ADC5}" type="presParOf" srcId="{DAF95A62-E3CB-4419-9F88-19AB05456CD9}" destId="{5DA5C725-33EA-4376-B74D-957E55E77050}" srcOrd="4" destOrd="0" presId="urn:microsoft.com/office/officeart/2005/8/layout/vList5"/>
    <dgm:cxn modelId="{F7204194-1171-4373-B748-4E5A16248BF6}" type="presParOf" srcId="{5DA5C725-33EA-4376-B74D-957E55E77050}" destId="{FAC3E85F-3C7A-4A89-8745-2F317786998A}" srcOrd="0" destOrd="0" presId="urn:microsoft.com/office/officeart/2005/8/layout/vList5"/>
    <dgm:cxn modelId="{C35183B9-40AF-403C-A64E-DB036A349BDF}" type="presParOf" srcId="{5DA5C725-33EA-4376-B74D-957E55E77050}" destId="{DBC4E78A-4C17-4AD7-BFFA-1E1A98F05CA5}"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ED92811-6E52-491B-816E-DA06DECE7D74}" type="doc">
      <dgm:prSet loTypeId="urn:microsoft.com/office/officeart/2005/8/layout/cycle6" loCatId="cycle" qsTypeId="urn:microsoft.com/office/officeart/2005/8/quickstyle/simple1" qsCatId="simple" csTypeId="urn:microsoft.com/office/officeart/2005/8/colors/accent1_5" csCatId="accent1" phldr="1"/>
      <dgm:spPr/>
      <dgm:t>
        <a:bodyPr/>
        <a:lstStyle/>
        <a:p>
          <a:pPr rtl="1"/>
          <a:endParaRPr lang="ar-SA"/>
        </a:p>
      </dgm:t>
    </dgm:pt>
    <dgm:pt modelId="{785E8DFC-E9C4-423C-81EB-186FAF23363A}">
      <dgm:prSet phldrT="[Text]" custT="1"/>
      <dgm:spPr/>
      <dgm:t>
        <a:bodyPr/>
        <a:lstStyle/>
        <a:p>
          <a:pPr rtl="1"/>
          <a:r>
            <a:rPr lang="ar-EG" sz="1800" dirty="0" smtClean="0">
              <a:solidFill>
                <a:schemeClr val="tx1"/>
              </a:solidFill>
              <a:latin typeface="Simplified Arabic" pitchFamily="18" charset="-78"/>
              <a:cs typeface="Simplified Arabic" pitchFamily="18" charset="-78"/>
            </a:rPr>
            <a:t>البيئة والموارد الطبيعية</a:t>
          </a:r>
          <a:endParaRPr lang="ar-SA" sz="1800" dirty="0">
            <a:solidFill>
              <a:schemeClr val="tx1"/>
            </a:solidFill>
            <a:latin typeface="Simplified Arabic" pitchFamily="18" charset="-78"/>
            <a:cs typeface="Simplified Arabic" pitchFamily="18" charset="-78"/>
          </a:endParaRPr>
        </a:p>
      </dgm:t>
    </dgm:pt>
    <dgm:pt modelId="{D7096955-32F9-43F6-80A7-3AC2813BE6E7}" type="parTrans" cxnId="{4AAABC4D-4337-4840-B8AF-ED4137D6D829}">
      <dgm:prSet/>
      <dgm:spPr/>
      <dgm:t>
        <a:bodyPr/>
        <a:lstStyle/>
        <a:p>
          <a:pPr rtl="1"/>
          <a:endParaRPr lang="ar-SA"/>
        </a:p>
      </dgm:t>
    </dgm:pt>
    <dgm:pt modelId="{BE877C6C-79E2-498A-A348-573A7938D6A8}" type="sibTrans" cxnId="{4AAABC4D-4337-4840-B8AF-ED4137D6D829}">
      <dgm:prSet/>
      <dgm:spPr/>
      <dgm:t>
        <a:bodyPr/>
        <a:lstStyle/>
        <a:p>
          <a:pPr rtl="1"/>
          <a:endParaRPr lang="ar-SA"/>
        </a:p>
      </dgm:t>
    </dgm:pt>
    <dgm:pt modelId="{938E0AFF-D3C5-4E4A-BEAB-45D3D2812542}">
      <dgm:prSet phldrT="[Text]" custT="1"/>
      <dgm:spPr/>
      <dgm:t>
        <a:bodyPr/>
        <a:lstStyle/>
        <a:p>
          <a:pPr rtl="1"/>
          <a:r>
            <a:rPr lang="ar-EG" sz="1800" dirty="0" smtClean="0">
              <a:solidFill>
                <a:schemeClr val="tx1"/>
              </a:solidFill>
              <a:latin typeface="Simplified Arabic" pitchFamily="18" charset="-78"/>
              <a:cs typeface="Simplified Arabic" pitchFamily="18" charset="-78"/>
            </a:rPr>
            <a:t>الانتهاكات الاسرائيلية والجدار</a:t>
          </a:r>
          <a:endParaRPr lang="ar-SA" sz="1800" dirty="0">
            <a:solidFill>
              <a:schemeClr val="tx1"/>
            </a:solidFill>
            <a:latin typeface="Simplified Arabic" pitchFamily="18" charset="-78"/>
            <a:cs typeface="Simplified Arabic" pitchFamily="18" charset="-78"/>
          </a:endParaRPr>
        </a:p>
      </dgm:t>
    </dgm:pt>
    <dgm:pt modelId="{9A9E67E8-70CD-4B51-ADA2-DB81E7EAAC66}" type="parTrans" cxnId="{D0CC7601-64F4-499C-A276-F32094D26353}">
      <dgm:prSet/>
      <dgm:spPr/>
      <dgm:t>
        <a:bodyPr/>
        <a:lstStyle/>
        <a:p>
          <a:pPr rtl="1"/>
          <a:endParaRPr lang="ar-SA"/>
        </a:p>
      </dgm:t>
    </dgm:pt>
    <dgm:pt modelId="{E207466E-5DD9-4926-920C-E6E68B7CA143}" type="sibTrans" cxnId="{D0CC7601-64F4-499C-A276-F32094D26353}">
      <dgm:prSet/>
      <dgm:spPr/>
      <dgm:t>
        <a:bodyPr/>
        <a:lstStyle/>
        <a:p>
          <a:pPr rtl="1"/>
          <a:endParaRPr lang="ar-SA"/>
        </a:p>
      </dgm:t>
    </dgm:pt>
    <dgm:pt modelId="{24D6E37F-7558-4C8D-9726-7980B341FD02}">
      <dgm:prSet phldrT="[Text]" custT="1"/>
      <dgm:spPr/>
      <dgm:t>
        <a:bodyPr/>
        <a:lstStyle/>
        <a:p>
          <a:pPr rtl="1"/>
          <a:r>
            <a:rPr lang="ar-EG" sz="1800" dirty="0" smtClean="0">
              <a:solidFill>
                <a:schemeClr val="tx1"/>
              </a:solidFill>
              <a:latin typeface="Simplified Arabic" pitchFamily="18" charset="-78"/>
              <a:cs typeface="Simplified Arabic" pitchFamily="18" charset="-78"/>
            </a:rPr>
            <a:t>التعليم والثقافة والصحة والسكان</a:t>
          </a:r>
          <a:endParaRPr lang="ar-SA" sz="1800" dirty="0">
            <a:solidFill>
              <a:schemeClr val="tx1"/>
            </a:solidFill>
            <a:latin typeface="Simplified Arabic" pitchFamily="18" charset="-78"/>
            <a:cs typeface="Simplified Arabic" pitchFamily="18" charset="-78"/>
          </a:endParaRPr>
        </a:p>
      </dgm:t>
    </dgm:pt>
    <dgm:pt modelId="{196D60FB-FAA6-4E37-AA5E-389F7851B6E0}" type="parTrans" cxnId="{855D6D0A-9DA0-4546-82E1-F27F8A1C4495}">
      <dgm:prSet/>
      <dgm:spPr/>
      <dgm:t>
        <a:bodyPr/>
        <a:lstStyle/>
        <a:p>
          <a:pPr rtl="1"/>
          <a:endParaRPr lang="ar-SA"/>
        </a:p>
      </dgm:t>
    </dgm:pt>
    <dgm:pt modelId="{5A665B9D-E34C-434A-98FB-E9B2CBB2DA56}" type="sibTrans" cxnId="{855D6D0A-9DA0-4546-82E1-F27F8A1C4495}">
      <dgm:prSet/>
      <dgm:spPr/>
      <dgm:t>
        <a:bodyPr/>
        <a:lstStyle/>
        <a:p>
          <a:pPr rtl="1"/>
          <a:endParaRPr lang="ar-SA"/>
        </a:p>
      </dgm:t>
    </dgm:pt>
    <dgm:pt modelId="{CAE338C7-D5F0-43BB-8F7F-B178A680CC0D}">
      <dgm:prSet phldrT="[Text]" custT="1"/>
      <dgm:spPr/>
      <dgm:t>
        <a:bodyPr/>
        <a:lstStyle/>
        <a:p>
          <a:pPr rtl="1"/>
          <a:r>
            <a:rPr lang="ar-EG" sz="1800" dirty="0" smtClean="0">
              <a:solidFill>
                <a:schemeClr val="tx1"/>
              </a:solidFill>
              <a:latin typeface="Simplified Arabic" pitchFamily="18" charset="-78"/>
              <a:cs typeface="Simplified Arabic" pitchFamily="18" charset="-78"/>
            </a:rPr>
            <a:t>العمل والاقتصاد والمعيشة</a:t>
          </a:r>
          <a:endParaRPr lang="ar-SA" sz="1800" dirty="0">
            <a:solidFill>
              <a:schemeClr val="tx1"/>
            </a:solidFill>
            <a:latin typeface="Simplified Arabic" pitchFamily="18" charset="-78"/>
            <a:cs typeface="Simplified Arabic" pitchFamily="18" charset="-78"/>
          </a:endParaRPr>
        </a:p>
      </dgm:t>
    </dgm:pt>
    <dgm:pt modelId="{2FED6F65-9FE1-4015-9FD6-F9B6C1AC828B}" type="parTrans" cxnId="{93A5A518-CD09-4862-80F5-0009C7D6C7D3}">
      <dgm:prSet/>
      <dgm:spPr/>
      <dgm:t>
        <a:bodyPr/>
        <a:lstStyle/>
        <a:p>
          <a:pPr rtl="1"/>
          <a:endParaRPr lang="ar-SA"/>
        </a:p>
      </dgm:t>
    </dgm:pt>
    <dgm:pt modelId="{36A046BD-CCE7-405E-A32B-82037E959D0D}" type="sibTrans" cxnId="{93A5A518-CD09-4862-80F5-0009C7D6C7D3}">
      <dgm:prSet/>
      <dgm:spPr/>
      <dgm:t>
        <a:bodyPr/>
        <a:lstStyle/>
        <a:p>
          <a:pPr rtl="1"/>
          <a:endParaRPr lang="ar-SA"/>
        </a:p>
      </dgm:t>
    </dgm:pt>
    <dgm:pt modelId="{970EC615-E052-4044-80A1-9BFB26DAC6EE}">
      <dgm:prSet phldrT="[Text]" custT="1"/>
      <dgm:spPr/>
      <dgm:t>
        <a:bodyPr/>
        <a:lstStyle/>
        <a:p>
          <a:pPr rtl="1"/>
          <a:r>
            <a:rPr lang="ar-EG" sz="1800" dirty="0" smtClean="0">
              <a:solidFill>
                <a:schemeClr val="tx1"/>
              </a:solidFill>
              <a:latin typeface="Simplified Arabic" pitchFamily="18" charset="-78"/>
              <a:cs typeface="Simplified Arabic" pitchFamily="18" charset="-78"/>
            </a:rPr>
            <a:t>الحكم والأمن والعدالة</a:t>
          </a:r>
          <a:endParaRPr lang="ar-SA" sz="1800" dirty="0">
            <a:solidFill>
              <a:schemeClr val="tx1"/>
            </a:solidFill>
            <a:latin typeface="Simplified Arabic" pitchFamily="18" charset="-78"/>
            <a:cs typeface="Simplified Arabic" pitchFamily="18" charset="-78"/>
          </a:endParaRPr>
        </a:p>
      </dgm:t>
    </dgm:pt>
    <dgm:pt modelId="{82A63220-6EF9-4983-AE15-C30AA4AA2ADA}" type="parTrans" cxnId="{87BA8FE5-9C9C-4AF7-8862-964850C97847}">
      <dgm:prSet/>
      <dgm:spPr/>
      <dgm:t>
        <a:bodyPr/>
        <a:lstStyle/>
        <a:p>
          <a:pPr rtl="1"/>
          <a:endParaRPr lang="ar-SA"/>
        </a:p>
      </dgm:t>
    </dgm:pt>
    <dgm:pt modelId="{14E39574-7BCB-44B6-95B5-8E6B079976DC}" type="sibTrans" cxnId="{87BA8FE5-9C9C-4AF7-8862-964850C97847}">
      <dgm:prSet/>
      <dgm:spPr/>
      <dgm:t>
        <a:bodyPr/>
        <a:lstStyle/>
        <a:p>
          <a:pPr rtl="1"/>
          <a:endParaRPr lang="ar-SA"/>
        </a:p>
      </dgm:t>
    </dgm:pt>
    <dgm:pt modelId="{77B211E3-C221-4A0F-B177-C60635277AD2}" type="pres">
      <dgm:prSet presAssocID="{6ED92811-6E52-491B-816E-DA06DECE7D74}" presName="cycle" presStyleCnt="0">
        <dgm:presLayoutVars>
          <dgm:dir/>
          <dgm:resizeHandles val="exact"/>
        </dgm:presLayoutVars>
      </dgm:prSet>
      <dgm:spPr/>
      <dgm:t>
        <a:bodyPr/>
        <a:lstStyle/>
        <a:p>
          <a:pPr rtl="1"/>
          <a:endParaRPr lang="ar-SA"/>
        </a:p>
      </dgm:t>
    </dgm:pt>
    <dgm:pt modelId="{32CD8E10-4884-4864-B999-34150B3A02C6}" type="pres">
      <dgm:prSet presAssocID="{785E8DFC-E9C4-423C-81EB-186FAF23363A}" presName="node" presStyleLbl="node1" presStyleIdx="0" presStyleCnt="5" custScaleX="123637">
        <dgm:presLayoutVars>
          <dgm:bulletEnabled val="1"/>
        </dgm:presLayoutVars>
      </dgm:prSet>
      <dgm:spPr/>
      <dgm:t>
        <a:bodyPr/>
        <a:lstStyle/>
        <a:p>
          <a:pPr rtl="1"/>
          <a:endParaRPr lang="ar-SA"/>
        </a:p>
      </dgm:t>
    </dgm:pt>
    <dgm:pt modelId="{7DB9EA58-405F-4949-B808-10C1564945DF}" type="pres">
      <dgm:prSet presAssocID="{785E8DFC-E9C4-423C-81EB-186FAF23363A}" presName="spNode" presStyleCnt="0"/>
      <dgm:spPr/>
    </dgm:pt>
    <dgm:pt modelId="{BC2A7FBC-A21C-4F4B-8137-1C9EBA162AC3}" type="pres">
      <dgm:prSet presAssocID="{BE877C6C-79E2-498A-A348-573A7938D6A8}" presName="sibTrans" presStyleLbl="sibTrans1D1" presStyleIdx="0" presStyleCnt="5"/>
      <dgm:spPr/>
      <dgm:t>
        <a:bodyPr/>
        <a:lstStyle/>
        <a:p>
          <a:pPr rtl="1"/>
          <a:endParaRPr lang="ar-SA"/>
        </a:p>
      </dgm:t>
    </dgm:pt>
    <dgm:pt modelId="{02F7F94C-3B3F-4EA4-B9BA-FB8D0BE39E66}" type="pres">
      <dgm:prSet presAssocID="{938E0AFF-D3C5-4E4A-BEAB-45D3D2812542}" presName="node" presStyleLbl="node1" presStyleIdx="1" presStyleCnt="5" custScaleX="154879" custScaleY="121519">
        <dgm:presLayoutVars>
          <dgm:bulletEnabled val="1"/>
        </dgm:presLayoutVars>
      </dgm:prSet>
      <dgm:spPr/>
      <dgm:t>
        <a:bodyPr/>
        <a:lstStyle/>
        <a:p>
          <a:pPr rtl="1"/>
          <a:endParaRPr lang="ar-SA"/>
        </a:p>
      </dgm:t>
    </dgm:pt>
    <dgm:pt modelId="{876A9AC3-8062-455E-9247-D18718C21B63}" type="pres">
      <dgm:prSet presAssocID="{938E0AFF-D3C5-4E4A-BEAB-45D3D2812542}" presName="spNode" presStyleCnt="0"/>
      <dgm:spPr/>
    </dgm:pt>
    <dgm:pt modelId="{17864CDD-83A7-4AD0-895D-795FF11ED44E}" type="pres">
      <dgm:prSet presAssocID="{E207466E-5DD9-4926-920C-E6E68B7CA143}" presName="sibTrans" presStyleLbl="sibTrans1D1" presStyleIdx="1" presStyleCnt="5"/>
      <dgm:spPr/>
      <dgm:t>
        <a:bodyPr/>
        <a:lstStyle/>
        <a:p>
          <a:pPr rtl="1"/>
          <a:endParaRPr lang="ar-SA"/>
        </a:p>
      </dgm:t>
    </dgm:pt>
    <dgm:pt modelId="{61A7DE02-CDB3-4484-BEE7-AC55033946B3}" type="pres">
      <dgm:prSet presAssocID="{CAE338C7-D5F0-43BB-8F7F-B178A680CC0D}" presName="node" presStyleLbl="node1" presStyleIdx="2" presStyleCnt="5" custScaleX="125266">
        <dgm:presLayoutVars>
          <dgm:bulletEnabled val="1"/>
        </dgm:presLayoutVars>
      </dgm:prSet>
      <dgm:spPr/>
      <dgm:t>
        <a:bodyPr/>
        <a:lstStyle/>
        <a:p>
          <a:pPr rtl="1"/>
          <a:endParaRPr lang="ar-SA"/>
        </a:p>
      </dgm:t>
    </dgm:pt>
    <dgm:pt modelId="{4DDFD891-77F0-4406-8F54-83A2A78AECC5}" type="pres">
      <dgm:prSet presAssocID="{CAE338C7-D5F0-43BB-8F7F-B178A680CC0D}" presName="spNode" presStyleCnt="0"/>
      <dgm:spPr/>
    </dgm:pt>
    <dgm:pt modelId="{DBB74FC8-D035-457D-8E97-08C081CE40D0}" type="pres">
      <dgm:prSet presAssocID="{36A046BD-CCE7-405E-A32B-82037E959D0D}" presName="sibTrans" presStyleLbl="sibTrans1D1" presStyleIdx="2" presStyleCnt="5"/>
      <dgm:spPr/>
      <dgm:t>
        <a:bodyPr/>
        <a:lstStyle/>
        <a:p>
          <a:pPr rtl="1"/>
          <a:endParaRPr lang="ar-SA"/>
        </a:p>
      </dgm:t>
    </dgm:pt>
    <dgm:pt modelId="{D4E53C53-BDAE-401F-8671-772DF659E82B}" type="pres">
      <dgm:prSet presAssocID="{970EC615-E052-4044-80A1-9BFB26DAC6EE}" presName="node" presStyleLbl="node1" presStyleIdx="3" presStyleCnt="5" custScaleX="122904">
        <dgm:presLayoutVars>
          <dgm:bulletEnabled val="1"/>
        </dgm:presLayoutVars>
      </dgm:prSet>
      <dgm:spPr/>
      <dgm:t>
        <a:bodyPr/>
        <a:lstStyle/>
        <a:p>
          <a:pPr rtl="1"/>
          <a:endParaRPr lang="ar-SA"/>
        </a:p>
      </dgm:t>
    </dgm:pt>
    <dgm:pt modelId="{32988F5F-0704-4474-87EB-934CE69D1A0A}" type="pres">
      <dgm:prSet presAssocID="{970EC615-E052-4044-80A1-9BFB26DAC6EE}" presName="spNode" presStyleCnt="0"/>
      <dgm:spPr/>
    </dgm:pt>
    <dgm:pt modelId="{15D64FA5-021A-426C-8BA7-093BDCBC70DC}" type="pres">
      <dgm:prSet presAssocID="{14E39574-7BCB-44B6-95B5-8E6B079976DC}" presName="sibTrans" presStyleLbl="sibTrans1D1" presStyleIdx="3" presStyleCnt="5"/>
      <dgm:spPr/>
      <dgm:t>
        <a:bodyPr/>
        <a:lstStyle/>
        <a:p>
          <a:pPr rtl="1"/>
          <a:endParaRPr lang="ar-SA"/>
        </a:p>
      </dgm:t>
    </dgm:pt>
    <dgm:pt modelId="{A65CB11D-3B88-4C25-A77C-E298C753B33A}" type="pres">
      <dgm:prSet presAssocID="{24D6E37F-7558-4C8D-9726-7980B341FD02}" presName="node" presStyleLbl="node1" presStyleIdx="4" presStyleCnt="5" custScaleX="144992" custScaleY="121519">
        <dgm:presLayoutVars>
          <dgm:bulletEnabled val="1"/>
        </dgm:presLayoutVars>
      </dgm:prSet>
      <dgm:spPr/>
      <dgm:t>
        <a:bodyPr/>
        <a:lstStyle/>
        <a:p>
          <a:pPr rtl="1"/>
          <a:endParaRPr lang="ar-SA"/>
        </a:p>
      </dgm:t>
    </dgm:pt>
    <dgm:pt modelId="{06001B49-6ED3-44D0-8B89-E8CED00100FF}" type="pres">
      <dgm:prSet presAssocID="{24D6E37F-7558-4C8D-9726-7980B341FD02}" presName="spNode" presStyleCnt="0"/>
      <dgm:spPr/>
    </dgm:pt>
    <dgm:pt modelId="{FC433318-2AD7-42D9-BC84-B583E973E0DC}" type="pres">
      <dgm:prSet presAssocID="{5A665B9D-E34C-434A-98FB-E9B2CBB2DA56}" presName="sibTrans" presStyleLbl="sibTrans1D1" presStyleIdx="4" presStyleCnt="5"/>
      <dgm:spPr/>
      <dgm:t>
        <a:bodyPr/>
        <a:lstStyle/>
        <a:p>
          <a:pPr rtl="1"/>
          <a:endParaRPr lang="ar-SA"/>
        </a:p>
      </dgm:t>
    </dgm:pt>
  </dgm:ptLst>
  <dgm:cxnLst>
    <dgm:cxn modelId="{92E214A3-166D-4373-BCE8-B92A3FD0B2E0}" type="presOf" srcId="{CAE338C7-D5F0-43BB-8F7F-B178A680CC0D}" destId="{61A7DE02-CDB3-4484-BEE7-AC55033946B3}" srcOrd="0" destOrd="0" presId="urn:microsoft.com/office/officeart/2005/8/layout/cycle6"/>
    <dgm:cxn modelId="{07C43724-43B2-4825-8C43-2C5DF3A973B1}" type="presOf" srcId="{938E0AFF-D3C5-4E4A-BEAB-45D3D2812542}" destId="{02F7F94C-3B3F-4EA4-B9BA-FB8D0BE39E66}" srcOrd="0" destOrd="0" presId="urn:microsoft.com/office/officeart/2005/8/layout/cycle6"/>
    <dgm:cxn modelId="{11B17894-4FA5-4415-99D7-442A2B4716A7}" type="presOf" srcId="{14E39574-7BCB-44B6-95B5-8E6B079976DC}" destId="{15D64FA5-021A-426C-8BA7-093BDCBC70DC}" srcOrd="0" destOrd="0" presId="urn:microsoft.com/office/officeart/2005/8/layout/cycle6"/>
    <dgm:cxn modelId="{13D01A58-9282-4582-8564-E326C9AF25A2}" type="presOf" srcId="{E207466E-5DD9-4926-920C-E6E68B7CA143}" destId="{17864CDD-83A7-4AD0-895D-795FF11ED44E}" srcOrd="0" destOrd="0" presId="urn:microsoft.com/office/officeart/2005/8/layout/cycle6"/>
    <dgm:cxn modelId="{8A99F06D-9112-4828-943F-7B06AB59E4E9}" type="presOf" srcId="{BE877C6C-79E2-498A-A348-573A7938D6A8}" destId="{BC2A7FBC-A21C-4F4B-8137-1C9EBA162AC3}" srcOrd="0" destOrd="0" presId="urn:microsoft.com/office/officeart/2005/8/layout/cycle6"/>
    <dgm:cxn modelId="{4AAABC4D-4337-4840-B8AF-ED4137D6D829}" srcId="{6ED92811-6E52-491B-816E-DA06DECE7D74}" destId="{785E8DFC-E9C4-423C-81EB-186FAF23363A}" srcOrd="0" destOrd="0" parTransId="{D7096955-32F9-43F6-80A7-3AC2813BE6E7}" sibTransId="{BE877C6C-79E2-498A-A348-573A7938D6A8}"/>
    <dgm:cxn modelId="{5E934A53-C891-46F1-9ACB-95AF98B51140}" type="presOf" srcId="{24D6E37F-7558-4C8D-9726-7980B341FD02}" destId="{A65CB11D-3B88-4C25-A77C-E298C753B33A}" srcOrd="0" destOrd="0" presId="urn:microsoft.com/office/officeart/2005/8/layout/cycle6"/>
    <dgm:cxn modelId="{33EFFEE6-169C-4E4B-B31A-5B6DCECCE20E}" type="presOf" srcId="{36A046BD-CCE7-405E-A32B-82037E959D0D}" destId="{DBB74FC8-D035-457D-8E97-08C081CE40D0}" srcOrd="0" destOrd="0" presId="urn:microsoft.com/office/officeart/2005/8/layout/cycle6"/>
    <dgm:cxn modelId="{4BC84CC6-38FC-463B-AF42-9C72BBEB0B73}" type="presOf" srcId="{6ED92811-6E52-491B-816E-DA06DECE7D74}" destId="{77B211E3-C221-4A0F-B177-C60635277AD2}" srcOrd="0" destOrd="0" presId="urn:microsoft.com/office/officeart/2005/8/layout/cycle6"/>
    <dgm:cxn modelId="{D0CC7601-64F4-499C-A276-F32094D26353}" srcId="{6ED92811-6E52-491B-816E-DA06DECE7D74}" destId="{938E0AFF-D3C5-4E4A-BEAB-45D3D2812542}" srcOrd="1" destOrd="0" parTransId="{9A9E67E8-70CD-4B51-ADA2-DB81E7EAAC66}" sibTransId="{E207466E-5DD9-4926-920C-E6E68B7CA143}"/>
    <dgm:cxn modelId="{855D6D0A-9DA0-4546-82E1-F27F8A1C4495}" srcId="{6ED92811-6E52-491B-816E-DA06DECE7D74}" destId="{24D6E37F-7558-4C8D-9726-7980B341FD02}" srcOrd="4" destOrd="0" parTransId="{196D60FB-FAA6-4E37-AA5E-389F7851B6E0}" sibTransId="{5A665B9D-E34C-434A-98FB-E9B2CBB2DA56}"/>
    <dgm:cxn modelId="{93A5A518-CD09-4862-80F5-0009C7D6C7D3}" srcId="{6ED92811-6E52-491B-816E-DA06DECE7D74}" destId="{CAE338C7-D5F0-43BB-8F7F-B178A680CC0D}" srcOrd="2" destOrd="0" parTransId="{2FED6F65-9FE1-4015-9FD6-F9B6C1AC828B}" sibTransId="{36A046BD-CCE7-405E-A32B-82037E959D0D}"/>
    <dgm:cxn modelId="{064E92E2-4DB8-4E0C-8360-2F1D8FD01829}" type="presOf" srcId="{5A665B9D-E34C-434A-98FB-E9B2CBB2DA56}" destId="{FC433318-2AD7-42D9-BC84-B583E973E0DC}" srcOrd="0" destOrd="0" presId="urn:microsoft.com/office/officeart/2005/8/layout/cycle6"/>
    <dgm:cxn modelId="{87BA8FE5-9C9C-4AF7-8862-964850C97847}" srcId="{6ED92811-6E52-491B-816E-DA06DECE7D74}" destId="{970EC615-E052-4044-80A1-9BFB26DAC6EE}" srcOrd="3" destOrd="0" parTransId="{82A63220-6EF9-4983-AE15-C30AA4AA2ADA}" sibTransId="{14E39574-7BCB-44B6-95B5-8E6B079976DC}"/>
    <dgm:cxn modelId="{869EC222-5F4F-40AD-995A-26A394497740}" type="presOf" srcId="{970EC615-E052-4044-80A1-9BFB26DAC6EE}" destId="{D4E53C53-BDAE-401F-8671-772DF659E82B}" srcOrd="0" destOrd="0" presId="urn:microsoft.com/office/officeart/2005/8/layout/cycle6"/>
    <dgm:cxn modelId="{D327682C-CF54-45FD-B2CE-C15F6E6A58C6}" type="presOf" srcId="{785E8DFC-E9C4-423C-81EB-186FAF23363A}" destId="{32CD8E10-4884-4864-B999-34150B3A02C6}" srcOrd="0" destOrd="0" presId="urn:microsoft.com/office/officeart/2005/8/layout/cycle6"/>
    <dgm:cxn modelId="{396F462A-99B5-4E02-A837-3E04615C3767}" type="presParOf" srcId="{77B211E3-C221-4A0F-B177-C60635277AD2}" destId="{32CD8E10-4884-4864-B999-34150B3A02C6}" srcOrd="0" destOrd="0" presId="urn:microsoft.com/office/officeart/2005/8/layout/cycle6"/>
    <dgm:cxn modelId="{A2C92C39-F14F-4A28-8B36-A4CE960FB9CA}" type="presParOf" srcId="{77B211E3-C221-4A0F-B177-C60635277AD2}" destId="{7DB9EA58-405F-4949-B808-10C1564945DF}" srcOrd="1" destOrd="0" presId="urn:microsoft.com/office/officeart/2005/8/layout/cycle6"/>
    <dgm:cxn modelId="{72D86256-C475-42FD-BB62-4FEF5CC158A6}" type="presParOf" srcId="{77B211E3-C221-4A0F-B177-C60635277AD2}" destId="{BC2A7FBC-A21C-4F4B-8137-1C9EBA162AC3}" srcOrd="2" destOrd="0" presId="urn:microsoft.com/office/officeart/2005/8/layout/cycle6"/>
    <dgm:cxn modelId="{E5E0051D-2922-423F-9163-3205A79554EE}" type="presParOf" srcId="{77B211E3-C221-4A0F-B177-C60635277AD2}" destId="{02F7F94C-3B3F-4EA4-B9BA-FB8D0BE39E66}" srcOrd="3" destOrd="0" presId="urn:microsoft.com/office/officeart/2005/8/layout/cycle6"/>
    <dgm:cxn modelId="{A372EB1A-7BA4-4338-B42C-83176C0D489E}" type="presParOf" srcId="{77B211E3-C221-4A0F-B177-C60635277AD2}" destId="{876A9AC3-8062-455E-9247-D18718C21B63}" srcOrd="4" destOrd="0" presId="urn:microsoft.com/office/officeart/2005/8/layout/cycle6"/>
    <dgm:cxn modelId="{53705337-3067-41A9-9FE1-8C3A1998E38F}" type="presParOf" srcId="{77B211E3-C221-4A0F-B177-C60635277AD2}" destId="{17864CDD-83A7-4AD0-895D-795FF11ED44E}" srcOrd="5" destOrd="0" presId="urn:microsoft.com/office/officeart/2005/8/layout/cycle6"/>
    <dgm:cxn modelId="{30392A24-35E4-47E7-8FBA-81F98496B9EC}" type="presParOf" srcId="{77B211E3-C221-4A0F-B177-C60635277AD2}" destId="{61A7DE02-CDB3-4484-BEE7-AC55033946B3}" srcOrd="6" destOrd="0" presId="urn:microsoft.com/office/officeart/2005/8/layout/cycle6"/>
    <dgm:cxn modelId="{19BFE60A-268A-462A-B968-DAEDA144EB4C}" type="presParOf" srcId="{77B211E3-C221-4A0F-B177-C60635277AD2}" destId="{4DDFD891-77F0-4406-8F54-83A2A78AECC5}" srcOrd="7" destOrd="0" presId="urn:microsoft.com/office/officeart/2005/8/layout/cycle6"/>
    <dgm:cxn modelId="{2F1B70A1-313D-4EEE-89D8-E0E252348344}" type="presParOf" srcId="{77B211E3-C221-4A0F-B177-C60635277AD2}" destId="{DBB74FC8-D035-457D-8E97-08C081CE40D0}" srcOrd="8" destOrd="0" presId="urn:microsoft.com/office/officeart/2005/8/layout/cycle6"/>
    <dgm:cxn modelId="{C64B901E-8400-4402-808D-93E2F6AB8CB2}" type="presParOf" srcId="{77B211E3-C221-4A0F-B177-C60635277AD2}" destId="{D4E53C53-BDAE-401F-8671-772DF659E82B}" srcOrd="9" destOrd="0" presId="urn:microsoft.com/office/officeart/2005/8/layout/cycle6"/>
    <dgm:cxn modelId="{651D5D00-C6EC-4605-A822-71F9389764B8}" type="presParOf" srcId="{77B211E3-C221-4A0F-B177-C60635277AD2}" destId="{32988F5F-0704-4474-87EB-934CE69D1A0A}" srcOrd="10" destOrd="0" presId="urn:microsoft.com/office/officeart/2005/8/layout/cycle6"/>
    <dgm:cxn modelId="{DF51A14D-74F9-499F-A0B2-0E8800CDB906}" type="presParOf" srcId="{77B211E3-C221-4A0F-B177-C60635277AD2}" destId="{15D64FA5-021A-426C-8BA7-093BDCBC70DC}" srcOrd="11" destOrd="0" presId="urn:microsoft.com/office/officeart/2005/8/layout/cycle6"/>
    <dgm:cxn modelId="{34F91F02-7706-4E6D-A0CE-994CC9395F77}" type="presParOf" srcId="{77B211E3-C221-4A0F-B177-C60635277AD2}" destId="{A65CB11D-3B88-4C25-A77C-E298C753B33A}" srcOrd="12" destOrd="0" presId="urn:microsoft.com/office/officeart/2005/8/layout/cycle6"/>
    <dgm:cxn modelId="{A4D8FD88-BA9E-4F89-B32A-458CFCB7D874}" type="presParOf" srcId="{77B211E3-C221-4A0F-B177-C60635277AD2}" destId="{06001B49-6ED3-44D0-8B89-E8CED00100FF}" srcOrd="13" destOrd="0" presId="urn:microsoft.com/office/officeart/2005/8/layout/cycle6"/>
    <dgm:cxn modelId="{BEF58133-9992-4853-BC4E-56446CD68E95}" type="presParOf" srcId="{77B211E3-C221-4A0F-B177-C60635277AD2}" destId="{FC433318-2AD7-42D9-BC84-B583E973E0DC}" srcOrd="14" destOrd="0" presId="urn:microsoft.com/office/officeart/2005/8/layout/cycle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5DAFC69-74D2-4E0F-8265-E6790000F096}" type="doc">
      <dgm:prSet loTypeId="urn:microsoft.com/office/officeart/2005/8/layout/vProcess5" loCatId="process" qsTypeId="urn:microsoft.com/office/officeart/2005/8/quickstyle/simple2" qsCatId="simple" csTypeId="urn:microsoft.com/office/officeart/2005/8/colors/accent1_5" csCatId="accent1" phldr="1"/>
      <dgm:spPr/>
      <dgm:t>
        <a:bodyPr/>
        <a:lstStyle/>
        <a:p>
          <a:pPr rtl="1"/>
          <a:endParaRPr lang="ar-SA"/>
        </a:p>
      </dgm:t>
    </dgm:pt>
    <dgm:pt modelId="{AC1F7559-6FC7-4797-95C7-C769603A6BE1}">
      <dgm:prSet phldrT="[Text]"/>
      <dgm:spPr/>
      <dgm:t>
        <a:bodyPr/>
        <a:lstStyle/>
        <a:p>
          <a:pPr rtl="1"/>
          <a:r>
            <a:rPr lang="ar-SA" dirty="0" smtClean="0"/>
            <a:t>مسح الضحية، 2016</a:t>
          </a:r>
          <a:endParaRPr lang="ar-SA" dirty="0"/>
        </a:p>
      </dgm:t>
    </dgm:pt>
    <dgm:pt modelId="{67698329-86CB-49D8-A0C8-93B86301D6CC}" type="parTrans" cxnId="{919A3CBB-5EF6-4CC5-85B0-371A7139546F}">
      <dgm:prSet/>
      <dgm:spPr/>
      <dgm:t>
        <a:bodyPr/>
        <a:lstStyle/>
        <a:p>
          <a:pPr rtl="1"/>
          <a:endParaRPr lang="ar-SA"/>
        </a:p>
      </dgm:t>
    </dgm:pt>
    <dgm:pt modelId="{B42B3009-B438-4345-A088-75506ABE36C0}" type="sibTrans" cxnId="{919A3CBB-5EF6-4CC5-85B0-371A7139546F}">
      <dgm:prSet/>
      <dgm:spPr>
        <a:noFill/>
        <a:ln>
          <a:noFill/>
        </a:ln>
      </dgm:spPr>
      <dgm:t>
        <a:bodyPr/>
        <a:lstStyle/>
        <a:p>
          <a:pPr rtl="1"/>
          <a:endParaRPr lang="ar-SA"/>
        </a:p>
      </dgm:t>
    </dgm:pt>
    <dgm:pt modelId="{902632D7-01EC-4E38-BDD1-28EE5C6488F1}">
      <dgm:prSet phldrT="[Text]"/>
      <dgm:spPr/>
      <dgm:t>
        <a:bodyPr/>
        <a:lstStyle/>
        <a:p>
          <a:pPr rtl="1"/>
          <a:r>
            <a:rPr lang="ar-SA" dirty="0" smtClean="0"/>
            <a:t>حجم العينة 7,603 </a:t>
          </a:r>
          <a:endParaRPr lang="ar-SA" dirty="0"/>
        </a:p>
      </dgm:t>
    </dgm:pt>
    <dgm:pt modelId="{1FAC8DD5-5E80-4C57-9426-4D9E8F8D78DB}" type="parTrans" cxnId="{489E2CB8-5B20-4C75-B1C5-3A11CBBB31D5}">
      <dgm:prSet/>
      <dgm:spPr/>
      <dgm:t>
        <a:bodyPr/>
        <a:lstStyle/>
        <a:p>
          <a:pPr rtl="1"/>
          <a:endParaRPr lang="ar-SA"/>
        </a:p>
      </dgm:t>
    </dgm:pt>
    <dgm:pt modelId="{163E892A-E133-4C2C-B4AF-7CD7E816D047}" type="sibTrans" cxnId="{489E2CB8-5B20-4C75-B1C5-3A11CBBB31D5}">
      <dgm:prSet/>
      <dgm:spPr>
        <a:noFill/>
        <a:ln>
          <a:noFill/>
        </a:ln>
      </dgm:spPr>
      <dgm:t>
        <a:bodyPr/>
        <a:lstStyle/>
        <a:p>
          <a:pPr rtl="1"/>
          <a:endParaRPr lang="ar-SA"/>
        </a:p>
      </dgm:t>
    </dgm:pt>
    <dgm:pt modelId="{80E30B43-28EC-47D2-8043-F143B79B4D32}">
      <dgm:prSet phldrT="[Text]"/>
      <dgm:spPr/>
      <dgm:t>
        <a:bodyPr/>
        <a:lstStyle/>
        <a:p>
          <a:pPr rtl="1"/>
          <a:r>
            <a:rPr lang="ar-SA" dirty="0" smtClean="0"/>
            <a:t>عينة طبقية عشوائية منتظمة</a:t>
          </a:r>
          <a:endParaRPr lang="ar-SA" dirty="0"/>
        </a:p>
      </dgm:t>
    </dgm:pt>
    <dgm:pt modelId="{B8D8EB9A-6095-4984-9EC6-C581AD334DDF}" type="parTrans" cxnId="{9570650A-98A8-4010-8B4D-BE9CAF566821}">
      <dgm:prSet/>
      <dgm:spPr/>
      <dgm:t>
        <a:bodyPr/>
        <a:lstStyle/>
        <a:p>
          <a:pPr rtl="1"/>
          <a:endParaRPr lang="ar-SA"/>
        </a:p>
      </dgm:t>
    </dgm:pt>
    <dgm:pt modelId="{72F9BE63-156A-4136-96A7-B44975D70014}" type="sibTrans" cxnId="{9570650A-98A8-4010-8B4D-BE9CAF566821}">
      <dgm:prSet/>
      <dgm:spPr/>
      <dgm:t>
        <a:bodyPr/>
        <a:lstStyle/>
        <a:p>
          <a:pPr rtl="1"/>
          <a:endParaRPr lang="ar-SA"/>
        </a:p>
      </dgm:t>
    </dgm:pt>
    <dgm:pt modelId="{BFCC2573-0C7C-4B06-B908-22DF0864E299}" type="pres">
      <dgm:prSet presAssocID="{D5DAFC69-74D2-4E0F-8265-E6790000F096}" presName="outerComposite" presStyleCnt="0">
        <dgm:presLayoutVars>
          <dgm:chMax val="5"/>
          <dgm:dir val="rev"/>
          <dgm:resizeHandles val="exact"/>
        </dgm:presLayoutVars>
      </dgm:prSet>
      <dgm:spPr/>
      <dgm:t>
        <a:bodyPr/>
        <a:lstStyle/>
        <a:p>
          <a:pPr rtl="1"/>
          <a:endParaRPr lang="ar-SA"/>
        </a:p>
      </dgm:t>
    </dgm:pt>
    <dgm:pt modelId="{8BB23CAB-A9C3-4F3F-8333-0B2DB48024EE}" type="pres">
      <dgm:prSet presAssocID="{D5DAFC69-74D2-4E0F-8265-E6790000F096}" presName="dummyMaxCanvas" presStyleCnt="0">
        <dgm:presLayoutVars/>
      </dgm:prSet>
      <dgm:spPr/>
    </dgm:pt>
    <dgm:pt modelId="{2B5222E7-6D16-4DD3-A79C-ED157302E7EA}" type="pres">
      <dgm:prSet presAssocID="{D5DAFC69-74D2-4E0F-8265-E6790000F096}" presName="ThreeNodes_1" presStyleLbl="node1" presStyleIdx="0" presStyleCnt="3">
        <dgm:presLayoutVars>
          <dgm:bulletEnabled val="1"/>
        </dgm:presLayoutVars>
      </dgm:prSet>
      <dgm:spPr/>
      <dgm:t>
        <a:bodyPr/>
        <a:lstStyle/>
        <a:p>
          <a:pPr rtl="1"/>
          <a:endParaRPr lang="ar-SA"/>
        </a:p>
      </dgm:t>
    </dgm:pt>
    <dgm:pt modelId="{B6F90C01-06B2-4572-9C6C-C6A2969BEB72}" type="pres">
      <dgm:prSet presAssocID="{D5DAFC69-74D2-4E0F-8265-E6790000F096}" presName="ThreeNodes_2" presStyleLbl="node1" presStyleIdx="1" presStyleCnt="3">
        <dgm:presLayoutVars>
          <dgm:bulletEnabled val="1"/>
        </dgm:presLayoutVars>
      </dgm:prSet>
      <dgm:spPr/>
      <dgm:t>
        <a:bodyPr/>
        <a:lstStyle/>
        <a:p>
          <a:pPr rtl="1"/>
          <a:endParaRPr lang="ar-SA"/>
        </a:p>
      </dgm:t>
    </dgm:pt>
    <dgm:pt modelId="{FC174D11-8E03-45C2-B6D4-A1675F0C1173}" type="pres">
      <dgm:prSet presAssocID="{D5DAFC69-74D2-4E0F-8265-E6790000F096}" presName="ThreeNodes_3" presStyleLbl="node1" presStyleIdx="2" presStyleCnt="3">
        <dgm:presLayoutVars>
          <dgm:bulletEnabled val="1"/>
        </dgm:presLayoutVars>
      </dgm:prSet>
      <dgm:spPr/>
      <dgm:t>
        <a:bodyPr/>
        <a:lstStyle/>
        <a:p>
          <a:pPr rtl="1"/>
          <a:endParaRPr lang="ar-SA"/>
        </a:p>
      </dgm:t>
    </dgm:pt>
    <dgm:pt modelId="{853B3148-3EEF-43F1-9AF5-FAEA67197A59}" type="pres">
      <dgm:prSet presAssocID="{D5DAFC69-74D2-4E0F-8265-E6790000F096}" presName="ThreeConn_1-2" presStyleLbl="fgAccFollowNode1" presStyleIdx="0" presStyleCnt="2">
        <dgm:presLayoutVars>
          <dgm:bulletEnabled val="1"/>
        </dgm:presLayoutVars>
      </dgm:prSet>
      <dgm:spPr/>
      <dgm:t>
        <a:bodyPr/>
        <a:lstStyle/>
        <a:p>
          <a:pPr rtl="1"/>
          <a:endParaRPr lang="ar-SA"/>
        </a:p>
      </dgm:t>
    </dgm:pt>
    <dgm:pt modelId="{A0B8A3E1-ED85-4273-97F5-331F3AEA3E65}" type="pres">
      <dgm:prSet presAssocID="{D5DAFC69-74D2-4E0F-8265-E6790000F096}" presName="ThreeConn_2-3" presStyleLbl="fgAccFollowNode1" presStyleIdx="1" presStyleCnt="2">
        <dgm:presLayoutVars>
          <dgm:bulletEnabled val="1"/>
        </dgm:presLayoutVars>
      </dgm:prSet>
      <dgm:spPr/>
      <dgm:t>
        <a:bodyPr/>
        <a:lstStyle/>
        <a:p>
          <a:pPr rtl="1"/>
          <a:endParaRPr lang="ar-SA"/>
        </a:p>
      </dgm:t>
    </dgm:pt>
    <dgm:pt modelId="{D9974275-4E82-495F-A3A5-B369DA90019F}" type="pres">
      <dgm:prSet presAssocID="{D5DAFC69-74D2-4E0F-8265-E6790000F096}" presName="ThreeNodes_1_text" presStyleLbl="node1" presStyleIdx="2" presStyleCnt="3">
        <dgm:presLayoutVars>
          <dgm:bulletEnabled val="1"/>
        </dgm:presLayoutVars>
      </dgm:prSet>
      <dgm:spPr/>
      <dgm:t>
        <a:bodyPr/>
        <a:lstStyle/>
        <a:p>
          <a:pPr rtl="1"/>
          <a:endParaRPr lang="ar-SA"/>
        </a:p>
      </dgm:t>
    </dgm:pt>
    <dgm:pt modelId="{636EFC0C-06D4-49DD-9360-DAF1DFCBF08B}" type="pres">
      <dgm:prSet presAssocID="{D5DAFC69-74D2-4E0F-8265-E6790000F096}" presName="ThreeNodes_2_text" presStyleLbl="node1" presStyleIdx="2" presStyleCnt="3">
        <dgm:presLayoutVars>
          <dgm:bulletEnabled val="1"/>
        </dgm:presLayoutVars>
      </dgm:prSet>
      <dgm:spPr/>
      <dgm:t>
        <a:bodyPr/>
        <a:lstStyle/>
        <a:p>
          <a:pPr rtl="1"/>
          <a:endParaRPr lang="ar-SA"/>
        </a:p>
      </dgm:t>
    </dgm:pt>
    <dgm:pt modelId="{46993EF5-D18A-4EC7-9E6D-2FFCC6E26D29}" type="pres">
      <dgm:prSet presAssocID="{D5DAFC69-74D2-4E0F-8265-E6790000F096}" presName="ThreeNodes_3_text" presStyleLbl="node1" presStyleIdx="2" presStyleCnt="3">
        <dgm:presLayoutVars>
          <dgm:bulletEnabled val="1"/>
        </dgm:presLayoutVars>
      </dgm:prSet>
      <dgm:spPr/>
      <dgm:t>
        <a:bodyPr/>
        <a:lstStyle/>
        <a:p>
          <a:pPr rtl="1"/>
          <a:endParaRPr lang="ar-SA"/>
        </a:p>
      </dgm:t>
    </dgm:pt>
  </dgm:ptLst>
  <dgm:cxnLst>
    <dgm:cxn modelId="{489E2CB8-5B20-4C75-B1C5-3A11CBBB31D5}" srcId="{D5DAFC69-74D2-4E0F-8265-E6790000F096}" destId="{902632D7-01EC-4E38-BDD1-28EE5C6488F1}" srcOrd="1" destOrd="0" parTransId="{1FAC8DD5-5E80-4C57-9426-4D9E8F8D78DB}" sibTransId="{163E892A-E133-4C2C-B4AF-7CD7E816D047}"/>
    <dgm:cxn modelId="{4C091388-7495-4412-B805-9587A4AB3832}" type="presOf" srcId="{B42B3009-B438-4345-A088-75506ABE36C0}" destId="{853B3148-3EEF-43F1-9AF5-FAEA67197A59}" srcOrd="0" destOrd="0" presId="urn:microsoft.com/office/officeart/2005/8/layout/vProcess5"/>
    <dgm:cxn modelId="{A7F9013C-BDE3-4B45-A645-312A38DADF96}" type="presOf" srcId="{80E30B43-28EC-47D2-8043-F143B79B4D32}" destId="{46993EF5-D18A-4EC7-9E6D-2FFCC6E26D29}" srcOrd="1" destOrd="0" presId="urn:microsoft.com/office/officeart/2005/8/layout/vProcess5"/>
    <dgm:cxn modelId="{F6A469C6-6566-41B9-9C00-D50D93810A89}" type="presOf" srcId="{902632D7-01EC-4E38-BDD1-28EE5C6488F1}" destId="{B6F90C01-06B2-4572-9C6C-C6A2969BEB72}" srcOrd="0" destOrd="0" presId="urn:microsoft.com/office/officeart/2005/8/layout/vProcess5"/>
    <dgm:cxn modelId="{0275095B-EA94-4047-935E-3A0A0843A99D}" type="presOf" srcId="{163E892A-E133-4C2C-B4AF-7CD7E816D047}" destId="{A0B8A3E1-ED85-4273-97F5-331F3AEA3E65}" srcOrd="0" destOrd="0" presId="urn:microsoft.com/office/officeart/2005/8/layout/vProcess5"/>
    <dgm:cxn modelId="{BA163705-648C-4464-9CF6-C03A69CD3ABD}" type="presOf" srcId="{80E30B43-28EC-47D2-8043-F143B79B4D32}" destId="{FC174D11-8E03-45C2-B6D4-A1675F0C1173}" srcOrd="0" destOrd="0" presId="urn:microsoft.com/office/officeart/2005/8/layout/vProcess5"/>
    <dgm:cxn modelId="{9570650A-98A8-4010-8B4D-BE9CAF566821}" srcId="{D5DAFC69-74D2-4E0F-8265-E6790000F096}" destId="{80E30B43-28EC-47D2-8043-F143B79B4D32}" srcOrd="2" destOrd="0" parTransId="{B8D8EB9A-6095-4984-9EC6-C581AD334DDF}" sibTransId="{72F9BE63-156A-4136-96A7-B44975D70014}"/>
    <dgm:cxn modelId="{CD1F5877-FCD5-4135-B668-F97D340C7AF7}" type="presOf" srcId="{AC1F7559-6FC7-4797-95C7-C769603A6BE1}" destId="{D9974275-4E82-495F-A3A5-B369DA90019F}" srcOrd="1" destOrd="0" presId="urn:microsoft.com/office/officeart/2005/8/layout/vProcess5"/>
    <dgm:cxn modelId="{919A3CBB-5EF6-4CC5-85B0-371A7139546F}" srcId="{D5DAFC69-74D2-4E0F-8265-E6790000F096}" destId="{AC1F7559-6FC7-4797-95C7-C769603A6BE1}" srcOrd="0" destOrd="0" parTransId="{67698329-86CB-49D8-A0C8-93B86301D6CC}" sibTransId="{B42B3009-B438-4345-A088-75506ABE36C0}"/>
    <dgm:cxn modelId="{48C4153C-9462-46B1-97D4-62A3607280E8}" type="presOf" srcId="{902632D7-01EC-4E38-BDD1-28EE5C6488F1}" destId="{636EFC0C-06D4-49DD-9360-DAF1DFCBF08B}" srcOrd="1" destOrd="0" presId="urn:microsoft.com/office/officeart/2005/8/layout/vProcess5"/>
    <dgm:cxn modelId="{2EF26867-0C75-4DCC-B51D-B66A12FD729B}" type="presOf" srcId="{D5DAFC69-74D2-4E0F-8265-E6790000F096}" destId="{BFCC2573-0C7C-4B06-B908-22DF0864E299}" srcOrd="0" destOrd="0" presId="urn:microsoft.com/office/officeart/2005/8/layout/vProcess5"/>
    <dgm:cxn modelId="{AB942987-44D1-4125-BB95-1A8FD3CC1537}" type="presOf" srcId="{AC1F7559-6FC7-4797-95C7-C769603A6BE1}" destId="{2B5222E7-6D16-4DD3-A79C-ED157302E7EA}" srcOrd="0" destOrd="0" presId="urn:microsoft.com/office/officeart/2005/8/layout/vProcess5"/>
    <dgm:cxn modelId="{0F785C88-051C-4108-93D8-C6D5CA1B180E}" type="presParOf" srcId="{BFCC2573-0C7C-4B06-B908-22DF0864E299}" destId="{8BB23CAB-A9C3-4F3F-8333-0B2DB48024EE}" srcOrd="0" destOrd="0" presId="urn:microsoft.com/office/officeart/2005/8/layout/vProcess5"/>
    <dgm:cxn modelId="{E35333F5-2F83-4B0A-814F-E3D55DA9DB2A}" type="presParOf" srcId="{BFCC2573-0C7C-4B06-B908-22DF0864E299}" destId="{2B5222E7-6D16-4DD3-A79C-ED157302E7EA}" srcOrd="1" destOrd="0" presId="urn:microsoft.com/office/officeart/2005/8/layout/vProcess5"/>
    <dgm:cxn modelId="{1C4D5E26-A9A2-42B2-A89A-0EE285B7E7F2}" type="presParOf" srcId="{BFCC2573-0C7C-4B06-B908-22DF0864E299}" destId="{B6F90C01-06B2-4572-9C6C-C6A2969BEB72}" srcOrd="2" destOrd="0" presId="urn:microsoft.com/office/officeart/2005/8/layout/vProcess5"/>
    <dgm:cxn modelId="{DFB1BAB0-294A-48F0-8152-51D729E671F1}" type="presParOf" srcId="{BFCC2573-0C7C-4B06-B908-22DF0864E299}" destId="{FC174D11-8E03-45C2-B6D4-A1675F0C1173}" srcOrd="3" destOrd="0" presId="urn:microsoft.com/office/officeart/2005/8/layout/vProcess5"/>
    <dgm:cxn modelId="{EC6F657C-E5D6-4906-A508-055A16D147A6}" type="presParOf" srcId="{BFCC2573-0C7C-4B06-B908-22DF0864E299}" destId="{853B3148-3EEF-43F1-9AF5-FAEA67197A59}" srcOrd="4" destOrd="0" presId="urn:microsoft.com/office/officeart/2005/8/layout/vProcess5"/>
    <dgm:cxn modelId="{2E3E2334-9968-4E63-8FCC-2B6A5D5F2894}" type="presParOf" srcId="{BFCC2573-0C7C-4B06-B908-22DF0864E299}" destId="{A0B8A3E1-ED85-4273-97F5-331F3AEA3E65}" srcOrd="5" destOrd="0" presId="urn:microsoft.com/office/officeart/2005/8/layout/vProcess5"/>
    <dgm:cxn modelId="{62C71B8C-93F9-4F01-A2E7-B524CD3F6432}" type="presParOf" srcId="{BFCC2573-0C7C-4B06-B908-22DF0864E299}" destId="{D9974275-4E82-495F-A3A5-B369DA90019F}" srcOrd="6" destOrd="0" presId="urn:microsoft.com/office/officeart/2005/8/layout/vProcess5"/>
    <dgm:cxn modelId="{963EDB94-044F-46E9-9476-84A2679531D6}" type="presParOf" srcId="{BFCC2573-0C7C-4B06-B908-22DF0864E299}" destId="{636EFC0C-06D4-49DD-9360-DAF1DFCBF08B}" srcOrd="7" destOrd="0" presId="urn:microsoft.com/office/officeart/2005/8/layout/vProcess5"/>
    <dgm:cxn modelId="{B9CEE7CB-4F18-4C25-B19D-E4881B196D70}" type="presParOf" srcId="{BFCC2573-0C7C-4B06-B908-22DF0864E299}" destId="{46993EF5-D18A-4EC7-9E6D-2FFCC6E26D29}" srcOrd="8"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15622E-E752-4C79-B259-FA5DAB9AB598}">
      <dsp:nvSpPr>
        <dsp:cNvPr id="0" name=""/>
        <dsp:cNvSpPr/>
      </dsp:nvSpPr>
      <dsp:spPr>
        <a:xfrm>
          <a:off x="1513516" y="108503"/>
          <a:ext cx="803655" cy="21243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ar-SA" sz="1000" b="1" kern="1200" dirty="0" smtClean="0">
              <a:latin typeface="Franklin Gothic Demi" pitchFamily="34" charset="0"/>
              <a:cs typeface="Times New Roman" pitchFamily="18" charset="0"/>
            </a:rPr>
            <a:t>رئيس الوزراء</a:t>
          </a:r>
          <a:endParaRPr lang="ar-SA" sz="1000" b="1" kern="1200" dirty="0">
            <a:latin typeface="Franklin Gothic Demi" pitchFamily="34" charset="0"/>
            <a:cs typeface="Times New Roman" pitchFamily="18" charset="0"/>
          </a:endParaRPr>
        </a:p>
      </dsp:txBody>
      <dsp:txXfrm>
        <a:off x="1513516" y="108503"/>
        <a:ext cx="803655" cy="212439"/>
      </dsp:txXfrm>
    </dsp:sp>
    <dsp:sp modelId="{6571CCC2-1146-419D-9E5B-7E96BCAE7D55}">
      <dsp:nvSpPr>
        <dsp:cNvPr id="0" name=""/>
        <dsp:cNvSpPr/>
      </dsp:nvSpPr>
      <dsp:spPr>
        <a:xfrm>
          <a:off x="997892" y="208217"/>
          <a:ext cx="2087486" cy="2087486"/>
        </a:xfrm>
        <a:custGeom>
          <a:avLst/>
          <a:gdLst/>
          <a:ahLst/>
          <a:cxnLst/>
          <a:rect l="0" t="0" r="0" b="0"/>
          <a:pathLst>
            <a:path>
              <a:moveTo>
                <a:pt x="1327377" y="39277"/>
              </a:moveTo>
              <a:arcTo wR="1043743" hR="1043743" stAng="17146095" swAng="279386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054AA7C-48FA-4162-AECF-EFA072E7104E}">
      <dsp:nvSpPr>
        <dsp:cNvPr id="0" name=""/>
        <dsp:cNvSpPr/>
      </dsp:nvSpPr>
      <dsp:spPr>
        <a:xfrm>
          <a:off x="2631211" y="774772"/>
          <a:ext cx="803655" cy="32541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 tIns="3810" rIns="3810" bIns="3810" numCol="1" spcCol="1270" anchor="ctr" anchorCtr="0">
          <a:noAutofit/>
        </a:bodyPr>
        <a:lstStyle/>
        <a:p>
          <a:pPr lvl="0" algn="r" defTabSz="44450" rtl="1">
            <a:lnSpc>
              <a:spcPct val="90000"/>
            </a:lnSpc>
            <a:spcBef>
              <a:spcPct val="0"/>
            </a:spcBef>
            <a:spcAft>
              <a:spcPct val="35000"/>
            </a:spcAft>
          </a:pPr>
          <a:endParaRPr lang="en-US" sz="100" kern="1200" dirty="0" smtClean="0"/>
        </a:p>
        <a:p>
          <a:pPr lvl="0" algn="ctr" defTabSz="44450" rtl="0">
            <a:lnSpc>
              <a:spcPct val="90000"/>
            </a:lnSpc>
            <a:spcBef>
              <a:spcPct val="0"/>
            </a:spcBef>
            <a:spcAft>
              <a:spcPct val="35000"/>
            </a:spcAft>
          </a:pPr>
          <a:r>
            <a:rPr lang="ar-SA" sz="1000" b="1" kern="1200" dirty="0" smtClean="0">
              <a:latin typeface="Franklin Gothic Demi" pitchFamily="34" charset="0"/>
              <a:cs typeface="Times New Roman" pitchFamily="18" charset="0"/>
            </a:rPr>
            <a:t>الوزارات والهيئات الحكومية</a:t>
          </a:r>
          <a:endParaRPr lang="ar-SA" sz="1000" b="1" kern="1200" dirty="0">
            <a:latin typeface="Franklin Gothic Demi" pitchFamily="34" charset="0"/>
            <a:cs typeface="Times New Roman" pitchFamily="18" charset="0"/>
          </a:endParaRPr>
        </a:p>
      </dsp:txBody>
      <dsp:txXfrm>
        <a:off x="2631211" y="774772"/>
        <a:ext cx="803655" cy="325419"/>
      </dsp:txXfrm>
    </dsp:sp>
    <dsp:sp modelId="{06C47700-9124-4110-B396-59995953395F}">
      <dsp:nvSpPr>
        <dsp:cNvPr id="0" name=""/>
        <dsp:cNvSpPr/>
      </dsp:nvSpPr>
      <dsp:spPr>
        <a:xfrm>
          <a:off x="985399" y="167939"/>
          <a:ext cx="2087486" cy="2087486"/>
        </a:xfrm>
        <a:custGeom>
          <a:avLst/>
          <a:gdLst/>
          <a:ahLst/>
          <a:cxnLst/>
          <a:rect l="0" t="0" r="0" b="0"/>
          <a:pathLst>
            <a:path>
              <a:moveTo>
                <a:pt x="2082448" y="941321"/>
              </a:moveTo>
              <a:arcTo wR="1043743" hR="1043743" stAng="21262112" swAng="304766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8BBF69A-9246-46F4-9120-7ABD4C7611F3}">
      <dsp:nvSpPr>
        <dsp:cNvPr id="0" name=""/>
        <dsp:cNvSpPr/>
      </dsp:nvSpPr>
      <dsp:spPr>
        <a:xfrm>
          <a:off x="2252041" y="1958215"/>
          <a:ext cx="803655" cy="18012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ar-SA" sz="1000" b="1" kern="1200" dirty="0" smtClean="0">
              <a:latin typeface="Franklin Gothic Demi" pitchFamily="34" charset="0"/>
              <a:cs typeface="Times New Roman" pitchFamily="18" charset="0"/>
            </a:rPr>
            <a:t>القطاع الخاص</a:t>
          </a:r>
          <a:endParaRPr lang="ar-SA" sz="1000" b="1" kern="1200" dirty="0">
            <a:latin typeface="Franklin Gothic Demi" pitchFamily="34" charset="0"/>
            <a:cs typeface="Times New Roman" pitchFamily="18" charset="0"/>
          </a:endParaRPr>
        </a:p>
      </dsp:txBody>
      <dsp:txXfrm>
        <a:off x="2252041" y="1958215"/>
        <a:ext cx="803655" cy="180120"/>
      </dsp:txXfrm>
    </dsp:sp>
    <dsp:sp modelId="{99972622-7CA3-47BE-8F9E-3D7B857B9C92}">
      <dsp:nvSpPr>
        <dsp:cNvPr id="0" name=""/>
        <dsp:cNvSpPr/>
      </dsp:nvSpPr>
      <dsp:spPr>
        <a:xfrm>
          <a:off x="960284" y="181779"/>
          <a:ext cx="2087486" cy="2087486"/>
        </a:xfrm>
        <a:custGeom>
          <a:avLst/>
          <a:gdLst/>
          <a:ahLst/>
          <a:cxnLst/>
          <a:rect l="0" t="0" r="0" b="0"/>
          <a:pathLst>
            <a:path>
              <a:moveTo>
                <a:pt x="1543477" y="1960075"/>
              </a:moveTo>
              <a:arcTo wR="1043743" hR="1043743" stAng="3683614" swAng="240942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0291466-A1E0-4E20-95D5-B90029389A0D}">
      <dsp:nvSpPr>
        <dsp:cNvPr id="0" name=""/>
        <dsp:cNvSpPr/>
      </dsp:nvSpPr>
      <dsp:spPr>
        <a:xfrm>
          <a:off x="1034616" y="1911897"/>
          <a:ext cx="784528" cy="334743"/>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ar-SA" sz="1000" b="1" kern="1200" dirty="0" smtClean="0">
              <a:latin typeface="Franklin Gothic Demi" pitchFamily="34" charset="0"/>
              <a:cs typeface="Times New Roman" pitchFamily="18" charset="0"/>
            </a:rPr>
            <a:t>المنظمات غير الحكومية</a:t>
          </a:r>
          <a:endParaRPr lang="ar-SA" sz="1000" b="1" kern="1200" dirty="0">
            <a:latin typeface="Franklin Gothic Demi" pitchFamily="34" charset="0"/>
            <a:cs typeface="Times New Roman" pitchFamily="18" charset="0"/>
          </a:endParaRPr>
        </a:p>
      </dsp:txBody>
      <dsp:txXfrm>
        <a:off x="1034616" y="1911897"/>
        <a:ext cx="784528" cy="334743"/>
      </dsp:txXfrm>
    </dsp:sp>
    <dsp:sp modelId="{DADD524A-10A5-4F3D-B485-C4AED3E48B39}">
      <dsp:nvSpPr>
        <dsp:cNvPr id="0" name=""/>
        <dsp:cNvSpPr/>
      </dsp:nvSpPr>
      <dsp:spPr>
        <a:xfrm>
          <a:off x="999927" y="196462"/>
          <a:ext cx="2087486" cy="2087486"/>
        </a:xfrm>
        <a:custGeom>
          <a:avLst/>
          <a:gdLst/>
          <a:ahLst/>
          <a:cxnLst/>
          <a:rect l="0" t="0" r="0" b="0"/>
          <a:pathLst>
            <a:path>
              <a:moveTo>
                <a:pt x="239449" y="1708959"/>
              </a:moveTo>
              <a:arcTo wR="1043743" hR="1043743" stAng="8424389" swAng="280339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7B38FEC-2D42-42CF-9DB5-C3FB8C1E163E}">
      <dsp:nvSpPr>
        <dsp:cNvPr id="0" name=""/>
        <dsp:cNvSpPr/>
      </dsp:nvSpPr>
      <dsp:spPr>
        <a:xfrm>
          <a:off x="669592" y="741686"/>
          <a:ext cx="756256" cy="360611"/>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ar-SA" sz="1000" b="1" kern="1200" dirty="0" smtClean="0">
              <a:solidFill>
                <a:schemeClr val="bg1"/>
              </a:solidFill>
              <a:latin typeface="Franklin Gothic Demi" pitchFamily="34" charset="0"/>
              <a:cs typeface="Times New Roman" pitchFamily="18" charset="0"/>
            </a:rPr>
            <a:t>جهاز الاحصاء المركزي الفلسطيني</a:t>
          </a:r>
          <a:endParaRPr lang="ar-SA" sz="1000" b="1" kern="1200" dirty="0">
            <a:solidFill>
              <a:schemeClr val="bg1"/>
            </a:solidFill>
            <a:latin typeface="Franklin Gothic Demi" pitchFamily="34" charset="0"/>
            <a:cs typeface="Times New Roman" pitchFamily="18" charset="0"/>
          </a:endParaRPr>
        </a:p>
      </dsp:txBody>
      <dsp:txXfrm>
        <a:off x="669592" y="741686"/>
        <a:ext cx="756256" cy="360611"/>
      </dsp:txXfrm>
    </dsp:sp>
    <dsp:sp modelId="{4A72056A-AF33-4519-A01C-2E66A9CFF996}">
      <dsp:nvSpPr>
        <dsp:cNvPr id="0" name=""/>
        <dsp:cNvSpPr/>
      </dsp:nvSpPr>
      <dsp:spPr>
        <a:xfrm>
          <a:off x="985496" y="215224"/>
          <a:ext cx="2087486" cy="2087486"/>
        </a:xfrm>
        <a:custGeom>
          <a:avLst/>
          <a:gdLst/>
          <a:ahLst/>
          <a:cxnLst/>
          <a:rect l="0" t="0" r="0" b="0"/>
          <a:pathLst>
            <a:path>
              <a:moveTo>
                <a:pt x="140265" y="521127"/>
              </a:moveTo>
              <a:arcTo wR="1043743" hR="1043743" stAng="12602831" swAng="20162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2AD0427-B3D8-4689-B224-E094FCDD292B}">
      <dsp:nvSpPr>
        <dsp:cNvPr id="0" name=""/>
        <dsp:cNvSpPr/>
      </dsp:nvSpPr>
      <dsp:spPr>
        <a:xfrm rot="10800000">
          <a:off x="351336" y="1049838"/>
          <a:ext cx="5229261" cy="96688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171450" lvl="1" indent="-171450" algn="ctr" defTabSz="711200" rtl="1">
            <a:lnSpc>
              <a:spcPct val="90000"/>
            </a:lnSpc>
            <a:spcBef>
              <a:spcPct val="0"/>
            </a:spcBef>
            <a:spcAft>
              <a:spcPct val="15000"/>
            </a:spcAft>
            <a:buChar char="••"/>
          </a:pPr>
          <a:r>
            <a:rPr lang="ar-SA" sz="1600" kern="1200" dirty="0" smtClean="0">
              <a:latin typeface="Simplified Arabic" pitchFamily="18" charset="-78"/>
              <a:cs typeface="Simplified Arabic" pitchFamily="18" charset="-78"/>
            </a:rPr>
            <a:t>يتكون من المواضيع الإحصائية الرئيسية والإدارات المساندة الأخرى</a:t>
          </a:r>
          <a:endParaRPr lang="ar-SA" sz="1600" kern="1200" dirty="0">
            <a:latin typeface="Simplified Arabic" pitchFamily="18" charset="-78"/>
            <a:cs typeface="Simplified Arabic" pitchFamily="18" charset="-78"/>
          </a:endParaRPr>
        </a:p>
      </dsp:txBody>
      <dsp:txXfrm rot="10800000">
        <a:off x="351336" y="1049838"/>
        <a:ext cx="5229261" cy="966883"/>
      </dsp:txXfrm>
    </dsp:sp>
    <dsp:sp modelId="{74681AB6-5480-43C8-9E32-AB5EA780FE88}">
      <dsp:nvSpPr>
        <dsp:cNvPr id="0" name=""/>
        <dsp:cNvSpPr/>
      </dsp:nvSpPr>
      <dsp:spPr>
        <a:xfrm>
          <a:off x="5438414" y="1122344"/>
          <a:ext cx="3049147" cy="82186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ar-SA" sz="2000" b="1" kern="1200" dirty="0" smtClean="0">
              <a:latin typeface="Arial" pitchFamily="34" charset="0"/>
              <a:cs typeface="Arial" pitchFamily="34" charset="0"/>
            </a:rPr>
            <a:t>فريق فني داخل الجهاز للمتابعة </a:t>
          </a:r>
          <a:r>
            <a:rPr lang="ar-SA" sz="2000" b="1" kern="1200" dirty="0" smtClean="0">
              <a:latin typeface="Arial" pitchFamily="34" charset="0"/>
              <a:cs typeface="Arial" pitchFamily="34" charset="0"/>
            </a:rPr>
            <a:t>على أهداف التنمية المستدامة</a:t>
          </a:r>
          <a:endParaRPr lang="ar-SA" sz="2000" b="1" kern="1200" dirty="0">
            <a:latin typeface="Arial" pitchFamily="34" charset="0"/>
            <a:cs typeface="Arial" pitchFamily="34" charset="0"/>
          </a:endParaRPr>
        </a:p>
      </dsp:txBody>
      <dsp:txXfrm>
        <a:off x="5438414" y="1122344"/>
        <a:ext cx="3049147" cy="821869"/>
      </dsp:txXfrm>
    </dsp:sp>
    <dsp:sp modelId="{18736CF4-FC73-42AC-B1A1-3AB06C4DB03C}">
      <dsp:nvSpPr>
        <dsp:cNvPr id="0" name=""/>
        <dsp:cNvSpPr/>
      </dsp:nvSpPr>
      <dsp:spPr>
        <a:xfrm rot="10800000">
          <a:off x="314174" y="26266"/>
          <a:ext cx="5229261" cy="96688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265113" lvl="1" indent="0" algn="r" defTabSz="711200" rtl="1">
            <a:lnSpc>
              <a:spcPct val="90000"/>
            </a:lnSpc>
            <a:spcBef>
              <a:spcPct val="0"/>
            </a:spcBef>
            <a:spcAft>
              <a:spcPct val="15000"/>
            </a:spcAft>
            <a:buChar char="••"/>
          </a:pPr>
          <a:r>
            <a:rPr lang="ar-SA" sz="1600" kern="1200" dirty="0" smtClean="0">
              <a:latin typeface="Simplified Arabic" pitchFamily="18" charset="-78"/>
              <a:cs typeface="Simplified Arabic" pitchFamily="18" charset="-78"/>
            </a:rPr>
            <a:t> تم إنشاؤه من قبل مجلس الوزراء ، بقيادة مكتب رئيس الوزراء، ويتشكل من القطاع الحكومي ومنظمات المجتمع المدني والقطاع الخاص. </a:t>
          </a:r>
          <a:endParaRPr lang="ar-SA" sz="1600" kern="1200" dirty="0">
            <a:latin typeface="Simplified Arabic" pitchFamily="18" charset="-78"/>
            <a:cs typeface="Simplified Arabic" pitchFamily="18" charset="-78"/>
          </a:endParaRPr>
        </a:p>
      </dsp:txBody>
      <dsp:txXfrm rot="10800000">
        <a:off x="314174" y="26266"/>
        <a:ext cx="5229261" cy="966883"/>
      </dsp:txXfrm>
    </dsp:sp>
    <dsp:sp modelId="{CA9B9CD8-ECAA-4E29-AE90-A70FD2A37A16}">
      <dsp:nvSpPr>
        <dsp:cNvPr id="0" name=""/>
        <dsp:cNvSpPr/>
      </dsp:nvSpPr>
      <dsp:spPr>
        <a:xfrm>
          <a:off x="5366407" y="83312"/>
          <a:ext cx="3143483" cy="8527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1">
            <a:lnSpc>
              <a:spcPct val="90000"/>
            </a:lnSpc>
            <a:spcBef>
              <a:spcPct val="0"/>
            </a:spcBef>
            <a:spcAft>
              <a:spcPct val="35000"/>
            </a:spcAft>
          </a:pPr>
          <a:r>
            <a:rPr lang="ar-SA" sz="2400" b="1" kern="1200" dirty="0" smtClean="0">
              <a:latin typeface="Arial" pitchFamily="34" charset="0"/>
              <a:cs typeface="Arial" pitchFamily="34" charset="0"/>
            </a:rPr>
            <a:t>الفريق الوطني لأهداف التنمية المستدامة</a:t>
          </a:r>
        </a:p>
      </dsp:txBody>
      <dsp:txXfrm>
        <a:off x="5366407" y="83312"/>
        <a:ext cx="3143483" cy="852790"/>
      </dsp:txXfrm>
    </dsp:sp>
    <dsp:sp modelId="{1A2B8F78-58DA-4180-931D-B005D239A929}">
      <dsp:nvSpPr>
        <dsp:cNvPr id="0" name=""/>
        <dsp:cNvSpPr/>
      </dsp:nvSpPr>
      <dsp:spPr>
        <a:xfrm rot="10800000">
          <a:off x="154498" y="2128038"/>
          <a:ext cx="5283907" cy="96688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95250" lvl="1" indent="0" algn="r" defTabSz="711200" rtl="1">
            <a:lnSpc>
              <a:spcPct val="90000"/>
            </a:lnSpc>
            <a:spcBef>
              <a:spcPct val="0"/>
            </a:spcBef>
            <a:spcAft>
              <a:spcPct val="15000"/>
            </a:spcAft>
            <a:buChar char="••"/>
          </a:pPr>
          <a:r>
            <a:rPr lang="ar-SA" sz="1600" kern="1200" dirty="0" smtClean="0">
              <a:latin typeface="Simplified Arabic" pitchFamily="18" charset="-78"/>
              <a:cs typeface="Simplified Arabic" pitchFamily="18" charset="-78"/>
            </a:rPr>
            <a:t> انشىء من قبل مجلس الوزراء، بقيادة الجهاز المركزي للإحصاء الفلسطيني، ويتكون من الوزارات والمؤسسات الحكومية</a:t>
          </a:r>
          <a:endParaRPr lang="en-GB" sz="1600" kern="1200" dirty="0">
            <a:latin typeface="Simplified Arabic" pitchFamily="18" charset="-78"/>
            <a:cs typeface="Simplified Arabic" pitchFamily="18" charset="-78"/>
          </a:endParaRPr>
        </a:p>
      </dsp:txBody>
      <dsp:txXfrm rot="10800000">
        <a:off x="154498" y="2128038"/>
        <a:ext cx="5283907" cy="966883"/>
      </dsp:txXfrm>
    </dsp:sp>
    <dsp:sp modelId="{22998EFC-A858-445B-AD8D-5D0D843CFF70}">
      <dsp:nvSpPr>
        <dsp:cNvPr id="0" name=""/>
        <dsp:cNvSpPr/>
      </dsp:nvSpPr>
      <dsp:spPr>
        <a:xfrm>
          <a:off x="5438405" y="2160245"/>
          <a:ext cx="3054132" cy="8436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1">
            <a:lnSpc>
              <a:spcPct val="90000"/>
            </a:lnSpc>
            <a:spcBef>
              <a:spcPct val="0"/>
            </a:spcBef>
            <a:spcAft>
              <a:spcPct val="35000"/>
            </a:spcAft>
          </a:pPr>
          <a:r>
            <a:rPr lang="ar-SA" sz="2400" b="1" kern="1200" dirty="0" smtClean="0">
              <a:latin typeface="Arial" pitchFamily="34" charset="0"/>
              <a:cs typeface="Arial" pitchFamily="34" charset="0"/>
            </a:rPr>
            <a:t>الفريق الوطني للمراقبة الاحصائية</a:t>
          </a:r>
        </a:p>
      </dsp:txBody>
      <dsp:txXfrm>
        <a:off x="5438405" y="2160245"/>
        <a:ext cx="3054132" cy="843663"/>
      </dsp:txXfrm>
    </dsp:sp>
    <dsp:sp modelId="{1B82DF73-CC78-494A-8892-AA9B996DD599}">
      <dsp:nvSpPr>
        <dsp:cNvPr id="0" name=""/>
        <dsp:cNvSpPr/>
      </dsp:nvSpPr>
      <dsp:spPr>
        <a:xfrm rot="10800000">
          <a:off x="209153" y="3191609"/>
          <a:ext cx="5229261" cy="96688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95250" lvl="1" indent="0" algn="r" defTabSz="711200" rtl="1">
            <a:lnSpc>
              <a:spcPct val="90000"/>
            </a:lnSpc>
            <a:spcBef>
              <a:spcPct val="0"/>
            </a:spcBef>
            <a:spcAft>
              <a:spcPct val="15000"/>
            </a:spcAft>
            <a:buChar char="••"/>
          </a:pPr>
          <a:r>
            <a:rPr lang="ar-SA" sz="1600" kern="1200" dirty="0" smtClean="0">
              <a:latin typeface="Simplified Arabic" pitchFamily="18" charset="-78"/>
              <a:cs typeface="Simplified Arabic" pitchFamily="18" charset="-78"/>
            </a:rPr>
            <a:t> يتكون من خمس فرق قطاعية، يتميز بالتنوع في التمثيل (احصائيين، وتكنولوجيا معلومات ، ونظم معلومات جغرافية، ومنهجيات، وجمع بيانات) </a:t>
          </a:r>
          <a:endParaRPr lang="en-GB" sz="1600" kern="1200" dirty="0">
            <a:latin typeface="Simplified Arabic" pitchFamily="18" charset="-78"/>
            <a:cs typeface="Simplified Arabic" pitchFamily="18" charset="-78"/>
          </a:endParaRPr>
        </a:p>
      </dsp:txBody>
      <dsp:txXfrm rot="10800000">
        <a:off x="209153" y="3191609"/>
        <a:ext cx="5229261" cy="966883"/>
      </dsp:txXfrm>
    </dsp:sp>
    <dsp:sp modelId="{285DAAE1-7232-49BB-9D3E-76333378CD84}">
      <dsp:nvSpPr>
        <dsp:cNvPr id="0" name=""/>
        <dsp:cNvSpPr/>
      </dsp:nvSpPr>
      <dsp:spPr>
        <a:xfrm>
          <a:off x="5438414" y="3227698"/>
          <a:ext cx="2999469" cy="8767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1">
            <a:lnSpc>
              <a:spcPct val="90000"/>
            </a:lnSpc>
            <a:spcBef>
              <a:spcPct val="0"/>
            </a:spcBef>
            <a:spcAft>
              <a:spcPct val="35000"/>
            </a:spcAft>
          </a:pPr>
          <a:r>
            <a:rPr lang="ar-SA" sz="2400" b="1" kern="1200" dirty="0" smtClean="0">
              <a:latin typeface="Arial" pitchFamily="34" charset="0"/>
              <a:cs typeface="Arial" pitchFamily="34" charset="0"/>
            </a:rPr>
            <a:t>الفرق </a:t>
          </a:r>
          <a:r>
            <a:rPr lang="ar-SA" sz="2400" b="1" kern="1200" dirty="0" smtClean="0">
              <a:latin typeface="Arial" pitchFamily="34" charset="0"/>
              <a:cs typeface="Arial" pitchFamily="34" charset="0"/>
            </a:rPr>
            <a:t>الفرعية لنظام </a:t>
          </a:r>
          <a:r>
            <a:rPr lang="ar-SA" sz="2400" b="1" kern="1200" dirty="0" smtClean="0">
              <a:latin typeface="Arial" pitchFamily="34" charset="0"/>
              <a:cs typeface="Arial" pitchFamily="34" charset="0"/>
            </a:rPr>
            <a:t>المراقبة الاحصائية </a:t>
          </a:r>
        </a:p>
      </dsp:txBody>
      <dsp:txXfrm>
        <a:off x="5438414" y="3227698"/>
        <a:ext cx="2999469" cy="876759"/>
      </dsp:txXfrm>
    </dsp:sp>
    <dsp:sp modelId="{C79FFCBC-94CC-4815-860D-CBB8B4FFF632}">
      <dsp:nvSpPr>
        <dsp:cNvPr id="0" name=""/>
        <dsp:cNvSpPr/>
      </dsp:nvSpPr>
      <dsp:spPr>
        <a:xfrm rot="10800000">
          <a:off x="209965" y="4256076"/>
          <a:ext cx="5224154" cy="11914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95250" lvl="1" indent="0" algn="r" defTabSz="711200" rtl="1">
            <a:lnSpc>
              <a:spcPct val="90000"/>
            </a:lnSpc>
            <a:spcBef>
              <a:spcPct val="0"/>
            </a:spcBef>
            <a:spcAft>
              <a:spcPct val="15000"/>
            </a:spcAft>
            <a:buChar char="••"/>
          </a:pPr>
          <a:r>
            <a:rPr lang="ar-SA" sz="1600" kern="1200" dirty="0" smtClean="0">
              <a:latin typeface="Simplified Arabic" pitchFamily="18" charset="-78"/>
              <a:cs typeface="Simplified Arabic" pitchFamily="18" charset="-78"/>
            </a:rPr>
            <a:t> </a:t>
          </a:r>
          <a:r>
            <a:rPr lang="ar-SA" sz="1600" kern="1200" dirty="0" smtClean="0">
              <a:latin typeface="Simplified Arabic" pitchFamily="18" charset="-78"/>
              <a:cs typeface="Simplified Arabic" pitchFamily="18" charset="-78"/>
            </a:rPr>
            <a:t>الإدارة </a:t>
          </a:r>
          <a:r>
            <a:rPr lang="ar-SA" sz="1600" kern="1200" dirty="0" smtClean="0">
              <a:latin typeface="Simplified Arabic" pitchFamily="18" charset="-78"/>
              <a:cs typeface="Simplified Arabic" pitchFamily="18" charset="-78"/>
            </a:rPr>
            <a:t>العامة للسجلات والمراقبة الاحصائية تم </a:t>
          </a:r>
          <a:r>
            <a:rPr lang="ar-SA" sz="1600" kern="1200" dirty="0" smtClean="0">
              <a:latin typeface="Simplified Arabic" pitchFamily="18" charset="-78"/>
              <a:cs typeface="Simplified Arabic" pitchFamily="18" charset="-78"/>
            </a:rPr>
            <a:t>إنشاؤها داخل الجهاز المركزي للإحصاء استجابة </a:t>
          </a:r>
          <a:r>
            <a:rPr lang="ar-SA" sz="1600" kern="1200" dirty="0" smtClean="0">
              <a:latin typeface="Simplified Arabic" pitchFamily="18" charset="-78"/>
              <a:cs typeface="Simplified Arabic" pitchFamily="18" charset="-78"/>
            </a:rPr>
            <a:t>للتغيرات المؤسساتية كإدارة عامة مستقلة تعنى بالرصد والمراقبة الاحصائية وجمع البيانات بما يشمل السجلات الإدارية.</a:t>
          </a:r>
          <a:endParaRPr lang="en-GB" sz="1600" kern="1200" dirty="0">
            <a:latin typeface="Simplified Arabic" pitchFamily="18" charset="-78"/>
            <a:cs typeface="Simplified Arabic" pitchFamily="18" charset="-78"/>
          </a:endParaRPr>
        </a:p>
      </dsp:txBody>
      <dsp:txXfrm rot="10800000">
        <a:off x="209965" y="4256076"/>
        <a:ext cx="5224154" cy="1191451"/>
      </dsp:txXfrm>
    </dsp:sp>
    <dsp:sp modelId="{58FEF150-9F32-4DDD-8D0D-6124FBF0266C}">
      <dsp:nvSpPr>
        <dsp:cNvPr id="0" name=""/>
        <dsp:cNvSpPr/>
      </dsp:nvSpPr>
      <dsp:spPr>
        <a:xfrm>
          <a:off x="5438404" y="4427281"/>
          <a:ext cx="2994450" cy="8293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1">
            <a:lnSpc>
              <a:spcPct val="90000"/>
            </a:lnSpc>
            <a:spcBef>
              <a:spcPct val="0"/>
            </a:spcBef>
            <a:spcAft>
              <a:spcPct val="35000"/>
            </a:spcAft>
          </a:pPr>
          <a:r>
            <a:rPr lang="ar-SA" sz="2400" b="1" kern="1200" dirty="0" smtClean="0">
              <a:latin typeface="Arial" pitchFamily="34" charset="0"/>
              <a:cs typeface="Arial" pitchFamily="34" charset="0"/>
            </a:rPr>
            <a:t>الإدارة العامة للسجلات والمراقبة الاحصائية </a:t>
          </a:r>
        </a:p>
      </dsp:txBody>
      <dsp:txXfrm>
        <a:off x="5438404" y="4427281"/>
        <a:ext cx="2994450" cy="82930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D71E45-6D28-435D-9353-EDC567492CE5}">
      <dsp:nvSpPr>
        <dsp:cNvPr id="0" name=""/>
        <dsp:cNvSpPr/>
      </dsp:nvSpPr>
      <dsp:spPr>
        <a:xfrm>
          <a:off x="1021233" y="-286649"/>
          <a:ext cx="6095653" cy="6095653"/>
        </a:xfrm>
        <a:prstGeom prst="circularArrow">
          <a:avLst>
            <a:gd name="adj1" fmla="val 5544"/>
            <a:gd name="adj2" fmla="val 330680"/>
            <a:gd name="adj3" fmla="val 14738670"/>
            <a:gd name="adj4" fmla="val 16823677"/>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3AC987-DBBE-4659-B2E7-D19025580BE9}">
      <dsp:nvSpPr>
        <dsp:cNvPr id="0" name=""/>
        <dsp:cNvSpPr/>
      </dsp:nvSpPr>
      <dsp:spPr>
        <a:xfrm>
          <a:off x="3271704" y="-151193"/>
          <a:ext cx="1594711" cy="6584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t>مجلس الجهاز</a:t>
          </a:r>
          <a:endParaRPr lang="ar-SA" sz="1600" b="1" kern="1200" dirty="0"/>
        </a:p>
      </dsp:txBody>
      <dsp:txXfrm>
        <a:off x="3271704" y="-151193"/>
        <a:ext cx="1594711" cy="658461"/>
      </dsp:txXfrm>
    </dsp:sp>
    <dsp:sp modelId="{731E2F9C-09CD-4264-AE0F-BD5C1E5CEA7F}">
      <dsp:nvSpPr>
        <dsp:cNvPr id="0" name=""/>
        <dsp:cNvSpPr/>
      </dsp:nvSpPr>
      <dsp:spPr>
        <a:xfrm>
          <a:off x="5045307" y="697952"/>
          <a:ext cx="2303991" cy="48830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t" anchorCtr="0">
          <a:noAutofit/>
        </a:bodyPr>
        <a:lstStyle/>
        <a:p>
          <a:pPr lvl="0" algn="r" defTabSz="222250" rtl="1">
            <a:lnSpc>
              <a:spcPct val="90000"/>
            </a:lnSpc>
            <a:spcBef>
              <a:spcPct val="0"/>
            </a:spcBef>
            <a:spcAft>
              <a:spcPct val="35000"/>
            </a:spcAft>
          </a:pPr>
          <a:endParaRPr lang="en-US" sz="500" kern="1200" dirty="0" smtClean="0"/>
        </a:p>
        <a:p>
          <a:pPr lvl="0" algn="r" defTabSz="222250" rtl="1">
            <a:lnSpc>
              <a:spcPct val="90000"/>
            </a:lnSpc>
            <a:spcBef>
              <a:spcPct val="0"/>
            </a:spcBef>
            <a:spcAft>
              <a:spcPct val="35000"/>
            </a:spcAft>
          </a:pPr>
          <a:endParaRPr lang="en-US" sz="500" kern="1200" dirty="0" smtClean="0"/>
        </a:p>
        <a:p>
          <a:pPr lvl="0" algn="ctr" defTabSz="222250" rtl="1">
            <a:lnSpc>
              <a:spcPct val="90000"/>
            </a:lnSpc>
            <a:spcBef>
              <a:spcPct val="0"/>
            </a:spcBef>
            <a:spcAft>
              <a:spcPct val="35000"/>
            </a:spcAft>
          </a:pPr>
          <a:r>
            <a:rPr lang="ar-SA" sz="1600" b="1" kern="1200" dirty="0" smtClean="0">
              <a:latin typeface="Times New Roman" pitchFamily="18" charset="0"/>
              <a:cs typeface="Times New Roman" pitchFamily="18" charset="0"/>
            </a:rPr>
            <a:t>الفريق الوطني </a:t>
          </a:r>
          <a:r>
            <a:rPr lang="en-US" sz="1600" b="1" kern="1200" dirty="0" smtClean="0">
              <a:latin typeface="Times New Roman" pitchFamily="18" charset="0"/>
              <a:cs typeface="Times New Roman" pitchFamily="18" charset="0"/>
            </a:rPr>
            <a:t>SDGs </a:t>
          </a:r>
          <a:r>
            <a:rPr lang="ar-SA" sz="1600" b="1" kern="1200" dirty="0" smtClean="0">
              <a:latin typeface="Times New Roman" pitchFamily="18" charset="0"/>
              <a:cs typeface="Times New Roman" pitchFamily="18" charset="0"/>
            </a:rPr>
            <a:t> </a:t>
          </a:r>
          <a:endParaRPr lang="ar-SA" sz="1600" b="1" kern="1200" dirty="0">
            <a:latin typeface="Times New Roman" pitchFamily="18" charset="0"/>
            <a:cs typeface="Times New Roman" pitchFamily="18" charset="0"/>
          </a:endParaRPr>
        </a:p>
        <a:p>
          <a:pPr marL="114300" lvl="1" indent="-114300" algn="r" defTabSz="622300" rtl="1">
            <a:lnSpc>
              <a:spcPct val="90000"/>
            </a:lnSpc>
            <a:spcBef>
              <a:spcPct val="0"/>
            </a:spcBef>
            <a:spcAft>
              <a:spcPct val="15000"/>
            </a:spcAft>
            <a:buChar char="••"/>
          </a:pPr>
          <a:endParaRPr lang="ar-SA" sz="1400" kern="1200" dirty="0">
            <a:latin typeface="Arial" pitchFamily="34" charset="0"/>
            <a:cs typeface="Arial" pitchFamily="34" charset="0"/>
          </a:endParaRPr>
        </a:p>
      </dsp:txBody>
      <dsp:txXfrm>
        <a:off x="5045307" y="697952"/>
        <a:ext cx="2303991" cy="488307"/>
      </dsp:txXfrm>
    </dsp:sp>
    <dsp:sp modelId="{F6C4DD9B-5B3E-409F-B7C6-528999EA8838}">
      <dsp:nvSpPr>
        <dsp:cNvPr id="0" name=""/>
        <dsp:cNvSpPr/>
      </dsp:nvSpPr>
      <dsp:spPr>
        <a:xfrm>
          <a:off x="4886554" y="4419310"/>
          <a:ext cx="1718257" cy="6005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ar-SA" sz="1400" b="1" kern="1200" dirty="0" smtClean="0">
              <a:latin typeface="Times New Roman" pitchFamily="18" charset="0"/>
              <a:cs typeface="Times New Roman" pitchFamily="18" charset="0"/>
            </a:rPr>
            <a:t>الفريق الداخلي</a:t>
          </a:r>
        </a:p>
        <a:p>
          <a:pPr lvl="0" algn="ctr" defTabSz="622300" rtl="0">
            <a:lnSpc>
              <a:spcPct val="90000"/>
            </a:lnSpc>
            <a:spcBef>
              <a:spcPct val="0"/>
            </a:spcBef>
            <a:spcAft>
              <a:spcPct val="35000"/>
            </a:spcAft>
          </a:pPr>
          <a:r>
            <a:rPr lang="en-US" sz="1400" b="1" kern="1200" dirty="0" smtClean="0">
              <a:latin typeface="Times New Roman" pitchFamily="18" charset="0"/>
              <a:cs typeface="Times New Roman" pitchFamily="18" charset="0"/>
            </a:rPr>
            <a:t>SDGs</a:t>
          </a:r>
          <a:endParaRPr lang="ar-SA" sz="1400" b="1" kern="1200" dirty="0">
            <a:latin typeface="Times New Roman" pitchFamily="18" charset="0"/>
            <a:cs typeface="Times New Roman" pitchFamily="18" charset="0"/>
          </a:endParaRPr>
        </a:p>
      </dsp:txBody>
      <dsp:txXfrm>
        <a:off x="4886554" y="4419310"/>
        <a:ext cx="1718257" cy="600554"/>
      </dsp:txXfrm>
    </dsp:sp>
    <dsp:sp modelId="{AE6D69A6-3664-4469-A807-78A9BFA4456A}">
      <dsp:nvSpPr>
        <dsp:cNvPr id="0" name=""/>
        <dsp:cNvSpPr/>
      </dsp:nvSpPr>
      <dsp:spPr>
        <a:xfrm>
          <a:off x="2190438" y="4492078"/>
          <a:ext cx="1488834" cy="64667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ctr" defTabSz="622300" rtl="0">
            <a:lnSpc>
              <a:spcPct val="90000"/>
            </a:lnSpc>
            <a:spcBef>
              <a:spcPct val="0"/>
            </a:spcBef>
            <a:spcAft>
              <a:spcPct val="35000"/>
            </a:spcAft>
          </a:pPr>
          <a:r>
            <a:rPr lang="ar-SA" sz="1400" b="1" kern="1200" dirty="0" smtClean="0"/>
            <a:t>فريق المراقبة</a:t>
          </a:r>
          <a:endParaRPr lang="ar-SA" sz="1400" b="1" kern="1200" dirty="0"/>
        </a:p>
        <a:p>
          <a:pPr marL="114300" lvl="1" indent="-114300" algn="r" defTabSz="622300" rtl="1">
            <a:lnSpc>
              <a:spcPct val="90000"/>
            </a:lnSpc>
            <a:spcBef>
              <a:spcPct val="0"/>
            </a:spcBef>
            <a:spcAft>
              <a:spcPct val="15000"/>
            </a:spcAft>
            <a:buChar char="••"/>
          </a:pPr>
          <a:endParaRPr lang="ar-SA" sz="1400" kern="1200" dirty="0"/>
        </a:p>
      </dsp:txBody>
      <dsp:txXfrm>
        <a:off x="2190438" y="4492078"/>
        <a:ext cx="1488834" cy="646673"/>
      </dsp:txXfrm>
    </dsp:sp>
    <dsp:sp modelId="{E1088E75-2743-4A36-8DB0-F904060991FB}">
      <dsp:nvSpPr>
        <dsp:cNvPr id="0" name=""/>
        <dsp:cNvSpPr/>
      </dsp:nvSpPr>
      <dsp:spPr>
        <a:xfrm>
          <a:off x="6831869" y="4271406"/>
          <a:ext cx="1074946" cy="1429123"/>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SA" sz="1600" b="1" kern="1200" dirty="0" smtClean="0"/>
            <a:t>قاعدة</a:t>
          </a:r>
          <a:r>
            <a:rPr lang="ar-SA" sz="1600" b="1" kern="1200" baseline="0" dirty="0" smtClean="0"/>
            <a:t> بيانات</a:t>
          </a:r>
        </a:p>
        <a:p>
          <a:pPr marL="0" marR="0" lvl="0" indent="0" algn="ctr" defTabSz="914400" rtl="1" eaLnBrk="1" fontAlgn="auto" latinLnBrk="0" hangingPunct="1">
            <a:lnSpc>
              <a:spcPct val="100000"/>
            </a:lnSpc>
            <a:spcBef>
              <a:spcPct val="0"/>
            </a:spcBef>
            <a:spcAft>
              <a:spcPts val="0"/>
            </a:spcAft>
            <a:buClrTx/>
            <a:buSzTx/>
            <a:buFontTx/>
            <a:buNone/>
            <a:tabLst/>
            <a:defRPr/>
          </a:pPr>
          <a:endParaRPr lang="ar-SA" sz="1600" b="1" kern="1200" baseline="0" dirty="0" smtClean="0"/>
        </a:p>
        <a:p>
          <a:pPr marL="0" marR="0" lvl="0" indent="0" algn="ctr" defTabSz="914400" rtl="1" eaLnBrk="1" fontAlgn="auto" latinLnBrk="0" hangingPunct="1">
            <a:lnSpc>
              <a:spcPct val="100000"/>
            </a:lnSpc>
            <a:spcBef>
              <a:spcPct val="0"/>
            </a:spcBef>
            <a:spcAft>
              <a:spcPts val="0"/>
            </a:spcAft>
            <a:buClrTx/>
            <a:buSzTx/>
            <a:buFontTx/>
            <a:buNone/>
            <a:tabLst/>
            <a:defRPr/>
          </a:pPr>
          <a:r>
            <a:rPr lang="en-US" sz="1600" b="1" kern="1200" baseline="0" dirty="0" smtClean="0"/>
            <a:t>SDGs</a:t>
          </a:r>
          <a:endParaRPr lang="ar-SA" sz="1600" b="1" kern="1200" dirty="0"/>
        </a:p>
      </dsp:txBody>
      <dsp:txXfrm>
        <a:off x="6831869" y="4271406"/>
        <a:ext cx="1074946" cy="1429123"/>
      </dsp:txXfrm>
    </dsp:sp>
    <dsp:sp modelId="{54D7DDE4-BCB6-4410-846F-ECFA458DC7C2}">
      <dsp:nvSpPr>
        <dsp:cNvPr id="0" name=""/>
        <dsp:cNvSpPr/>
      </dsp:nvSpPr>
      <dsp:spPr>
        <a:xfrm>
          <a:off x="296391" y="4271362"/>
          <a:ext cx="1118238" cy="1447525"/>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t>قاعدة بيانات مؤشرات المراقبة الإحصائية</a:t>
          </a:r>
          <a:endParaRPr lang="ar-SA" sz="1600" b="1" kern="1200" dirty="0"/>
        </a:p>
      </dsp:txBody>
      <dsp:txXfrm>
        <a:off x="296391" y="4271362"/>
        <a:ext cx="1118238" cy="1447525"/>
      </dsp:txXfrm>
    </dsp:sp>
    <dsp:sp modelId="{FFD2AD4A-36B4-49C8-AFF0-0B8ED5E4F85E}">
      <dsp:nvSpPr>
        <dsp:cNvPr id="0" name=""/>
        <dsp:cNvSpPr/>
      </dsp:nvSpPr>
      <dsp:spPr>
        <a:xfrm>
          <a:off x="2559797" y="2500333"/>
          <a:ext cx="3052201" cy="1331076"/>
        </a:xfrm>
        <a:prstGeom prst="round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solidFill>
                <a:schemeClr val="tx1"/>
              </a:solidFill>
            </a:rPr>
            <a:t>كافة اللجان الفنية الفرعية ومجموعات اهداف التنمية المستدامة</a:t>
          </a:r>
          <a:endParaRPr lang="en-US" sz="1600" b="1" kern="1200" dirty="0" smtClean="0">
            <a:solidFill>
              <a:schemeClr val="tx1"/>
            </a:solidFill>
          </a:endParaRPr>
        </a:p>
        <a:p>
          <a:pPr lvl="0" algn="ctr" defTabSz="711200" rtl="1">
            <a:lnSpc>
              <a:spcPct val="90000"/>
            </a:lnSpc>
            <a:spcBef>
              <a:spcPct val="0"/>
            </a:spcBef>
            <a:spcAft>
              <a:spcPct val="35000"/>
            </a:spcAft>
          </a:pPr>
          <a:r>
            <a:rPr lang="ar-SA" sz="1600" b="1" kern="1200" dirty="0" smtClean="0">
              <a:solidFill>
                <a:schemeClr val="accent5">
                  <a:lumMod val="75000"/>
                </a:schemeClr>
              </a:solidFill>
            </a:rPr>
            <a:t>بقيادة الإحصاء </a:t>
          </a:r>
        </a:p>
        <a:p>
          <a:pPr lvl="0" algn="ctr" defTabSz="711200" rtl="1">
            <a:lnSpc>
              <a:spcPct val="90000"/>
            </a:lnSpc>
            <a:spcBef>
              <a:spcPct val="0"/>
            </a:spcBef>
            <a:spcAft>
              <a:spcPct val="35000"/>
            </a:spcAft>
          </a:pPr>
          <a:r>
            <a:rPr lang="ar-SA" sz="1600" b="1" kern="1200" dirty="0" smtClean="0">
              <a:solidFill>
                <a:schemeClr val="accent5">
                  <a:lumMod val="75000"/>
                </a:schemeClr>
              </a:solidFill>
            </a:rPr>
            <a:t>ومشاركة الشركاء ذوي العلاقة</a:t>
          </a:r>
        </a:p>
      </dsp:txBody>
      <dsp:txXfrm>
        <a:off x="2559797" y="2500333"/>
        <a:ext cx="3052201" cy="1331076"/>
      </dsp:txXfrm>
    </dsp:sp>
    <dsp:sp modelId="{E1A23B84-9914-4516-9976-9CE42DDFA465}">
      <dsp:nvSpPr>
        <dsp:cNvPr id="0" name=""/>
        <dsp:cNvSpPr/>
      </dsp:nvSpPr>
      <dsp:spPr>
        <a:xfrm>
          <a:off x="3648546" y="5099328"/>
          <a:ext cx="1321482" cy="6607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en-US" sz="1400" b="1" kern="1200" dirty="0" smtClean="0">
              <a:latin typeface="Arial" pitchFamily="34" charset="0"/>
              <a:cs typeface="Arial" pitchFamily="34" charset="0"/>
            </a:rPr>
            <a:t>PCBS </a:t>
          </a:r>
          <a:endParaRPr lang="ar-SA" sz="1400" b="1" kern="1200" dirty="0"/>
        </a:p>
      </dsp:txBody>
      <dsp:txXfrm>
        <a:off x="3648546" y="5099328"/>
        <a:ext cx="1321482" cy="660741"/>
      </dsp:txXfrm>
    </dsp:sp>
    <dsp:sp modelId="{A90B358A-C4BF-4961-898D-48A3251A7645}">
      <dsp:nvSpPr>
        <dsp:cNvPr id="0" name=""/>
        <dsp:cNvSpPr/>
      </dsp:nvSpPr>
      <dsp:spPr>
        <a:xfrm>
          <a:off x="295821" y="2451063"/>
          <a:ext cx="1337273" cy="746842"/>
        </a:xfrm>
        <a:prstGeom prst="round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ar-SA" sz="1600" b="1" kern="1200" dirty="0" smtClean="0"/>
            <a:t>قائمة</a:t>
          </a:r>
          <a:r>
            <a:rPr lang="ar-SA" sz="1600" b="1" kern="1200" baseline="0" dirty="0" smtClean="0"/>
            <a:t> مؤشرات المراقبة الإحصائية</a:t>
          </a:r>
          <a:endParaRPr lang="ar-SA" sz="1600" b="1" kern="1200" dirty="0"/>
        </a:p>
      </dsp:txBody>
      <dsp:txXfrm>
        <a:off x="295821" y="2451063"/>
        <a:ext cx="1337273" cy="746842"/>
      </dsp:txXfrm>
    </dsp:sp>
    <dsp:sp modelId="{68196E10-4AF2-45EA-9175-86CBE87409FB}">
      <dsp:nvSpPr>
        <dsp:cNvPr id="0" name=""/>
        <dsp:cNvSpPr/>
      </dsp:nvSpPr>
      <dsp:spPr>
        <a:xfrm>
          <a:off x="718910" y="770689"/>
          <a:ext cx="2309765" cy="6346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ar-SA" sz="1600" b="1" kern="1200" dirty="0" smtClean="0">
              <a:latin typeface="Times New Roman" pitchFamily="18" charset="0"/>
              <a:cs typeface="Times New Roman" pitchFamily="18" charset="0"/>
            </a:rPr>
            <a:t>الفريق</a:t>
          </a:r>
          <a:r>
            <a:rPr lang="ar-SA" sz="1600" b="1" kern="1200" baseline="0" dirty="0" smtClean="0">
              <a:latin typeface="Times New Roman" pitchFamily="18" charset="0"/>
              <a:cs typeface="Times New Roman" pitchFamily="18" charset="0"/>
            </a:rPr>
            <a:t> الوطني للمراقبة الإحصائية</a:t>
          </a:r>
          <a:endParaRPr lang="ar-SA" sz="1600" b="1" kern="1200" dirty="0">
            <a:latin typeface="Times New Roman" pitchFamily="18" charset="0"/>
            <a:cs typeface="Times New Roman" pitchFamily="18" charset="0"/>
          </a:endParaRPr>
        </a:p>
      </dsp:txBody>
      <dsp:txXfrm>
        <a:off x="718910" y="770689"/>
        <a:ext cx="2309765" cy="634602"/>
      </dsp:txXfrm>
    </dsp:sp>
    <dsp:sp modelId="{ED42D130-84D8-47EA-83DB-69FFF272A9F5}">
      <dsp:nvSpPr>
        <dsp:cNvPr id="0" name=""/>
        <dsp:cNvSpPr/>
      </dsp:nvSpPr>
      <dsp:spPr>
        <a:xfrm>
          <a:off x="6636759" y="2378182"/>
          <a:ext cx="1337273" cy="746842"/>
        </a:xfrm>
        <a:prstGeom prst="round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b="1" kern="1200" dirty="0" smtClean="0"/>
            <a:t>قائمة</a:t>
          </a:r>
          <a:r>
            <a:rPr lang="ar-SA" sz="1600" b="1" kern="1200" baseline="0" dirty="0" smtClean="0"/>
            <a:t> مؤشرات </a:t>
          </a:r>
          <a:r>
            <a:rPr lang="en-US" sz="1600" b="1" kern="1200" baseline="0" dirty="0" smtClean="0"/>
            <a:t>SDGs</a:t>
          </a:r>
          <a:endParaRPr lang="ar-SA" sz="1600" b="1" kern="1200" dirty="0"/>
        </a:p>
      </dsp:txBody>
      <dsp:txXfrm>
        <a:off x="6636759" y="2378182"/>
        <a:ext cx="1337273" cy="74684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396B145-2006-4149-BCE7-A32F3BDF73A4}">
      <dsp:nvSpPr>
        <dsp:cNvPr id="0" name=""/>
        <dsp:cNvSpPr/>
      </dsp:nvSpPr>
      <dsp:spPr>
        <a:xfrm rot="16200000">
          <a:off x="2102154" y="-1945601"/>
          <a:ext cx="1233734" cy="54380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9540" tIns="64770" rIns="129540" bIns="64770" numCol="1" spcCol="1270" anchor="ctr" anchorCtr="0">
          <a:noAutofit/>
        </a:bodyPr>
        <a:lstStyle/>
        <a:p>
          <a:pPr marL="285750" lvl="1" indent="-285750" algn="r" defTabSz="1511300" rtl="1">
            <a:lnSpc>
              <a:spcPct val="90000"/>
            </a:lnSpc>
            <a:spcBef>
              <a:spcPct val="0"/>
            </a:spcBef>
            <a:spcAft>
              <a:spcPct val="15000"/>
            </a:spcAft>
            <a:buChar char="••"/>
          </a:pPr>
          <a:r>
            <a:rPr lang="ar-SA" sz="3400" kern="1200" dirty="0" smtClean="0"/>
            <a:t>ثلاثة أولويات وطنية</a:t>
          </a:r>
          <a:endParaRPr lang="ar-SA" sz="3400" kern="1200" dirty="0"/>
        </a:p>
        <a:p>
          <a:pPr marL="285750" lvl="1" indent="-285750" algn="r" defTabSz="1511300" rtl="1">
            <a:lnSpc>
              <a:spcPct val="90000"/>
            </a:lnSpc>
            <a:spcBef>
              <a:spcPct val="0"/>
            </a:spcBef>
            <a:spcAft>
              <a:spcPct val="15000"/>
            </a:spcAft>
            <a:buChar char="••"/>
          </a:pPr>
          <a:r>
            <a:rPr lang="ar-SA" sz="3400" kern="1200" dirty="0" smtClean="0"/>
            <a:t>ست سياسات وطنية</a:t>
          </a:r>
          <a:endParaRPr lang="ar-SA" sz="3400" kern="1200" dirty="0"/>
        </a:p>
      </dsp:txBody>
      <dsp:txXfrm rot="16200000">
        <a:off x="2102154" y="-1945601"/>
        <a:ext cx="1233734" cy="5438044"/>
      </dsp:txXfrm>
    </dsp:sp>
    <dsp:sp modelId="{471DC6F6-6DEB-4001-AD7B-F7EE2EB6B62C}">
      <dsp:nvSpPr>
        <dsp:cNvPr id="0" name=""/>
        <dsp:cNvSpPr/>
      </dsp:nvSpPr>
      <dsp:spPr>
        <a:xfrm>
          <a:off x="5438044" y="2336"/>
          <a:ext cx="3058899" cy="154216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59055" rIns="118110" bIns="59055" numCol="1" spcCol="1270" anchor="ctr" anchorCtr="0">
          <a:noAutofit/>
        </a:bodyPr>
        <a:lstStyle/>
        <a:p>
          <a:pPr lvl="0" algn="ctr" defTabSz="1377950" rtl="1">
            <a:lnSpc>
              <a:spcPct val="90000"/>
            </a:lnSpc>
            <a:spcBef>
              <a:spcPct val="0"/>
            </a:spcBef>
            <a:spcAft>
              <a:spcPct val="35000"/>
            </a:spcAft>
          </a:pPr>
          <a:r>
            <a:rPr lang="ar-SA" sz="3100" kern="1200" dirty="0" smtClean="0"/>
            <a:t>المحور الأول: الطريق نحو الاستقلال</a:t>
          </a:r>
          <a:endParaRPr lang="ar-SA" sz="3100" kern="1200" dirty="0"/>
        </a:p>
      </dsp:txBody>
      <dsp:txXfrm>
        <a:off x="5438044" y="2336"/>
        <a:ext cx="3058899" cy="1542168"/>
      </dsp:txXfrm>
    </dsp:sp>
    <dsp:sp modelId="{4EDC8547-39C6-46A8-B580-B57911FD4051}">
      <dsp:nvSpPr>
        <dsp:cNvPr id="0" name=""/>
        <dsp:cNvSpPr/>
      </dsp:nvSpPr>
      <dsp:spPr>
        <a:xfrm rot="16200000">
          <a:off x="2102154" y="-326324"/>
          <a:ext cx="1233734" cy="54380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9540" tIns="64770" rIns="129540" bIns="64770" numCol="1" spcCol="1270" anchor="ctr" anchorCtr="0">
          <a:noAutofit/>
        </a:bodyPr>
        <a:lstStyle/>
        <a:p>
          <a:pPr marL="285750" lvl="1" indent="-285750" algn="r" defTabSz="1511300" rtl="1">
            <a:lnSpc>
              <a:spcPct val="90000"/>
            </a:lnSpc>
            <a:spcBef>
              <a:spcPct val="0"/>
            </a:spcBef>
            <a:spcAft>
              <a:spcPct val="15000"/>
            </a:spcAft>
            <a:buChar char="••"/>
          </a:pPr>
          <a:r>
            <a:rPr lang="ar-SA" sz="3400" kern="1200" dirty="0" err="1" smtClean="0"/>
            <a:t>أولويتين</a:t>
          </a:r>
          <a:r>
            <a:rPr lang="ar-SA" sz="3400" kern="1200" dirty="0" smtClean="0"/>
            <a:t> وطنيتين</a:t>
          </a:r>
          <a:endParaRPr lang="ar-SA" sz="3400" kern="1200" dirty="0"/>
        </a:p>
        <a:p>
          <a:pPr marL="285750" lvl="1" indent="-285750" algn="r" defTabSz="1511300" rtl="1">
            <a:lnSpc>
              <a:spcPct val="90000"/>
            </a:lnSpc>
            <a:spcBef>
              <a:spcPct val="0"/>
            </a:spcBef>
            <a:spcAft>
              <a:spcPct val="15000"/>
            </a:spcAft>
            <a:buChar char="••"/>
          </a:pPr>
          <a:r>
            <a:rPr lang="ar-SA" sz="3400" kern="1200" dirty="0" smtClean="0"/>
            <a:t>أربع سياسات وطنية </a:t>
          </a:r>
          <a:endParaRPr lang="ar-SA" sz="3400" kern="1200" dirty="0"/>
        </a:p>
      </dsp:txBody>
      <dsp:txXfrm rot="16200000">
        <a:off x="2102154" y="-326324"/>
        <a:ext cx="1233734" cy="5438044"/>
      </dsp:txXfrm>
    </dsp:sp>
    <dsp:sp modelId="{E2BAB89D-186E-4E45-92DE-F9B40258C7C7}">
      <dsp:nvSpPr>
        <dsp:cNvPr id="0" name=""/>
        <dsp:cNvSpPr/>
      </dsp:nvSpPr>
      <dsp:spPr>
        <a:xfrm>
          <a:off x="5438044" y="1621613"/>
          <a:ext cx="3058899" cy="154216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59055" rIns="118110" bIns="59055" numCol="1" spcCol="1270" anchor="ctr" anchorCtr="0">
          <a:noAutofit/>
        </a:bodyPr>
        <a:lstStyle/>
        <a:p>
          <a:pPr lvl="0" algn="ctr" defTabSz="1377950" rtl="1">
            <a:lnSpc>
              <a:spcPct val="90000"/>
            </a:lnSpc>
            <a:spcBef>
              <a:spcPct val="0"/>
            </a:spcBef>
            <a:spcAft>
              <a:spcPct val="35000"/>
            </a:spcAft>
          </a:pPr>
          <a:r>
            <a:rPr lang="ar-SA" sz="3100" kern="1200" dirty="0" smtClean="0"/>
            <a:t>المحور الثاني: الإصلاح وتحسين جودة الخدمات العامة</a:t>
          </a:r>
          <a:endParaRPr lang="ar-SA" sz="3100" kern="1200" dirty="0"/>
        </a:p>
      </dsp:txBody>
      <dsp:txXfrm>
        <a:off x="5438044" y="1621613"/>
        <a:ext cx="3058899" cy="1542168"/>
      </dsp:txXfrm>
    </dsp:sp>
    <dsp:sp modelId="{32335375-D54B-47CB-BEE0-579C19D10242}">
      <dsp:nvSpPr>
        <dsp:cNvPr id="0" name=""/>
        <dsp:cNvSpPr/>
      </dsp:nvSpPr>
      <dsp:spPr>
        <a:xfrm rot="16200000">
          <a:off x="2102154" y="1292952"/>
          <a:ext cx="1233734" cy="54380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9540" tIns="64770" rIns="129540" bIns="64770" numCol="1" spcCol="1270" anchor="ctr" anchorCtr="0">
          <a:noAutofit/>
        </a:bodyPr>
        <a:lstStyle/>
        <a:p>
          <a:pPr marL="285750" lvl="1" indent="-285750" algn="r" defTabSz="1511300" rtl="1">
            <a:lnSpc>
              <a:spcPct val="90000"/>
            </a:lnSpc>
            <a:spcBef>
              <a:spcPct val="0"/>
            </a:spcBef>
            <a:spcAft>
              <a:spcPct val="15000"/>
            </a:spcAft>
            <a:buChar char="••"/>
          </a:pPr>
          <a:r>
            <a:rPr lang="ar-SA" sz="3400" kern="1200" dirty="0" smtClean="0"/>
            <a:t>خمس أولويات وطنية</a:t>
          </a:r>
          <a:endParaRPr lang="ar-SA" sz="3400" kern="1200" dirty="0"/>
        </a:p>
        <a:p>
          <a:pPr marL="285750" lvl="1" indent="-285750" algn="r" defTabSz="1511300" rtl="1">
            <a:lnSpc>
              <a:spcPct val="90000"/>
            </a:lnSpc>
            <a:spcBef>
              <a:spcPct val="0"/>
            </a:spcBef>
            <a:spcAft>
              <a:spcPct val="15000"/>
            </a:spcAft>
            <a:buChar char="••"/>
          </a:pPr>
          <a:r>
            <a:rPr lang="ar-SA" sz="3400" kern="1200" dirty="0" smtClean="0"/>
            <a:t>تسعة عشر سياسة وطنية</a:t>
          </a:r>
          <a:endParaRPr lang="ar-SA" sz="3400" kern="1200" dirty="0"/>
        </a:p>
      </dsp:txBody>
      <dsp:txXfrm rot="16200000">
        <a:off x="2102154" y="1292952"/>
        <a:ext cx="1233734" cy="5438044"/>
      </dsp:txXfrm>
    </dsp:sp>
    <dsp:sp modelId="{9D9E5E63-CE6D-4C10-9008-6A948DEBDE3C}">
      <dsp:nvSpPr>
        <dsp:cNvPr id="0" name=""/>
        <dsp:cNvSpPr/>
      </dsp:nvSpPr>
      <dsp:spPr>
        <a:xfrm>
          <a:off x="5438044" y="3240890"/>
          <a:ext cx="3058899" cy="154216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59055" rIns="118110" bIns="59055" numCol="1" spcCol="1270" anchor="ctr" anchorCtr="0">
          <a:noAutofit/>
        </a:bodyPr>
        <a:lstStyle/>
        <a:p>
          <a:pPr lvl="0" algn="ctr" defTabSz="1377950" rtl="1">
            <a:lnSpc>
              <a:spcPct val="90000"/>
            </a:lnSpc>
            <a:spcBef>
              <a:spcPct val="0"/>
            </a:spcBef>
            <a:spcAft>
              <a:spcPct val="35000"/>
            </a:spcAft>
          </a:pPr>
          <a:r>
            <a:rPr lang="ar-SA" sz="3100" kern="1200" dirty="0" smtClean="0"/>
            <a:t>المحور الثالث: التنمية المستدامة</a:t>
          </a:r>
          <a:endParaRPr lang="ar-SA" sz="3100" kern="1200" dirty="0"/>
        </a:p>
      </dsp:txBody>
      <dsp:txXfrm>
        <a:off x="5438044" y="3240890"/>
        <a:ext cx="3058899" cy="1542168"/>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249AF70-3D84-4EA5-88F8-FF2052ADB397}">
      <dsp:nvSpPr>
        <dsp:cNvPr id="0" name=""/>
        <dsp:cNvSpPr/>
      </dsp:nvSpPr>
      <dsp:spPr>
        <a:xfrm>
          <a:off x="5976655" y="1021760"/>
          <a:ext cx="1649341" cy="865957"/>
        </a:xfrm>
        <a:prstGeom prst="roundRect">
          <a:avLst>
            <a:gd name="adj" fmla="val 10000"/>
          </a:avLst>
        </a:prstGeom>
        <a:solidFill>
          <a:schemeClr val="lt1">
            <a:hueOff val="0"/>
            <a:satOff val="0"/>
            <a:lumOff val="0"/>
            <a:alphaOff val="0"/>
          </a:schemeClr>
        </a:solidFill>
        <a:ln w="25400"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kern="1200" dirty="0" smtClean="0"/>
            <a:t>الهدف 16</a:t>
          </a:r>
        </a:p>
        <a:p>
          <a:pPr lvl="0" algn="ctr" defTabSz="889000" rtl="1">
            <a:lnSpc>
              <a:spcPct val="90000"/>
            </a:lnSpc>
            <a:spcBef>
              <a:spcPct val="0"/>
            </a:spcBef>
            <a:spcAft>
              <a:spcPct val="35000"/>
            </a:spcAft>
          </a:pPr>
          <a:r>
            <a:rPr lang="ar-SA" sz="2000" kern="1200" dirty="0" smtClean="0"/>
            <a:t>(</a:t>
          </a:r>
          <a:r>
            <a:rPr lang="ar-SA" sz="2000" kern="1200" dirty="0" smtClean="0">
              <a:solidFill>
                <a:srgbClr val="FF0000"/>
              </a:solidFill>
            </a:rPr>
            <a:t>23</a:t>
          </a:r>
          <a:r>
            <a:rPr lang="ar-SA" sz="2000" kern="1200" dirty="0" smtClean="0"/>
            <a:t>) مؤشر</a:t>
          </a:r>
          <a:endParaRPr lang="ar-SA" sz="2000" kern="1200" dirty="0"/>
        </a:p>
      </dsp:txBody>
      <dsp:txXfrm>
        <a:off x="5976655" y="1021760"/>
        <a:ext cx="1649341" cy="865957"/>
      </dsp:txXfrm>
    </dsp:sp>
    <dsp:sp modelId="{93B6C1C8-7F87-41FB-A933-30D9BB6E512B}">
      <dsp:nvSpPr>
        <dsp:cNvPr id="0" name=""/>
        <dsp:cNvSpPr/>
      </dsp:nvSpPr>
      <dsp:spPr>
        <a:xfrm rot="12727209">
          <a:off x="5062359" y="1158045"/>
          <a:ext cx="990068" cy="66972"/>
        </a:xfrm>
        <a:custGeom>
          <a:avLst/>
          <a:gdLst/>
          <a:ahLst/>
          <a:cxnLst/>
          <a:rect l="0" t="0" r="0" b="0"/>
          <a:pathLst>
            <a:path>
              <a:moveTo>
                <a:pt x="0" y="33486"/>
              </a:moveTo>
              <a:lnTo>
                <a:pt x="990068" y="3348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rot="12727209">
        <a:off x="5532642" y="1166780"/>
        <a:ext cx="49503" cy="49503"/>
      </dsp:txXfrm>
    </dsp:sp>
    <dsp:sp modelId="{22CC9B1B-7DC8-4562-94E9-3DECB6EA9638}">
      <dsp:nvSpPr>
        <dsp:cNvPr id="0" name=""/>
        <dsp:cNvSpPr/>
      </dsp:nvSpPr>
      <dsp:spPr>
        <a:xfrm>
          <a:off x="3214278" y="435295"/>
          <a:ext cx="1923853" cy="986057"/>
        </a:xfrm>
        <a:prstGeom prst="roundRect">
          <a:avLst>
            <a:gd name="adj" fmla="val 10000"/>
          </a:avLst>
        </a:prstGeom>
        <a:solidFill>
          <a:schemeClr val="lt1">
            <a:hueOff val="0"/>
            <a:satOff val="0"/>
            <a:lumOff val="0"/>
            <a:alphaOff val="0"/>
          </a:schemeClr>
        </a:solidFill>
        <a:ln w="25400"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kern="1200" dirty="0" smtClean="0"/>
            <a:t>(</a:t>
          </a:r>
          <a:r>
            <a:rPr lang="ar-SA" sz="2000" kern="1200" dirty="0" smtClean="0">
              <a:solidFill>
                <a:srgbClr val="FF0000"/>
              </a:solidFill>
            </a:rPr>
            <a:t>13</a:t>
          </a:r>
          <a:r>
            <a:rPr lang="ar-SA" sz="2000" kern="1200" dirty="0" smtClean="0"/>
            <a:t>) مؤشر متوفر </a:t>
          </a:r>
          <a:endParaRPr lang="ar-SA" sz="2000" kern="1200" dirty="0"/>
        </a:p>
      </dsp:txBody>
      <dsp:txXfrm>
        <a:off x="3214278" y="435295"/>
        <a:ext cx="1923853" cy="986057"/>
      </dsp:txXfrm>
    </dsp:sp>
    <dsp:sp modelId="{50261590-03A9-46A8-88A1-30AC587A943E}">
      <dsp:nvSpPr>
        <dsp:cNvPr id="0" name=""/>
        <dsp:cNvSpPr/>
      </dsp:nvSpPr>
      <dsp:spPr>
        <a:xfrm rot="8704623">
          <a:off x="5046050" y="1713984"/>
          <a:ext cx="1022685" cy="66972"/>
        </a:xfrm>
        <a:custGeom>
          <a:avLst/>
          <a:gdLst/>
          <a:ahLst/>
          <a:cxnLst/>
          <a:rect l="0" t="0" r="0" b="0"/>
          <a:pathLst>
            <a:path>
              <a:moveTo>
                <a:pt x="0" y="33486"/>
              </a:moveTo>
              <a:lnTo>
                <a:pt x="1022685" y="3348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rot="8704623">
        <a:off x="5531826" y="1721903"/>
        <a:ext cx="51134" cy="51134"/>
      </dsp:txXfrm>
    </dsp:sp>
    <dsp:sp modelId="{F764F857-CCF7-43CB-957D-42DE1E8C0865}">
      <dsp:nvSpPr>
        <dsp:cNvPr id="0" name=""/>
        <dsp:cNvSpPr/>
      </dsp:nvSpPr>
      <dsp:spPr>
        <a:xfrm>
          <a:off x="3258177" y="1606218"/>
          <a:ext cx="1879954" cy="867966"/>
        </a:xfrm>
        <a:prstGeom prst="roundRect">
          <a:avLst>
            <a:gd name="adj" fmla="val 10000"/>
          </a:avLst>
        </a:prstGeom>
        <a:solidFill>
          <a:schemeClr val="lt1">
            <a:hueOff val="0"/>
            <a:satOff val="0"/>
            <a:lumOff val="0"/>
            <a:alphaOff val="0"/>
          </a:schemeClr>
        </a:solidFill>
        <a:ln w="25400"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kern="1200" dirty="0" smtClean="0"/>
            <a:t>(</a:t>
          </a:r>
          <a:r>
            <a:rPr lang="ar-SA" sz="2000" kern="1200" dirty="0" smtClean="0">
              <a:solidFill>
                <a:srgbClr val="FF0000"/>
              </a:solidFill>
            </a:rPr>
            <a:t>16</a:t>
          </a:r>
          <a:r>
            <a:rPr lang="ar-SA" sz="2000" kern="1200" dirty="0" smtClean="0"/>
            <a:t>) مؤشر مرتبط بأجندة السياسات الوطنية</a:t>
          </a:r>
          <a:endParaRPr lang="ar-SA" sz="2000" kern="1200" dirty="0"/>
        </a:p>
      </dsp:txBody>
      <dsp:txXfrm>
        <a:off x="3258177" y="1606218"/>
        <a:ext cx="1879954" cy="867966"/>
      </dsp:txXfrm>
    </dsp:sp>
    <dsp:sp modelId="{495EBBE0-1ECE-4903-B1B4-022500F8779F}">
      <dsp:nvSpPr>
        <dsp:cNvPr id="0" name=""/>
        <dsp:cNvSpPr/>
      </dsp:nvSpPr>
      <dsp:spPr>
        <a:xfrm rot="12709149">
          <a:off x="2349714" y="1747768"/>
          <a:ext cx="982272" cy="66972"/>
        </a:xfrm>
        <a:custGeom>
          <a:avLst/>
          <a:gdLst/>
          <a:ahLst/>
          <a:cxnLst/>
          <a:rect l="0" t="0" r="0" b="0"/>
          <a:pathLst>
            <a:path>
              <a:moveTo>
                <a:pt x="0" y="33486"/>
              </a:moveTo>
              <a:lnTo>
                <a:pt x="982272" y="3348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rot="12709149">
        <a:off x="2816294" y="1756697"/>
        <a:ext cx="49113" cy="49113"/>
      </dsp:txXfrm>
    </dsp:sp>
    <dsp:sp modelId="{F7B30DF1-1A07-4DC5-82A1-4BAE81094FC6}">
      <dsp:nvSpPr>
        <dsp:cNvPr id="0" name=""/>
        <dsp:cNvSpPr/>
      </dsp:nvSpPr>
      <dsp:spPr>
        <a:xfrm>
          <a:off x="216038" y="1157975"/>
          <a:ext cx="2207486" cy="728664"/>
        </a:xfrm>
        <a:prstGeom prst="roundRect">
          <a:avLst>
            <a:gd name="adj" fmla="val 10000"/>
          </a:avLst>
        </a:prstGeom>
        <a:solidFill>
          <a:schemeClr val="lt1">
            <a:hueOff val="0"/>
            <a:satOff val="0"/>
            <a:lumOff val="0"/>
            <a:alphaOff val="0"/>
          </a:schemeClr>
        </a:solidFill>
        <a:ln w="25400"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kern="1200" dirty="0" smtClean="0"/>
            <a:t>(</a:t>
          </a:r>
          <a:r>
            <a:rPr lang="ar-SA" sz="2000" kern="1200" dirty="0" smtClean="0">
              <a:solidFill>
                <a:srgbClr val="FF0000"/>
              </a:solidFill>
            </a:rPr>
            <a:t>10</a:t>
          </a:r>
          <a:r>
            <a:rPr lang="ar-SA" sz="2000" kern="1200" dirty="0" smtClean="0"/>
            <a:t>) مؤشرات متوفرة</a:t>
          </a:r>
          <a:endParaRPr lang="ar-SA" sz="2000" kern="1200" dirty="0"/>
        </a:p>
      </dsp:txBody>
      <dsp:txXfrm>
        <a:off x="216038" y="1157975"/>
        <a:ext cx="2207486" cy="728664"/>
      </dsp:txXfrm>
    </dsp:sp>
    <dsp:sp modelId="{5E829D4D-BF64-4AA1-9561-37CDA721FC4A}">
      <dsp:nvSpPr>
        <dsp:cNvPr id="0" name=""/>
        <dsp:cNvSpPr/>
      </dsp:nvSpPr>
      <dsp:spPr>
        <a:xfrm rot="9097033">
          <a:off x="2355048" y="2235097"/>
          <a:ext cx="960881" cy="66972"/>
        </a:xfrm>
        <a:custGeom>
          <a:avLst/>
          <a:gdLst/>
          <a:ahLst/>
          <a:cxnLst/>
          <a:rect l="0" t="0" r="0" b="0"/>
          <a:pathLst>
            <a:path>
              <a:moveTo>
                <a:pt x="0" y="33486"/>
              </a:moveTo>
              <a:lnTo>
                <a:pt x="960881" y="33486"/>
              </a:lnTo>
            </a:path>
          </a:pathLst>
        </a:custGeom>
        <a:noFill/>
        <a:ln w="25400" cap="flat" cmpd="sng" algn="ctr">
          <a:solidFill>
            <a:srgbClr val="00B0F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rot="9097033">
        <a:off x="2811467" y="2244561"/>
        <a:ext cx="48044" cy="48044"/>
      </dsp:txXfrm>
    </dsp:sp>
    <dsp:sp modelId="{1B078A11-8340-4F81-94E0-D87B16AE4AAF}">
      <dsp:nvSpPr>
        <dsp:cNvPr id="0" name=""/>
        <dsp:cNvSpPr/>
      </dsp:nvSpPr>
      <dsp:spPr>
        <a:xfrm>
          <a:off x="144014" y="2116858"/>
          <a:ext cx="2268787" cy="760214"/>
        </a:xfrm>
        <a:prstGeom prst="roundRect">
          <a:avLst>
            <a:gd name="adj" fmla="val 10000"/>
          </a:avLst>
        </a:prstGeom>
        <a:solidFill>
          <a:schemeClr val="lt1">
            <a:hueOff val="0"/>
            <a:satOff val="0"/>
            <a:lumOff val="0"/>
            <a:alphaOff val="0"/>
          </a:schemeClr>
        </a:solidFill>
        <a:ln w="25400"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SA" sz="2000" kern="1200" dirty="0" smtClean="0"/>
            <a:t>(</a:t>
          </a:r>
          <a:r>
            <a:rPr lang="ar-SA" sz="2000" kern="1200" dirty="0" smtClean="0">
              <a:solidFill>
                <a:srgbClr val="FF0000"/>
              </a:solidFill>
            </a:rPr>
            <a:t>6</a:t>
          </a:r>
          <a:r>
            <a:rPr lang="ar-SA" sz="2000" kern="1200" dirty="0" smtClean="0"/>
            <a:t>) مؤشرات غير متوفرة</a:t>
          </a:r>
          <a:endParaRPr lang="ar-SA" sz="2000" kern="1200" dirty="0"/>
        </a:p>
      </dsp:txBody>
      <dsp:txXfrm>
        <a:off x="144014" y="2116858"/>
        <a:ext cx="2268787" cy="760214"/>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114E31A-ED7F-424E-9A26-F99498AB4E75}">
      <dsp:nvSpPr>
        <dsp:cNvPr id="0" name=""/>
        <dsp:cNvSpPr/>
      </dsp:nvSpPr>
      <dsp:spPr>
        <a:xfrm>
          <a:off x="856149" y="432613"/>
          <a:ext cx="4436512" cy="871024"/>
        </a:xfrm>
        <a:prstGeom prst="rect">
          <a:avLst/>
        </a:prstGeom>
        <a:solidFill>
          <a:schemeClr val="accent2">
            <a:lumMod val="20000"/>
            <a:lumOff val="80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0" bIns="99568" numCol="1" spcCol="1270" anchor="ctr" anchorCtr="0">
          <a:noAutofit/>
        </a:bodyPr>
        <a:lstStyle/>
        <a:p>
          <a:pPr lvl="0" algn="r" defTabSz="622300" rtl="1">
            <a:lnSpc>
              <a:spcPct val="90000"/>
            </a:lnSpc>
            <a:spcBef>
              <a:spcPct val="0"/>
            </a:spcBef>
            <a:spcAft>
              <a:spcPct val="35000"/>
            </a:spcAft>
          </a:pPr>
          <a:r>
            <a:rPr lang="ar-JO" sz="1400" kern="1200" dirty="0" smtClean="0">
              <a:solidFill>
                <a:schemeClr val="tx1"/>
              </a:solidFill>
              <a:latin typeface="Simplified Arabic" pitchFamily="18" charset="-78"/>
              <a:cs typeface="Simplified Arabic" pitchFamily="18" charset="-78"/>
            </a:rPr>
            <a:t>المشاركة في تعزيز تنفيذ الالتزامات المترتبة على التزام الحكومة بتنفيذ اهداف التنمية المستدامة </a:t>
          </a:r>
          <a:r>
            <a:rPr lang="ar-JO" sz="1400" kern="1200" dirty="0" err="1" smtClean="0">
              <a:solidFill>
                <a:schemeClr val="tx1"/>
              </a:solidFill>
              <a:latin typeface="Simplified Arabic" pitchFamily="18" charset="-78"/>
              <a:cs typeface="Simplified Arabic" pitchFamily="18" charset="-78"/>
            </a:rPr>
            <a:t>2030.</a:t>
          </a:r>
          <a:r>
            <a:rPr lang="ar-JO" sz="1400" kern="1200" dirty="0" smtClean="0">
              <a:solidFill>
                <a:schemeClr val="tx1"/>
              </a:solidFill>
              <a:latin typeface="Simplified Arabic" pitchFamily="18" charset="-78"/>
              <a:cs typeface="Simplified Arabic" pitchFamily="18" charset="-78"/>
            </a:rPr>
            <a:t> </a:t>
          </a:r>
          <a:endParaRPr lang="ar-SA" sz="1400" kern="1200" dirty="0">
            <a:solidFill>
              <a:schemeClr val="tx1"/>
            </a:solidFill>
            <a:latin typeface="Simplified Arabic" pitchFamily="18" charset="-78"/>
            <a:cs typeface="Simplified Arabic" pitchFamily="18" charset="-78"/>
          </a:endParaRPr>
        </a:p>
      </dsp:txBody>
      <dsp:txXfrm>
        <a:off x="856149" y="432613"/>
        <a:ext cx="3660123" cy="871024"/>
      </dsp:txXfrm>
    </dsp:sp>
    <dsp:sp modelId="{9C72BBA0-C9B2-429A-90DE-A2B5303C23D6}">
      <dsp:nvSpPr>
        <dsp:cNvPr id="0" name=""/>
        <dsp:cNvSpPr/>
      </dsp:nvSpPr>
      <dsp:spPr>
        <a:xfrm>
          <a:off x="866123" y="1303637"/>
          <a:ext cx="4416564" cy="728297"/>
        </a:xfrm>
        <a:prstGeom prst="rect">
          <a:avLst/>
        </a:prstGeom>
        <a:solidFill>
          <a:schemeClr val="accent1">
            <a:lumMod val="20000"/>
            <a:lumOff val="8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0" bIns="99568" numCol="1" spcCol="1270" anchor="ctr" anchorCtr="0">
          <a:noAutofit/>
        </a:bodyPr>
        <a:lstStyle/>
        <a:p>
          <a:pPr lvl="0" algn="r" defTabSz="622300" rtl="1">
            <a:lnSpc>
              <a:spcPct val="90000"/>
            </a:lnSpc>
            <a:spcBef>
              <a:spcPct val="0"/>
            </a:spcBef>
            <a:spcAft>
              <a:spcPct val="35000"/>
            </a:spcAft>
          </a:pPr>
          <a:r>
            <a:rPr lang="ar-JO" sz="1400" kern="1200" dirty="0" smtClean="0">
              <a:solidFill>
                <a:schemeClr val="tx1"/>
              </a:solidFill>
              <a:latin typeface="Simplified Arabic" pitchFamily="18" charset="-78"/>
              <a:cs typeface="Simplified Arabic" pitchFamily="18" charset="-78"/>
            </a:rPr>
            <a:t>ضمان التنسيق والتعاون وتقديم الاقتراحات والتكامل وتوحيد الجهود ما بين جميع الجهات ذات العلاقة، لتعزيز فرص تنفيذ غايات الهدف </a:t>
          </a:r>
          <a:r>
            <a:rPr lang="ar-JO" sz="1400" kern="1200" dirty="0" err="1" smtClean="0">
              <a:solidFill>
                <a:schemeClr val="tx1"/>
              </a:solidFill>
              <a:latin typeface="Simplified Arabic" pitchFamily="18" charset="-78"/>
              <a:cs typeface="Simplified Arabic" pitchFamily="18" charset="-78"/>
            </a:rPr>
            <a:t>16.</a:t>
          </a:r>
          <a:r>
            <a:rPr lang="ar-JO" sz="1400" kern="1200" dirty="0" smtClean="0">
              <a:solidFill>
                <a:schemeClr val="tx1"/>
              </a:solidFill>
              <a:latin typeface="Simplified Arabic" pitchFamily="18" charset="-78"/>
              <a:cs typeface="Simplified Arabic" pitchFamily="18" charset="-78"/>
            </a:rPr>
            <a:t> </a:t>
          </a:r>
          <a:endParaRPr lang="en-US" sz="1400" kern="1200" dirty="0">
            <a:solidFill>
              <a:schemeClr val="tx1"/>
            </a:solidFill>
            <a:latin typeface="Simplified Arabic" pitchFamily="18" charset="-78"/>
            <a:cs typeface="Simplified Arabic" pitchFamily="18" charset="-78"/>
          </a:endParaRPr>
        </a:p>
      </dsp:txBody>
      <dsp:txXfrm>
        <a:off x="866123" y="1303637"/>
        <a:ext cx="3643665" cy="728297"/>
      </dsp:txXfrm>
    </dsp:sp>
    <dsp:sp modelId="{9CA5616A-FE00-45C6-8A3B-7429DD7A1880}">
      <dsp:nvSpPr>
        <dsp:cNvPr id="0" name=""/>
        <dsp:cNvSpPr/>
      </dsp:nvSpPr>
      <dsp:spPr>
        <a:xfrm>
          <a:off x="866123" y="2031935"/>
          <a:ext cx="4416564" cy="596461"/>
        </a:xfrm>
        <a:prstGeom prst="rect">
          <a:avLst/>
        </a:prstGeom>
        <a:solidFill>
          <a:schemeClr val="bg2">
            <a:lumMod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0" bIns="99568" numCol="1" spcCol="1270" anchor="ctr" anchorCtr="0">
          <a:noAutofit/>
        </a:bodyPr>
        <a:lstStyle/>
        <a:p>
          <a:pPr lvl="0" algn="r" defTabSz="622300" rtl="1">
            <a:lnSpc>
              <a:spcPct val="90000"/>
            </a:lnSpc>
            <a:spcBef>
              <a:spcPct val="0"/>
            </a:spcBef>
            <a:spcAft>
              <a:spcPct val="35000"/>
            </a:spcAft>
          </a:pPr>
          <a:r>
            <a:rPr lang="ar-JO" sz="1400" kern="1200" dirty="0" smtClean="0">
              <a:solidFill>
                <a:schemeClr val="tx1"/>
              </a:solidFill>
              <a:latin typeface="Simplified Arabic" pitchFamily="18" charset="-78"/>
              <a:cs typeface="Simplified Arabic" pitchFamily="18" charset="-78"/>
            </a:rPr>
            <a:t>تطوير برامج عمل لتنفيذ غايات الهدف </a:t>
          </a:r>
          <a:r>
            <a:rPr lang="ar-JO" sz="1400" kern="1200" dirty="0" err="1" smtClean="0">
              <a:solidFill>
                <a:schemeClr val="tx1"/>
              </a:solidFill>
              <a:latin typeface="Simplified Arabic" pitchFamily="18" charset="-78"/>
              <a:cs typeface="Simplified Arabic" pitchFamily="18" charset="-78"/>
            </a:rPr>
            <a:t>16.</a:t>
          </a:r>
          <a:r>
            <a:rPr lang="ar-JO" sz="1400" kern="1200" dirty="0" smtClean="0">
              <a:solidFill>
                <a:schemeClr val="tx1"/>
              </a:solidFill>
              <a:latin typeface="Simplified Arabic" pitchFamily="18" charset="-78"/>
              <a:cs typeface="Simplified Arabic" pitchFamily="18" charset="-78"/>
            </a:rPr>
            <a:t> </a:t>
          </a:r>
          <a:endParaRPr lang="en-US" sz="1400" kern="1200" dirty="0">
            <a:solidFill>
              <a:schemeClr val="tx1"/>
            </a:solidFill>
            <a:latin typeface="Simplified Arabic" pitchFamily="18" charset="-78"/>
            <a:cs typeface="Simplified Arabic" pitchFamily="18" charset="-78"/>
          </a:endParaRPr>
        </a:p>
      </dsp:txBody>
      <dsp:txXfrm>
        <a:off x="866123" y="2031935"/>
        <a:ext cx="3643665" cy="596461"/>
      </dsp:txXfrm>
    </dsp:sp>
    <dsp:sp modelId="{FAD1DE14-F8DC-4DDA-B834-D67A60EF253C}">
      <dsp:nvSpPr>
        <dsp:cNvPr id="0" name=""/>
        <dsp:cNvSpPr/>
      </dsp:nvSpPr>
      <dsp:spPr>
        <a:xfrm>
          <a:off x="866123" y="2628397"/>
          <a:ext cx="4416564" cy="764129"/>
        </a:xfrm>
        <a:prstGeom prst="rect">
          <a:avLst/>
        </a:prstGeom>
        <a:solidFill>
          <a:schemeClr val="bg1">
            <a:lumMod val="95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0" bIns="99568" numCol="1" spcCol="1270" anchor="ctr" anchorCtr="0">
          <a:noAutofit/>
        </a:bodyPr>
        <a:lstStyle/>
        <a:p>
          <a:pPr lvl="0" algn="r" defTabSz="622300" rtl="1">
            <a:lnSpc>
              <a:spcPct val="90000"/>
            </a:lnSpc>
            <a:spcBef>
              <a:spcPct val="0"/>
            </a:spcBef>
            <a:spcAft>
              <a:spcPct val="35000"/>
            </a:spcAft>
          </a:pPr>
          <a:r>
            <a:rPr lang="ar-JO" sz="1400" kern="1200" dirty="0" smtClean="0">
              <a:solidFill>
                <a:schemeClr val="tx1"/>
              </a:solidFill>
              <a:latin typeface="Simplified Arabic" pitchFamily="18" charset="-78"/>
              <a:cs typeface="Simplified Arabic" pitchFamily="18" charset="-78"/>
            </a:rPr>
            <a:t>تقديم اقتراحات لتطوير آليات العمل بما ينسجم مع تحقيق غايات الهدف </a:t>
          </a:r>
          <a:r>
            <a:rPr lang="ar-JO" sz="1400" kern="1200" dirty="0" err="1" smtClean="0">
              <a:solidFill>
                <a:schemeClr val="tx1"/>
              </a:solidFill>
              <a:latin typeface="Simplified Arabic" pitchFamily="18" charset="-78"/>
              <a:cs typeface="Simplified Arabic" pitchFamily="18" charset="-78"/>
            </a:rPr>
            <a:t>16.</a:t>
          </a:r>
          <a:r>
            <a:rPr lang="ar-JO" sz="1400" kern="1200" dirty="0" smtClean="0">
              <a:solidFill>
                <a:schemeClr val="tx1"/>
              </a:solidFill>
              <a:latin typeface="Simplified Arabic" pitchFamily="18" charset="-78"/>
              <a:cs typeface="Simplified Arabic" pitchFamily="18" charset="-78"/>
            </a:rPr>
            <a:t> </a:t>
          </a:r>
          <a:endParaRPr lang="en-US" sz="1400" kern="1200" dirty="0">
            <a:solidFill>
              <a:schemeClr val="tx1"/>
            </a:solidFill>
            <a:latin typeface="Simplified Arabic" pitchFamily="18" charset="-78"/>
            <a:cs typeface="Simplified Arabic" pitchFamily="18" charset="-78"/>
          </a:endParaRPr>
        </a:p>
      </dsp:txBody>
      <dsp:txXfrm>
        <a:off x="866123" y="2628397"/>
        <a:ext cx="3643665" cy="764129"/>
      </dsp:txXfrm>
    </dsp:sp>
    <dsp:sp modelId="{B3D34B15-E0CC-44A5-9A7B-8414C0846E71}">
      <dsp:nvSpPr>
        <dsp:cNvPr id="0" name=""/>
        <dsp:cNvSpPr/>
      </dsp:nvSpPr>
      <dsp:spPr>
        <a:xfrm>
          <a:off x="866123" y="3392527"/>
          <a:ext cx="4416564" cy="668674"/>
        </a:xfrm>
        <a:prstGeom prst="rect">
          <a:avLst/>
        </a:prstGeom>
        <a:solidFill>
          <a:schemeClr val="accent3">
            <a:lumMod val="20000"/>
            <a:lumOff val="80000"/>
            <a:alpha val="9000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568" tIns="99568" rIns="0" bIns="99568" numCol="1" spcCol="1270" anchor="ctr" anchorCtr="0">
          <a:noAutofit/>
        </a:bodyPr>
        <a:lstStyle/>
        <a:p>
          <a:pPr lvl="0" algn="r" defTabSz="622300" rtl="1">
            <a:lnSpc>
              <a:spcPct val="90000"/>
            </a:lnSpc>
            <a:spcBef>
              <a:spcPct val="0"/>
            </a:spcBef>
            <a:spcAft>
              <a:spcPct val="35000"/>
            </a:spcAft>
          </a:pPr>
          <a:r>
            <a:rPr lang="ar-JO" sz="1400" kern="1200" dirty="0" smtClean="0">
              <a:solidFill>
                <a:schemeClr val="tx1"/>
              </a:solidFill>
              <a:latin typeface="Simplified Arabic" pitchFamily="18" charset="-78"/>
              <a:cs typeface="Simplified Arabic" pitchFamily="18" charset="-78"/>
            </a:rPr>
            <a:t>رفع التقارير الخاصة بتنفيذ الدولة وشركاءها لغايات ومؤشرات الهدف 16.</a:t>
          </a:r>
          <a:endParaRPr lang="en-US" sz="1400" kern="1200" dirty="0">
            <a:solidFill>
              <a:schemeClr val="tx1"/>
            </a:solidFill>
            <a:latin typeface="Simplified Arabic" pitchFamily="18" charset="-78"/>
            <a:cs typeface="Simplified Arabic" pitchFamily="18" charset="-78"/>
          </a:endParaRPr>
        </a:p>
      </dsp:txBody>
      <dsp:txXfrm>
        <a:off x="866123" y="3392527"/>
        <a:ext cx="3643665" cy="668674"/>
      </dsp:txXfrm>
    </dsp:sp>
    <dsp:sp modelId="{2031261F-034A-4542-8DA1-834587157BEC}">
      <dsp:nvSpPr>
        <dsp:cNvPr id="0" name=""/>
        <dsp:cNvSpPr/>
      </dsp:nvSpPr>
      <dsp:spPr>
        <a:xfrm>
          <a:off x="4608515" y="144014"/>
          <a:ext cx="1538886" cy="1530537"/>
        </a:xfrm>
        <a:prstGeom prst="ellipse">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r>
            <a:rPr lang="ar-SA" sz="1800" b="1" kern="1200" dirty="0" smtClean="0">
              <a:solidFill>
                <a:schemeClr val="tx1"/>
              </a:solidFill>
              <a:latin typeface="Simplified Arabic" pitchFamily="18" charset="-78"/>
              <a:cs typeface="Simplified Arabic" pitchFamily="18" charset="-78"/>
            </a:rPr>
            <a:t>هدف تشكيل الفريق الوطني</a:t>
          </a:r>
          <a:endParaRPr lang="ar-SA" sz="1800" b="1" kern="1200" dirty="0">
            <a:solidFill>
              <a:schemeClr val="tx1"/>
            </a:solidFill>
            <a:latin typeface="Simplified Arabic" pitchFamily="18" charset="-78"/>
            <a:cs typeface="Simplified Arabic" pitchFamily="18" charset="-78"/>
          </a:endParaRPr>
        </a:p>
      </dsp:txBody>
      <dsp:txXfrm>
        <a:off x="4608515" y="144014"/>
        <a:ext cx="1538886" cy="1530537"/>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1634FF-B04C-4F44-AF51-FBF4DC4A0628}">
      <dsp:nvSpPr>
        <dsp:cNvPr id="0" name=""/>
        <dsp:cNvSpPr/>
      </dsp:nvSpPr>
      <dsp:spPr>
        <a:xfrm rot="16200000">
          <a:off x="2003231" y="-1856660"/>
          <a:ext cx="1155070" cy="516153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r" defTabSz="1377950" rtl="1">
            <a:lnSpc>
              <a:spcPct val="90000"/>
            </a:lnSpc>
            <a:spcBef>
              <a:spcPct val="0"/>
            </a:spcBef>
            <a:spcAft>
              <a:spcPct val="15000"/>
            </a:spcAft>
            <a:buChar char="••"/>
          </a:pPr>
          <a:r>
            <a:rPr lang="ar-JO" sz="3100" kern="1200" dirty="0" smtClean="0"/>
            <a:t>مجموعة تعزيز جهود الشفافية والمساءلة والمحاسبة ومكافحة الفساد</a:t>
          </a:r>
          <a:endParaRPr lang="ar-SA" sz="3100" kern="1200" dirty="0"/>
        </a:p>
      </dsp:txBody>
      <dsp:txXfrm rot="16200000">
        <a:off x="2003231" y="-1856660"/>
        <a:ext cx="1155070" cy="5161533"/>
      </dsp:txXfrm>
    </dsp:sp>
    <dsp:sp modelId="{D04EB8C8-C5F0-4D8D-AD53-10FCFF6E9DAE}">
      <dsp:nvSpPr>
        <dsp:cNvPr id="0" name=""/>
        <dsp:cNvSpPr/>
      </dsp:nvSpPr>
      <dsp:spPr>
        <a:xfrm>
          <a:off x="5161533" y="2187"/>
          <a:ext cx="2903362" cy="14438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rtl="1">
            <a:lnSpc>
              <a:spcPct val="90000"/>
            </a:lnSpc>
            <a:spcBef>
              <a:spcPct val="0"/>
            </a:spcBef>
            <a:spcAft>
              <a:spcPct val="35000"/>
            </a:spcAft>
          </a:pPr>
          <a:r>
            <a:rPr lang="en-US" sz="4100" kern="1200" dirty="0" smtClean="0"/>
            <a:t>10, 8, 7, 6, 5, 4</a:t>
          </a:r>
          <a:endParaRPr lang="ar-SA" sz="4100" kern="1200" dirty="0"/>
        </a:p>
      </dsp:txBody>
      <dsp:txXfrm>
        <a:off x="5161533" y="2187"/>
        <a:ext cx="2903362" cy="1443837"/>
      </dsp:txXfrm>
    </dsp:sp>
    <dsp:sp modelId="{3177FFCA-0CFF-45CF-9575-7396D0C605AA}">
      <dsp:nvSpPr>
        <dsp:cNvPr id="0" name=""/>
        <dsp:cNvSpPr/>
      </dsp:nvSpPr>
      <dsp:spPr>
        <a:xfrm rot="16200000">
          <a:off x="2003231" y="-340630"/>
          <a:ext cx="1155070" cy="516153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r" defTabSz="1377950" rtl="1">
            <a:lnSpc>
              <a:spcPct val="90000"/>
            </a:lnSpc>
            <a:spcBef>
              <a:spcPct val="0"/>
            </a:spcBef>
            <a:spcAft>
              <a:spcPct val="15000"/>
            </a:spcAft>
            <a:buChar char="••"/>
          </a:pPr>
          <a:r>
            <a:rPr lang="ar-JO" sz="3100" kern="1200" dirty="0" smtClean="0"/>
            <a:t>مجموعة تعزيز جهود سيادة القانون </a:t>
          </a:r>
          <a:r>
            <a:rPr lang="ar-JO" sz="3100" kern="1200" dirty="0" err="1" smtClean="0"/>
            <a:t>وتعزير</a:t>
          </a:r>
          <a:r>
            <a:rPr lang="ar-JO" sz="3100" kern="1200" dirty="0" smtClean="0"/>
            <a:t> الوصول الى العدالة</a:t>
          </a:r>
          <a:endParaRPr lang="ar-SA" sz="3100" kern="1200" dirty="0"/>
        </a:p>
      </dsp:txBody>
      <dsp:txXfrm rot="16200000">
        <a:off x="2003231" y="-340630"/>
        <a:ext cx="1155070" cy="5161533"/>
      </dsp:txXfrm>
    </dsp:sp>
    <dsp:sp modelId="{89DF3580-00FE-481C-A6AB-A2EC1D3620DD}">
      <dsp:nvSpPr>
        <dsp:cNvPr id="0" name=""/>
        <dsp:cNvSpPr/>
      </dsp:nvSpPr>
      <dsp:spPr>
        <a:xfrm>
          <a:off x="5161533" y="1518217"/>
          <a:ext cx="2903362" cy="14438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rtl="1">
            <a:lnSpc>
              <a:spcPct val="90000"/>
            </a:lnSpc>
            <a:spcBef>
              <a:spcPct val="0"/>
            </a:spcBef>
            <a:spcAft>
              <a:spcPct val="35000"/>
            </a:spcAft>
          </a:pPr>
          <a:r>
            <a:rPr lang="en-US" sz="4100" kern="1200" smtClean="0"/>
            <a:t>9, 3, 2, 1, 10, A, B</a:t>
          </a:r>
          <a:endParaRPr lang="ar-SA" sz="4100" kern="1200" dirty="0"/>
        </a:p>
      </dsp:txBody>
      <dsp:txXfrm>
        <a:off x="5161533" y="1518217"/>
        <a:ext cx="2903362" cy="1443837"/>
      </dsp:txXfrm>
    </dsp:sp>
    <dsp:sp modelId="{DBC4E78A-4C17-4AD7-BFFA-1E1A98F05CA5}">
      <dsp:nvSpPr>
        <dsp:cNvPr id="0" name=""/>
        <dsp:cNvSpPr/>
      </dsp:nvSpPr>
      <dsp:spPr>
        <a:xfrm rot="16200000">
          <a:off x="2003231" y="1175398"/>
          <a:ext cx="1155070" cy="516153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r" defTabSz="1377950" rtl="1">
            <a:lnSpc>
              <a:spcPct val="90000"/>
            </a:lnSpc>
            <a:spcBef>
              <a:spcPct val="0"/>
            </a:spcBef>
            <a:spcAft>
              <a:spcPct val="15000"/>
            </a:spcAft>
            <a:buChar char="••"/>
          </a:pPr>
          <a:r>
            <a:rPr lang="ar-JO" sz="3100" kern="1200" dirty="0" smtClean="0"/>
            <a:t>مجموعة تعزيز جهود الادارة العامة والبناء المؤسسي </a:t>
          </a:r>
          <a:r>
            <a:rPr lang="ar-JO" sz="3100" kern="1200" dirty="0" err="1" smtClean="0"/>
            <a:t>والحوكمة</a:t>
          </a:r>
          <a:r>
            <a:rPr lang="ar-JO" sz="3100" kern="1200" dirty="0" smtClean="0"/>
            <a:t> الرشيدة</a:t>
          </a:r>
          <a:endParaRPr lang="ar-SA" sz="3100" kern="1200" dirty="0"/>
        </a:p>
      </dsp:txBody>
      <dsp:txXfrm rot="16200000">
        <a:off x="2003231" y="1175398"/>
        <a:ext cx="1155070" cy="5161533"/>
      </dsp:txXfrm>
    </dsp:sp>
    <dsp:sp modelId="{FAC3E85F-3C7A-4A89-8745-2F317786998A}">
      <dsp:nvSpPr>
        <dsp:cNvPr id="0" name=""/>
        <dsp:cNvSpPr/>
      </dsp:nvSpPr>
      <dsp:spPr>
        <a:xfrm>
          <a:off x="5161533" y="3034246"/>
          <a:ext cx="2903362" cy="14438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rtl="1">
            <a:lnSpc>
              <a:spcPct val="90000"/>
            </a:lnSpc>
            <a:spcBef>
              <a:spcPct val="0"/>
            </a:spcBef>
            <a:spcAft>
              <a:spcPct val="35000"/>
            </a:spcAft>
          </a:pPr>
          <a:r>
            <a:rPr lang="en-US" sz="4100" kern="1200" dirty="0" smtClean="0"/>
            <a:t>10, 8, 7, 6, 5, 4</a:t>
          </a:r>
          <a:endParaRPr lang="ar-SA" sz="4100" kern="1200" dirty="0"/>
        </a:p>
      </dsp:txBody>
      <dsp:txXfrm>
        <a:off x="5161533" y="3034246"/>
        <a:ext cx="2903362" cy="1443837"/>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CD8E10-4884-4864-B999-34150B3A02C6}">
      <dsp:nvSpPr>
        <dsp:cNvPr id="0" name=""/>
        <dsp:cNvSpPr/>
      </dsp:nvSpPr>
      <dsp:spPr>
        <a:xfrm>
          <a:off x="2057599" y="1439"/>
          <a:ext cx="1651418" cy="868204"/>
        </a:xfrm>
        <a:prstGeom prst="round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EG" sz="1800" kern="1200" dirty="0" smtClean="0">
              <a:solidFill>
                <a:schemeClr val="tx1"/>
              </a:solidFill>
              <a:latin typeface="Simplified Arabic" pitchFamily="18" charset="-78"/>
              <a:cs typeface="Simplified Arabic" pitchFamily="18" charset="-78"/>
            </a:rPr>
            <a:t>البيئة والموارد الطبيعية</a:t>
          </a:r>
          <a:endParaRPr lang="ar-SA" sz="1800" kern="1200" dirty="0">
            <a:solidFill>
              <a:schemeClr val="tx1"/>
            </a:solidFill>
            <a:latin typeface="Simplified Arabic" pitchFamily="18" charset="-78"/>
            <a:cs typeface="Simplified Arabic" pitchFamily="18" charset="-78"/>
          </a:endParaRPr>
        </a:p>
      </dsp:txBody>
      <dsp:txXfrm>
        <a:off x="2057599" y="1439"/>
        <a:ext cx="1651418" cy="868204"/>
      </dsp:txXfrm>
    </dsp:sp>
    <dsp:sp modelId="{BC2A7FBC-A21C-4F4B-8137-1C9EBA162AC3}">
      <dsp:nvSpPr>
        <dsp:cNvPr id="0" name=""/>
        <dsp:cNvSpPr/>
      </dsp:nvSpPr>
      <dsp:spPr>
        <a:xfrm>
          <a:off x="1149941" y="435541"/>
          <a:ext cx="3466735" cy="3466735"/>
        </a:xfrm>
        <a:custGeom>
          <a:avLst/>
          <a:gdLst/>
          <a:ahLst/>
          <a:cxnLst/>
          <a:rect l="0" t="0" r="0" b="0"/>
          <a:pathLst>
            <a:path>
              <a:moveTo>
                <a:pt x="2565334" y="212711"/>
              </a:moveTo>
              <a:arcTo wR="1733367" hR="1733367" stAng="17921012" swAng="1394941"/>
            </a:path>
          </a:pathLst>
        </a:custGeom>
        <a:noFill/>
        <a:ln w="9525" cap="flat" cmpd="sng" algn="ctr">
          <a:solidFill>
            <a:schemeClr val="accent1">
              <a:shade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2F7F94C-3B3F-4EA4-B9BA-FB8D0BE39E66}">
      <dsp:nvSpPr>
        <dsp:cNvPr id="0" name=""/>
        <dsp:cNvSpPr/>
      </dsp:nvSpPr>
      <dsp:spPr>
        <a:xfrm>
          <a:off x="3497480" y="1105752"/>
          <a:ext cx="2068717" cy="1055033"/>
        </a:xfrm>
        <a:prstGeom prst="roundRect">
          <a:avLst/>
        </a:prstGeom>
        <a:solidFill>
          <a:schemeClr val="accent1">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EG" sz="1800" kern="1200" dirty="0" smtClean="0">
              <a:solidFill>
                <a:schemeClr val="tx1"/>
              </a:solidFill>
              <a:latin typeface="Simplified Arabic" pitchFamily="18" charset="-78"/>
              <a:cs typeface="Simplified Arabic" pitchFamily="18" charset="-78"/>
            </a:rPr>
            <a:t>الانتهاكات الاسرائيلية والجدار</a:t>
          </a:r>
          <a:endParaRPr lang="ar-SA" sz="1800" kern="1200" dirty="0">
            <a:solidFill>
              <a:schemeClr val="tx1"/>
            </a:solidFill>
            <a:latin typeface="Simplified Arabic" pitchFamily="18" charset="-78"/>
            <a:cs typeface="Simplified Arabic" pitchFamily="18" charset="-78"/>
          </a:endParaRPr>
        </a:p>
      </dsp:txBody>
      <dsp:txXfrm>
        <a:off x="3497480" y="1105752"/>
        <a:ext cx="2068717" cy="1055033"/>
      </dsp:txXfrm>
    </dsp:sp>
    <dsp:sp modelId="{17864CDD-83A7-4AD0-895D-795FF11ED44E}">
      <dsp:nvSpPr>
        <dsp:cNvPr id="0" name=""/>
        <dsp:cNvSpPr/>
      </dsp:nvSpPr>
      <dsp:spPr>
        <a:xfrm>
          <a:off x="1149941" y="435541"/>
          <a:ext cx="3466735" cy="3466735"/>
        </a:xfrm>
        <a:custGeom>
          <a:avLst/>
          <a:gdLst/>
          <a:ahLst/>
          <a:cxnLst/>
          <a:rect l="0" t="0" r="0" b="0"/>
          <a:pathLst>
            <a:path>
              <a:moveTo>
                <a:pt x="3466734" y="1735445"/>
              </a:moveTo>
              <a:arcTo wR="1733367" hR="1733367" stAng="21604121" swAng="2013100"/>
            </a:path>
          </a:pathLst>
        </a:custGeom>
        <a:noFill/>
        <a:ln w="9525" cap="flat" cmpd="sng" algn="ctr">
          <a:solidFill>
            <a:schemeClr val="accent1">
              <a:shade val="90000"/>
              <a:hueOff val="93778"/>
              <a:satOff val="-1732"/>
              <a:lumOff val="8032"/>
              <a:alphaOff val="0"/>
            </a:schemeClr>
          </a:solidFill>
          <a:prstDash val="solid"/>
        </a:ln>
        <a:effectLst/>
      </dsp:spPr>
      <dsp:style>
        <a:lnRef idx="1">
          <a:scrgbClr r="0" g="0" b="0"/>
        </a:lnRef>
        <a:fillRef idx="0">
          <a:scrgbClr r="0" g="0" b="0"/>
        </a:fillRef>
        <a:effectRef idx="0">
          <a:scrgbClr r="0" g="0" b="0"/>
        </a:effectRef>
        <a:fontRef idx="minor"/>
      </dsp:style>
    </dsp:sp>
    <dsp:sp modelId="{61A7DE02-CDB3-4484-BEE7-AC55033946B3}">
      <dsp:nvSpPr>
        <dsp:cNvPr id="0" name=""/>
        <dsp:cNvSpPr/>
      </dsp:nvSpPr>
      <dsp:spPr>
        <a:xfrm>
          <a:off x="3065568" y="3137130"/>
          <a:ext cx="1673176" cy="868204"/>
        </a:xfrm>
        <a:prstGeom prst="roundRect">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EG" sz="1800" kern="1200" dirty="0" smtClean="0">
              <a:solidFill>
                <a:schemeClr val="tx1"/>
              </a:solidFill>
              <a:latin typeface="Simplified Arabic" pitchFamily="18" charset="-78"/>
              <a:cs typeface="Simplified Arabic" pitchFamily="18" charset="-78"/>
            </a:rPr>
            <a:t>العمل والاقتصاد والمعيشة</a:t>
          </a:r>
          <a:endParaRPr lang="ar-SA" sz="1800" kern="1200" dirty="0">
            <a:solidFill>
              <a:schemeClr val="tx1"/>
            </a:solidFill>
            <a:latin typeface="Simplified Arabic" pitchFamily="18" charset="-78"/>
            <a:cs typeface="Simplified Arabic" pitchFamily="18" charset="-78"/>
          </a:endParaRPr>
        </a:p>
      </dsp:txBody>
      <dsp:txXfrm>
        <a:off x="3065568" y="3137130"/>
        <a:ext cx="1673176" cy="868204"/>
      </dsp:txXfrm>
    </dsp:sp>
    <dsp:sp modelId="{DBB74FC8-D035-457D-8E97-08C081CE40D0}">
      <dsp:nvSpPr>
        <dsp:cNvPr id="0" name=""/>
        <dsp:cNvSpPr/>
      </dsp:nvSpPr>
      <dsp:spPr>
        <a:xfrm>
          <a:off x="1149941" y="435541"/>
          <a:ext cx="3466735" cy="3466735"/>
        </a:xfrm>
        <a:custGeom>
          <a:avLst/>
          <a:gdLst/>
          <a:ahLst/>
          <a:cxnLst/>
          <a:rect l="0" t="0" r="0" b="0"/>
          <a:pathLst>
            <a:path>
              <a:moveTo>
                <a:pt x="1911844" y="3457522"/>
              </a:moveTo>
              <a:arcTo wR="1733367" hR="1733367" stAng="5045402" swAng="740671"/>
            </a:path>
          </a:pathLst>
        </a:custGeom>
        <a:noFill/>
        <a:ln w="9525" cap="flat" cmpd="sng" algn="ctr">
          <a:solidFill>
            <a:schemeClr val="accent1">
              <a:shade val="90000"/>
              <a:hueOff val="187556"/>
              <a:satOff val="-3464"/>
              <a:lumOff val="16063"/>
              <a:alphaOff val="0"/>
            </a:schemeClr>
          </a:solidFill>
          <a:prstDash val="solid"/>
        </a:ln>
        <a:effectLst/>
      </dsp:spPr>
      <dsp:style>
        <a:lnRef idx="1">
          <a:scrgbClr r="0" g="0" b="0"/>
        </a:lnRef>
        <a:fillRef idx="0">
          <a:scrgbClr r="0" g="0" b="0"/>
        </a:fillRef>
        <a:effectRef idx="0">
          <a:scrgbClr r="0" g="0" b="0"/>
        </a:effectRef>
        <a:fontRef idx="minor"/>
      </dsp:style>
    </dsp:sp>
    <dsp:sp modelId="{D4E53C53-BDAE-401F-8671-772DF659E82B}">
      <dsp:nvSpPr>
        <dsp:cNvPr id="0" name=""/>
        <dsp:cNvSpPr/>
      </dsp:nvSpPr>
      <dsp:spPr>
        <a:xfrm>
          <a:off x="1043647" y="3137130"/>
          <a:ext cx="1641627" cy="868204"/>
        </a:xfrm>
        <a:prstGeom prst="roundRect">
          <a:avLst/>
        </a:prstGeom>
        <a:solidFill>
          <a:schemeClr val="accent1">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EG" sz="1800" kern="1200" dirty="0" smtClean="0">
              <a:solidFill>
                <a:schemeClr val="tx1"/>
              </a:solidFill>
              <a:latin typeface="Simplified Arabic" pitchFamily="18" charset="-78"/>
              <a:cs typeface="Simplified Arabic" pitchFamily="18" charset="-78"/>
            </a:rPr>
            <a:t>الحكم والأمن والعدالة</a:t>
          </a:r>
          <a:endParaRPr lang="ar-SA" sz="1800" kern="1200" dirty="0">
            <a:solidFill>
              <a:schemeClr val="tx1"/>
            </a:solidFill>
            <a:latin typeface="Simplified Arabic" pitchFamily="18" charset="-78"/>
            <a:cs typeface="Simplified Arabic" pitchFamily="18" charset="-78"/>
          </a:endParaRPr>
        </a:p>
      </dsp:txBody>
      <dsp:txXfrm>
        <a:off x="1043647" y="3137130"/>
        <a:ext cx="1641627" cy="868204"/>
      </dsp:txXfrm>
    </dsp:sp>
    <dsp:sp modelId="{15D64FA5-021A-426C-8BA7-093BDCBC70DC}">
      <dsp:nvSpPr>
        <dsp:cNvPr id="0" name=""/>
        <dsp:cNvSpPr/>
      </dsp:nvSpPr>
      <dsp:spPr>
        <a:xfrm>
          <a:off x="1149941" y="435541"/>
          <a:ext cx="3466735" cy="3466735"/>
        </a:xfrm>
        <a:custGeom>
          <a:avLst/>
          <a:gdLst/>
          <a:ahLst/>
          <a:cxnLst/>
          <a:rect l="0" t="0" r="0" b="0"/>
          <a:pathLst>
            <a:path>
              <a:moveTo>
                <a:pt x="289949" y="2693111"/>
              </a:moveTo>
              <a:arcTo wR="1733367" hR="1733367" stAng="8782779" swAng="2013100"/>
            </a:path>
          </a:pathLst>
        </a:custGeom>
        <a:noFill/>
        <a:ln w="9525" cap="flat" cmpd="sng" algn="ctr">
          <a:solidFill>
            <a:schemeClr val="accent1">
              <a:shade val="90000"/>
              <a:hueOff val="281334"/>
              <a:satOff val="-5195"/>
              <a:lumOff val="24095"/>
              <a:alphaOff val="0"/>
            </a:schemeClr>
          </a:solidFill>
          <a:prstDash val="solid"/>
        </a:ln>
        <a:effectLst/>
      </dsp:spPr>
      <dsp:style>
        <a:lnRef idx="1">
          <a:scrgbClr r="0" g="0" b="0"/>
        </a:lnRef>
        <a:fillRef idx="0">
          <a:scrgbClr r="0" g="0" b="0"/>
        </a:fillRef>
        <a:effectRef idx="0">
          <a:scrgbClr r="0" g="0" b="0"/>
        </a:effectRef>
        <a:fontRef idx="minor"/>
      </dsp:style>
    </dsp:sp>
    <dsp:sp modelId="{A65CB11D-3B88-4C25-A77C-E298C753B33A}">
      <dsp:nvSpPr>
        <dsp:cNvPr id="0" name=""/>
        <dsp:cNvSpPr/>
      </dsp:nvSpPr>
      <dsp:spPr>
        <a:xfrm>
          <a:off x="266449" y="1105752"/>
          <a:ext cx="1936656" cy="1055033"/>
        </a:xfrm>
        <a:prstGeom prst="round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EG" sz="1800" kern="1200" dirty="0" smtClean="0">
              <a:solidFill>
                <a:schemeClr val="tx1"/>
              </a:solidFill>
              <a:latin typeface="Simplified Arabic" pitchFamily="18" charset="-78"/>
              <a:cs typeface="Simplified Arabic" pitchFamily="18" charset="-78"/>
            </a:rPr>
            <a:t>التعليم والثقافة والصحة والسكان</a:t>
          </a:r>
          <a:endParaRPr lang="ar-SA" sz="1800" kern="1200" dirty="0">
            <a:solidFill>
              <a:schemeClr val="tx1"/>
            </a:solidFill>
            <a:latin typeface="Simplified Arabic" pitchFamily="18" charset="-78"/>
            <a:cs typeface="Simplified Arabic" pitchFamily="18" charset="-78"/>
          </a:endParaRPr>
        </a:p>
      </dsp:txBody>
      <dsp:txXfrm>
        <a:off x="266449" y="1105752"/>
        <a:ext cx="1936656" cy="1055033"/>
      </dsp:txXfrm>
    </dsp:sp>
    <dsp:sp modelId="{FC433318-2AD7-42D9-BC84-B583E973E0DC}">
      <dsp:nvSpPr>
        <dsp:cNvPr id="0" name=""/>
        <dsp:cNvSpPr/>
      </dsp:nvSpPr>
      <dsp:spPr>
        <a:xfrm>
          <a:off x="1149941" y="435541"/>
          <a:ext cx="3466735" cy="3466735"/>
        </a:xfrm>
        <a:custGeom>
          <a:avLst/>
          <a:gdLst/>
          <a:ahLst/>
          <a:cxnLst/>
          <a:rect l="0" t="0" r="0" b="0"/>
          <a:pathLst>
            <a:path>
              <a:moveTo>
                <a:pt x="368712" y="664592"/>
              </a:moveTo>
              <a:arcTo wR="1733367" hR="1733367" stAng="13084047" swAng="1394941"/>
            </a:path>
          </a:pathLst>
        </a:custGeom>
        <a:noFill/>
        <a:ln w="9525" cap="flat" cmpd="sng" algn="ctr">
          <a:solidFill>
            <a:schemeClr val="accent1">
              <a:shade val="90000"/>
              <a:hueOff val="375112"/>
              <a:satOff val="-6927"/>
              <a:lumOff val="32127"/>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E474F158-92B0-48F8-893D-38ADA86EF39C}" type="datetimeFigureOut">
              <a:rPr lang="ar-SA" smtClean="0"/>
              <a:pPr/>
              <a:t>12/04/1441</a:t>
            </a:fld>
            <a:endParaRPr lang="ar-SA"/>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DF34C8BA-1E46-4442-9BED-D66AEDD7292B}" type="slidenum">
              <a:rPr lang="ar-SA" smtClean="0"/>
              <a:pPr/>
              <a:t>‹#›</a:t>
            </a:fld>
            <a:endParaRPr lang="ar-S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5380405-FC1F-4826-9BC5-99F9D124B534}" type="datetimeFigureOut">
              <a:rPr lang="ar-SA" smtClean="0"/>
              <a:pPr/>
              <a:t>12/04/1441</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562BBC-F361-4A5A-AB60-FABD07C9CD8B}"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1DF866E7-C930-49D1-AA2E-EF2EDCF01E46}" type="slidenum">
              <a:rPr lang="ar-SA" smtClean="0"/>
              <a:pPr/>
              <a:t>2</a:t>
            </a:fld>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D7BD6052-A1FF-4F9D-BE70-7307DA5761D5}" type="slidenum">
              <a:rPr lang="ar-SA" smtClean="0"/>
              <a:pPr/>
              <a:t>13</a:t>
            </a:fld>
            <a:endParaRPr lang="ar-SA"/>
          </a:p>
        </p:txBody>
      </p:sp>
    </p:spTree>
    <p:extLst>
      <p:ext uri="{BB962C8B-B14F-4D97-AF65-F5344CB8AC3E}">
        <p14:creationId xmlns:p14="http://schemas.microsoft.com/office/powerpoint/2010/main" xmlns="" val="3139453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D7BD6052-A1FF-4F9D-BE70-7307DA5761D5}" type="slidenum">
              <a:rPr lang="ar-SA" smtClean="0"/>
              <a:pPr/>
              <a:t>14</a:t>
            </a:fld>
            <a:endParaRPr lang="ar-SA"/>
          </a:p>
        </p:txBody>
      </p:sp>
    </p:spTree>
    <p:extLst>
      <p:ext uri="{BB962C8B-B14F-4D97-AF65-F5344CB8AC3E}">
        <p14:creationId xmlns:p14="http://schemas.microsoft.com/office/powerpoint/2010/main" xmlns="" val="1200882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D7BD6052-A1FF-4F9D-BE70-7307DA5761D5}" type="slidenum">
              <a:rPr lang="ar-SA" smtClean="0"/>
              <a:pPr/>
              <a:t>15</a:t>
            </a:fld>
            <a:endParaRPr lang="ar-SA"/>
          </a:p>
        </p:txBody>
      </p:sp>
    </p:spTree>
    <p:extLst>
      <p:ext uri="{BB962C8B-B14F-4D97-AF65-F5344CB8AC3E}">
        <p14:creationId xmlns:p14="http://schemas.microsoft.com/office/powerpoint/2010/main" xmlns="" val="2771604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D7BD6052-A1FF-4F9D-BE70-7307DA5761D5}" type="slidenum">
              <a:rPr lang="ar-SA" smtClean="0"/>
              <a:pPr/>
              <a:t>16</a:t>
            </a:fld>
            <a:endParaRPr lang="ar-SA"/>
          </a:p>
        </p:txBody>
      </p:sp>
    </p:spTree>
    <p:extLst>
      <p:ext uri="{BB962C8B-B14F-4D97-AF65-F5344CB8AC3E}">
        <p14:creationId xmlns:p14="http://schemas.microsoft.com/office/powerpoint/2010/main" xmlns="" val="4093536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2E562BBC-F361-4A5A-AB60-FABD07C9CD8B}" type="slidenum">
              <a:rPr lang="ar-SA" smtClean="0"/>
              <a:pPr/>
              <a:t>17</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ar-SA" dirty="0" smtClean="0"/>
              <a:t>تغيير اسم وولاية وزارة الشؤون الاجتماعية لتصبح وزارة التنمية </a:t>
            </a:r>
            <a:r>
              <a:rPr lang="ar-SA" dirty="0" err="1" smtClean="0"/>
              <a:t>الاجتماعية </a:t>
            </a:r>
            <a:r>
              <a:rPr lang="ar-SA" dirty="0" smtClean="0"/>
              <a:t>، وهذا التغيير يتماشى مع الاستجابة لمتطلبات أهداف التنمية المستدامة</a:t>
            </a:r>
            <a:endParaRPr lang="ar-SA" dirty="0"/>
          </a:p>
        </p:txBody>
      </p:sp>
      <p:sp>
        <p:nvSpPr>
          <p:cNvPr id="4" name="Slide Number Placeholder 3"/>
          <p:cNvSpPr>
            <a:spLocks noGrp="1"/>
          </p:cNvSpPr>
          <p:nvPr>
            <p:ph type="sldNum" sz="quarter" idx="10"/>
          </p:nvPr>
        </p:nvSpPr>
        <p:spPr/>
        <p:txBody>
          <a:bodyPr/>
          <a:lstStyle/>
          <a:p>
            <a:pPr>
              <a:defRPr/>
            </a:pPr>
            <a:fld id="{9A8FF927-4E9B-4AB5-8BE5-7E17FD50F86C}" type="slidenum">
              <a:rPr lang="en-GB" smtClean="0"/>
              <a:pPr>
                <a:defRPr/>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pPr eaLnBrk="1" hangingPunct="1">
              <a:spcBef>
                <a:spcPct val="0"/>
              </a:spcBef>
            </a:pPr>
            <a:endParaRPr lang="en-US" smtClean="0">
              <a:cs typeface="Arial" pitchFamily="34" charset="0"/>
            </a:endParaRPr>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E3DA06-0B7E-4E7D-AB01-A98CF3317161}" type="slidenum">
              <a:rPr lang="en-GB" smtClean="0">
                <a:cs typeface="Arial" charset="0"/>
              </a:rPr>
              <a:pPr fontAlgn="base">
                <a:spcBef>
                  <a:spcPct val="0"/>
                </a:spcBef>
                <a:spcAft>
                  <a:spcPct val="0"/>
                </a:spcAft>
                <a:defRPr/>
              </a:pPr>
              <a:t>4</a:t>
            </a:fld>
            <a:endParaRPr lang="en-GB"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2E562BBC-F361-4A5A-AB60-FABD07C9CD8B}" type="slidenum">
              <a:rPr lang="ar-SA" smtClean="0"/>
              <a:pPr/>
              <a:t>6</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ar-JO" dirty="0" smtClean="0"/>
              <a:t>يتكون الفريق الوطني لمتابعة تنفيذ غايات الهدف 16، من مؤسسات حكومية ومؤسسات دولة ومجتمع مدني وقطاع خاص وأكاديميين والهيئة الأممية ذات </a:t>
            </a:r>
            <a:r>
              <a:rPr lang="ar-JO" dirty="0" err="1" smtClean="0"/>
              <a:t>العلاقة.</a:t>
            </a:r>
            <a:r>
              <a:rPr lang="ar-JO" dirty="0" smtClean="0"/>
              <a:t> </a:t>
            </a:r>
            <a:endParaRPr lang="en-US" dirty="0" smtClean="0"/>
          </a:p>
          <a:p>
            <a:pPr lvl="0"/>
            <a:r>
              <a:rPr lang="ar-JO" dirty="0" smtClean="0"/>
              <a:t>تكون اختصاصاتها وخطط عملها وبرامجها وموازنتها تتواءم وتنسجم مع غايات هذا الهدف والوثيقة المرجعية للفريق الوطني للتنمية المستدامة المقرة من قبل مجلس الوزراء.</a:t>
            </a:r>
            <a:endParaRPr lang="en-US" dirty="0" smtClean="0"/>
          </a:p>
          <a:p>
            <a:endParaRPr lang="ar-SA" dirty="0"/>
          </a:p>
        </p:txBody>
      </p:sp>
      <p:sp>
        <p:nvSpPr>
          <p:cNvPr id="4" name="Slide Number Placeholder 3"/>
          <p:cNvSpPr>
            <a:spLocks noGrp="1"/>
          </p:cNvSpPr>
          <p:nvPr>
            <p:ph type="sldNum" sz="quarter" idx="10"/>
          </p:nvPr>
        </p:nvSpPr>
        <p:spPr/>
        <p:txBody>
          <a:bodyPr/>
          <a:lstStyle/>
          <a:p>
            <a:fld id="{2E562BBC-F361-4A5A-AB60-FABD07C9CD8B}" type="slidenum">
              <a:rPr lang="ar-SA" smtClean="0"/>
              <a:pPr/>
              <a:t>7</a:t>
            </a:fld>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2E562BBC-F361-4A5A-AB60-FABD07C9CD8B}" type="slidenum">
              <a:rPr lang="ar-SA" smtClean="0"/>
              <a:pPr/>
              <a:t>8</a:t>
            </a:fld>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dirty="0"/>
          </a:p>
        </p:txBody>
      </p:sp>
      <p:sp>
        <p:nvSpPr>
          <p:cNvPr id="4" name="Slide Number Placeholder 3"/>
          <p:cNvSpPr>
            <a:spLocks noGrp="1"/>
          </p:cNvSpPr>
          <p:nvPr>
            <p:ph type="sldNum" sz="quarter" idx="10"/>
          </p:nvPr>
        </p:nvSpPr>
        <p:spPr/>
        <p:txBody>
          <a:bodyPr/>
          <a:lstStyle/>
          <a:p>
            <a:fld id="{2E562BBC-F361-4A5A-AB60-FABD07C9CD8B}" type="slidenum">
              <a:rPr lang="ar-SA" smtClean="0"/>
              <a:pPr/>
              <a:t>9</a:t>
            </a:fld>
            <a:endParaRPr lang="ar-S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يعمل النظام على </a:t>
            </a:r>
            <a:r>
              <a:rPr lang="ar-EG" sz="1200" kern="1200" dirty="0" smtClean="0">
                <a:solidFill>
                  <a:schemeClr val="tx1"/>
                </a:solidFill>
                <a:latin typeface="Simplified Arabic" pitchFamily="18" charset="-78"/>
                <a:ea typeface="+mn-ea"/>
                <a:cs typeface="Simplified Arabic" pitchFamily="18" charset="-78"/>
              </a:rPr>
              <a:t>رصد وتوثيق ومتابعة واقع القضايا الاجتماعية والاقتصادية والبيئية للمجتمع الفلسطيني من خلال </a:t>
            </a:r>
            <a:r>
              <a:rPr lang="ar-SA" sz="1200" kern="1200" dirty="0" err="1" smtClean="0">
                <a:solidFill>
                  <a:schemeClr val="tx1"/>
                </a:solidFill>
                <a:latin typeface="Simplified Arabic" pitchFamily="18" charset="-78"/>
                <a:ea typeface="+mn-ea"/>
                <a:cs typeface="Simplified Arabic" pitchFamily="18" charset="-78"/>
              </a:rPr>
              <a:t>1.</a:t>
            </a:r>
            <a:r>
              <a:rPr lang="ar-SA" sz="1200" kern="1200" dirty="0" smtClean="0">
                <a:solidFill>
                  <a:schemeClr val="tx1"/>
                </a:solidFill>
                <a:latin typeface="Simplified Arabic" pitchFamily="18" charset="-78"/>
                <a:ea typeface="+mn-ea"/>
                <a:cs typeface="Simplified Arabic" pitchFamily="18" charset="-78"/>
              </a:rPr>
              <a:t> </a:t>
            </a:r>
            <a:r>
              <a:rPr lang="ar-EG" sz="1200" kern="1200" dirty="0" smtClean="0">
                <a:solidFill>
                  <a:schemeClr val="tx1"/>
                </a:solidFill>
                <a:latin typeface="Simplified Arabic" pitchFamily="18" charset="-78"/>
                <a:ea typeface="+mn-ea"/>
                <a:cs typeface="Simplified Arabic" pitchFamily="18" charset="-78"/>
              </a:rPr>
              <a:t>توفير قاعدة بيانات تفصيلية وشاملة حول مختلف القطاعات ومتاحة للاستخدام العام، وذلك لتلبية الاحتياج والأولويات في مجال تدفق البيانات الإحصائية واشتقاق المؤشرات الهادفة لمراقبة السياسات الإستراتيجية والخطط الوطنية الشاملة ليتم توفيرها لصانعي السياسات ومتخذي القرار الفلسطيني.</a:t>
            </a:r>
            <a:endParaRPr lang="ar-SA" sz="1200" kern="1200" dirty="0" smtClean="0">
              <a:solidFill>
                <a:schemeClr val="tx1"/>
              </a:solidFill>
              <a:latin typeface="Simplified Arabic" pitchFamily="18" charset="-78"/>
              <a:ea typeface="+mn-ea"/>
              <a:cs typeface="Simplified Arabic" pitchFamily="18"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1200" kern="1200" dirty="0" smtClean="0">
              <a:solidFill>
                <a:schemeClr val="tx1"/>
              </a:solidFill>
              <a:latin typeface="Simplified Arabic" pitchFamily="18" charset="-78"/>
              <a:ea typeface="+mn-ea"/>
              <a:cs typeface="Simplified Arabic" pitchFamily="18" charset="-78"/>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200" kern="1200" dirty="0" err="1" smtClean="0">
                <a:solidFill>
                  <a:schemeClr val="tx1"/>
                </a:solidFill>
                <a:latin typeface="Simplified Arabic" pitchFamily="18" charset="-78"/>
                <a:ea typeface="+mn-ea"/>
                <a:cs typeface="Simplified Arabic" pitchFamily="18" charset="-78"/>
              </a:rPr>
              <a:t>2.</a:t>
            </a:r>
            <a:r>
              <a:rPr lang="ar-SA" sz="1200" kern="1200" dirty="0" smtClean="0">
                <a:solidFill>
                  <a:schemeClr val="tx1"/>
                </a:solidFill>
                <a:latin typeface="Simplified Arabic" pitchFamily="18" charset="-78"/>
                <a:ea typeface="+mn-ea"/>
                <a:cs typeface="Simplified Arabic" pitchFamily="18" charset="-78"/>
              </a:rPr>
              <a:t> </a:t>
            </a:r>
            <a:r>
              <a:rPr lang="ar-EG" dirty="0" smtClean="0"/>
              <a:t>تشكل الفريق الوطني لنظام المراقبة الاحصائي بقيادة الجهاز المركزي </a:t>
            </a:r>
            <a:r>
              <a:rPr lang="ar-EG" dirty="0" err="1" smtClean="0"/>
              <a:t>للاحصاء</a:t>
            </a:r>
            <a:r>
              <a:rPr lang="ar-EG" dirty="0" smtClean="0"/>
              <a:t> الفلسطيني وعضوية عدد من الوزارات والمؤسسات الرسمية الفلسطينية وذلك تحت مظلة مجلس الوزراء الفلسطيني- الامانة العامة للمتابعة </a:t>
            </a:r>
            <a:r>
              <a:rPr lang="ar-EG" dirty="0" err="1" smtClean="0"/>
              <a:t>والاشراف</a:t>
            </a:r>
            <a:r>
              <a:rPr lang="ar-EG" dirty="0" smtClean="0"/>
              <a:t> على بناء هذا </a:t>
            </a:r>
            <a:r>
              <a:rPr lang="ar-EG" dirty="0" err="1" smtClean="0"/>
              <a:t>النظام.</a:t>
            </a:r>
            <a:r>
              <a:rPr lang="ar-EG" dirty="0" smtClean="0"/>
              <a:t> </a:t>
            </a:r>
            <a:endParaRPr lang="ar-SA"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SA"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SA" dirty="0" err="1" smtClean="0"/>
              <a:t>3.</a:t>
            </a:r>
            <a:r>
              <a:rPr lang="ar-SA" dirty="0" smtClean="0"/>
              <a:t> </a:t>
            </a:r>
            <a:r>
              <a:rPr lang="ar-EG" dirty="0" smtClean="0"/>
              <a:t>نتج عن الفريق الوطني خمسة لجان فرعية مقسمة حسب القطاعات وهي لجنة البيئة والموارد الطبيعية، ولجنة الانتهاكات الاسرائيلية والجدار، ولجنة العمل والاقتصاد والمعيشة, ولجنة الحكم والأمن والعدالة، ولجنة التعليم والثقافة والصحة والسكان، حيث تكونت هذه اللجان من الوزارات والجهات ذات العلاقة في تطوير ورصد المؤشرات في القطاعات المعنية وتوفير بياناتها</a:t>
            </a:r>
            <a:r>
              <a:rPr lang="en-US" dirty="0" smtClean="0"/>
              <a:t>.</a:t>
            </a:r>
            <a:endParaRPr lang="en-US" sz="1200" kern="1200" dirty="0" smtClean="0">
              <a:solidFill>
                <a:schemeClr val="tx1"/>
              </a:solidFill>
              <a:latin typeface="Simplified Arabic" pitchFamily="18" charset="-78"/>
              <a:ea typeface="+mn-ea"/>
              <a:cs typeface="Simplified Arabic" pitchFamily="18" charset="-78"/>
            </a:endParaRPr>
          </a:p>
          <a:p>
            <a:endParaRPr lang="ar-SA" dirty="0"/>
          </a:p>
        </p:txBody>
      </p:sp>
      <p:sp>
        <p:nvSpPr>
          <p:cNvPr id="4" name="Slide Number Placeholder 3"/>
          <p:cNvSpPr>
            <a:spLocks noGrp="1"/>
          </p:cNvSpPr>
          <p:nvPr>
            <p:ph type="sldNum" sz="quarter" idx="10"/>
          </p:nvPr>
        </p:nvSpPr>
        <p:spPr/>
        <p:txBody>
          <a:bodyPr/>
          <a:lstStyle/>
          <a:p>
            <a:fld id="{2E562BBC-F361-4A5A-AB60-FABD07C9CD8B}" type="slidenum">
              <a:rPr lang="ar-SA" smtClean="0"/>
              <a:pPr/>
              <a:t>10</a:t>
            </a:fld>
            <a:endParaRPr lang="ar-S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t>شمل النظام في مرحلته الأولى 138 مؤشر ترصد مختلف القطاعات في مجالات السكان، والعمل، والتعليم، والثقافة، والاقتصاد، والحكم، والانتهاكات الاسرائيلية وغيرها من القطاعات، وبنيت جميع المؤشرات حسب الجنس وذلك لإبراز الفجوة بين الذكور </a:t>
            </a:r>
            <a:r>
              <a:rPr lang="ar-SA" dirty="0" err="1" smtClean="0"/>
              <a:t>والاناث</a:t>
            </a:r>
            <a:r>
              <a:rPr lang="ar-SA" dirty="0" smtClean="0"/>
              <a:t>، وحسب الفئة العمرية للإشارة الى فئة الشباب والأطفال مقارنة بباقي الفئات </a:t>
            </a:r>
            <a:r>
              <a:rPr lang="ar-SA" dirty="0" err="1" smtClean="0"/>
              <a:t>العمرية.</a:t>
            </a:r>
            <a:r>
              <a:rPr lang="ar-SA" dirty="0" smtClean="0"/>
              <a:t>  </a:t>
            </a:r>
            <a:endParaRPr lang="en-US" dirty="0" smtClean="0"/>
          </a:p>
          <a:p>
            <a:endParaRPr lang="ar-SA" dirty="0"/>
          </a:p>
        </p:txBody>
      </p:sp>
      <p:sp>
        <p:nvSpPr>
          <p:cNvPr id="4" name="Slide Number Placeholder 3"/>
          <p:cNvSpPr>
            <a:spLocks noGrp="1"/>
          </p:cNvSpPr>
          <p:nvPr>
            <p:ph type="sldNum" sz="quarter" idx="10"/>
          </p:nvPr>
        </p:nvSpPr>
        <p:spPr/>
        <p:txBody>
          <a:bodyPr/>
          <a:lstStyle/>
          <a:p>
            <a:fld id="{2E562BBC-F361-4A5A-AB60-FABD07C9CD8B}" type="slidenum">
              <a:rPr lang="ar-SA" smtClean="0"/>
              <a:pPr/>
              <a:t>11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9E4D1633-5861-464F-9DA1-752C969CF514}" type="datetimeFigureOut">
              <a:rPr lang="ar-SA" smtClean="0"/>
              <a:pPr/>
              <a:t>12/04/1441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862089-27F7-4DA3-AB11-C0F842544252}"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E4D1633-5861-464F-9DA1-752C969CF514}" type="datetimeFigureOut">
              <a:rPr lang="ar-SA" smtClean="0"/>
              <a:pPr/>
              <a:t>12/04/1441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862089-27F7-4DA3-AB11-C0F842544252}"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E4D1633-5861-464F-9DA1-752C969CF514}" type="datetimeFigureOut">
              <a:rPr lang="ar-SA" smtClean="0"/>
              <a:pPr/>
              <a:t>12/04/1441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862089-27F7-4DA3-AB11-C0F842544252}"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243035" y="238548"/>
            <a:ext cx="8657327" cy="616455"/>
          </a:xfrm>
        </p:spPr>
        <p:txBody>
          <a:bodyPr>
            <a:noAutofit/>
          </a:bodyPr>
          <a:lstStyle>
            <a:lvl1pPr>
              <a:lnSpc>
                <a:spcPct val="100000"/>
              </a:lnSpc>
              <a:defRPr/>
            </a:lvl1pPr>
          </a:lstStyle>
          <a:p>
            <a:endParaRPr lang="de-DE" dirty="0"/>
          </a:p>
        </p:txBody>
      </p:sp>
      <p:sp>
        <p:nvSpPr>
          <p:cNvPr id="9" name="Textplatzhalter 7"/>
          <p:cNvSpPr>
            <a:spLocks noGrp="1"/>
          </p:cNvSpPr>
          <p:nvPr>
            <p:ph type="body" sz="quarter" idx="13"/>
          </p:nvPr>
        </p:nvSpPr>
        <p:spPr>
          <a:xfrm>
            <a:off x="243034" y="854994"/>
            <a:ext cx="8657327" cy="336244"/>
          </a:xfrm>
        </p:spPr>
        <p:txBody>
          <a:bodyPr lIns="0" tIns="0" rIns="0" bIns="0">
            <a:noAutofit/>
          </a:bodyPr>
          <a:lstStyle>
            <a:lvl1pPr marL="0" indent="0">
              <a:buNone/>
              <a:defRPr sz="1846"/>
            </a:lvl1pPr>
          </a:lstStyle>
          <a:p>
            <a:pPr lvl="0"/>
            <a:r>
              <a:rPr lang="en-US" dirty="0" smtClean="0"/>
              <a:t>Click to edit Master text styles</a:t>
            </a:r>
          </a:p>
        </p:txBody>
      </p:sp>
      <p:sp>
        <p:nvSpPr>
          <p:cNvPr id="4" name="Datumsplatzhalter 10"/>
          <p:cNvSpPr>
            <a:spLocks noGrp="1"/>
          </p:cNvSpPr>
          <p:nvPr>
            <p:ph type="dt" sz="half" idx="14"/>
          </p:nvPr>
        </p:nvSpPr>
        <p:spPr/>
        <p:txBody>
          <a:bodyPr/>
          <a:lstStyle>
            <a:lvl1pPr>
              <a:defRPr/>
            </a:lvl1pPr>
          </a:lstStyle>
          <a:p>
            <a:pPr>
              <a:defRPr/>
            </a:pPr>
            <a:fld id="{E2893B59-8936-4BDA-BBB5-7AE92CFB8B84}" type="datetimeFigureOut">
              <a:rPr lang="de-DE"/>
              <a:pPr>
                <a:defRPr/>
              </a:pPr>
              <a:t>09.12.2019</a:t>
            </a:fld>
            <a:endParaRPr lang="de-DE" dirty="0"/>
          </a:p>
        </p:txBody>
      </p:sp>
      <p:sp>
        <p:nvSpPr>
          <p:cNvPr id="5" name="Fußzeilenplatzhalter 11"/>
          <p:cNvSpPr>
            <a:spLocks noGrp="1"/>
          </p:cNvSpPr>
          <p:nvPr>
            <p:ph type="ftr" sz="quarter" idx="15"/>
          </p:nvPr>
        </p:nvSpPr>
        <p:spPr/>
        <p:txBody>
          <a:bodyPr/>
          <a:lstStyle>
            <a:lvl1pPr>
              <a:defRPr/>
            </a:lvl1pPr>
          </a:lstStyle>
          <a:p>
            <a:pPr>
              <a:defRPr/>
            </a:pPr>
            <a:endParaRPr lang="de-DE"/>
          </a:p>
        </p:txBody>
      </p:sp>
      <p:sp>
        <p:nvSpPr>
          <p:cNvPr id="6" name="Foliennummernplatzhalter 12"/>
          <p:cNvSpPr>
            <a:spLocks noGrp="1"/>
          </p:cNvSpPr>
          <p:nvPr>
            <p:ph type="sldNum" sz="quarter" idx="16"/>
          </p:nvPr>
        </p:nvSpPr>
        <p:spPr/>
        <p:txBody>
          <a:bodyPr/>
          <a:lstStyle>
            <a:lvl1pPr>
              <a:defRPr/>
            </a:lvl1pPr>
          </a:lstStyle>
          <a:p>
            <a:pPr>
              <a:defRPr/>
            </a:pPr>
            <a:fld id="{F52ED6D1-CDC2-4109-9817-AB1D53932776}" type="slidenum">
              <a:rPr lang="de-DE"/>
              <a:pPr>
                <a:defRPr/>
              </a:pPr>
              <a:t>‹#›</a:t>
            </a:fld>
            <a:endParaRPr lang="de-DE"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E4D1633-5861-464F-9DA1-752C969CF514}" type="datetimeFigureOut">
              <a:rPr lang="ar-SA" smtClean="0"/>
              <a:pPr/>
              <a:t>12/04/1441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862089-27F7-4DA3-AB11-C0F842544252}"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4D1633-5861-464F-9DA1-752C969CF514}" type="datetimeFigureOut">
              <a:rPr lang="ar-SA" smtClean="0"/>
              <a:pPr/>
              <a:t>12/04/1441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D862089-27F7-4DA3-AB11-C0F842544252}"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9E4D1633-5861-464F-9DA1-752C969CF514}" type="datetimeFigureOut">
              <a:rPr lang="ar-SA" smtClean="0"/>
              <a:pPr/>
              <a:t>12/04/1441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D862089-27F7-4DA3-AB11-C0F842544252}"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9E4D1633-5861-464F-9DA1-752C969CF514}" type="datetimeFigureOut">
              <a:rPr lang="ar-SA" smtClean="0"/>
              <a:pPr/>
              <a:t>12/04/1441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D862089-27F7-4DA3-AB11-C0F842544252}"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9E4D1633-5861-464F-9DA1-752C969CF514}" type="datetimeFigureOut">
              <a:rPr lang="ar-SA" smtClean="0"/>
              <a:pPr/>
              <a:t>12/04/1441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D862089-27F7-4DA3-AB11-C0F84254425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D1633-5861-464F-9DA1-752C969CF514}" type="datetimeFigureOut">
              <a:rPr lang="ar-SA" smtClean="0"/>
              <a:pPr/>
              <a:t>12/04/1441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D862089-27F7-4DA3-AB11-C0F84254425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4D1633-5861-464F-9DA1-752C969CF514}" type="datetimeFigureOut">
              <a:rPr lang="ar-SA" smtClean="0"/>
              <a:pPr/>
              <a:t>12/04/1441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D862089-27F7-4DA3-AB11-C0F842544252}"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4D1633-5861-464F-9DA1-752C969CF514}" type="datetimeFigureOut">
              <a:rPr lang="ar-SA" smtClean="0"/>
              <a:pPr/>
              <a:t>12/04/1441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D862089-27F7-4DA3-AB11-C0F842544252}"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E4D1633-5861-464F-9DA1-752C969CF514}" type="datetimeFigureOut">
              <a:rPr lang="ar-SA" smtClean="0"/>
              <a:pPr/>
              <a:t>12/04/1441</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D862089-27F7-4DA3-AB11-C0F842544252}"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2.xml"/><Relationship Id="rId13" Type="http://schemas.openxmlformats.org/officeDocument/2006/relationships/diagramData" Target="../diagrams/data13.xml"/><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17" Type="http://schemas.microsoft.com/office/2007/relationships/diagramDrawing" Target="../diagrams/drawing13.xml"/><Relationship Id="rId2" Type="http://schemas.openxmlformats.org/officeDocument/2006/relationships/notesSlide" Target="../notesSlides/notesSlide12.xml"/><Relationship Id="rId16" Type="http://schemas.openxmlformats.org/officeDocument/2006/relationships/diagramColors" Target="../diagrams/colors13.xml"/><Relationship Id="rId1" Type="http://schemas.openxmlformats.org/officeDocument/2006/relationships/slideLayout" Target="../slideLayouts/slideLayout2.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5" Type="http://schemas.openxmlformats.org/officeDocument/2006/relationships/diagramQuickStyle" Target="../diagrams/quickStyle13.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 Id="rId14" Type="http://schemas.openxmlformats.org/officeDocument/2006/relationships/diagramLayout" Target="../diagrams/layout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1692275" y="1628775"/>
            <a:ext cx="5688013" cy="523875"/>
          </a:xfrm>
          <a:prstGeom prst="rect">
            <a:avLst/>
          </a:prstGeom>
          <a:noFill/>
          <a:ln w="9525">
            <a:noFill/>
            <a:miter lim="800000"/>
            <a:headEnd/>
            <a:tailEnd/>
          </a:ln>
        </p:spPr>
        <p:txBody>
          <a:bodyPr>
            <a:spAutoFit/>
          </a:bodyPr>
          <a:lstStyle/>
          <a:p>
            <a:pPr algn="ctr" rtl="1"/>
            <a:r>
              <a:rPr lang="ar-SA" sz="2800" b="1"/>
              <a:t>الجهاز المركزي للإحصاء الفلسطيني</a:t>
            </a:r>
            <a:endParaRPr lang="en-US" sz="2800" b="1"/>
          </a:p>
        </p:txBody>
      </p:sp>
      <p:sp>
        <p:nvSpPr>
          <p:cNvPr id="3075" name="Rectangle 5"/>
          <p:cNvSpPr>
            <a:spLocks noChangeArrowheads="1"/>
          </p:cNvSpPr>
          <p:nvPr/>
        </p:nvSpPr>
        <p:spPr bwMode="auto">
          <a:xfrm>
            <a:off x="539750" y="3284538"/>
            <a:ext cx="8280400" cy="707886"/>
          </a:xfrm>
          <a:prstGeom prst="rect">
            <a:avLst/>
          </a:prstGeom>
          <a:noFill/>
          <a:ln w="9525">
            <a:noFill/>
            <a:miter lim="800000"/>
            <a:headEnd/>
            <a:tailEnd/>
          </a:ln>
        </p:spPr>
        <p:txBody>
          <a:bodyPr>
            <a:spAutoFit/>
          </a:bodyPr>
          <a:lstStyle/>
          <a:p>
            <a:pPr algn="ctr"/>
            <a:r>
              <a:rPr lang="ar-LB" sz="2000" b="1" dirty="0"/>
              <a:t>اجتماع </a:t>
            </a:r>
            <a:r>
              <a:rPr lang="ar-LB" sz="2000" b="1" dirty="0" err="1"/>
              <a:t>الخبراء </a:t>
            </a:r>
            <a:r>
              <a:rPr lang="ar-LB" sz="2000" b="1" dirty="0"/>
              <a:t>"نحو إطار متابعة إقليمي لضمان فعالية المؤسسات وطابعها الشامل للجميع من أجل الحد من الفساد وإنهاء العنف"</a:t>
            </a:r>
            <a:endParaRPr lang="ar-SA" sz="2000" b="1" dirty="0"/>
          </a:p>
        </p:txBody>
      </p:sp>
      <p:sp>
        <p:nvSpPr>
          <p:cNvPr id="8" name="Subtitle 2"/>
          <p:cNvSpPr txBox="1">
            <a:spLocks/>
          </p:cNvSpPr>
          <p:nvPr/>
        </p:nvSpPr>
        <p:spPr>
          <a:xfrm>
            <a:off x="1371600" y="4581525"/>
            <a:ext cx="6400800" cy="1057275"/>
          </a:xfrm>
          <a:prstGeom prst="rect">
            <a:avLst/>
          </a:prstGeom>
        </p:spPr>
        <p:txBody>
          <a:bodyPr/>
          <a:lstStyle/>
          <a:p>
            <a:pPr marL="342900" indent="-342900" algn="ctr" eaLnBrk="0" hangingPunct="0">
              <a:spcBef>
                <a:spcPct val="20000"/>
              </a:spcBef>
              <a:defRPr/>
            </a:pPr>
            <a:r>
              <a:rPr lang="ar-SA" b="1" dirty="0" err="1" smtClean="0">
                <a:latin typeface="+mn-lt"/>
                <a:cs typeface="+mn-cs"/>
              </a:rPr>
              <a:t>عمّان،</a:t>
            </a:r>
            <a:r>
              <a:rPr lang="ar-SA" b="1" dirty="0" smtClean="0">
                <a:latin typeface="+mn-lt"/>
                <a:cs typeface="+mn-cs"/>
              </a:rPr>
              <a:t> </a:t>
            </a:r>
            <a:r>
              <a:rPr lang="ar-LB" b="1" dirty="0"/>
              <a:t>12-13 كانون </a:t>
            </a:r>
            <a:r>
              <a:rPr lang="ar-LB" b="1" dirty="0" smtClean="0"/>
              <a:t>الأول </a:t>
            </a:r>
            <a:r>
              <a:rPr lang="ar-LB" b="1" dirty="0"/>
              <a:t>2019</a:t>
            </a:r>
            <a:endParaRPr lang="en-US" b="1" dirty="0"/>
          </a:p>
          <a:p>
            <a:pPr marL="342900" indent="-342900" algn="ctr" rtl="1" eaLnBrk="0" hangingPunct="0">
              <a:spcBef>
                <a:spcPct val="20000"/>
              </a:spcBef>
              <a:defRPr/>
            </a:pPr>
            <a:endParaRPr lang="ar-SA" sz="3200" b="1" dirty="0">
              <a:latin typeface="+mn-lt"/>
              <a:cs typeface="+mn-cs"/>
            </a:endParaRPr>
          </a:p>
        </p:txBody>
      </p:sp>
      <p:pic>
        <p:nvPicPr>
          <p:cNvPr id="3077" name="Picture 5" descr="PL cmyk small"/>
          <p:cNvPicPr>
            <a:picLocks noChangeAspect="1" noChangeArrowheads="1"/>
          </p:cNvPicPr>
          <p:nvPr/>
        </p:nvPicPr>
        <p:blipFill>
          <a:blip r:embed="rId2" cstate="print"/>
          <a:srcRect/>
          <a:stretch>
            <a:fillRect/>
          </a:stretch>
        </p:blipFill>
        <p:spPr bwMode="auto">
          <a:xfrm>
            <a:off x="3924300" y="549275"/>
            <a:ext cx="1008063" cy="10795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chemeClr val="accent1">
              <a:lumMod val="20000"/>
              <a:lumOff val="80000"/>
            </a:schemeClr>
          </a:solidFill>
        </p:spPr>
        <p:txBody>
          <a:bodyPr vert="horz" lIns="91440" tIns="45720" rIns="91440" bIns="45720" rtlCol="1" anchor="ctr">
            <a:normAutofit/>
          </a:bodyPr>
          <a:lstStyle/>
          <a:p>
            <a:pPr algn="r" rtl="0">
              <a:defRPr/>
            </a:pPr>
            <a:r>
              <a:rPr lang="ar-EG" sz="2400" b="1" dirty="0" smtClean="0">
                <a:latin typeface="Simplified Arabic" pitchFamily="18" charset="-78"/>
                <a:cs typeface="Simplified Arabic" pitchFamily="18" charset="-78"/>
              </a:rPr>
              <a:t>نظام المراقبة الاحصائي الوطني</a:t>
            </a:r>
            <a:endParaRPr lang="ar-SA" sz="2400" b="1" dirty="0">
              <a:latin typeface="Simplified Arabic" pitchFamily="18" charset="-78"/>
              <a:cs typeface="Simplified Arabic" pitchFamily="18" charset="-78"/>
            </a:endParaRPr>
          </a:p>
        </p:txBody>
      </p:sp>
      <p:sp>
        <p:nvSpPr>
          <p:cNvPr id="3" name="Content Placeholder 2"/>
          <p:cNvSpPr>
            <a:spLocks noGrp="1"/>
          </p:cNvSpPr>
          <p:nvPr>
            <p:ph idx="1"/>
          </p:nvPr>
        </p:nvSpPr>
        <p:spPr>
          <a:xfrm>
            <a:off x="539552" y="1196753"/>
            <a:ext cx="8136904" cy="1296143"/>
          </a:xfrm>
        </p:spPr>
        <p:style>
          <a:lnRef idx="2">
            <a:schemeClr val="accent1"/>
          </a:lnRef>
          <a:fillRef idx="1">
            <a:schemeClr val="lt1"/>
          </a:fillRef>
          <a:effectRef idx="0">
            <a:schemeClr val="accent1"/>
          </a:effectRef>
          <a:fontRef idx="minor">
            <a:schemeClr val="dk1"/>
          </a:fontRef>
        </p:style>
        <p:txBody>
          <a:bodyPr vert="horz" lIns="91440" tIns="45720" rIns="91440" bIns="45720" rtlCol="1" anchor="t">
            <a:normAutofit/>
          </a:bodyPr>
          <a:lstStyle/>
          <a:p>
            <a:pPr marL="96838" indent="12700" algn="just">
              <a:spcBef>
                <a:spcPct val="0"/>
              </a:spcBef>
              <a:buNone/>
              <a:defRPr/>
            </a:pPr>
            <a:r>
              <a:rPr lang="ar-EG" sz="2400" dirty="0" smtClean="0">
                <a:latin typeface="Simplified Arabic" pitchFamily="18" charset="-78"/>
                <a:ea typeface="+mj-ea"/>
                <a:cs typeface="Simplified Arabic" pitchFamily="18" charset="-78"/>
              </a:rPr>
              <a:t>رصد وتوثيق ومتابعة واقع القضايا الاجتماعية والاقتصادية والبيئية للمجتمع الفلسطيني من خلال توفير قاعدة بيانات تفصيلية وشاملة حول مختلف القطاعات ومتاحة للاستخدام العام</a:t>
            </a:r>
            <a:r>
              <a:rPr lang="ar-SA" sz="2400" dirty="0" err="1" smtClean="0">
                <a:latin typeface="Simplified Arabic" pitchFamily="18" charset="-78"/>
                <a:ea typeface="+mj-ea"/>
                <a:cs typeface="Simplified Arabic" pitchFamily="18" charset="-78"/>
              </a:rPr>
              <a:t>.</a:t>
            </a:r>
            <a:endParaRPr lang="en-US" sz="2400" dirty="0" smtClean="0">
              <a:latin typeface="Simplified Arabic" pitchFamily="18" charset="-78"/>
              <a:ea typeface="+mj-ea"/>
              <a:cs typeface="Simplified Arabic" pitchFamily="18" charset="-78"/>
            </a:endParaRPr>
          </a:p>
        </p:txBody>
      </p:sp>
      <p:graphicFrame>
        <p:nvGraphicFramePr>
          <p:cNvPr id="4" name="Diagram 3"/>
          <p:cNvGraphicFramePr/>
          <p:nvPr/>
        </p:nvGraphicFramePr>
        <p:xfrm>
          <a:off x="179512" y="2636912"/>
          <a:ext cx="583264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Pentagon 4"/>
          <p:cNvSpPr/>
          <p:nvPr/>
        </p:nvSpPr>
        <p:spPr>
          <a:xfrm flipH="1">
            <a:off x="6156176" y="3789040"/>
            <a:ext cx="2664296" cy="936104"/>
          </a:xfrm>
          <a:prstGeom prst="homePlate">
            <a:avLst/>
          </a:prstGeom>
        </p:spPr>
        <p:style>
          <a:lnRef idx="2">
            <a:schemeClr val="accent1"/>
          </a:lnRef>
          <a:fillRef idx="1">
            <a:schemeClr val="lt1"/>
          </a:fillRef>
          <a:effectRef idx="0">
            <a:schemeClr val="accent1"/>
          </a:effectRef>
          <a:fontRef idx="minor">
            <a:schemeClr val="dk1"/>
          </a:fontRef>
        </p:style>
        <p:txBody>
          <a:bodyPr rtlCol="1" anchor="ctr"/>
          <a:lstStyle/>
          <a:p>
            <a:r>
              <a:rPr lang="ar-SA" dirty="0" smtClean="0">
                <a:solidFill>
                  <a:schemeClr val="tx1"/>
                </a:solidFill>
                <a:latin typeface="Simplified Arabic" pitchFamily="18" charset="-78"/>
                <a:cs typeface="Simplified Arabic" pitchFamily="18" charset="-78"/>
              </a:rPr>
              <a:t>اللجان المنبثقة عن الفريق الوطني للمراقبة الاحصائية </a:t>
            </a:r>
          </a:p>
        </p:txBody>
      </p:sp>
      <p:sp>
        <p:nvSpPr>
          <p:cNvPr id="6" name="Chevron 5"/>
          <p:cNvSpPr/>
          <p:nvPr/>
        </p:nvSpPr>
        <p:spPr>
          <a:xfrm flipH="1">
            <a:off x="6012160" y="3789040"/>
            <a:ext cx="504056" cy="936104"/>
          </a:xfrm>
          <a:prstGeom prst="chevron">
            <a:avLst>
              <a:gd name="adj" fmla="val 91215"/>
            </a:avLst>
          </a:prstGeom>
        </p:spPr>
        <p:style>
          <a:lnRef idx="2">
            <a:schemeClr val="accent1"/>
          </a:lnRef>
          <a:fillRef idx="1">
            <a:schemeClr val="lt1"/>
          </a:fillRef>
          <a:effectRef idx="0">
            <a:schemeClr val="accent1"/>
          </a:effectRef>
          <a:fontRef idx="minor">
            <a:schemeClr val="dk1"/>
          </a:fontRef>
        </p:style>
        <p:txBody>
          <a:bodyPr rtlCol="1" anchor="ctr"/>
          <a:lstStyle/>
          <a:p>
            <a:pPr algn="ctr"/>
            <a:endParaRPr lang="ar-SA">
              <a:solidFill>
                <a:schemeClr val="tx1"/>
              </a:solidFill>
            </a:endParaRPr>
          </a:p>
        </p:txBody>
      </p:sp>
      <p:sp>
        <p:nvSpPr>
          <p:cNvPr id="7" name="Chevron 6"/>
          <p:cNvSpPr/>
          <p:nvPr/>
        </p:nvSpPr>
        <p:spPr>
          <a:xfrm flipH="1">
            <a:off x="5868144" y="3789040"/>
            <a:ext cx="504056" cy="936104"/>
          </a:xfrm>
          <a:prstGeom prst="chevron">
            <a:avLst>
              <a:gd name="adj" fmla="val 91215"/>
            </a:avLst>
          </a:prstGeom>
        </p:spPr>
        <p:style>
          <a:lnRef idx="2">
            <a:schemeClr val="accent1"/>
          </a:lnRef>
          <a:fillRef idx="1">
            <a:schemeClr val="lt1"/>
          </a:fillRef>
          <a:effectRef idx="0">
            <a:schemeClr val="accent1"/>
          </a:effectRef>
          <a:fontRef idx="minor">
            <a:schemeClr val="dk1"/>
          </a:fontRef>
        </p:style>
        <p:txBody>
          <a:bodyPr rtlCol="1" anchor="ctr"/>
          <a:lstStyle/>
          <a:p>
            <a:pPr algn="ctr"/>
            <a:endParaRPr lang="ar-SA">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a:solidFill>
            <a:schemeClr val="accent1">
              <a:lumMod val="20000"/>
              <a:lumOff val="80000"/>
            </a:schemeClr>
          </a:solidFill>
        </p:spPr>
        <p:txBody>
          <a:bodyPr vert="horz" lIns="91440" tIns="45720" rIns="91440" bIns="45720" rtlCol="1" anchor="ctr">
            <a:normAutofit/>
          </a:bodyPr>
          <a:lstStyle/>
          <a:p>
            <a:pPr algn="r" rtl="0">
              <a:defRPr/>
            </a:pPr>
            <a:r>
              <a:rPr lang="ar-SA" sz="2400" b="1" dirty="0" smtClean="0">
                <a:latin typeface="Simplified Arabic" pitchFamily="18" charset="-78"/>
                <a:cs typeface="Simplified Arabic" pitchFamily="18" charset="-78"/>
              </a:rPr>
              <a:t>مؤشرات </a:t>
            </a:r>
            <a:r>
              <a:rPr lang="ar-EG" sz="2400" b="1" dirty="0" smtClean="0">
                <a:latin typeface="Simplified Arabic" pitchFamily="18" charset="-78"/>
                <a:cs typeface="Simplified Arabic" pitchFamily="18" charset="-78"/>
              </a:rPr>
              <a:t>نظام المراقبة الاحصائي الوطني</a:t>
            </a:r>
            <a:endParaRPr lang="ar-SA" sz="2400" b="1" dirty="0" smtClean="0">
              <a:latin typeface="Simplified Arabic" pitchFamily="18" charset="-78"/>
              <a:cs typeface="Simplified Arabic" pitchFamily="18" charset="-78"/>
            </a:endParaRPr>
          </a:p>
        </p:txBody>
      </p:sp>
      <p:sp>
        <p:nvSpPr>
          <p:cNvPr id="3" name="Content Placeholder 2"/>
          <p:cNvSpPr>
            <a:spLocks noGrp="1"/>
          </p:cNvSpPr>
          <p:nvPr>
            <p:ph idx="1"/>
          </p:nvPr>
        </p:nvSpPr>
        <p:spPr>
          <a:xfrm>
            <a:off x="539552" y="2276872"/>
            <a:ext cx="5760640" cy="1224136"/>
          </a:xfrm>
        </p:spPr>
        <p:style>
          <a:lnRef idx="2">
            <a:schemeClr val="accent1"/>
          </a:lnRef>
          <a:fillRef idx="1">
            <a:schemeClr val="lt1"/>
          </a:fillRef>
          <a:effectRef idx="0">
            <a:schemeClr val="accent1"/>
          </a:effectRef>
          <a:fontRef idx="minor">
            <a:schemeClr val="dk1"/>
          </a:fontRef>
        </p:style>
        <p:txBody>
          <a:bodyPr vert="horz" lIns="91440" tIns="45720" rIns="91440" bIns="45720" rtlCol="1" anchor="ctr">
            <a:normAutofit fontScale="92500" lnSpcReduction="20000"/>
          </a:bodyPr>
          <a:lstStyle/>
          <a:p>
            <a:pPr marL="1588" indent="12700">
              <a:buNone/>
            </a:pPr>
            <a:r>
              <a:rPr lang="ar-SA" dirty="0" smtClean="0">
                <a:solidFill>
                  <a:schemeClr val="dk1"/>
                </a:solidFill>
              </a:rPr>
              <a:t>السكان، والعمل، والتعليم، والثقافة، والاقتصاد، والحكم، والانتهاكات الاسرائيلية وغيرها من القطاعات</a:t>
            </a:r>
          </a:p>
        </p:txBody>
      </p:sp>
      <p:sp>
        <p:nvSpPr>
          <p:cNvPr id="4" name="Content Placeholder 2"/>
          <p:cNvSpPr txBox="1">
            <a:spLocks/>
          </p:cNvSpPr>
          <p:nvPr/>
        </p:nvSpPr>
        <p:spPr>
          <a:xfrm>
            <a:off x="-4933056" y="1124744"/>
            <a:ext cx="8229600" cy="2592288"/>
          </a:xfrm>
          <a:prstGeom prst="rect">
            <a:avLst/>
          </a:prstGeom>
        </p:spPr>
        <p:txBody>
          <a:bodyPr vert="horz" lIns="91440" tIns="45720" rIns="91440" bIns="45720" rtlCol="1">
            <a:norm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ar-SA"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2"/>
          <p:cNvSpPr txBox="1">
            <a:spLocks/>
          </p:cNvSpPr>
          <p:nvPr/>
        </p:nvSpPr>
        <p:spPr>
          <a:xfrm>
            <a:off x="467544" y="1124744"/>
            <a:ext cx="8229600" cy="64807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1">
            <a:normAutofit/>
          </a:bodyPr>
          <a:lstStyle/>
          <a:p>
            <a:pPr marL="1588" lvl="0" indent="12700">
              <a:spcBef>
                <a:spcPct val="20000"/>
              </a:spcBef>
            </a:pPr>
            <a:r>
              <a:rPr lang="ar-SA" sz="3200" dirty="0" smtClean="0"/>
              <a:t>شمل النظام في مرحلته الأولى </a:t>
            </a:r>
            <a:r>
              <a:rPr lang="ar-SA" sz="3200" dirty="0" smtClean="0">
                <a:solidFill>
                  <a:srgbClr val="FF0000"/>
                </a:solidFill>
              </a:rPr>
              <a:t>138</a:t>
            </a:r>
            <a:r>
              <a:rPr lang="ar-SA" sz="3200" dirty="0" smtClean="0"/>
              <a:t> مؤشر </a:t>
            </a:r>
            <a:endParaRPr kumimoji="0" lang="ar-SA"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Content Placeholder 2"/>
          <p:cNvSpPr txBox="1">
            <a:spLocks/>
          </p:cNvSpPr>
          <p:nvPr/>
        </p:nvSpPr>
        <p:spPr>
          <a:xfrm>
            <a:off x="467544" y="4221088"/>
            <a:ext cx="8229600" cy="64807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1">
            <a:normAutofit/>
          </a:bodyPr>
          <a:lstStyle/>
          <a:p>
            <a:pPr marL="1588" lvl="0" indent="12700">
              <a:spcBef>
                <a:spcPct val="20000"/>
              </a:spcBef>
            </a:pPr>
            <a:r>
              <a:rPr lang="ar-SA" sz="3200" dirty="0" smtClean="0"/>
              <a:t>أما في مرحلته الحالية يحتوي النظام على </a:t>
            </a:r>
            <a:r>
              <a:rPr lang="ar-SA" sz="3200" dirty="0" smtClean="0">
                <a:solidFill>
                  <a:srgbClr val="FF0000"/>
                </a:solidFill>
              </a:rPr>
              <a:t>150</a:t>
            </a:r>
            <a:r>
              <a:rPr lang="ar-SA" sz="3200" dirty="0" smtClean="0"/>
              <a:t> مؤشر </a:t>
            </a:r>
            <a:endParaRPr kumimoji="0" lang="ar-SA"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Content Placeholder 2"/>
          <p:cNvSpPr txBox="1">
            <a:spLocks/>
          </p:cNvSpPr>
          <p:nvPr/>
        </p:nvSpPr>
        <p:spPr>
          <a:xfrm>
            <a:off x="7020272" y="2276872"/>
            <a:ext cx="1656184" cy="122413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1">
            <a:normAutofit/>
          </a:bodyPr>
          <a:lstStyle/>
          <a:p>
            <a:pPr marL="1588" indent="12700" algn="ctr">
              <a:spcBef>
                <a:spcPct val="20000"/>
              </a:spcBef>
            </a:pPr>
            <a:r>
              <a:rPr lang="ar-SA" sz="3200" dirty="0" smtClean="0">
                <a:solidFill>
                  <a:schemeClr val="dk1"/>
                </a:solidFill>
              </a:rPr>
              <a:t>القطاعات </a:t>
            </a:r>
          </a:p>
          <a:p>
            <a:pPr marL="1588" indent="12700" algn="ctr">
              <a:spcBef>
                <a:spcPct val="20000"/>
              </a:spcBef>
            </a:pPr>
            <a:r>
              <a:rPr lang="ar-SA" sz="3200" dirty="0" smtClean="0">
                <a:solidFill>
                  <a:schemeClr val="dk1"/>
                </a:solidFill>
              </a:rPr>
              <a:t>المؤشرات </a:t>
            </a:r>
          </a:p>
        </p:txBody>
      </p:sp>
      <p:grpSp>
        <p:nvGrpSpPr>
          <p:cNvPr id="13" name="Group 12"/>
          <p:cNvGrpSpPr/>
          <p:nvPr/>
        </p:nvGrpSpPr>
        <p:grpSpPr>
          <a:xfrm flipH="1">
            <a:off x="6372200" y="2636912"/>
            <a:ext cx="504056" cy="576064"/>
            <a:chOff x="6444208" y="2780928"/>
            <a:chExt cx="504056" cy="576064"/>
          </a:xfrm>
        </p:grpSpPr>
        <p:sp>
          <p:nvSpPr>
            <p:cNvPr id="11" name="Chevron 10"/>
            <p:cNvSpPr/>
            <p:nvPr/>
          </p:nvSpPr>
          <p:spPr>
            <a:xfrm>
              <a:off x="6660232" y="2780928"/>
              <a:ext cx="288032" cy="57606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2" name="Chevron 11"/>
            <p:cNvSpPr/>
            <p:nvPr/>
          </p:nvSpPr>
          <p:spPr>
            <a:xfrm>
              <a:off x="6444208" y="2780928"/>
              <a:ext cx="288032" cy="576064"/>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1">
              <a:lumMod val="20000"/>
              <a:lumOff val="80000"/>
            </a:schemeClr>
          </a:solidFill>
        </p:spPr>
        <p:txBody>
          <a:bodyPr vert="horz" lIns="91440" tIns="45720" rIns="91440" bIns="45720" rtlCol="1" anchor="ctr">
            <a:normAutofit/>
          </a:bodyPr>
          <a:lstStyle/>
          <a:p>
            <a:pPr algn="r" rtl="0">
              <a:defRPr/>
            </a:pPr>
            <a:r>
              <a:rPr lang="ar-SA" sz="2400" b="1" dirty="0" smtClean="0">
                <a:latin typeface="Simplified Arabic" pitchFamily="18" charset="-78"/>
                <a:cs typeface="Simplified Arabic" pitchFamily="18" charset="-78"/>
              </a:rPr>
              <a:t>مؤشرات موضوع الحكم والأمن والعدالة</a:t>
            </a:r>
          </a:p>
        </p:txBody>
      </p:sp>
      <p:sp>
        <p:nvSpPr>
          <p:cNvPr id="5" name="Content Placeholder 4"/>
          <p:cNvSpPr>
            <a:spLocks noGrp="1"/>
          </p:cNvSpPr>
          <p:nvPr>
            <p:ph idx="1"/>
          </p:nvPr>
        </p:nvSpPr>
        <p:spPr>
          <a:xfrm>
            <a:off x="457200" y="1600201"/>
            <a:ext cx="8229600" cy="3845024"/>
          </a:xfrm>
        </p:spPr>
        <p:style>
          <a:lnRef idx="2">
            <a:schemeClr val="accent1"/>
          </a:lnRef>
          <a:fillRef idx="1">
            <a:schemeClr val="lt1"/>
          </a:fillRef>
          <a:effectRef idx="0">
            <a:schemeClr val="accent1"/>
          </a:effectRef>
          <a:fontRef idx="minor">
            <a:schemeClr val="dk1"/>
          </a:fontRef>
        </p:style>
        <p:txBody>
          <a:bodyPr/>
          <a:lstStyle/>
          <a:p>
            <a:r>
              <a:rPr lang="ar-SA" dirty="0" smtClean="0">
                <a:latin typeface="Simplified Arabic" pitchFamily="18" charset="-78"/>
                <a:cs typeface="Simplified Arabic" pitchFamily="18" charset="-78"/>
              </a:rPr>
              <a:t>عدد القضاة لكل 000 100 الف من السكان</a:t>
            </a:r>
          </a:p>
          <a:p>
            <a:r>
              <a:rPr lang="ar-SA" dirty="0" smtClean="0">
                <a:latin typeface="Simplified Arabic" pitchFamily="18" charset="-78"/>
                <a:cs typeface="Simplified Arabic" pitchFamily="18" charset="-78"/>
              </a:rPr>
              <a:t>عدد المحاكم</a:t>
            </a:r>
          </a:p>
          <a:p>
            <a:r>
              <a:rPr lang="ar-SA" dirty="0" smtClean="0">
                <a:latin typeface="Simplified Arabic" pitchFamily="18" charset="-78"/>
                <a:cs typeface="Simplified Arabic" pitchFamily="18" charset="-78"/>
              </a:rPr>
              <a:t>عدد قضايا المحاكم في فلسطين</a:t>
            </a:r>
          </a:p>
          <a:p>
            <a:r>
              <a:rPr lang="ar-SA" dirty="0" smtClean="0">
                <a:latin typeface="Simplified Arabic" pitchFamily="18" charset="-78"/>
                <a:cs typeface="Simplified Arabic" pitchFamily="18" charset="-78"/>
              </a:rPr>
              <a:t>تنفيذات القضايا المفصولة حسب النيابة</a:t>
            </a:r>
          </a:p>
          <a:p>
            <a:r>
              <a:rPr lang="ar-SA" dirty="0" smtClean="0">
                <a:latin typeface="Simplified Arabic" pitchFamily="18" charset="-78"/>
                <a:cs typeface="Simplified Arabic" pitchFamily="18" charset="-78"/>
              </a:rPr>
              <a:t>معدل الجريمة لكل 1000 من السكان</a:t>
            </a:r>
          </a:p>
          <a:p>
            <a:r>
              <a:rPr lang="ar-SA" dirty="0" smtClean="0">
                <a:latin typeface="Simplified Arabic" pitchFamily="18" charset="-78"/>
                <a:cs typeface="Simplified Arabic" pitchFamily="18" charset="-78"/>
              </a:rPr>
              <a:t>عدد أفراد الشرطة </a:t>
            </a:r>
            <a:endParaRPr lang="ar-SA" dirty="0">
              <a:latin typeface="Simplified Arabic" pitchFamily="18" charset="-78"/>
              <a:cs typeface="Simplified Arabic"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457200" y="274638"/>
            <a:ext cx="8229600" cy="634082"/>
          </a:xfrm>
          <a:prstGeom prst="homePlate">
            <a:avLst/>
          </a:prstGeom>
          <a:ln/>
        </p:spPr>
        <p:style>
          <a:lnRef idx="1">
            <a:schemeClr val="accent1"/>
          </a:lnRef>
          <a:fillRef idx="2">
            <a:schemeClr val="accent1"/>
          </a:fillRef>
          <a:effectRef idx="1">
            <a:schemeClr val="accent1"/>
          </a:effectRef>
          <a:fontRef idx="minor">
            <a:schemeClr val="dk1"/>
          </a:fontRef>
        </p:style>
        <p:txBody>
          <a:bodyPr vert="horz" lIns="91440" tIns="45720" rIns="91440" bIns="45720" rtlCol="1" anchor="ctr">
            <a:noAutofit/>
          </a:bodyPr>
          <a:lstStyle/>
          <a:p>
            <a:pPr algn="r"/>
            <a:r>
              <a:rPr lang="ar-SA" sz="3200" b="1" dirty="0">
                <a:latin typeface="Simplified Arabic" pitchFamily="18" charset="-78"/>
                <a:cs typeface="Simplified Arabic" pitchFamily="18" charset="-78"/>
              </a:rPr>
              <a:t>المؤشرات التي مصدرها المسوح </a:t>
            </a:r>
          </a:p>
        </p:txBody>
      </p:sp>
      <p:sp>
        <p:nvSpPr>
          <p:cNvPr id="3" name="Content Placeholder 2"/>
          <p:cNvSpPr>
            <a:spLocks noGrp="1"/>
          </p:cNvSpPr>
          <p:nvPr>
            <p:ph idx="1"/>
          </p:nvPr>
        </p:nvSpPr>
        <p:spPr>
          <a:xfrm>
            <a:off x="467544" y="1268760"/>
            <a:ext cx="8229600" cy="1656184"/>
          </a:xfrm>
          <a:solidFill>
            <a:schemeClr val="accent1">
              <a:lumMod val="20000"/>
              <a:lumOff val="80000"/>
            </a:schemeClr>
          </a:solidFill>
        </p:spPr>
        <p:txBody>
          <a:bodyPr vert="horz" lIns="91440" tIns="45720" rIns="91440" bIns="45720" rtlCol="1" anchor="ctr">
            <a:noAutofit/>
          </a:bodyPr>
          <a:lstStyle/>
          <a:p>
            <a:pPr>
              <a:spcBef>
                <a:spcPct val="0"/>
              </a:spcBef>
              <a:buNone/>
            </a:pPr>
            <a:r>
              <a:rPr lang="ar-EG" sz="2800" b="1" dirty="0">
                <a:latin typeface="Simplified Arabic" pitchFamily="18" charset="-78"/>
                <a:ea typeface="+mj-ea"/>
                <a:cs typeface="Simplified Arabic" pitchFamily="18" charset="-78"/>
              </a:rPr>
              <a:t>المؤشر 16.3.1</a:t>
            </a:r>
            <a:r>
              <a:rPr lang="ar-SA" sz="2800" b="1" dirty="0">
                <a:latin typeface="Simplified Arabic" pitchFamily="18" charset="-78"/>
                <a:ea typeface="+mj-ea"/>
                <a:cs typeface="Simplified Arabic" pitchFamily="18" charset="-78"/>
              </a:rPr>
              <a:t>: نسبة ضحايا العنف خلال </a:t>
            </a:r>
            <a:r>
              <a:rPr lang="ar-SA" sz="2800" b="1" dirty="0" err="1">
                <a:latin typeface="Simplified Arabic" pitchFamily="18" charset="-78"/>
                <a:ea typeface="+mj-ea"/>
                <a:cs typeface="Simplified Arabic" pitchFamily="18" charset="-78"/>
              </a:rPr>
              <a:t>الاثني</a:t>
            </a:r>
            <a:r>
              <a:rPr lang="ar-SA" sz="2800" b="1" dirty="0">
                <a:latin typeface="Simplified Arabic" pitchFamily="18" charset="-78"/>
                <a:ea typeface="+mj-ea"/>
                <a:cs typeface="Simplified Arabic" pitchFamily="18" charset="-78"/>
              </a:rPr>
              <a:t> عشر شهراً السابقة الذين أبلغوا عما تعرضوا له من إيذاء إلى السلطات المختصة أو غيرها من آليات تسوية النـزاعات المعترف </a:t>
            </a:r>
            <a:r>
              <a:rPr lang="ar-SA" sz="2800" b="1" dirty="0" err="1">
                <a:latin typeface="Simplified Arabic" pitchFamily="18" charset="-78"/>
                <a:ea typeface="+mj-ea"/>
                <a:cs typeface="Simplified Arabic" pitchFamily="18" charset="-78"/>
              </a:rPr>
              <a:t>بها</a:t>
            </a:r>
            <a:r>
              <a:rPr lang="ar-SA" sz="2800" b="1" dirty="0">
                <a:latin typeface="Simplified Arabic" pitchFamily="18" charset="-78"/>
                <a:ea typeface="+mj-ea"/>
                <a:cs typeface="Simplified Arabic" pitchFamily="18" charset="-78"/>
              </a:rPr>
              <a:t> رسميا.</a:t>
            </a:r>
          </a:p>
        </p:txBody>
      </p:sp>
      <p:graphicFrame>
        <p:nvGraphicFramePr>
          <p:cNvPr id="5" name="Diagram 4"/>
          <p:cNvGraphicFramePr/>
          <p:nvPr>
            <p:extLst>
              <p:ext uri="{D42A27DB-BD31-4B8C-83A1-F6EECF244321}">
                <p14:modId xmlns:p14="http://schemas.microsoft.com/office/powerpoint/2010/main" xmlns="" val="2204709800"/>
              </p:ext>
            </p:extLst>
          </p:nvPr>
        </p:nvGraphicFramePr>
        <p:xfrm>
          <a:off x="1835696" y="3284984"/>
          <a:ext cx="5136232" cy="31362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A_SDG%20goals_icons-individual-rgb-16.png"/>
          <p:cNvPicPr>
            <a:picLocks noChangeAspect="1"/>
          </p:cNvPicPr>
          <p:nvPr/>
        </p:nvPicPr>
        <p:blipFill>
          <a:blip r:embed="rId8" cstate="print"/>
          <a:stretch>
            <a:fillRect/>
          </a:stretch>
        </p:blipFill>
        <p:spPr>
          <a:xfrm>
            <a:off x="467544" y="260648"/>
            <a:ext cx="648072" cy="6480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vert="horz" lIns="91440" tIns="45720" rIns="91440" bIns="45720" rtlCol="1" anchor="ctr">
            <a:noAutofit/>
          </a:bodyPr>
          <a:lstStyle/>
          <a:p>
            <a:pPr marL="342900" indent="-342900" algn="r">
              <a:buFont typeface="Arial" pitchFamily="34" charset="0"/>
            </a:pPr>
            <a:r>
              <a:rPr lang="ar-SA" sz="2800" b="1" dirty="0">
                <a:latin typeface="Simplified Arabic" pitchFamily="18" charset="-78"/>
                <a:cs typeface="Simplified Arabic" pitchFamily="18" charset="-78"/>
              </a:rPr>
              <a:t> </a:t>
            </a:r>
            <a:r>
              <a:rPr lang="ar-SA" sz="2800" b="1" dirty="0" smtClean="0">
                <a:latin typeface="Simplified Arabic" pitchFamily="18" charset="-78"/>
                <a:cs typeface="Simplified Arabic" pitchFamily="18" charset="-78"/>
              </a:rPr>
              <a:t>  </a:t>
            </a:r>
            <a:r>
              <a:rPr lang="ar-EG" sz="2800" b="1" dirty="0" smtClean="0">
                <a:latin typeface="Simplified Arabic" pitchFamily="18" charset="-78"/>
                <a:cs typeface="Simplified Arabic" pitchFamily="18" charset="-78"/>
              </a:rPr>
              <a:t>المؤشر </a:t>
            </a:r>
            <a:r>
              <a:rPr lang="ar-EG" sz="2800" b="1" dirty="0">
                <a:latin typeface="Simplified Arabic" pitchFamily="18" charset="-78"/>
                <a:cs typeface="Simplified Arabic" pitchFamily="18" charset="-78"/>
              </a:rPr>
              <a:t>16.6.2: نسبة السكان الراضين عن تجربتهم الأخيرة </a:t>
            </a:r>
            <a:r>
              <a:rPr lang="ar-EG" sz="2800" b="1" dirty="0" smtClean="0">
                <a:latin typeface="Simplified Arabic" pitchFamily="18" charset="-78"/>
                <a:cs typeface="Simplified Arabic" pitchFamily="18" charset="-78"/>
              </a:rPr>
              <a:t>في</a:t>
            </a:r>
            <a:r>
              <a:rPr lang="ar-SA" sz="2800" b="1" dirty="0" smtClean="0">
                <a:latin typeface="Simplified Arabic" pitchFamily="18" charset="-78"/>
                <a:cs typeface="Simplified Arabic" pitchFamily="18" charset="-78"/>
              </a:rPr>
              <a:t> استخدام </a:t>
            </a:r>
            <a:r>
              <a:rPr lang="ar-EG" sz="2800" b="1" dirty="0" smtClean="0">
                <a:latin typeface="Simplified Arabic" pitchFamily="18" charset="-78"/>
                <a:cs typeface="Simplified Arabic" pitchFamily="18" charset="-78"/>
              </a:rPr>
              <a:t>الخدمات </a:t>
            </a:r>
            <a:r>
              <a:rPr lang="ar-EG" sz="2800" b="1" dirty="0">
                <a:latin typeface="Simplified Arabic" pitchFamily="18" charset="-78"/>
                <a:cs typeface="Simplified Arabic" pitchFamily="18" charset="-78"/>
              </a:rPr>
              <a:t>العامة</a:t>
            </a:r>
            <a:r>
              <a:rPr lang="ar-EG" sz="2800" b="1" dirty="0" smtClean="0">
                <a:latin typeface="Simplified Arabic" pitchFamily="18" charset="-78"/>
                <a:cs typeface="Simplified Arabic" pitchFamily="18" charset="-78"/>
              </a:rPr>
              <a:t>.</a:t>
            </a:r>
            <a:endParaRPr lang="ar-SA" sz="2800" b="1" dirty="0">
              <a:latin typeface="Simplified Arabic" pitchFamily="18" charset="-78"/>
              <a:cs typeface="Simplified Arabic" pitchFamily="18" charset="-78"/>
            </a:endParaRPr>
          </a:p>
        </p:txBody>
      </p:sp>
      <p:graphicFrame>
        <p:nvGraphicFramePr>
          <p:cNvPr id="5" name="Diagram 4"/>
          <p:cNvGraphicFramePr/>
          <p:nvPr>
            <p:extLst>
              <p:ext uri="{D42A27DB-BD31-4B8C-83A1-F6EECF244321}">
                <p14:modId xmlns:p14="http://schemas.microsoft.com/office/powerpoint/2010/main" xmlns="" val="322248068"/>
              </p:ext>
            </p:extLst>
          </p:nvPr>
        </p:nvGraphicFramePr>
        <p:xfrm>
          <a:off x="395536" y="1628800"/>
          <a:ext cx="8352928"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vert="horz" lIns="91440" tIns="45720" rIns="91440" bIns="45720" rtlCol="1" anchor="ctr">
            <a:noAutofit/>
          </a:bodyPr>
          <a:lstStyle/>
          <a:p>
            <a:pPr marL="342900" indent="-342900" algn="r">
              <a:buFont typeface="Arial" pitchFamily="34" charset="0"/>
            </a:pPr>
            <a:r>
              <a:rPr lang="ar-EG" sz="2800" b="1" dirty="0">
                <a:latin typeface="Simplified Arabic" pitchFamily="18" charset="-78"/>
                <a:cs typeface="Simplified Arabic" pitchFamily="18" charset="-78"/>
              </a:rPr>
              <a:t>المؤشر 16.1.4: نسبة السكان الذين يشعرون بالأمان عند تجوالهم على الأقدام بمفردهم في أنحاء المنطقة التي يعيشون فيها.</a:t>
            </a:r>
            <a:endParaRPr lang="ar-SA" sz="2800" b="1" dirty="0">
              <a:latin typeface="Simplified Arabic" pitchFamily="18" charset="-78"/>
              <a:cs typeface="Simplified Arabic" pitchFamily="18" charset="-78"/>
            </a:endParaRPr>
          </a:p>
        </p:txBody>
      </p:sp>
      <p:graphicFrame>
        <p:nvGraphicFramePr>
          <p:cNvPr id="8" name="Diagram 7"/>
          <p:cNvGraphicFramePr/>
          <p:nvPr>
            <p:extLst>
              <p:ext uri="{D42A27DB-BD31-4B8C-83A1-F6EECF244321}">
                <p14:modId xmlns:p14="http://schemas.microsoft.com/office/powerpoint/2010/main" xmlns="" val="3180278393"/>
              </p:ext>
            </p:extLst>
          </p:nvPr>
        </p:nvGraphicFramePr>
        <p:xfrm>
          <a:off x="323528" y="1844824"/>
          <a:ext cx="8448600" cy="1368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p:cNvGraphicFramePr/>
          <p:nvPr>
            <p:extLst>
              <p:ext uri="{D42A27DB-BD31-4B8C-83A1-F6EECF244321}">
                <p14:modId xmlns:p14="http://schemas.microsoft.com/office/powerpoint/2010/main" xmlns="" val="3251563631"/>
              </p:ext>
            </p:extLst>
          </p:nvPr>
        </p:nvGraphicFramePr>
        <p:xfrm>
          <a:off x="251520" y="3501008"/>
          <a:ext cx="8448600" cy="136815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0" name="Diagram 9"/>
          <p:cNvGraphicFramePr/>
          <p:nvPr>
            <p:extLst>
              <p:ext uri="{D42A27DB-BD31-4B8C-83A1-F6EECF244321}">
                <p14:modId xmlns:p14="http://schemas.microsoft.com/office/powerpoint/2010/main" xmlns="" val="3725189936"/>
              </p:ext>
            </p:extLst>
          </p:nvPr>
        </p:nvGraphicFramePr>
        <p:xfrm>
          <a:off x="251520" y="5157192"/>
          <a:ext cx="8448600" cy="136815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46348"/>
            <a:ext cx="8517632" cy="1210444"/>
          </a:xfrm>
          <a:solidFill>
            <a:schemeClr val="accent1">
              <a:lumMod val="20000"/>
              <a:lumOff val="80000"/>
            </a:schemeClr>
          </a:solidFill>
          <a:ln w="28575">
            <a:solidFill>
              <a:schemeClr val="accent1"/>
            </a:solidFill>
          </a:ln>
        </p:spPr>
        <p:txBody>
          <a:bodyPr vert="horz" lIns="91440" tIns="45720" rIns="91440" bIns="45720" rtlCol="1" anchor="ctr">
            <a:noAutofit/>
          </a:bodyPr>
          <a:lstStyle/>
          <a:p>
            <a:pPr algn="just">
              <a:spcBef>
                <a:spcPct val="0"/>
              </a:spcBef>
              <a:buNone/>
            </a:pPr>
            <a:r>
              <a:rPr lang="ar-EG" sz="2400" dirty="0">
                <a:latin typeface="Simplified Arabic" pitchFamily="18" charset="-78"/>
                <a:ea typeface="+mj-ea"/>
                <a:cs typeface="Simplified Arabic" pitchFamily="18" charset="-78"/>
              </a:rPr>
              <a:t>المؤشر 16.5.1:  نسبة الأشخاص الذين اتصلوا مرة واحدة على </a:t>
            </a:r>
            <a:r>
              <a:rPr lang="ar-EG" sz="2400" dirty="0" smtClean="0">
                <a:latin typeface="Simplified Arabic" pitchFamily="18" charset="-78"/>
                <a:ea typeface="+mj-ea"/>
                <a:cs typeface="Simplified Arabic" pitchFamily="18" charset="-78"/>
              </a:rPr>
              <a:t>الأقل</a:t>
            </a:r>
            <a:r>
              <a:rPr lang="ar-SA" sz="2400" dirty="0" smtClean="0">
                <a:latin typeface="Simplified Arabic" pitchFamily="18" charset="-78"/>
                <a:ea typeface="+mj-ea"/>
                <a:cs typeface="Simplified Arabic" pitchFamily="18" charset="-78"/>
              </a:rPr>
              <a:t> </a:t>
            </a:r>
            <a:r>
              <a:rPr lang="ar-EG" sz="2400" dirty="0" smtClean="0">
                <a:latin typeface="Simplified Arabic" pitchFamily="18" charset="-78"/>
                <a:ea typeface="+mj-ea"/>
                <a:cs typeface="Simplified Arabic" pitchFamily="18" charset="-78"/>
              </a:rPr>
              <a:t>بمسؤول </a:t>
            </a:r>
            <a:r>
              <a:rPr lang="ar-EG" sz="2400" dirty="0">
                <a:latin typeface="Simplified Arabic" pitchFamily="18" charset="-78"/>
                <a:ea typeface="+mj-ea"/>
                <a:cs typeface="Simplified Arabic" pitchFamily="18" charset="-78"/>
              </a:rPr>
              <a:t>حكومي ودفعوا رشوة لمسؤول حكومي، أو طُلب منهم أولئك المسؤولون الحكوميون دفع رشوة، خلال الاثني عشر شهراً </a:t>
            </a:r>
            <a:r>
              <a:rPr lang="ar-EG" sz="2400" dirty="0" smtClean="0">
                <a:latin typeface="Simplified Arabic" pitchFamily="18" charset="-78"/>
                <a:ea typeface="+mj-ea"/>
                <a:cs typeface="Simplified Arabic" pitchFamily="18" charset="-78"/>
              </a:rPr>
              <a:t>السابقة.</a:t>
            </a:r>
            <a:endParaRPr lang="ar-SA" sz="2400" dirty="0" smtClean="0">
              <a:latin typeface="Simplified Arabic" pitchFamily="18" charset="-78"/>
              <a:ea typeface="+mj-ea"/>
              <a:cs typeface="Simplified Arabic" pitchFamily="18" charset="-78"/>
            </a:endParaRPr>
          </a:p>
        </p:txBody>
      </p:sp>
      <p:sp>
        <p:nvSpPr>
          <p:cNvPr id="4" name="Content Placeholder 2"/>
          <p:cNvSpPr txBox="1">
            <a:spLocks/>
          </p:cNvSpPr>
          <p:nvPr/>
        </p:nvSpPr>
        <p:spPr>
          <a:xfrm>
            <a:off x="251520" y="3068960"/>
            <a:ext cx="8712968" cy="1440160"/>
          </a:xfrm>
          <a:prstGeom prst="rect">
            <a:avLst/>
          </a:prstGeom>
          <a:solidFill>
            <a:schemeClr val="accent1">
              <a:lumMod val="20000"/>
              <a:lumOff val="80000"/>
            </a:schemeClr>
          </a:solidFill>
          <a:ln w="28575">
            <a:solidFill>
              <a:schemeClr val="accent1"/>
            </a:solidFill>
          </a:ln>
        </p:spPr>
        <p:txBody>
          <a:bodyPr vert="horz" lIns="91440" tIns="45720" rIns="91440" bIns="45720" rtlCol="1" anchor="ctr">
            <a:noAutofit/>
          </a:bodyPr>
          <a:lstStyle>
            <a:defPPr>
              <a:defRPr lang="ar-SA"/>
            </a:defPPr>
            <a:lvl1pPr marL="342900" indent="-342900" algn="just">
              <a:spcBef>
                <a:spcPct val="0"/>
              </a:spcBef>
              <a:buFont typeface="Arial" pitchFamily="34" charset="0"/>
              <a:buNone/>
              <a:defRPr sz="2400">
                <a:latin typeface="Simplified Arabic" pitchFamily="18" charset="-78"/>
                <a:ea typeface="+mj-ea"/>
                <a:cs typeface="Simplified Arabic" pitchFamily="18" charset="-78"/>
              </a:defRPr>
            </a:lvl1pPr>
            <a:lvl2pPr marL="742950" indent="-285750">
              <a:spcBef>
                <a:spcPct val="20000"/>
              </a:spcBef>
              <a:buFont typeface="Arial" pitchFamily="34" charset="0"/>
              <a:buChar char="–"/>
              <a:defRPr sz="2800"/>
            </a:lvl2pPr>
            <a:lvl3pPr marL="1143000" indent="-228600">
              <a:spcBef>
                <a:spcPct val="20000"/>
              </a:spcBef>
              <a:buFont typeface="Arial" pitchFamily="34" charset="0"/>
              <a:buChar char="•"/>
              <a:defRPr sz="2400"/>
            </a:lvl3pPr>
            <a:lvl4pPr marL="1600200" indent="-228600">
              <a:spcBef>
                <a:spcPct val="20000"/>
              </a:spcBef>
              <a:buFont typeface="Arial" pitchFamily="34" charset="0"/>
              <a:buChar char="–"/>
              <a:defRPr sz="2000"/>
            </a:lvl4pPr>
            <a:lvl5pPr marL="2057400"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ar-EG" dirty="0"/>
              <a:t>المؤشر 16.ب.1: نسبة السكان الذين أبلغوا أنهم شعروا شخصيا بتعرضهم للتمييز أو المضايقة خلال الاثني عشر شهرا الماضية، استناداً إلى أساس من التمييز المحظور بموجب القانون الدولي لحقوق الإنسان.</a:t>
            </a:r>
            <a:endParaRPr lang="en-US" dirty="0"/>
          </a:p>
        </p:txBody>
      </p:sp>
      <p:sp>
        <p:nvSpPr>
          <p:cNvPr id="5" name="Content Placeholder 2"/>
          <p:cNvSpPr txBox="1">
            <a:spLocks/>
          </p:cNvSpPr>
          <p:nvPr/>
        </p:nvSpPr>
        <p:spPr>
          <a:xfrm>
            <a:off x="323528" y="1772816"/>
            <a:ext cx="8568952" cy="1080119"/>
          </a:xfrm>
          <a:prstGeom prst="rect">
            <a:avLst/>
          </a:prstGeom>
          <a:solidFill>
            <a:schemeClr val="accent1">
              <a:lumMod val="20000"/>
              <a:lumOff val="80000"/>
            </a:schemeClr>
          </a:solidFill>
          <a:ln w="28575">
            <a:solidFill>
              <a:schemeClr val="accent1"/>
            </a:solidFill>
          </a:ln>
        </p:spPr>
        <p:txBody>
          <a:bodyPr vert="horz" lIns="91440" tIns="45720" rIns="91440" bIns="45720" rtlCol="1" anchor="ctr">
            <a:noAutofit/>
          </a:bodyPr>
          <a:lstStyle>
            <a:lvl1pPr marL="342900" indent="-342900" algn="just">
              <a:spcBef>
                <a:spcPct val="0"/>
              </a:spcBef>
              <a:buFont typeface="Arial" pitchFamily="34" charset="0"/>
              <a:buNone/>
              <a:defRPr sz="2400">
                <a:latin typeface="Simplified Arabic" pitchFamily="18" charset="-78"/>
                <a:ea typeface="+mj-ea"/>
                <a:cs typeface="Simplified Arabic" pitchFamily="18" charset="-78"/>
              </a:defRPr>
            </a:lvl1pPr>
            <a:lvl2pPr marL="742950" indent="-285750">
              <a:spcBef>
                <a:spcPct val="20000"/>
              </a:spcBef>
              <a:buFont typeface="Arial" pitchFamily="34" charset="0"/>
              <a:buChar char="–"/>
              <a:defRPr sz="2800"/>
            </a:lvl2pPr>
            <a:lvl3pPr marL="1143000" indent="-228600">
              <a:spcBef>
                <a:spcPct val="20000"/>
              </a:spcBef>
              <a:buFont typeface="Arial" pitchFamily="34" charset="0"/>
              <a:buChar char="•"/>
              <a:defRPr sz="2400"/>
            </a:lvl3pPr>
            <a:lvl4pPr marL="1600200" indent="-228600">
              <a:spcBef>
                <a:spcPct val="20000"/>
              </a:spcBef>
              <a:buFont typeface="Arial" pitchFamily="34" charset="0"/>
              <a:buChar char="–"/>
              <a:defRPr sz="2000"/>
            </a:lvl4pPr>
            <a:lvl5pPr marL="2057400"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ar-EG" dirty="0"/>
              <a:t>المؤشر 16.7.2: نسبة السكان الذين يعتقدون أن صنع القرار عملية شاملة للجميع وملبية للاحتياجات، بحسب الجنس والعمر والإعاقة والفئة السكانية.</a:t>
            </a:r>
            <a:endParaRPr lang="en-US" dirty="0"/>
          </a:p>
        </p:txBody>
      </p:sp>
      <p:graphicFrame>
        <p:nvGraphicFramePr>
          <p:cNvPr id="6" name="Diagram 5"/>
          <p:cNvGraphicFramePr/>
          <p:nvPr>
            <p:extLst>
              <p:ext uri="{D42A27DB-BD31-4B8C-83A1-F6EECF244321}">
                <p14:modId xmlns:p14="http://schemas.microsoft.com/office/powerpoint/2010/main" xmlns="" val="270421422"/>
              </p:ext>
            </p:extLst>
          </p:nvPr>
        </p:nvGraphicFramePr>
        <p:xfrm>
          <a:off x="323528" y="5013176"/>
          <a:ext cx="8448600" cy="1368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circle(in)">
                                      <p:cBhvr>
                                        <p:cTn id="2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animBg="1"/>
      <p:bldGraphic spid="6"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124742"/>
          <a:ext cx="8147248" cy="4608514"/>
        </p:xfrm>
        <a:graphic>
          <a:graphicData uri="http://schemas.openxmlformats.org/drawingml/2006/table">
            <a:tbl>
              <a:tblPr rtl="1" firstRow="1" bandRow="1">
                <a:tableStyleId>{5C22544A-7EE6-4342-B048-85BDC9FD1C3A}</a:tableStyleId>
              </a:tblPr>
              <a:tblGrid>
                <a:gridCol w="1343617"/>
                <a:gridCol w="4087882"/>
                <a:gridCol w="2715749"/>
              </a:tblGrid>
              <a:tr h="455239">
                <a:tc>
                  <a:txBody>
                    <a:bodyPr/>
                    <a:lstStyle/>
                    <a:p>
                      <a:pPr algn="ctr" rtl="1"/>
                      <a:r>
                        <a:rPr lang="ar-SA" dirty="0" smtClean="0"/>
                        <a:t>رقم المؤشر</a:t>
                      </a:r>
                      <a:endParaRPr lang="ar-SA" dirty="0"/>
                    </a:p>
                  </a:txBody>
                  <a:tcPr/>
                </a:tc>
                <a:tc>
                  <a:txBody>
                    <a:bodyPr/>
                    <a:lstStyle/>
                    <a:p>
                      <a:pPr algn="ctr" rtl="1"/>
                      <a:r>
                        <a:rPr lang="ar-SA" dirty="0" smtClean="0"/>
                        <a:t>المؤشر</a:t>
                      </a:r>
                      <a:endParaRPr lang="ar-SA" dirty="0"/>
                    </a:p>
                  </a:txBody>
                  <a:tcPr/>
                </a:tc>
                <a:tc>
                  <a:txBody>
                    <a:bodyPr/>
                    <a:lstStyle/>
                    <a:p>
                      <a:pPr algn="ctr" rtl="1"/>
                      <a:r>
                        <a:rPr lang="ar-SA" dirty="0" smtClean="0"/>
                        <a:t>المصدر </a:t>
                      </a:r>
                      <a:endParaRPr lang="ar-SA" dirty="0"/>
                    </a:p>
                  </a:txBody>
                  <a:tcPr/>
                </a:tc>
              </a:tr>
              <a:tr h="785755">
                <a:tc>
                  <a:txBody>
                    <a:bodyPr/>
                    <a:lstStyle/>
                    <a:p>
                      <a:pPr algn="ctr" rtl="1"/>
                      <a:r>
                        <a:rPr lang="ar-SA" dirty="0" smtClean="0"/>
                        <a:t>16.1.1</a:t>
                      </a:r>
                      <a:endParaRPr lang="ar-SA"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800" dirty="0" smtClean="0"/>
                        <a:t>عدد ضحايا القتل العمد لكل 000 100 نسمة، بحسب العمر ونوع الجنس.</a:t>
                      </a:r>
                      <a:endParaRPr lang="en-US" sz="1800" b="0" kern="1200" dirty="0" smtClean="0">
                        <a:solidFill>
                          <a:sysClr val="windowText" lastClr="000000"/>
                        </a:solidFill>
                        <a:latin typeface="Simplified Arabic" pitchFamily="18" charset="-78"/>
                        <a:cs typeface="Simplified Arabic" pitchFamily="18" charset="-78"/>
                      </a:endParaRPr>
                    </a:p>
                  </a:txBody>
                  <a:tcPr/>
                </a:tc>
                <a:tc>
                  <a:txBody>
                    <a:bodyPr/>
                    <a:lstStyle/>
                    <a:p>
                      <a:pPr algn="ctr" rtl="1"/>
                      <a:r>
                        <a:rPr lang="ar-SA" dirty="0" smtClean="0"/>
                        <a:t>الشرطة المدنية الفلسطينية</a:t>
                      </a:r>
                      <a:endParaRPr lang="ar-SA" dirty="0"/>
                    </a:p>
                  </a:txBody>
                  <a:tcPr/>
                </a:tc>
              </a:tr>
              <a:tr h="785755">
                <a:tc>
                  <a:txBody>
                    <a:bodyPr/>
                    <a:lstStyle/>
                    <a:p>
                      <a:pPr algn="ctr" rtl="1"/>
                      <a:r>
                        <a:rPr lang="ar-SA" dirty="0" smtClean="0"/>
                        <a:t>16.3.2</a:t>
                      </a:r>
                      <a:endParaRPr lang="ar-SA"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800" kern="1200" dirty="0" smtClean="0"/>
                        <a:t>المحتجزون غير المحكوم عليهم كنسبة من مجموع السجناء</a:t>
                      </a:r>
                      <a:endParaRPr lang="en-US" sz="1800" b="0" kern="1200" dirty="0" smtClean="0">
                        <a:solidFill>
                          <a:sysClr val="windowText" lastClr="000000"/>
                        </a:solidFill>
                        <a:latin typeface="Simplified Arabic" pitchFamily="18" charset="-78"/>
                        <a:cs typeface="Simplified Arabic" pitchFamily="18"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dirty="0" smtClean="0"/>
                        <a:t>الشرطة المدنية الفلسطينية</a:t>
                      </a:r>
                    </a:p>
                    <a:p>
                      <a:pPr algn="ctr" rtl="1"/>
                      <a:endParaRPr lang="ar-SA" dirty="0"/>
                    </a:p>
                  </a:txBody>
                  <a:tcPr/>
                </a:tc>
              </a:tr>
              <a:tr h="785755">
                <a:tc>
                  <a:txBody>
                    <a:bodyPr/>
                    <a:lstStyle/>
                    <a:p>
                      <a:pPr algn="ctr" rtl="1"/>
                      <a:r>
                        <a:rPr lang="ar-SA" dirty="0" smtClean="0"/>
                        <a:t>16.9.1</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EG" sz="1800" dirty="0" smtClean="0"/>
                        <a:t>نسبة الأطفال دون سن الخامسة الذين سُجلت ولاداتهم في قيد السجل المدني، بحسب العمر.</a:t>
                      </a:r>
                      <a:endParaRPr lang="en-US" sz="1800" dirty="0" smtClean="0">
                        <a:solidFill>
                          <a:sysClr val="windowText" lastClr="000000"/>
                        </a:solidFill>
                        <a:latin typeface="Simplified Arabic" pitchFamily="18" charset="-78"/>
                        <a:cs typeface="Simplified Arabic" pitchFamily="18" charset="-78"/>
                      </a:endParaRPr>
                    </a:p>
                  </a:txBody>
                  <a:tcPr/>
                </a:tc>
                <a:tc>
                  <a:txBody>
                    <a:bodyPr/>
                    <a:lstStyle/>
                    <a:p>
                      <a:pPr algn="ctr" rtl="1"/>
                      <a:r>
                        <a:rPr lang="ar-SA" dirty="0" smtClean="0"/>
                        <a:t>وزارة الداخلية</a:t>
                      </a:r>
                      <a:endParaRPr lang="ar-SA" dirty="0"/>
                    </a:p>
                  </a:txBody>
                  <a:tcPr/>
                </a:tc>
              </a:tr>
              <a:tr h="1796010">
                <a:tc>
                  <a:txBody>
                    <a:bodyPr/>
                    <a:lstStyle/>
                    <a:p>
                      <a:pPr algn="ctr" rtl="1"/>
                      <a:r>
                        <a:rPr lang="ar-SA" dirty="0" smtClean="0"/>
                        <a:t>16.10.1</a:t>
                      </a:r>
                      <a:endParaRPr lang="ar-SA"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800" dirty="0" smtClean="0"/>
                        <a:t>عدد ما تم التحقق منه من حالات القتل، والاختطاف، والاختفاء القسري، والاحتجاز التعسفي، والتعذيب للصحفيين والعاملين في الوسط الإعلامي المرتبطين بهم والنقابيين والمدافعين عن حقوق الإنسان خلال </a:t>
                      </a:r>
                      <a:r>
                        <a:rPr lang="ar-EG" sz="1800" dirty="0" err="1" smtClean="0"/>
                        <a:t>الاثني</a:t>
                      </a:r>
                      <a:r>
                        <a:rPr lang="ar-EG" sz="1800" dirty="0" smtClean="0"/>
                        <a:t> عشر شهرا الماضية</a:t>
                      </a:r>
                      <a:endParaRPr lang="en-US" sz="1800" dirty="0" smtClean="0">
                        <a:solidFill>
                          <a:sysClr val="windowText" lastClr="000000"/>
                        </a:solidFill>
                        <a:latin typeface="Simplified Arabic" pitchFamily="18" charset="-78"/>
                        <a:cs typeface="Simplified Arabic" pitchFamily="18" charset="-78"/>
                      </a:endParaRPr>
                    </a:p>
                  </a:txBody>
                  <a:tcPr/>
                </a:tc>
                <a:tc>
                  <a:txBody>
                    <a:bodyPr/>
                    <a:lstStyle/>
                    <a:p>
                      <a:pPr algn="ctr" rtl="1"/>
                      <a:r>
                        <a:rPr lang="ar-SA" dirty="0" smtClean="0"/>
                        <a:t>نقابة الصحفيين</a:t>
                      </a:r>
                      <a:endParaRPr lang="ar-SA" dirty="0"/>
                    </a:p>
                  </a:txBody>
                  <a:tcPr/>
                </a:tc>
              </a:tr>
            </a:tbl>
          </a:graphicData>
        </a:graphic>
      </p:graphicFrame>
      <p:sp>
        <p:nvSpPr>
          <p:cNvPr id="5" name="Title 1"/>
          <p:cNvSpPr>
            <a:spLocks noGrp="1"/>
          </p:cNvSpPr>
          <p:nvPr>
            <p:ph type="title"/>
          </p:nvPr>
        </p:nvSpPr>
        <p:spPr>
          <a:xfrm flipH="1">
            <a:off x="457200" y="274638"/>
            <a:ext cx="8229600" cy="634082"/>
          </a:xfrm>
          <a:prstGeom prst="rect">
            <a:avLst/>
          </a:prstGeom>
          <a:solidFill>
            <a:schemeClr val="accent1">
              <a:lumMod val="20000"/>
              <a:lumOff val="80000"/>
            </a:schemeClr>
          </a:solidFill>
        </p:spPr>
        <p:txBody>
          <a:bodyPr vert="horz" lIns="91440" tIns="45720" rIns="91440" bIns="45720" rtlCol="1" anchor="ctr">
            <a:noAutofit/>
          </a:bodyPr>
          <a:lstStyle/>
          <a:p>
            <a:pPr marL="342900" indent="-342900" algn="r"/>
            <a:r>
              <a:rPr lang="ar-SA" sz="2800" b="1" dirty="0">
                <a:solidFill>
                  <a:schemeClr val="tx1"/>
                </a:solidFill>
                <a:latin typeface="Simplified Arabic" pitchFamily="18" charset="-78"/>
                <a:ea typeface="+mj-ea"/>
                <a:cs typeface="Simplified Arabic" pitchFamily="18" charset="-78"/>
              </a:rPr>
              <a:t>المؤشرات التي مصدرها السجلات الإدارية</a:t>
            </a:r>
          </a:p>
        </p:txBody>
      </p:sp>
      <p:pic>
        <p:nvPicPr>
          <p:cNvPr id="6" name="Picture 5" descr="A_SDG%20goals_icons-individual-rgb-16.png"/>
          <p:cNvPicPr>
            <a:picLocks noChangeAspect="1"/>
          </p:cNvPicPr>
          <p:nvPr/>
        </p:nvPicPr>
        <p:blipFill>
          <a:blip r:embed="rId3" cstate="print"/>
          <a:stretch>
            <a:fillRect/>
          </a:stretch>
        </p:blipFill>
        <p:spPr>
          <a:xfrm>
            <a:off x="467544" y="260648"/>
            <a:ext cx="648072" cy="648072"/>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7-goals.png"/>
          <p:cNvPicPr>
            <a:picLocks noChangeAspect="1"/>
          </p:cNvPicPr>
          <p:nvPr/>
        </p:nvPicPr>
        <p:blipFill>
          <a:blip r:embed="rId2" cstate="print"/>
          <a:stretch>
            <a:fillRect/>
          </a:stretch>
        </p:blipFill>
        <p:spPr>
          <a:xfrm>
            <a:off x="1259632" y="116632"/>
            <a:ext cx="6552728" cy="6552728"/>
          </a:xfrm>
          <a:prstGeom prst="rect">
            <a:avLst/>
          </a:prstGeom>
        </p:spPr>
      </p:pic>
      <p:pic>
        <p:nvPicPr>
          <p:cNvPr id="4" name="Content Placeholder 3" descr="amarwa-revolt-qnet-31-638.jpg"/>
          <p:cNvPicPr>
            <a:picLocks noGrp="1" noChangeAspect="1"/>
          </p:cNvPicPr>
          <p:nvPr>
            <p:ph idx="1"/>
          </p:nvPr>
        </p:nvPicPr>
        <p:blipFill>
          <a:blip r:embed="rId3" cstate="print"/>
          <a:srcRect l="11504" t="31825" r="12389" b="24563"/>
          <a:stretch>
            <a:fillRect/>
          </a:stretch>
        </p:blipFill>
        <p:spPr>
          <a:xfrm>
            <a:off x="2555776" y="2276872"/>
            <a:ext cx="3888432" cy="1224136"/>
          </a:xfrm>
          <a:prstGeom prst="rect">
            <a:avLst/>
          </a:prstGeom>
          <a:ln>
            <a:noFill/>
          </a:ln>
          <a:effectLst>
            <a:softEdge rad="112500"/>
          </a:effectLst>
        </p:spPr>
      </p:pic>
      <p:pic>
        <p:nvPicPr>
          <p:cNvPr id="5" name="Picture 4" descr="A_SDG%20goals_icons-individual-rgb-16.png"/>
          <p:cNvPicPr>
            <a:picLocks noChangeAspect="1"/>
          </p:cNvPicPr>
          <p:nvPr/>
        </p:nvPicPr>
        <p:blipFill>
          <a:blip r:embed="rId4" cstate="print"/>
          <a:stretch>
            <a:fillRect/>
          </a:stretch>
        </p:blipFill>
        <p:spPr>
          <a:xfrm>
            <a:off x="3851920" y="3933056"/>
            <a:ext cx="1152128" cy="115212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352928" cy="616455"/>
          </a:xfrm>
          <a:solidFill>
            <a:schemeClr val="accent6">
              <a:lumMod val="20000"/>
              <a:lumOff val="8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algn="r" rtl="0" fontAlgn="base">
              <a:spcAft>
                <a:spcPct val="0"/>
              </a:spcAft>
              <a:defRPr/>
            </a:pPr>
            <a:r>
              <a:rPr lang="ar-SA" sz="2400" b="1" dirty="0" err="1" smtClean="0"/>
              <a:t>المقدمة....</a:t>
            </a:r>
            <a:endParaRPr lang="ar-SA" sz="2400" b="1" dirty="0" smtClean="0"/>
          </a:p>
        </p:txBody>
      </p:sp>
      <p:sp>
        <p:nvSpPr>
          <p:cNvPr id="3" name="Text Placeholder 2"/>
          <p:cNvSpPr>
            <a:spLocks noGrp="1"/>
          </p:cNvSpPr>
          <p:nvPr>
            <p:ph type="body" sz="quarter" idx="13"/>
          </p:nvPr>
        </p:nvSpPr>
        <p:spPr>
          <a:xfrm flipH="1">
            <a:off x="3419870" y="5949280"/>
            <a:ext cx="5184578" cy="504056"/>
          </a:xfrm>
          <a:prstGeom prst="homePlate">
            <a:avLst/>
          </a:prstGeom>
          <a:solidFill>
            <a:schemeClr val="bg1">
              <a:lumMod val="95000"/>
            </a:schemeClr>
          </a:solidFill>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1" anchor="ctr" anchorCtr="0" compatLnSpc="1">
            <a:prstTxWarp prst="textNoShape">
              <a:avLst/>
            </a:prstTxWarp>
            <a:noAutofit/>
          </a:bodyPr>
          <a:lstStyle/>
          <a:p>
            <a:pPr rtl="0" fontAlgn="base">
              <a:spcBef>
                <a:spcPct val="0"/>
              </a:spcBef>
              <a:spcAft>
                <a:spcPct val="0"/>
              </a:spcAft>
              <a:defRPr/>
            </a:pPr>
            <a:r>
              <a:rPr lang="ar-SA" sz="1600" b="1" dirty="0" smtClean="0">
                <a:latin typeface="Simplified Arabic" pitchFamily="18" charset="-78"/>
                <a:ea typeface="+mj-ea"/>
                <a:cs typeface="Simplified Arabic" pitchFamily="18" charset="-78"/>
              </a:rPr>
              <a:t>تلبية احتياجات المستخدمين وتحديث البيانات المتوفرة في كافة المجالات</a:t>
            </a:r>
          </a:p>
        </p:txBody>
      </p:sp>
      <p:sp>
        <p:nvSpPr>
          <p:cNvPr id="4" name="Pentagon 3"/>
          <p:cNvSpPr/>
          <p:nvPr/>
        </p:nvSpPr>
        <p:spPr>
          <a:xfrm flipH="1">
            <a:off x="323528" y="5013176"/>
            <a:ext cx="8280920" cy="720080"/>
          </a:xfrm>
          <a:prstGeom prst="homePlate">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1" anchor="ctr"/>
          <a:lstStyle/>
          <a:p>
            <a:r>
              <a:rPr lang="ar-SA" dirty="0" smtClean="0"/>
              <a:t>أولي للجهاز المركزي للإحصاء الفلسطيني مهمة مراقبة ورصد مؤشرات أهداف التنمية المستدامة في فلسطين</a:t>
            </a:r>
            <a:endParaRPr lang="ar-SA" dirty="0"/>
          </a:p>
        </p:txBody>
      </p:sp>
      <p:graphicFrame>
        <p:nvGraphicFramePr>
          <p:cNvPr id="5" name="Diagram 4"/>
          <p:cNvGraphicFramePr/>
          <p:nvPr>
            <p:extLst>
              <p:ext uri="{D42A27DB-BD31-4B8C-83A1-F6EECF244321}">
                <p14:modId xmlns="" xmlns:p14="http://schemas.microsoft.com/office/powerpoint/2010/main" val="810014565"/>
              </p:ext>
            </p:extLst>
          </p:nvPr>
        </p:nvGraphicFramePr>
        <p:xfrm>
          <a:off x="4572000" y="2060848"/>
          <a:ext cx="4104456" cy="2448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9" name="Group 8"/>
          <p:cNvGrpSpPr/>
          <p:nvPr/>
        </p:nvGrpSpPr>
        <p:grpSpPr>
          <a:xfrm>
            <a:off x="4067944" y="2852936"/>
            <a:ext cx="648072" cy="504056"/>
            <a:chOff x="4427984" y="2708920"/>
            <a:chExt cx="648072" cy="504056"/>
          </a:xfrm>
        </p:grpSpPr>
        <p:sp>
          <p:nvSpPr>
            <p:cNvPr id="6" name="Chevron 5"/>
            <p:cNvSpPr/>
            <p:nvPr/>
          </p:nvSpPr>
          <p:spPr>
            <a:xfrm flipH="1">
              <a:off x="4860032" y="2708920"/>
              <a:ext cx="216024" cy="50405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7" name="Chevron 6"/>
            <p:cNvSpPr/>
            <p:nvPr/>
          </p:nvSpPr>
          <p:spPr>
            <a:xfrm flipH="1">
              <a:off x="4427984" y="2708920"/>
              <a:ext cx="216024" cy="50405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8" name="Chevron 7"/>
            <p:cNvSpPr/>
            <p:nvPr/>
          </p:nvSpPr>
          <p:spPr>
            <a:xfrm flipH="1">
              <a:off x="4644008" y="2708920"/>
              <a:ext cx="216024" cy="50405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grpSp>
      <p:pic>
        <p:nvPicPr>
          <p:cNvPr id="13" name="Picture 12" descr="Decree.png"/>
          <p:cNvPicPr>
            <a:picLocks noChangeAspect="1"/>
          </p:cNvPicPr>
          <p:nvPr/>
        </p:nvPicPr>
        <p:blipFill>
          <a:blip r:embed="rId8" cstate="print"/>
          <a:stretch>
            <a:fillRect/>
          </a:stretch>
        </p:blipFill>
        <p:spPr>
          <a:xfrm>
            <a:off x="1043608" y="1988840"/>
            <a:ext cx="2632987" cy="2664295"/>
          </a:xfrm>
          <a:prstGeom prst="rect">
            <a:avLst/>
          </a:prstGeom>
        </p:spPr>
      </p:pic>
      <p:sp>
        <p:nvSpPr>
          <p:cNvPr id="14" name="Pentagon 13"/>
          <p:cNvSpPr/>
          <p:nvPr/>
        </p:nvSpPr>
        <p:spPr>
          <a:xfrm flipH="1">
            <a:off x="4499992" y="1124744"/>
            <a:ext cx="4176464" cy="576064"/>
          </a:xfrm>
          <a:prstGeom prst="homePlate">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1" anchor="ctr"/>
          <a:lstStyle/>
          <a:p>
            <a:r>
              <a:rPr lang="ar-SA" dirty="0" smtClean="0"/>
              <a:t>العمل على تنفيذ أجندة التنمية المستدامة </a:t>
            </a:r>
            <a:endParaRPr lang="ar-SA" dirty="0"/>
          </a:p>
        </p:txBody>
      </p:sp>
      <p:pic>
        <p:nvPicPr>
          <p:cNvPr id="12" name="Picture 11" descr="sdg-wheel.png"/>
          <p:cNvPicPr>
            <a:picLocks noChangeAspect="1"/>
          </p:cNvPicPr>
          <p:nvPr/>
        </p:nvPicPr>
        <p:blipFill>
          <a:blip r:embed="rId9" cstate="print"/>
          <a:stretch>
            <a:fillRect/>
          </a:stretch>
        </p:blipFill>
        <p:spPr>
          <a:xfrm>
            <a:off x="395536" y="279093"/>
            <a:ext cx="557619" cy="557619"/>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925" decel="100000"/>
                                        <p:tgtEl>
                                          <p:spTgt spid="13"/>
                                        </p:tgtEl>
                                      </p:cBhvr>
                                    </p:animEffect>
                                    <p:animScale>
                                      <p:cBhvr>
                                        <p:cTn id="8" dur="1925" decel="100000"/>
                                        <p:tgtEl>
                                          <p:spTgt spid="13"/>
                                        </p:tgtEl>
                                      </p:cBhvr>
                                      <p:from x="10000" y="10000"/>
                                      <p:to x="200000" y="450000"/>
                                    </p:animScale>
                                    <p:animScale>
                                      <p:cBhvr>
                                        <p:cTn id="9" dur="3075" accel="100000" fill="hold">
                                          <p:stCondLst>
                                            <p:cond delay="1925"/>
                                          </p:stCondLst>
                                        </p:cTn>
                                        <p:tgtEl>
                                          <p:spTgt spid="13"/>
                                        </p:tgtEl>
                                      </p:cBhvr>
                                      <p:from x="200000" y="450000"/>
                                      <p:to x="100000" y="100000"/>
                                    </p:animScale>
                                    <p:set>
                                      <p:cBhvr>
                                        <p:cTn id="10" dur="1925" fill="hold"/>
                                        <p:tgtEl>
                                          <p:spTgt spid="13"/>
                                        </p:tgtEl>
                                        <p:attrNameLst>
                                          <p:attrName>ppt_x</p:attrName>
                                        </p:attrNameLst>
                                      </p:cBhvr>
                                      <p:to>
                                        <p:strVal val="(0.5)"/>
                                      </p:to>
                                    </p:set>
                                    <p:anim from="(0.5)" to="(#ppt_x)" calcmode="lin" valueType="num">
                                      <p:cBhvr>
                                        <p:cTn id="11" dur="3075" accel="100000" fill="hold">
                                          <p:stCondLst>
                                            <p:cond delay="1925"/>
                                          </p:stCondLst>
                                        </p:cTn>
                                        <p:tgtEl>
                                          <p:spTgt spid="13"/>
                                        </p:tgtEl>
                                        <p:attrNameLst>
                                          <p:attrName>ppt_x</p:attrName>
                                        </p:attrNameLst>
                                      </p:cBhvr>
                                    </p:anim>
                                    <p:set>
                                      <p:cBhvr>
                                        <p:cTn id="12" dur="1925" fill="hold"/>
                                        <p:tgtEl>
                                          <p:spTgt spid="13"/>
                                        </p:tgtEl>
                                        <p:attrNameLst>
                                          <p:attrName>ppt_y</p:attrName>
                                        </p:attrNameLst>
                                      </p:cBhvr>
                                      <p:to>
                                        <p:strVal val="(#ppt_y+0.4)"/>
                                      </p:to>
                                    </p:set>
                                    <p:anim from="(#ppt_y+0.4)" to="(#ppt_y)" calcmode="lin" valueType="num">
                                      <p:cBhvr>
                                        <p:cTn id="13" dur="3075" accel="100000" fill="hold">
                                          <p:stCondLst>
                                            <p:cond delay="1925"/>
                                          </p:stCondLst>
                                        </p:cTn>
                                        <p:tgtEl>
                                          <p:spTgt spid="1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260648"/>
            <a:ext cx="8329612" cy="576063"/>
          </a:xfrm>
          <a:solidFill>
            <a:schemeClr val="accent1">
              <a:lumMod val="20000"/>
              <a:lumOff val="80000"/>
            </a:schemeClr>
          </a:solidFill>
        </p:spPr>
        <p:txBody>
          <a:bodyPr vert="horz" lIns="91440" tIns="45720" rIns="91440" bIns="45720" rtlCol="1" anchor="ctr">
            <a:normAutofit/>
          </a:bodyPr>
          <a:lstStyle/>
          <a:p>
            <a:pPr algn="r" rtl="0">
              <a:defRPr/>
            </a:pPr>
            <a:r>
              <a:rPr lang="ar-SA" sz="2400" b="1" dirty="0">
                <a:latin typeface="Simplified Arabic" pitchFamily="18" charset="-78"/>
                <a:cs typeface="Simplified Arabic" pitchFamily="18" charset="-78"/>
              </a:rPr>
              <a:t>التغيير التنظيمي والمؤسسي</a:t>
            </a:r>
            <a:endParaRPr lang="ar-SA" altLang="en-US" sz="2400" b="1" dirty="0">
              <a:latin typeface="Simplified Arabic" pitchFamily="18" charset="-78"/>
              <a:cs typeface="Simplified Arabic" pitchFamily="18" charset="-78"/>
            </a:endParaRPr>
          </a:p>
        </p:txBody>
      </p:sp>
      <p:sp>
        <p:nvSpPr>
          <p:cNvPr id="9219" name="Content Placeholder 2"/>
          <p:cNvSpPr>
            <a:spLocks noGrp="1"/>
          </p:cNvSpPr>
          <p:nvPr>
            <p:ph idx="1"/>
          </p:nvPr>
        </p:nvSpPr>
        <p:spPr/>
        <p:txBody>
          <a:bodyPr/>
          <a:lstStyle/>
          <a:p>
            <a:pPr algn="l" rtl="0" eaLnBrk="1" hangingPunct="1"/>
            <a:endParaRPr lang="en-US" altLang="en-US" dirty="0" smtClean="0">
              <a:cs typeface="Majalla UI"/>
            </a:endParaRPr>
          </a:p>
          <a:p>
            <a:pPr algn="l" rtl="0" eaLnBrk="1" hangingPunct="1"/>
            <a:endParaRPr lang="en-US" altLang="en-US" dirty="0" smtClean="0">
              <a:cs typeface="Majalla UI"/>
            </a:endParaRPr>
          </a:p>
          <a:p>
            <a:pPr algn="l" rtl="0" eaLnBrk="1" hangingPunct="1"/>
            <a:endParaRPr lang="en-US" altLang="en-US" dirty="0" smtClean="0">
              <a:cs typeface="Majalla UI"/>
            </a:endParaRPr>
          </a:p>
          <a:p>
            <a:pPr algn="l" rtl="0" eaLnBrk="1" hangingPunct="1"/>
            <a:endParaRPr lang="ar-SA" altLang="en-US" dirty="0" smtClean="0"/>
          </a:p>
        </p:txBody>
      </p:sp>
      <p:graphicFrame>
        <p:nvGraphicFramePr>
          <p:cNvPr id="5" name="Diagram 4"/>
          <p:cNvGraphicFramePr/>
          <p:nvPr>
            <p:extLst>
              <p:ext uri="{D42A27DB-BD31-4B8C-83A1-F6EECF244321}">
                <p14:modId xmlns:p14="http://schemas.microsoft.com/office/powerpoint/2010/main" xmlns="" val="1780600982"/>
              </p:ext>
            </p:extLst>
          </p:nvPr>
        </p:nvGraphicFramePr>
        <p:xfrm>
          <a:off x="285720" y="1124744"/>
          <a:ext cx="8715436" cy="5447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sdg-wheel.png"/>
          <p:cNvPicPr>
            <a:picLocks noChangeAspect="1"/>
          </p:cNvPicPr>
          <p:nvPr/>
        </p:nvPicPr>
        <p:blipFill>
          <a:blip r:embed="rId8" cstate="print"/>
          <a:stretch>
            <a:fillRect/>
          </a:stretch>
        </p:blipFill>
        <p:spPr>
          <a:xfrm>
            <a:off x="323528" y="260648"/>
            <a:ext cx="557618" cy="557618"/>
          </a:xfrm>
          <a:prstGeom prst="rect">
            <a:avLst/>
          </a:prstGeom>
        </p:spPr>
      </p:pic>
    </p:spTree>
    <p:extLst>
      <p:ext uri="{BB962C8B-B14F-4D97-AF65-F5344CB8AC3E}">
        <p14:creationId xmlns:p14="http://schemas.microsoft.com/office/powerpoint/2010/main" xmlns="" val="1970536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88640"/>
            <a:ext cx="8229600" cy="576535"/>
          </a:xfrm>
          <a:solidFill>
            <a:schemeClr val="accent4">
              <a:lumMod val="20000"/>
              <a:lumOff val="80000"/>
            </a:schemeClr>
          </a:solidFill>
        </p:spPr>
        <p:txBody>
          <a:bodyPr rtlCol="1">
            <a:normAutofit/>
          </a:bodyPr>
          <a:lstStyle/>
          <a:p>
            <a:pPr algn="r" rtl="0" eaLnBrk="1" fontAlgn="auto" hangingPunct="1">
              <a:spcAft>
                <a:spcPts val="0"/>
              </a:spcAft>
              <a:defRPr/>
            </a:pPr>
            <a:r>
              <a:rPr lang="ar-SA" sz="2400" b="1" dirty="0" smtClean="0">
                <a:latin typeface="Simplified Arabic" pitchFamily="18" charset="-78"/>
                <a:cs typeface="Simplified Arabic" pitchFamily="18" charset="-78"/>
              </a:rPr>
              <a:t>الفرق العاملة على التنمية المستدامة</a:t>
            </a:r>
            <a:endParaRPr lang="en-US" sz="2400" b="1" dirty="0" smtClean="0">
              <a:latin typeface="Simplified Arabic" pitchFamily="18" charset="-78"/>
              <a:cs typeface="Simplified Arabic" pitchFamily="18" charset="-78"/>
            </a:endParaRPr>
          </a:p>
        </p:txBody>
      </p:sp>
      <p:graphicFrame>
        <p:nvGraphicFramePr>
          <p:cNvPr id="10" name="Diagram 9"/>
          <p:cNvGraphicFramePr/>
          <p:nvPr>
            <p:extLst>
              <p:ext uri="{D42A27DB-BD31-4B8C-83A1-F6EECF244321}">
                <p14:modId xmlns:p14="http://schemas.microsoft.com/office/powerpoint/2010/main" xmlns="" val="3100353264"/>
              </p:ext>
            </p:extLst>
          </p:nvPr>
        </p:nvGraphicFramePr>
        <p:xfrm>
          <a:off x="500034" y="928670"/>
          <a:ext cx="8176422" cy="57600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own Arrow 4"/>
          <p:cNvSpPr/>
          <p:nvPr/>
        </p:nvSpPr>
        <p:spPr>
          <a:xfrm>
            <a:off x="2987675" y="2420938"/>
            <a:ext cx="360363" cy="5032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GB"/>
          </a:p>
        </p:txBody>
      </p:sp>
      <p:sp>
        <p:nvSpPr>
          <p:cNvPr id="7" name="Down Arrow 6"/>
          <p:cNvSpPr/>
          <p:nvPr/>
        </p:nvSpPr>
        <p:spPr>
          <a:xfrm>
            <a:off x="5364163" y="2276475"/>
            <a:ext cx="360362" cy="5048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GB"/>
          </a:p>
        </p:txBody>
      </p:sp>
      <p:sp>
        <p:nvSpPr>
          <p:cNvPr id="11" name="Left Arrow 10"/>
          <p:cNvSpPr/>
          <p:nvPr/>
        </p:nvSpPr>
        <p:spPr>
          <a:xfrm>
            <a:off x="2195513" y="3357563"/>
            <a:ext cx="4968875" cy="142875"/>
          </a:xfrm>
          <a:prstGeom prst="lef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GB"/>
          </a:p>
        </p:txBody>
      </p:sp>
      <p:sp>
        <p:nvSpPr>
          <p:cNvPr id="12" name="Left Arrow 11"/>
          <p:cNvSpPr/>
          <p:nvPr/>
        </p:nvSpPr>
        <p:spPr>
          <a:xfrm>
            <a:off x="2124075" y="6381750"/>
            <a:ext cx="5400675" cy="142875"/>
          </a:xfrm>
          <a:prstGeom prst="lef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GB"/>
          </a:p>
        </p:txBody>
      </p:sp>
      <p:sp>
        <p:nvSpPr>
          <p:cNvPr id="13" name="Up Arrow 12"/>
          <p:cNvSpPr/>
          <p:nvPr/>
        </p:nvSpPr>
        <p:spPr>
          <a:xfrm>
            <a:off x="5580063" y="4652963"/>
            <a:ext cx="360362" cy="64928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GB"/>
          </a:p>
        </p:txBody>
      </p:sp>
      <p:sp>
        <p:nvSpPr>
          <p:cNvPr id="14" name="Up Arrow 13"/>
          <p:cNvSpPr/>
          <p:nvPr/>
        </p:nvSpPr>
        <p:spPr>
          <a:xfrm>
            <a:off x="3419475" y="4652963"/>
            <a:ext cx="431800" cy="7207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GB"/>
          </a:p>
        </p:txBody>
      </p:sp>
      <p:sp>
        <p:nvSpPr>
          <p:cNvPr id="15" name="Right Arrow 14"/>
          <p:cNvSpPr/>
          <p:nvPr/>
        </p:nvSpPr>
        <p:spPr>
          <a:xfrm>
            <a:off x="6372225" y="3573463"/>
            <a:ext cx="720725" cy="3603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GB"/>
          </a:p>
        </p:txBody>
      </p:sp>
      <p:sp>
        <p:nvSpPr>
          <p:cNvPr id="16" name="Left Arrow 15"/>
          <p:cNvSpPr/>
          <p:nvPr/>
        </p:nvSpPr>
        <p:spPr>
          <a:xfrm>
            <a:off x="2339975" y="3644900"/>
            <a:ext cx="647700" cy="2889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GB"/>
          </a:p>
        </p:txBody>
      </p:sp>
      <p:pic>
        <p:nvPicPr>
          <p:cNvPr id="17" name="Picture 16" descr="sdg-wheel.png"/>
          <p:cNvPicPr>
            <a:picLocks noChangeAspect="1"/>
          </p:cNvPicPr>
          <p:nvPr/>
        </p:nvPicPr>
        <p:blipFill>
          <a:blip r:embed="rId8" cstate="print"/>
          <a:stretch>
            <a:fillRect/>
          </a:stretch>
        </p:blipFill>
        <p:spPr>
          <a:xfrm>
            <a:off x="485989" y="207085"/>
            <a:ext cx="557619" cy="55761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a:solidFill>
            <a:schemeClr val="accent1">
              <a:lumMod val="40000"/>
              <a:lumOff val="60000"/>
            </a:schemeClr>
          </a:solidFill>
        </p:spPr>
        <p:txBody>
          <a:bodyPr vert="horz" lIns="91440" tIns="45720" rIns="91440" bIns="45720" rtlCol="1" anchor="ctr">
            <a:normAutofit/>
          </a:bodyPr>
          <a:lstStyle/>
          <a:p>
            <a:pPr algn="r" rtl="0">
              <a:defRPr/>
            </a:pPr>
            <a:r>
              <a:rPr lang="ar-SA" sz="2400" b="1" dirty="0" smtClean="0">
                <a:latin typeface="Simplified Arabic" pitchFamily="18" charset="-78"/>
                <a:cs typeface="Simplified Arabic" pitchFamily="18" charset="-78"/>
              </a:rPr>
              <a:t>أجندة السياسات الوطنية 2017- 2022</a:t>
            </a:r>
          </a:p>
        </p:txBody>
      </p:sp>
      <p:graphicFrame>
        <p:nvGraphicFramePr>
          <p:cNvPr id="4" name="Content Placeholder 3"/>
          <p:cNvGraphicFramePr>
            <a:graphicFrameLocks noGrp="1"/>
          </p:cNvGraphicFramePr>
          <p:nvPr>
            <p:ph idx="1"/>
          </p:nvPr>
        </p:nvGraphicFramePr>
        <p:xfrm>
          <a:off x="395536" y="1340768"/>
          <a:ext cx="8496944" cy="4785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sdg-wheel.png"/>
          <p:cNvPicPr>
            <a:picLocks noChangeAspect="1"/>
          </p:cNvPicPr>
          <p:nvPr/>
        </p:nvPicPr>
        <p:blipFill>
          <a:blip r:embed="rId7" cstate="print"/>
          <a:stretch>
            <a:fillRect/>
          </a:stretch>
        </p:blipFill>
        <p:spPr>
          <a:xfrm>
            <a:off x="485989" y="332656"/>
            <a:ext cx="557619" cy="55761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a:solidFill>
            <a:schemeClr val="accent4">
              <a:lumMod val="20000"/>
              <a:lumOff val="80000"/>
            </a:schemeClr>
          </a:solidFill>
        </p:spPr>
        <p:txBody>
          <a:bodyPr vert="horz" lIns="91440" tIns="45720" rIns="91440" bIns="45720" rtlCol="1" anchor="ctr">
            <a:normAutofit/>
          </a:bodyPr>
          <a:lstStyle/>
          <a:p>
            <a:pPr algn="r" rtl="0">
              <a:defRPr/>
            </a:pPr>
            <a:r>
              <a:rPr lang="ar-SA" sz="2400" b="1" dirty="0" smtClean="0">
                <a:latin typeface="Simplified Arabic" pitchFamily="18" charset="-78"/>
                <a:cs typeface="Simplified Arabic" pitchFamily="18" charset="-78"/>
              </a:rPr>
              <a:t>المؤشرات المرتبطة بأجندة السياسات الوطنية 2017- 2022 </a:t>
            </a:r>
            <a:endParaRPr lang="ar-SA" sz="2400" b="1" dirty="0">
              <a:latin typeface="Simplified Arabic" pitchFamily="18" charset="-78"/>
              <a:cs typeface="Simplified Arabic" pitchFamily="18" charset="-78"/>
            </a:endParaRPr>
          </a:p>
        </p:txBody>
      </p:sp>
      <p:sp>
        <p:nvSpPr>
          <p:cNvPr id="5" name="Title 1"/>
          <p:cNvSpPr txBox="1">
            <a:spLocks/>
          </p:cNvSpPr>
          <p:nvPr/>
        </p:nvSpPr>
        <p:spPr>
          <a:xfrm>
            <a:off x="5004048" y="1052736"/>
            <a:ext cx="3312368" cy="1440160"/>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1"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SA" sz="2400" b="1" dirty="0" smtClean="0">
                <a:solidFill>
                  <a:srgbClr val="FF0000"/>
                </a:solidFill>
                <a:latin typeface="+mj-lt"/>
                <a:ea typeface="+mj-ea"/>
                <a:cs typeface="+mj-cs"/>
              </a:rPr>
              <a:t>129</a:t>
            </a:r>
            <a:r>
              <a:rPr lang="ar-SA" sz="2400" b="1" dirty="0" smtClean="0">
                <a:latin typeface="+mj-lt"/>
                <a:ea typeface="+mj-ea"/>
                <a:cs typeface="+mj-cs"/>
              </a:rPr>
              <a:t> مؤشر من مؤشرات التنمية المستدامة مرتبط بأجندة السياسات الوطنية</a:t>
            </a:r>
            <a:endParaRPr kumimoji="0" lang="en-GB" sz="2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6" name="Flowchart: Process 5"/>
          <p:cNvSpPr/>
          <p:nvPr/>
        </p:nvSpPr>
        <p:spPr>
          <a:xfrm>
            <a:off x="1835696" y="1124744"/>
            <a:ext cx="2520280" cy="432048"/>
          </a:xfrm>
          <a:prstGeom prst="flowChartProcess">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1" anchor="ctr">
            <a:noAutofit/>
          </a:bodyPr>
          <a:lstStyle/>
          <a:p>
            <a:pPr>
              <a:spcBef>
                <a:spcPct val="0"/>
              </a:spcBef>
            </a:pPr>
            <a:r>
              <a:rPr lang="ar-SA" sz="2400" b="1" dirty="0">
                <a:solidFill>
                  <a:srgbClr val="FF0000"/>
                </a:solidFill>
                <a:latin typeface="+mj-lt"/>
                <a:ea typeface="+mj-ea"/>
                <a:cs typeface="+mj-cs"/>
              </a:rPr>
              <a:t>76 </a:t>
            </a:r>
            <a:r>
              <a:rPr lang="ar-SA" sz="2400" b="1" dirty="0">
                <a:latin typeface="+mj-lt"/>
                <a:ea typeface="+mj-ea"/>
                <a:cs typeface="+mj-cs"/>
              </a:rPr>
              <a:t>مؤشر متوفر </a:t>
            </a:r>
          </a:p>
        </p:txBody>
      </p:sp>
      <p:sp>
        <p:nvSpPr>
          <p:cNvPr id="7" name="Flowchart: Process 6"/>
          <p:cNvSpPr/>
          <p:nvPr/>
        </p:nvSpPr>
        <p:spPr>
          <a:xfrm>
            <a:off x="1835696" y="1988840"/>
            <a:ext cx="2520280" cy="432048"/>
          </a:xfrm>
          <a:prstGeom prst="flowChartProcess">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1" anchor="ctr">
            <a:noAutofit/>
          </a:bodyPr>
          <a:lstStyle/>
          <a:p>
            <a:pPr>
              <a:spcBef>
                <a:spcPct val="0"/>
              </a:spcBef>
            </a:pPr>
            <a:r>
              <a:rPr lang="ar-SA" sz="2400" b="1" dirty="0" smtClean="0">
                <a:solidFill>
                  <a:srgbClr val="FF0000"/>
                </a:solidFill>
                <a:latin typeface="+mj-lt"/>
                <a:ea typeface="+mj-ea"/>
                <a:cs typeface="+mj-cs"/>
              </a:rPr>
              <a:t>53 </a:t>
            </a:r>
            <a:r>
              <a:rPr lang="ar-SA" sz="2400" b="1" dirty="0" smtClean="0">
                <a:latin typeface="+mj-lt"/>
                <a:ea typeface="+mj-ea"/>
                <a:cs typeface="+mj-cs"/>
              </a:rPr>
              <a:t>مؤشر غير متوفر </a:t>
            </a:r>
            <a:endParaRPr lang="ar-SA" sz="2400" b="1" dirty="0">
              <a:latin typeface="+mj-lt"/>
              <a:ea typeface="+mj-ea"/>
              <a:cs typeface="+mj-cs"/>
            </a:endParaRPr>
          </a:p>
        </p:txBody>
      </p:sp>
      <p:sp>
        <p:nvSpPr>
          <p:cNvPr id="8" name="Right Brace 7"/>
          <p:cNvSpPr/>
          <p:nvPr/>
        </p:nvSpPr>
        <p:spPr>
          <a:xfrm>
            <a:off x="4355976" y="980728"/>
            <a:ext cx="576064" cy="1656184"/>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p>
        </p:txBody>
      </p:sp>
      <p:graphicFrame>
        <p:nvGraphicFramePr>
          <p:cNvPr id="11" name="Diagram 10"/>
          <p:cNvGraphicFramePr/>
          <p:nvPr/>
        </p:nvGraphicFramePr>
        <p:xfrm>
          <a:off x="611560" y="3212976"/>
          <a:ext cx="7776864" cy="3312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8" descr="sdg-wheel.png"/>
          <p:cNvPicPr>
            <a:picLocks noChangeAspect="1"/>
          </p:cNvPicPr>
          <p:nvPr/>
        </p:nvPicPr>
        <p:blipFill>
          <a:blip r:embed="rId8" cstate="print"/>
          <a:stretch>
            <a:fillRect/>
          </a:stretch>
        </p:blipFill>
        <p:spPr>
          <a:xfrm>
            <a:off x="485989" y="279093"/>
            <a:ext cx="557619" cy="557619"/>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a:solidFill>
            <a:schemeClr val="accent4">
              <a:lumMod val="20000"/>
              <a:lumOff val="80000"/>
            </a:schemeClr>
          </a:solidFill>
        </p:spPr>
        <p:txBody>
          <a:bodyPr vert="horz" lIns="91440" tIns="45720" rIns="91440" bIns="45720" rtlCol="1" anchor="ctr">
            <a:normAutofit/>
          </a:bodyPr>
          <a:lstStyle/>
          <a:p>
            <a:pPr algn="r" rtl="0">
              <a:defRPr/>
            </a:pPr>
            <a:r>
              <a:rPr lang="en-US" sz="2400" b="1" dirty="0" smtClean="0">
                <a:latin typeface="Simplified Arabic" pitchFamily="18" charset="-78"/>
                <a:cs typeface="Simplified Arabic" pitchFamily="18" charset="-78"/>
              </a:rPr>
              <a:t>16</a:t>
            </a:r>
            <a:r>
              <a:rPr lang="ar-JO" sz="2400" b="1" dirty="0" smtClean="0">
                <a:latin typeface="Simplified Arabic" pitchFamily="18" charset="-78"/>
                <a:cs typeface="Simplified Arabic" pitchFamily="18" charset="-78"/>
              </a:rPr>
              <a:t>تشكيل </a:t>
            </a:r>
            <a:r>
              <a:rPr lang="ar-JO" sz="2400" b="1" dirty="0">
                <a:latin typeface="Simplified Arabic" pitchFamily="18" charset="-78"/>
                <a:cs typeface="Simplified Arabic" pitchFamily="18" charset="-78"/>
              </a:rPr>
              <a:t>الفريق الوطني لمتابعة تنفيذ غايات الهدف </a:t>
            </a:r>
            <a:endParaRPr lang="ar-SA" sz="2400" b="1" dirty="0">
              <a:latin typeface="Simplified Arabic" pitchFamily="18" charset="-78"/>
              <a:cs typeface="Simplified Arabic" pitchFamily="18" charset="-78"/>
            </a:endParaRPr>
          </a:p>
        </p:txBody>
      </p:sp>
      <p:sp>
        <p:nvSpPr>
          <p:cNvPr id="4" name="Rounded Rectangle 3"/>
          <p:cNvSpPr/>
          <p:nvPr/>
        </p:nvSpPr>
        <p:spPr>
          <a:xfrm>
            <a:off x="6300192" y="1196752"/>
            <a:ext cx="2376264" cy="648072"/>
          </a:xfrm>
          <a:prstGeom prst="roundRect">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rtlCol="1" anchor="ctr"/>
          <a:lstStyle/>
          <a:p>
            <a:pPr algn="ctr"/>
            <a:r>
              <a:rPr lang="ar-SA" b="1" dirty="0" smtClean="0"/>
              <a:t>مؤسسات الفريق الوطني</a:t>
            </a:r>
            <a:endParaRPr lang="ar-SA" b="1" dirty="0"/>
          </a:p>
        </p:txBody>
      </p:sp>
      <p:sp>
        <p:nvSpPr>
          <p:cNvPr id="6" name="Vertical Scroll 5"/>
          <p:cNvSpPr/>
          <p:nvPr/>
        </p:nvSpPr>
        <p:spPr>
          <a:xfrm>
            <a:off x="6084168" y="1988840"/>
            <a:ext cx="2664296" cy="2304256"/>
          </a:xfrm>
          <a:prstGeom prst="verticalScroll">
            <a:avLst>
              <a:gd name="adj" fmla="val 10050"/>
            </a:avLst>
          </a:prstGeom>
          <a:solidFill>
            <a:schemeClr val="accent4">
              <a:lumMod val="20000"/>
              <a:lumOff val="8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50000"/>
              </a:lnSpc>
              <a:buFont typeface="Arial" pitchFamily="34" charset="0"/>
              <a:buChar char="•"/>
            </a:pPr>
            <a:r>
              <a:rPr lang="ar-SA" dirty="0">
                <a:solidFill>
                  <a:schemeClr val="tx1"/>
                </a:solidFill>
                <a:latin typeface="Simplified Arabic" pitchFamily="18" charset="-78"/>
                <a:cs typeface="Simplified Arabic" pitchFamily="18" charset="-78"/>
              </a:rPr>
              <a:t> </a:t>
            </a:r>
            <a:r>
              <a:rPr lang="ar-SA" dirty="0" smtClean="0">
                <a:solidFill>
                  <a:schemeClr val="tx1"/>
                </a:solidFill>
                <a:latin typeface="Simplified Arabic" pitchFamily="18" charset="-78"/>
                <a:cs typeface="Simplified Arabic" pitchFamily="18" charset="-78"/>
              </a:rPr>
              <a:t>المؤسسات الحكومية</a:t>
            </a:r>
          </a:p>
          <a:p>
            <a:pPr>
              <a:lnSpc>
                <a:spcPct val="150000"/>
              </a:lnSpc>
              <a:buFont typeface="Arial" pitchFamily="34" charset="0"/>
              <a:buChar char="•"/>
            </a:pPr>
            <a:r>
              <a:rPr lang="ar-SA" dirty="0" smtClean="0">
                <a:solidFill>
                  <a:schemeClr val="tx1"/>
                </a:solidFill>
                <a:latin typeface="Simplified Arabic" pitchFamily="18" charset="-78"/>
                <a:cs typeface="Simplified Arabic" pitchFamily="18" charset="-78"/>
              </a:rPr>
              <a:t>المؤسسات المجتمع المدني</a:t>
            </a:r>
          </a:p>
          <a:p>
            <a:pPr>
              <a:lnSpc>
                <a:spcPct val="150000"/>
              </a:lnSpc>
              <a:buFont typeface="Arial" pitchFamily="34" charset="0"/>
              <a:buChar char="•"/>
            </a:pPr>
            <a:r>
              <a:rPr lang="ar-SA" dirty="0" smtClean="0">
                <a:solidFill>
                  <a:schemeClr val="tx1"/>
                </a:solidFill>
                <a:latin typeface="Simplified Arabic" pitchFamily="18" charset="-78"/>
                <a:cs typeface="Simplified Arabic" pitchFamily="18" charset="-78"/>
              </a:rPr>
              <a:t>مؤسسات القطاع الخاص</a:t>
            </a:r>
          </a:p>
          <a:p>
            <a:pPr>
              <a:lnSpc>
                <a:spcPct val="150000"/>
              </a:lnSpc>
              <a:buFont typeface="Arial" pitchFamily="34" charset="0"/>
              <a:buChar char="•"/>
            </a:pPr>
            <a:r>
              <a:rPr lang="ar-SA" dirty="0" smtClean="0">
                <a:solidFill>
                  <a:schemeClr val="tx1"/>
                </a:solidFill>
                <a:latin typeface="Simplified Arabic" pitchFamily="18" charset="-78"/>
                <a:cs typeface="Simplified Arabic" pitchFamily="18" charset="-78"/>
              </a:rPr>
              <a:t>منظمات دولية</a:t>
            </a:r>
          </a:p>
          <a:p>
            <a:pPr algn="ctr">
              <a:buFont typeface="Arial" pitchFamily="34" charset="0"/>
              <a:buChar char="•"/>
            </a:pPr>
            <a:endParaRPr lang="ar-SA" dirty="0">
              <a:latin typeface="Simplified Arabic" pitchFamily="18" charset="-78"/>
              <a:cs typeface="Simplified Arabic" pitchFamily="18" charset="-78"/>
            </a:endParaRPr>
          </a:p>
        </p:txBody>
      </p:sp>
      <p:grpSp>
        <p:nvGrpSpPr>
          <p:cNvPr id="12" name="Group 11"/>
          <p:cNvGrpSpPr/>
          <p:nvPr/>
        </p:nvGrpSpPr>
        <p:grpSpPr>
          <a:xfrm>
            <a:off x="251520" y="1196752"/>
            <a:ext cx="5976664" cy="720080"/>
            <a:chOff x="323528" y="2564904"/>
            <a:chExt cx="5976664" cy="720080"/>
          </a:xfrm>
        </p:grpSpPr>
        <p:sp>
          <p:nvSpPr>
            <p:cNvPr id="7" name="Pentagon 6"/>
            <p:cNvSpPr/>
            <p:nvPr/>
          </p:nvSpPr>
          <p:spPr>
            <a:xfrm>
              <a:off x="323528" y="2564904"/>
              <a:ext cx="4464496" cy="720080"/>
            </a:xfrm>
            <a:prstGeom prst="homePlate">
              <a:avLst/>
            </a:prstGeom>
            <a:solidFill>
              <a:schemeClr val="accent3">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p>
              <a:pPr lvl="0" algn="ctr"/>
              <a:r>
                <a:rPr lang="ar-SA" dirty="0" smtClean="0">
                  <a:solidFill>
                    <a:schemeClr val="tx1"/>
                  </a:solidFill>
                </a:rPr>
                <a:t>يتكون من المؤسسات التي ترتبط برامجها وخطط عملها وبرامجها مع غايات الهدف 16</a:t>
              </a:r>
              <a:endParaRPr lang="ar-SA" dirty="0"/>
            </a:p>
          </p:txBody>
        </p:sp>
        <p:sp>
          <p:nvSpPr>
            <p:cNvPr id="9" name="Chevron 8"/>
            <p:cNvSpPr/>
            <p:nvPr/>
          </p:nvSpPr>
          <p:spPr>
            <a:xfrm>
              <a:off x="4644008" y="2564904"/>
              <a:ext cx="648072" cy="720080"/>
            </a:xfrm>
            <a:prstGeom prst="chevron">
              <a:avLst/>
            </a:prstGeom>
            <a:solidFill>
              <a:schemeClr val="accent3">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endParaRPr lang="ar-SA" dirty="0">
                <a:solidFill>
                  <a:schemeClr val="tx1"/>
                </a:solidFill>
              </a:endParaRPr>
            </a:p>
          </p:txBody>
        </p:sp>
        <p:sp>
          <p:nvSpPr>
            <p:cNvPr id="10" name="Chevron 9"/>
            <p:cNvSpPr/>
            <p:nvPr/>
          </p:nvSpPr>
          <p:spPr>
            <a:xfrm>
              <a:off x="5148064" y="2564904"/>
              <a:ext cx="648072" cy="720080"/>
            </a:xfrm>
            <a:prstGeom prst="chevron">
              <a:avLst/>
            </a:prstGeom>
            <a:solidFill>
              <a:schemeClr val="accent3">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endParaRPr lang="ar-SA" dirty="0">
                <a:solidFill>
                  <a:schemeClr val="tx1"/>
                </a:solidFill>
              </a:endParaRPr>
            </a:p>
          </p:txBody>
        </p:sp>
        <p:sp>
          <p:nvSpPr>
            <p:cNvPr id="11" name="Chevron 10"/>
            <p:cNvSpPr/>
            <p:nvPr/>
          </p:nvSpPr>
          <p:spPr>
            <a:xfrm>
              <a:off x="5652120" y="2564904"/>
              <a:ext cx="648072" cy="720080"/>
            </a:xfrm>
            <a:prstGeom prst="chevron">
              <a:avLst/>
            </a:prstGeom>
            <a:solidFill>
              <a:schemeClr val="accent3">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endParaRPr lang="ar-SA" dirty="0">
                <a:solidFill>
                  <a:schemeClr val="tx1"/>
                </a:solidFill>
              </a:endParaRPr>
            </a:p>
          </p:txBody>
        </p:sp>
      </p:grpSp>
      <p:graphicFrame>
        <p:nvGraphicFramePr>
          <p:cNvPr id="13" name="Diagram 12"/>
          <p:cNvGraphicFramePr/>
          <p:nvPr/>
        </p:nvGraphicFramePr>
        <p:xfrm>
          <a:off x="-180528" y="2060848"/>
          <a:ext cx="700844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4" name="Picture 13" descr="A_SDG%20goals_icons-individual-rgb-16.png"/>
          <p:cNvPicPr>
            <a:picLocks noChangeAspect="1"/>
          </p:cNvPicPr>
          <p:nvPr/>
        </p:nvPicPr>
        <p:blipFill>
          <a:blip r:embed="rId8" cstate="print"/>
          <a:stretch>
            <a:fillRect/>
          </a:stretch>
        </p:blipFill>
        <p:spPr>
          <a:xfrm>
            <a:off x="467544" y="260648"/>
            <a:ext cx="557808" cy="55780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a:solidFill>
            <a:schemeClr val="accent1">
              <a:lumMod val="20000"/>
              <a:lumOff val="80000"/>
            </a:schemeClr>
          </a:solidFill>
        </p:spPr>
        <p:txBody>
          <a:bodyPr vert="horz" lIns="91440" tIns="45720" rIns="91440" bIns="45720" rtlCol="1" anchor="ctr">
            <a:normAutofit/>
          </a:bodyPr>
          <a:lstStyle/>
          <a:p>
            <a:pPr algn="r" rtl="0">
              <a:defRPr/>
            </a:pPr>
            <a:r>
              <a:rPr lang="ar-SA" sz="2400" b="1" dirty="0">
                <a:latin typeface="Simplified Arabic" pitchFamily="18" charset="-78"/>
                <a:cs typeface="Simplified Arabic" pitchFamily="18" charset="-78"/>
              </a:rPr>
              <a:t>الفرق الفرعية للهدف 16</a:t>
            </a:r>
          </a:p>
        </p:txBody>
      </p:sp>
      <p:graphicFrame>
        <p:nvGraphicFramePr>
          <p:cNvPr id="4" name="Diagram 3"/>
          <p:cNvGraphicFramePr/>
          <p:nvPr/>
        </p:nvGraphicFramePr>
        <p:xfrm>
          <a:off x="539552" y="1397000"/>
          <a:ext cx="8064896" cy="4480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A_SDG%20goals_icons-individual-rgb-16.png"/>
          <p:cNvPicPr>
            <a:picLocks noChangeAspect="1"/>
          </p:cNvPicPr>
          <p:nvPr/>
        </p:nvPicPr>
        <p:blipFill>
          <a:blip r:embed="rId8" cstate="print"/>
          <a:stretch>
            <a:fillRect/>
          </a:stretch>
        </p:blipFill>
        <p:spPr>
          <a:xfrm>
            <a:off x="467544" y="260648"/>
            <a:ext cx="557808" cy="55780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51521" y="897679"/>
          <a:ext cx="8712968" cy="5807420"/>
        </p:xfrm>
        <a:graphic>
          <a:graphicData uri="http://schemas.openxmlformats.org/drawingml/2006/table">
            <a:tbl>
              <a:tblPr rtl="1" firstRow="1" bandRow="1">
                <a:tableStyleId>{5C22544A-7EE6-4342-B048-85BDC9FD1C3A}</a:tableStyleId>
              </a:tblPr>
              <a:tblGrid>
                <a:gridCol w="1992037"/>
                <a:gridCol w="3445376"/>
                <a:gridCol w="3275555"/>
              </a:tblGrid>
              <a:tr h="1046428">
                <a:tc>
                  <a:txBody>
                    <a:bodyPr/>
                    <a:lstStyle/>
                    <a:p>
                      <a:pPr algn="ctr" rtl="1"/>
                      <a:r>
                        <a:rPr lang="ar-SA" dirty="0" smtClean="0"/>
                        <a:t>الغاية</a:t>
                      </a:r>
                      <a:endParaRPr lang="ar-SA" dirty="0"/>
                    </a:p>
                  </a:txBody>
                  <a:tcPr anchor="ctr"/>
                </a:tc>
                <a:tc>
                  <a:txBody>
                    <a:bodyPr/>
                    <a:lstStyle/>
                    <a:p>
                      <a:pPr algn="ctr" rtl="1"/>
                      <a:r>
                        <a:rPr lang="ar-SA" dirty="0" smtClean="0"/>
                        <a:t>مؤشرات </a:t>
                      </a:r>
                      <a:r>
                        <a:rPr lang="en-US" dirty="0" smtClean="0"/>
                        <a:t>SDGs</a:t>
                      </a:r>
                      <a:r>
                        <a:rPr lang="ar-SA" dirty="0" smtClean="0"/>
                        <a:t> </a:t>
                      </a:r>
                      <a:endParaRPr lang="ar-SA" dirty="0"/>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dirty="0" smtClean="0"/>
                        <a:t>المؤشرات المقترحة </a:t>
                      </a:r>
                    </a:p>
                  </a:txBody>
                  <a:tcPr anchor="ctr"/>
                </a:tc>
              </a:tr>
              <a:tr h="2478040">
                <a:tc>
                  <a:txBody>
                    <a:bodyPr/>
                    <a:lstStyle/>
                    <a:p>
                      <a:pPr algn="just" rtl="1">
                        <a:lnSpc>
                          <a:spcPct val="107000"/>
                        </a:lnSpc>
                        <a:spcAft>
                          <a:spcPts val="0"/>
                        </a:spcAft>
                      </a:pPr>
                      <a:r>
                        <a:rPr lang="ar-SA" sz="2000" kern="1200" dirty="0" smtClean="0">
                          <a:solidFill>
                            <a:schemeClr val="dk1"/>
                          </a:solidFill>
                          <a:latin typeface="Simplified Arabic" pitchFamily="18" charset="-78"/>
                          <a:ea typeface="+mn-ea"/>
                          <a:cs typeface="Simplified Arabic" pitchFamily="18" charset="-78"/>
                        </a:rPr>
                        <a:t>16.1 الحد بدرجة كبيرة من جميع اشكال العنف وما يتصل </a:t>
                      </a:r>
                      <a:r>
                        <a:rPr lang="ar-SA" sz="2000" kern="1200" dirty="0" err="1" smtClean="0">
                          <a:solidFill>
                            <a:schemeClr val="dk1"/>
                          </a:solidFill>
                          <a:latin typeface="Simplified Arabic" pitchFamily="18" charset="-78"/>
                          <a:ea typeface="+mn-ea"/>
                          <a:cs typeface="Simplified Arabic" pitchFamily="18" charset="-78"/>
                        </a:rPr>
                        <a:t>به</a:t>
                      </a:r>
                      <a:r>
                        <a:rPr lang="ar-SA" sz="2000" kern="1200" dirty="0" smtClean="0">
                          <a:solidFill>
                            <a:schemeClr val="dk1"/>
                          </a:solidFill>
                          <a:latin typeface="Simplified Arabic" pitchFamily="18" charset="-78"/>
                          <a:ea typeface="+mn-ea"/>
                          <a:cs typeface="Simplified Arabic" pitchFamily="18" charset="-78"/>
                        </a:rPr>
                        <a:t> من معدلات الوفيات في كل مكان</a:t>
                      </a:r>
                      <a:endParaRPr lang="en-US" sz="2000" dirty="0">
                        <a:latin typeface="Simplified Arabic" pitchFamily="18" charset="-78"/>
                        <a:ea typeface="Calibri"/>
                        <a:cs typeface="Simplified Arabic" pitchFamily="18" charset="-78"/>
                      </a:endParaRPr>
                    </a:p>
                  </a:txBody>
                  <a:tcPr marL="68580" marR="68580" marT="0" marB="0"/>
                </a:tc>
                <a:tc>
                  <a:txBody>
                    <a:bodyPr/>
                    <a:lstStyle/>
                    <a:p>
                      <a:pPr algn="just" rtl="1">
                        <a:lnSpc>
                          <a:spcPct val="107000"/>
                        </a:lnSpc>
                        <a:spcAft>
                          <a:spcPts val="0"/>
                        </a:spcAft>
                      </a:pPr>
                      <a:r>
                        <a:rPr lang="ar-SA" sz="2000" kern="1200" dirty="0" smtClean="0">
                          <a:solidFill>
                            <a:schemeClr val="dk1"/>
                          </a:solidFill>
                          <a:latin typeface="Simplified Arabic" pitchFamily="18" charset="-78"/>
                          <a:ea typeface="+mn-ea"/>
                          <a:cs typeface="Simplified Arabic" pitchFamily="18" charset="-78"/>
                        </a:rPr>
                        <a:t>16.1.1 عدد ضحايا القتل العمد لكل   100 ألف نسمة، بحسب العمر والجنس.</a:t>
                      </a:r>
                    </a:p>
                    <a:p>
                      <a:pPr algn="just" rtl="1">
                        <a:lnSpc>
                          <a:spcPct val="107000"/>
                        </a:lnSpc>
                        <a:spcAft>
                          <a:spcPts val="0"/>
                        </a:spcAft>
                      </a:pPr>
                      <a:endParaRPr lang="ar-SA" sz="2000" kern="1200" dirty="0" smtClean="0">
                        <a:solidFill>
                          <a:schemeClr val="dk1"/>
                        </a:solidFill>
                        <a:latin typeface="Simplified Arabic" pitchFamily="18" charset="-78"/>
                        <a:ea typeface="+mn-ea"/>
                        <a:cs typeface="Simplified Arabic" pitchFamily="18" charset="-78"/>
                      </a:endParaRPr>
                    </a:p>
                  </a:txBody>
                  <a:tcPr marL="68580" marR="68580" marT="0" marB="0"/>
                </a:tc>
                <a:tc>
                  <a:txBody>
                    <a:bodyPr/>
                    <a:lstStyle/>
                    <a:p>
                      <a:pPr algn="just" rtl="1">
                        <a:lnSpc>
                          <a:spcPct val="107000"/>
                        </a:lnSpc>
                        <a:spcAft>
                          <a:spcPts val="800"/>
                        </a:spcAft>
                        <a:buFont typeface="Arial" pitchFamily="34" charset="0"/>
                        <a:buChar char="•"/>
                      </a:pPr>
                      <a:r>
                        <a:rPr lang="ar-SA" sz="2000" dirty="0" smtClean="0">
                          <a:latin typeface="Simplified Arabic" pitchFamily="18" charset="-78"/>
                          <a:ea typeface="Calibri"/>
                          <a:cs typeface="Simplified Arabic" pitchFamily="18" charset="-78"/>
                        </a:rPr>
                        <a:t>عدد قضايا المحكوم </a:t>
                      </a:r>
                      <a:r>
                        <a:rPr lang="ar-SA" sz="2000" dirty="0" err="1" smtClean="0">
                          <a:latin typeface="Simplified Arabic" pitchFamily="18" charset="-78"/>
                          <a:ea typeface="Calibri"/>
                          <a:cs typeface="Simplified Arabic" pitchFamily="18" charset="-78"/>
                        </a:rPr>
                        <a:t>بها</a:t>
                      </a:r>
                      <a:r>
                        <a:rPr lang="ar-SA" sz="2000" dirty="0" smtClean="0">
                          <a:latin typeface="Simplified Arabic" pitchFamily="18" charset="-78"/>
                          <a:ea typeface="Calibri"/>
                          <a:cs typeface="Simplified Arabic" pitchFamily="18" charset="-78"/>
                        </a:rPr>
                        <a:t> بالإعدام</a:t>
                      </a:r>
                      <a:endParaRPr lang="en-US" sz="2000" dirty="0" smtClean="0">
                        <a:latin typeface="Simplified Arabic" pitchFamily="18" charset="-78"/>
                        <a:ea typeface="Calibri"/>
                        <a:cs typeface="Simplified Arabic" pitchFamily="18" charset="-78"/>
                      </a:endParaRPr>
                    </a:p>
                    <a:p>
                      <a:pPr algn="just" rtl="1">
                        <a:lnSpc>
                          <a:spcPct val="107000"/>
                        </a:lnSpc>
                        <a:spcAft>
                          <a:spcPts val="800"/>
                        </a:spcAft>
                        <a:buFont typeface="Arial" pitchFamily="34" charset="0"/>
                        <a:buChar char="•"/>
                      </a:pPr>
                      <a:r>
                        <a:rPr lang="ar-SA" sz="2000" dirty="0" smtClean="0">
                          <a:latin typeface="Simplified Arabic" pitchFamily="18" charset="-78"/>
                          <a:ea typeface="Calibri"/>
                          <a:cs typeface="Simplified Arabic" pitchFamily="18" charset="-78"/>
                        </a:rPr>
                        <a:t>عدد حالات الإعدام الفعلي</a:t>
                      </a:r>
                    </a:p>
                    <a:p>
                      <a:pPr marL="0" marR="0" indent="0" algn="just" defTabSz="914400" rtl="1" eaLnBrk="1" fontAlgn="auto" latinLnBrk="0" hangingPunct="1">
                        <a:lnSpc>
                          <a:spcPct val="107000"/>
                        </a:lnSpc>
                        <a:spcBef>
                          <a:spcPts val="0"/>
                        </a:spcBef>
                        <a:spcAft>
                          <a:spcPts val="800"/>
                        </a:spcAft>
                        <a:buClrTx/>
                        <a:buSzTx/>
                        <a:buFont typeface="Arial" pitchFamily="34" charset="0"/>
                        <a:buChar char="•"/>
                        <a:tabLst/>
                        <a:defRPr/>
                      </a:pPr>
                      <a:r>
                        <a:rPr lang="ar-SA" sz="2000" kern="1200" dirty="0" smtClean="0">
                          <a:solidFill>
                            <a:schemeClr val="dk1"/>
                          </a:solidFill>
                          <a:latin typeface="Simplified Arabic" pitchFamily="18" charset="-78"/>
                          <a:ea typeface="+mn-ea"/>
                          <a:cs typeface="Simplified Arabic" pitchFamily="18" charset="-78"/>
                        </a:rPr>
                        <a:t>عدد القضايا المتعلقة بجرائم العنف المؤدية الى موت الضحية</a:t>
                      </a:r>
                      <a:endParaRPr lang="en-US" sz="2000" dirty="0" smtClean="0">
                        <a:latin typeface="Simplified Arabic" pitchFamily="18" charset="-78"/>
                        <a:ea typeface="Calibri"/>
                        <a:cs typeface="Simplified Arabic" pitchFamily="18" charset="-78"/>
                      </a:endParaRPr>
                    </a:p>
                    <a:p>
                      <a:pPr marL="0" marR="0" indent="0" algn="just" defTabSz="914400" rtl="1" eaLnBrk="1" fontAlgn="auto" latinLnBrk="0" hangingPunct="1">
                        <a:lnSpc>
                          <a:spcPct val="107000"/>
                        </a:lnSpc>
                        <a:spcBef>
                          <a:spcPts val="0"/>
                        </a:spcBef>
                        <a:spcAft>
                          <a:spcPts val="800"/>
                        </a:spcAft>
                        <a:buClrTx/>
                        <a:buSzTx/>
                        <a:buFont typeface="Arial" pitchFamily="34" charset="0"/>
                        <a:buChar char="•"/>
                        <a:tabLst/>
                        <a:defRPr/>
                      </a:pPr>
                      <a:r>
                        <a:rPr lang="ar-SA" sz="2000" kern="1200" dirty="0" smtClean="0">
                          <a:solidFill>
                            <a:schemeClr val="dk1"/>
                          </a:solidFill>
                          <a:latin typeface="Simplified Arabic" pitchFamily="18" charset="-78"/>
                          <a:ea typeface="+mn-ea"/>
                          <a:cs typeface="Simplified Arabic" pitchFamily="18" charset="-78"/>
                        </a:rPr>
                        <a:t>عدد الاحكام المنفذة لجرائم العنف المؤدية الى موت الضحية</a:t>
                      </a:r>
                      <a:endParaRPr lang="en-US" sz="2000" dirty="0" smtClean="0">
                        <a:latin typeface="Simplified Arabic" pitchFamily="18" charset="-78"/>
                        <a:ea typeface="Calibri"/>
                        <a:cs typeface="Simplified Arabic" pitchFamily="18" charset="-78"/>
                      </a:endParaRPr>
                    </a:p>
                  </a:txBody>
                  <a:tcPr marL="68580" marR="68580" marT="0" marB="0"/>
                </a:tc>
              </a:tr>
              <a:tr h="2031189">
                <a:tc>
                  <a:txBody>
                    <a:bodyPr/>
                    <a:lstStyle/>
                    <a:p>
                      <a:pPr marL="0" algn="just" defTabSz="914400" rtl="1" eaLnBrk="1" latinLnBrk="0" hangingPunct="1">
                        <a:lnSpc>
                          <a:spcPct val="107000"/>
                        </a:lnSpc>
                        <a:spcAft>
                          <a:spcPts val="0"/>
                        </a:spcAft>
                      </a:pPr>
                      <a:r>
                        <a:rPr lang="ar-SA" sz="2000" kern="1200" dirty="0" smtClean="0">
                          <a:solidFill>
                            <a:schemeClr val="dk1"/>
                          </a:solidFill>
                          <a:latin typeface="Simplified Arabic" pitchFamily="18" charset="-78"/>
                          <a:ea typeface="+mn-ea"/>
                          <a:cs typeface="Simplified Arabic" pitchFamily="18" charset="-78"/>
                        </a:rPr>
                        <a:t>16.5 الحد بدرجة كبيرة من الفساد والرشوة بجميع أشكالهما</a:t>
                      </a:r>
                      <a:endParaRPr lang="en-US" sz="2000" kern="1200" dirty="0" smtClean="0">
                        <a:solidFill>
                          <a:schemeClr val="dk1"/>
                        </a:solidFill>
                        <a:latin typeface="Simplified Arabic" pitchFamily="18" charset="-78"/>
                        <a:ea typeface="+mn-ea"/>
                        <a:cs typeface="Simplified Arabic" pitchFamily="18" charset="-78"/>
                      </a:endParaRPr>
                    </a:p>
                  </a:txBody>
                  <a:tcPr marL="68580" marR="68580" marT="0" marB="0"/>
                </a:tc>
                <a:tc>
                  <a:txBody>
                    <a:bodyPr/>
                    <a:lstStyle/>
                    <a:p>
                      <a:pPr marL="0" marR="0" indent="0" algn="just" defTabSz="914400" rtl="1" eaLnBrk="1" fontAlgn="auto" latinLnBrk="0" hangingPunct="1">
                        <a:lnSpc>
                          <a:spcPct val="107000"/>
                        </a:lnSpc>
                        <a:spcBef>
                          <a:spcPts val="0"/>
                        </a:spcBef>
                        <a:spcAft>
                          <a:spcPts val="0"/>
                        </a:spcAft>
                        <a:buClrTx/>
                        <a:buSzTx/>
                        <a:buFontTx/>
                        <a:buNone/>
                        <a:tabLst/>
                        <a:defRPr/>
                      </a:pPr>
                      <a:r>
                        <a:rPr lang="en-US" sz="2000" kern="1200" dirty="0" smtClean="0">
                          <a:solidFill>
                            <a:schemeClr val="dk1"/>
                          </a:solidFill>
                          <a:latin typeface="Simplified Arabic" pitchFamily="18" charset="-78"/>
                          <a:ea typeface="+mn-ea"/>
                          <a:cs typeface="Simplified Arabic" pitchFamily="18" charset="-78"/>
                        </a:rPr>
                        <a:t> 16.5.1 </a:t>
                      </a:r>
                      <a:r>
                        <a:rPr lang="ar-SA" sz="2000" kern="1200" dirty="0" smtClean="0">
                          <a:solidFill>
                            <a:schemeClr val="dk1"/>
                          </a:solidFill>
                          <a:latin typeface="Simplified Arabic" pitchFamily="18" charset="-78"/>
                          <a:ea typeface="+mn-ea"/>
                          <a:cs typeface="Simplified Arabic" pitchFamily="18" charset="-78"/>
                        </a:rPr>
                        <a:t>نسبة الأشخاص الذين اتصلوا مرة واحدة على الأقل </a:t>
                      </a:r>
                      <a:r>
                        <a:rPr lang="ar-SA" sz="2000" kern="1200" dirty="0" err="1" smtClean="0">
                          <a:solidFill>
                            <a:schemeClr val="dk1"/>
                          </a:solidFill>
                          <a:latin typeface="Simplified Arabic" pitchFamily="18" charset="-78"/>
                          <a:ea typeface="+mn-ea"/>
                          <a:cs typeface="Simplified Arabic" pitchFamily="18" charset="-78"/>
                        </a:rPr>
                        <a:t>بمسؤول</a:t>
                      </a:r>
                      <a:r>
                        <a:rPr lang="ar-SA" sz="2000" kern="1200" dirty="0" smtClean="0">
                          <a:solidFill>
                            <a:schemeClr val="dk1"/>
                          </a:solidFill>
                          <a:latin typeface="Simplified Arabic" pitchFamily="18" charset="-78"/>
                          <a:ea typeface="+mn-ea"/>
                          <a:cs typeface="Simplified Arabic" pitchFamily="18" charset="-78"/>
                        </a:rPr>
                        <a:t> حكومي ودفعوا رشوة </a:t>
                      </a:r>
                      <a:r>
                        <a:rPr lang="ar-SA" sz="2000" kern="1200" dirty="0" err="1" smtClean="0">
                          <a:solidFill>
                            <a:schemeClr val="dk1"/>
                          </a:solidFill>
                          <a:latin typeface="Simplified Arabic" pitchFamily="18" charset="-78"/>
                          <a:ea typeface="+mn-ea"/>
                          <a:cs typeface="Simplified Arabic" pitchFamily="18" charset="-78"/>
                        </a:rPr>
                        <a:t>لمسؤول</a:t>
                      </a:r>
                      <a:r>
                        <a:rPr lang="ar-SA" sz="2000" kern="1200" dirty="0" smtClean="0">
                          <a:solidFill>
                            <a:schemeClr val="dk1"/>
                          </a:solidFill>
                          <a:latin typeface="Simplified Arabic" pitchFamily="18" charset="-78"/>
                          <a:ea typeface="+mn-ea"/>
                          <a:cs typeface="Simplified Arabic" pitchFamily="18" charset="-78"/>
                        </a:rPr>
                        <a:t> حكومي، أو طُلب منهم أولئك </a:t>
                      </a:r>
                      <a:r>
                        <a:rPr lang="ar-SA" sz="2000" kern="1200" dirty="0" err="1" smtClean="0">
                          <a:solidFill>
                            <a:schemeClr val="dk1"/>
                          </a:solidFill>
                          <a:latin typeface="Simplified Arabic" pitchFamily="18" charset="-78"/>
                          <a:ea typeface="+mn-ea"/>
                          <a:cs typeface="Simplified Arabic" pitchFamily="18" charset="-78"/>
                        </a:rPr>
                        <a:t>المسؤولون</a:t>
                      </a:r>
                      <a:r>
                        <a:rPr lang="ar-SA" sz="2000" kern="1200" dirty="0" smtClean="0">
                          <a:solidFill>
                            <a:schemeClr val="dk1"/>
                          </a:solidFill>
                          <a:latin typeface="Simplified Arabic" pitchFamily="18" charset="-78"/>
                          <a:ea typeface="+mn-ea"/>
                          <a:cs typeface="Simplified Arabic" pitchFamily="18" charset="-78"/>
                        </a:rPr>
                        <a:t> الحكوميون دفع رشوة، خلال </a:t>
                      </a:r>
                      <a:r>
                        <a:rPr lang="ar-SA" sz="2000" kern="1200" dirty="0" err="1" smtClean="0">
                          <a:solidFill>
                            <a:schemeClr val="dk1"/>
                          </a:solidFill>
                          <a:latin typeface="Simplified Arabic" pitchFamily="18" charset="-78"/>
                          <a:ea typeface="+mn-ea"/>
                          <a:cs typeface="Simplified Arabic" pitchFamily="18" charset="-78"/>
                        </a:rPr>
                        <a:t>الاثني</a:t>
                      </a:r>
                      <a:r>
                        <a:rPr lang="ar-SA" sz="2000" kern="1200" dirty="0" smtClean="0">
                          <a:solidFill>
                            <a:schemeClr val="dk1"/>
                          </a:solidFill>
                          <a:latin typeface="Simplified Arabic" pitchFamily="18" charset="-78"/>
                          <a:ea typeface="+mn-ea"/>
                          <a:cs typeface="Simplified Arabic" pitchFamily="18" charset="-78"/>
                        </a:rPr>
                        <a:t> عشر شهرا السابقة</a:t>
                      </a:r>
                      <a:endParaRPr lang="en-US" sz="2000" kern="1200" dirty="0" smtClean="0">
                        <a:solidFill>
                          <a:schemeClr val="dk1"/>
                        </a:solidFill>
                        <a:latin typeface="Simplified Arabic" pitchFamily="18" charset="-78"/>
                        <a:ea typeface="+mn-ea"/>
                        <a:cs typeface="Simplified Arabic" pitchFamily="18" charset="-78"/>
                      </a:endParaRPr>
                    </a:p>
                  </a:txBody>
                  <a:tcPr marL="114300" marR="114300" marT="0" marB="0"/>
                </a:tc>
                <a:tc>
                  <a:txBody>
                    <a:bodyPr/>
                    <a:lstStyle/>
                    <a:p>
                      <a:pPr marL="0" marR="0" indent="0" algn="just" defTabSz="914400" rtl="1" eaLnBrk="1" fontAlgn="auto" latinLnBrk="0" hangingPunct="1">
                        <a:lnSpc>
                          <a:spcPct val="107000"/>
                        </a:lnSpc>
                        <a:spcBef>
                          <a:spcPts val="0"/>
                        </a:spcBef>
                        <a:spcAft>
                          <a:spcPts val="0"/>
                        </a:spcAft>
                        <a:buClrTx/>
                        <a:buSzTx/>
                        <a:buFont typeface="Arial" pitchFamily="34" charset="0"/>
                        <a:buChar char="•"/>
                        <a:tabLst/>
                        <a:defRPr/>
                      </a:pPr>
                      <a:r>
                        <a:rPr lang="ar-SA" sz="2000" kern="1200" dirty="0" smtClean="0">
                          <a:solidFill>
                            <a:schemeClr val="dk1"/>
                          </a:solidFill>
                          <a:latin typeface="Simplified Arabic" pitchFamily="18" charset="-78"/>
                          <a:ea typeface="+mn-ea"/>
                          <a:cs typeface="Simplified Arabic" pitchFamily="18" charset="-78"/>
                        </a:rPr>
                        <a:t>الشكاوى والبلاغات المرتبطة بالرشوة المحولة الى محكمة جرائم الفساد</a:t>
                      </a:r>
                    </a:p>
                    <a:p>
                      <a:pPr marL="0" marR="0" indent="0" algn="just" defTabSz="914400" rtl="1" eaLnBrk="1" fontAlgn="auto" latinLnBrk="0" hangingPunct="1">
                        <a:lnSpc>
                          <a:spcPct val="107000"/>
                        </a:lnSpc>
                        <a:spcBef>
                          <a:spcPts val="0"/>
                        </a:spcBef>
                        <a:spcAft>
                          <a:spcPts val="0"/>
                        </a:spcAft>
                        <a:buClrTx/>
                        <a:buSzTx/>
                        <a:buFont typeface="Arial" pitchFamily="34" charset="0"/>
                        <a:buChar char="•"/>
                        <a:tabLst/>
                        <a:defRPr/>
                      </a:pPr>
                      <a:r>
                        <a:rPr lang="ar-SA" sz="2000" kern="1200" dirty="0" smtClean="0">
                          <a:solidFill>
                            <a:schemeClr val="tx1"/>
                          </a:solidFill>
                          <a:latin typeface="+mn-lt"/>
                          <a:ea typeface="+mn-ea"/>
                          <a:cs typeface="+mn-cs"/>
                        </a:rPr>
                        <a:t>عدد الشكاوى </a:t>
                      </a:r>
                      <a:r>
                        <a:rPr lang="ar-SA" sz="2000" kern="1200" dirty="0" err="1" smtClean="0">
                          <a:solidFill>
                            <a:schemeClr val="tx1"/>
                          </a:solidFill>
                          <a:latin typeface="+mn-lt"/>
                          <a:ea typeface="+mn-ea"/>
                          <a:cs typeface="+mn-cs"/>
                        </a:rPr>
                        <a:t>المتعلقة </a:t>
                      </a:r>
                      <a:r>
                        <a:rPr lang="ar-SA" sz="2000" kern="1200" dirty="0" smtClean="0">
                          <a:solidFill>
                            <a:schemeClr val="tx1"/>
                          </a:solidFill>
                          <a:latin typeface="+mn-lt"/>
                          <a:ea typeface="+mn-ea"/>
                          <a:cs typeface="+mn-cs"/>
                        </a:rPr>
                        <a:t>"بشبهة تلقي الرشوة" على مستوى الهيئات المحلية </a:t>
                      </a:r>
                      <a:endParaRPr lang="en-US" sz="2000" kern="1200" dirty="0" smtClean="0">
                        <a:solidFill>
                          <a:schemeClr val="tx1"/>
                        </a:solidFill>
                        <a:latin typeface="+mn-lt"/>
                        <a:ea typeface="+mn-ea"/>
                        <a:cs typeface="+mn-cs"/>
                      </a:endParaRPr>
                    </a:p>
                    <a:p>
                      <a:pPr marL="0" marR="0" indent="0" algn="just" defTabSz="914400" rtl="1" eaLnBrk="1" fontAlgn="auto" latinLnBrk="0" hangingPunct="1">
                        <a:lnSpc>
                          <a:spcPct val="107000"/>
                        </a:lnSpc>
                        <a:spcBef>
                          <a:spcPts val="0"/>
                        </a:spcBef>
                        <a:spcAft>
                          <a:spcPts val="0"/>
                        </a:spcAft>
                        <a:buClrTx/>
                        <a:buSzTx/>
                        <a:buFont typeface="Arial" pitchFamily="34" charset="0"/>
                        <a:buChar char="•"/>
                        <a:tabLst/>
                        <a:defRPr/>
                      </a:pPr>
                      <a:r>
                        <a:rPr lang="ar-SA" sz="2000" kern="1200" dirty="0" smtClean="0">
                          <a:solidFill>
                            <a:schemeClr val="tx1"/>
                          </a:solidFill>
                          <a:latin typeface="+mn-lt"/>
                          <a:ea typeface="+mn-ea"/>
                          <a:cs typeface="+mn-cs"/>
                        </a:rPr>
                        <a:t>مدى ثقة المجتمع بقدرات مؤسسات انفاذ القانون وجديتها في ملاحقة مرتكبي الجرائم الفساد</a:t>
                      </a:r>
                      <a:r>
                        <a:rPr lang="ar-SA" sz="2000" kern="1200" baseline="0" dirty="0" smtClean="0">
                          <a:solidFill>
                            <a:schemeClr val="tx1"/>
                          </a:solidFill>
                          <a:latin typeface="+mn-lt"/>
                          <a:ea typeface="+mn-ea"/>
                          <a:cs typeface="+mn-cs"/>
                        </a:rPr>
                        <a:t> </a:t>
                      </a:r>
                      <a:r>
                        <a:rPr lang="ar-SA" sz="2000" kern="1200" dirty="0" smtClean="0">
                          <a:solidFill>
                            <a:schemeClr val="tx1"/>
                          </a:solidFill>
                          <a:latin typeface="+mn-lt"/>
                          <a:ea typeface="+mn-ea"/>
                          <a:cs typeface="+mn-cs"/>
                        </a:rPr>
                        <a:t>والرشوة</a:t>
                      </a:r>
                      <a:endParaRPr lang="en-US" sz="2000" kern="1200" dirty="0" smtClean="0">
                        <a:solidFill>
                          <a:schemeClr val="tx1"/>
                        </a:solidFill>
                        <a:latin typeface="+mn-lt"/>
                        <a:ea typeface="+mn-ea"/>
                        <a:cs typeface="+mn-cs"/>
                      </a:endParaRPr>
                    </a:p>
                  </a:txBody>
                  <a:tcPr marL="114300" marR="114300" marT="0" marB="0"/>
                </a:tc>
              </a:tr>
            </a:tbl>
          </a:graphicData>
        </a:graphic>
      </p:graphicFrame>
      <p:sp>
        <p:nvSpPr>
          <p:cNvPr id="4" name="Title 1"/>
          <p:cNvSpPr txBox="1">
            <a:spLocks/>
          </p:cNvSpPr>
          <p:nvPr/>
        </p:nvSpPr>
        <p:spPr>
          <a:xfrm>
            <a:off x="457200" y="274638"/>
            <a:ext cx="8229600" cy="562074"/>
          </a:xfrm>
          <a:prstGeom prst="rect">
            <a:avLst/>
          </a:prstGeom>
          <a:solidFill>
            <a:schemeClr val="accent4">
              <a:lumMod val="20000"/>
              <a:lumOff val="80000"/>
            </a:schemeClr>
          </a:solidFill>
        </p:spPr>
        <p:txBody>
          <a:bodyPr vert="horz" lIns="91440" tIns="45720" rIns="91440" bIns="45720" rtlCol="1"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ar-SA" sz="2400" b="1" i="0" u="none" strike="noStrike" kern="1200" cap="none" spc="0" normalizeH="0" baseline="0" noProof="0" dirty="0" smtClean="0">
                <a:ln>
                  <a:noFill/>
                </a:ln>
                <a:solidFill>
                  <a:schemeClr val="tx1"/>
                </a:solidFill>
                <a:effectLst/>
                <a:uLnTx/>
                <a:uFillTx/>
                <a:latin typeface="Simplified Arabic" pitchFamily="18" charset="-78"/>
                <a:ea typeface="+mj-ea"/>
                <a:cs typeface="Simplified Arabic" pitchFamily="18" charset="-78"/>
              </a:rPr>
              <a:t>المؤشرات المقترحة من الفريق</a:t>
            </a:r>
            <a:r>
              <a:rPr kumimoji="0" lang="ar-SA" sz="2400" b="1" i="0" u="none" strike="noStrike" kern="1200" cap="none" spc="0" normalizeH="0" noProof="0" dirty="0" smtClean="0">
                <a:ln>
                  <a:noFill/>
                </a:ln>
                <a:solidFill>
                  <a:schemeClr val="tx1"/>
                </a:solidFill>
                <a:effectLst/>
                <a:uLnTx/>
                <a:uFillTx/>
                <a:latin typeface="Simplified Arabic" pitchFamily="18" charset="-78"/>
                <a:ea typeface="+mj-ea"/>
                <a:cs typeface="Simplified Arabic" pitchFamily="18" charset="-78"/>
              </a:rPr>
              <a:t> الوطني للهدف 16</a:t>
            </a:r>
            <a:endParaRPr kumimoji="0" lang="ar-SA" sz="2400" b="1" i="0" u="none" strike="noStrike" kern="1200" cap="none" spc="0" normalizeH="0" baseline="0" noProof="0" dirty="0">
              <a:ln>
                <a:noFill/>
              </a:ln>
              <a:solidFill>
                <a:schemeClr val="tx1"/>
              </a:solidFill>
              <a:effectLst/>
              <a:uLnTx/>
              <a:uFillTx/>
              <a:latin typeface="Simplified Arabic" pitchFamily="18" charset="-78"/>
              <a:ea typeface="+mj-ea"/>
              <a:cs typeface="Simplified Arabic" pitchFamily="18" charset="-78"/>
            </a:endParaRPr>
          </a:p>
        </p:txBody>
      </p:sp>
      <p:pic>
        <p:nvPicPr>
          <p:cNvPr id="5" name="Picture 4" descr="A_SDG%20goals_icons-individual-rgb-16.png"/>
          <p:cNvPicPr>
            <a:picLocks noChangeAspect="1"/>
          </p:cNvPicPr>
          <p:nvPr/>
        </p:nvPicPr>
        <p:blipFill>
          <a:blip r:embed="rId3" cstate="print"/>
          <a:stretch>
            <a:fillRect/>
          </a:stretch>
        </p:blipFill>
        <p:spPr>
          <a:xfrm>
            <a:off x="467544" y="260648"/>
            <a:ext cx="557808" cy="55780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TotalTime>
  <Words>1445</Words>
  <Application>Microsoft Office PowerPoint</Application>
  <PresentationFormat>On-screen Show (4:3)</PresentationFormat>
  <Paragraphs>187</Paragraphs>
  <Slides>18</Slides>
  <Notes>14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المقدمة....</vt:lpstr>
      <vt:lpstr>التغيير التنظيمي والمؤسسي</vt:lpstr>
      <vt:lpstr>الفرق العاملة على التنمية المستدامة</vt:lpstr>
      <vt:lpstr>أجندة السياسات الوطنية 2017- 2022</vt:lpstr>
      <vt:lpstr>المؤشرات المرتبطة بأجندة السياسات الوطنية 2017- 2022 </vt:lpstr>
      <vt:lpstr>16تشكيل الفريق الوطني لمتابعة تنفيذ غايات الهدف </vt:lpstr>
      <vt:lpstr>الفرق الفرعية للهدف 16</vt:lpstr>
      <vt:lpstr>Slide 9</vt:lpstr>
      <vt:lpstr>نظام المراقبة الاحصائي الوطني</vt:lpstr>
      <vt:lpstr>مؤشرات نظام المراقبة الاحصائي الوطني</vt:lpstr>
      <vt:lpstr>مؤشرات موضوع الحكم والأمن والعدالة</vt:lpstr>
      <vt:lpstr>المؤشرات التي مصدرها المسوح </vt:lpstr>
      <vt:lpstr>   المؤشر 16.6.2: نسبة السكان الراضين عن تجربتهم الأخيرة في استخدام الخدمات العامة.</vt:lpstr>
      <vt:lpstr>المؤشر 16.1.4: نسبة السكان الذين يشعرون بالأمان عند تجوالهم على الأقدام بمفردهم في أنحاء المنطقة التي يعيشون فيها.</vt:lpstr>
      <vt:lpstr>Slide 16</vt:lpstr>
      <vt:lpstr>المؤشرات التي مصدرها السجلات الإدارية</vt:lpstr>
      <vt:lpstr>Slide 18</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lamro</dc:creator>
  <cp:lastModifiedBy>aatiah</cp:lastModifiedBy>
  <cp:revision>69</cp:revision>
  <dcterms:created xsi:type="dcterms:W3CDTF">2019-12-05T06:56:58Z</dcterms:created>
  <dcterms:modified xsi:type="dcterms:W3CDTF">2019-12-09T12:11:06Z</dcterms:modified>
</cp:coreProperties>
</file>