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  <p:sldMasterId id="2147483702" r:id="rId2"/>
  </p:sldMasterIdLst>
  <p:notesMasterIdLst>
    <p:notesMasterId r:id="rId14"/>
  </p:notesMasterIdLst>
  <p:sldIdLst>
    <p:sldId id="759" r:id="rId3"/>
    <p:sldId id="760" r:id="rId4"/>
    <p:sldId id="771" r:id="rId5"/>
    <p:sldId id="772" r:id="rId6"/>
    <p:sldId id="773" r:id="rId7"/>
    <p:sldId id="774" r:id="rId8"/>
    <p:sldId id="777" r:id="rId9"/>
    <p:sldId id="775" r:id="rId10"/>
    <p:sldId id="776" r:id="rId11"/>
    <p:sldId id="778" r:id="rId12"/>
    <p:sldId id="400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68D6E7-458C-4064-BC44-69F3A1B5136F}" v="3" dt="2024-06-01T09:01:12.8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la Gozalov" userId="a2de045a-68a6-4d03-ba6d-31275eda1754" providerId="ADAL" clId="{5368D6E7-458C-4064-BC44-69F3A1B5136F}"/>
    <pc:docChg chg="undo custSel addSld delSld modSld sldOrd replTag delTag">
      <pc:chgData name="Abdulla Gozalov" userId="a2de045a-68a6-4d03-ba6d-31275eda1754" providerId="ADAL" clId="{5368D6E7-458C-4064-BC44-69F3A1B5136F}" dt="2024-06-01T09:01:12.896" v="7144"/>
      <pc:docMkLst>
        <pc:docMk/>
      </pc:docMkLst>
      <pc:sldChg chg="delSp mod replTag delTag">
        <pc:chgData name="Abdulla Gozalov" userId="a2de045a-68a6-4d03-ba6d-31275eda1754" providerId="ADAL" clId="{5368D6E7-458C-4064-BC44-69F3A1B5136F}" dt="2024-04-26T17:05:36.665" v="7061" actId="478"/>
        <pc:sldMkLst>
          <pc:docMk/>
          <pc:sldMk cId="339788591" sldId="400"/>
        </pc:sldMkLst>
        <pc:spChg chg="del">
          <ac:chgData name="Abdulla Gozalov" userId="a2de045a-68a6-4d03-ba6d-31275eda1754" providerId="ADAL" clId="{5368D6E7-458C-4064-BC44-69F3A1B5136F}" dt="2024-04-26T17:05:36.665" v="7061" actId="478"/>
          <ac:spMkLst>
            <pc:docMk/>
            <pc:sldMk cId="339788591" sldId="400"/>
            <ac:spMk id="2" creationId="{AD3AC30A-7A32-4D61-953F-1D68D09F4731}"/>
          </ac:spMkLst>
        </pc:spChg>
      </pc:sldChg>
      <pc:sldChg chg="addSp delSp modSp mod replTag delTag">
        <pc:chgData name="Abdulla Gozalov" userId="a2de045a-68a6-4d03-ba6d-31275eda1754" providerId="ADAL" clId="{5368D6E7-458C-4064-BC44-69F3A1B5136F}" dt="2024-06-01T09:01:12.896" v="7144"/>
        <pc:sldMkLst>
          <pc:docMk/>
          <pc:sldMk cId="0" sldId="759"/>
        </pc:sldMkLst>
        <pc:spChg chg="del">
          <ac:chgData name="Abdulla Gozalov" userId="a2de045a-68a6-4d03-ba6d-31275eda1754" providerId="ADAL" clId="{5368D6E7-458C-4064-BC44-69F3A1B5136F}" dt="2024-06-01T09:01:11.834" v="7143" actId="478"/>
          <ac:spMkLst>
            <pc:docMk/>
            <pc:sldMk cId="0" sldId="759"/>
            <ac:spMk id="3" creationId="{1C50ED28-9E06-4CFC-B898-F60E2274A0AC}"/>
          </ac:spMkLst>
        </pc:spChg>
        <pc:spChg chg="mod">
          <ac:chgData name="Abdulla Gozalov" userId="a2de045a-68a6-4d03-ba6d-31275eda1754" providerId="ADAL" clId="{5368D6E7-458C-4064-BC44-69F3A1B5136F}" dt="2024-04-26T15:23:38.688" v="103" actId="14100"/>
          <ac:spMkLst>
            <pc:docMk/>
            <pc:sldMk cId="0" sldId="759"/>
            <ac:spMk id="4" creationId="{07591233-5351-4901-828C-AFCB2239F6E6}"/>
          </ac:spMkLst>
        </pc:spChg>
        <pc:spChg chg="add mod">
          <ac:chgData name="Abdulla Gozalov" userId="a2de045a-68a6-4d03-ba6d-31275eda1754" providerId="ADAL" clId="{5368D6E7-458C-4064-BC44-69F3A1B5136F}" dt="2024-06-01T09:01:12.896" v="7144"/>
          <ac:spMkLst>
            <pc:docMk/>
            <pc:sldMk cId="0" sldId="759"/>
            <ac:spMk id="5" creationId="{6D4F4664-D32F-DE79-4DF1-D9DAC246C64A}"/>
          </ac:spMkLst>
        </pc:spChg>
        <pc:picChg chg="mod">
          <ac:chgData name="Abdulla Gozalov" userId="a2de045a-68a6-4d03-ba6d-31275eda1754" providerId="ADAL" clId="{5368D6E7-458C-4064-BC44-69F3A1B5136F}" dt="2024-04-26T15:23:17.962" v="37" actId="1076"/>
          <ac:picMkLst>
            <pc:docMk/>
            <pc:sldMk cId="0" sldId="759"/>
            <ac:picMk id="10242" creationId="{0F44083A-B10A-4B46-8AF1-85BAD6DDE431}"/>
          </ac:picMkLst>
        </pc:picChg>
      </pc:sldChg>
      <pc:sldChg chg="modSp mod replTag delTag">
        <pc:chgData name="Abdulla Gozalov" userId="a2de045a-68a6-4d03-ba6d-31275eda1754" providerId="ADAL" clId="{5368D6E7-458C-4064-BC44-69F3A1B5136F}" dt="2024-04-26T17:05:50.252" v="7077"/>
        <pc:sldMkLst>
          <pc:docMk/>
          <pc:sldMk cId="2832565126" sldId="760"/>
        </pc:sldMkLst>
        <pc:spChg chg="mod">
          <ac:chgData name="Abdulla Gozalov" userId="a2de045a-68a6-4d03-ba6d-31275eda1754" providerId="ADAL" clId="{5368D6E7-458C-4064-BC44-69F3A1B5136F}" dt="2024-04-26T15:53:56.735" v="951" actId="20577"/>
          <ac:spMkLst>
            <pc:docMk/>
            <pc:sldMk cId="2832565126" sldId="760"/>
            <ac:spMk id="2" creationId="{823D9C70-384A-9A39-1E13-F03846F7AACF}"/>
          </ac:spMkLst>
        </pc:spChg>
        <pc:spChg chg="mod">
          <ac:chgData name="Abdulla Gozalov" userId="a2de045a-68a6-4d03-ba6d-31275eda1754" providerId="ADAL" clId="{5368D6E7-458C-4064-BC44-69F3A1B5136F}" dt="2024-04-26T15:56:39.352" v="1286" actId="20577"/>
          <ac:spMkLst>
            <pc:docMk/>
            <pc:sldMk cId="2832565126" sldId="760"/>
            <ac:spMk id="3" creationId="{5719C319-5FC6-0C10-A78C-47349C7B5968}"/>
          </ac:spMkLst>
        </pc:spChg>
      </pc:sldChg>
      <pc:sldChg chg="modSp del mod replTag delTag">
        <pc:chgData name="Abdulla Gozalov" userId="a2de045a-68a6-4d03-ba6d-31275eda1754" providerId="ADAL" clId="{5368D6E7-458C-4064-BC44-69F3A1B5136F}" dt="2024-04-26T16:28:34.595" v="3831" actId="47"/>
        <pc:sldMkLst>
          <pc:docMk/>
          <pc:sldMk cId="2956576332" sldId="761"/>
        </pc:sldMkLst>
        <pc:spChg chg="mod">
          <ac:chgData name="Abdulla Gozalov" userId="a2de045a-68a6-4d03-ba6d-31275eda1754" providerId="ADAL" clId="{5368D6E7-458C-4064-BC44-69F3A1B5136F}" dt="2024-04-26T16:28:32.174" v="3826" actId="14100"/>
          <ac:spMkLst>
            <pc:docMk/>
            <pc:sldMk cId="2956576332" sldId="761"/>
            <ac:spMk id="2" creationId="{823D9C70-384A-9A39-1E13-F03846F7AACF}"/>
          </ac:spMkLst>
        </pc:spChg>
      </pc:sldChg>
      <pc:sldChg chg="del replTag delTag">
        <pc:chgData name="Abdulla Gozalov" userId="a2de045a-68a6-4d03-ba6d-31275eda1754" providerId="ADAL" clId="{5368D6E7-458C-4064-BC44-69F3A1B5136F}" dt="2024-04-26T16:28:50.131" v="3875" actId="47"/>
        <pc:sldMkLst>
          <pc:docMk/>
          <pc:sldMk cId="3969625311" sldId="762"/>
        </pc:sldMkLst>
      </pc:sldChg>
      <pc:sldChg chg="del replTag delTag">
        <pc:chgData name="Abdulla Gozalov" userId="a2de045a-68a6-4d03-ba6d-31275eda1754" providerId="ADAL" clId="{5368D6E7-458C-4064-BC44-69F3A1B5136F}" dt="2024-04-26T16:28:50.131" v="3875" actId="47"/>
        <pc:sldMkLst>
          <pc:docMk/>
          <pc:sldMk cId="2378251912" sldId="763"/>
        </pc:sldMkLst>
      </pc:sldChg>
      <pc:sldChg chg="del replTag delTag">
        <pc:chgData name="Abdulla Gozalov" userId="a2de045a-68a6-4d03-ba6d-31275eda1754" providerId="ADAL" clId="{5368D6E7-458C-4064-BC44-69F3A1B5136F}" dt="2024-04-26T16:28:50.131" v="3875" actId="47"/>
        <pc:sldMkLst>
          <pc:docMk/>
          <pc:sldMk cId="762828485" sldId="764"/>
        </pc:sldMkLst>
      </pc:sldChg>
      <pc:sldChg chg="del replTag delTag">
        <pc:chgData name="Abdulla Gozalov" userId="a2de045a-68a6-4d03-ba6d-31275eda1754" providerId="ADAL" clId="{5368D6E7-458C-4064-BC44-69F3A1B5136F}" dt="2024-04-26T16:28:50.131" v="3875" actId="47"/>
        <pc:sldMkLst>
          <pc:docMk/>
          <pc:sldMk cId="264830259" sldId="765"/>
        </pc:sldMkLst>
      </pc:sldChg>
      <pc:sldChg chg="del replTag delTag">
        <pc:chgData name="Abdulla Gozalov" userId="a2de045a-68a6-4d03-ba6d-31275eda1754" providerId="ADAL" clId="{5368D6E7-458C-4064-BC44-69F3A1B5136F}" dt="2024-04-26T16:28:50.131" v="3875" actId="47"/>
        <pc:sldMkLst>
          <pc:docMk/>
          <pc:sldMk cId="2302520335" sldId="766"/>
        </pc:sldMkLst>
      </pc:sldChg>
      <pc:sldChg chg="del replTag delTag">
        <pc:chgData name="Abdulla Gozalov" userId="a2de045a-68a6-4d03-ba6d-31275eda1754" providerId="ADAL" clId="{5368D6E7-458C-4064-BC44-69F3A1B5136F}" dt="2024-04-26T16:28:50.131" v="3875" actId="47"/>
        <pc:sldMkLst>
          <pc:docMk/>
          <pc:sldMk cId="204149277" sldId="767"/>
        </pc:sldMkLst>
      </pc:sldChg>
      <pc:sldChg chg="del replTag delTag">
        <pc:chgData name="Abdulla Gozalov" userId="a2de045a-68a6-4d03-ba6d-31275eda1754" providerId="ADAL" clId="{5368D6E7-458C-4064-BC44-69F3A1B5136F}" dt="2024-04-26T16:28:50.131" v="3875" actId="47"/>
        <pc:sldMkLst>
          <pc:docMk/>
          <pc:sldMk cId="1832135206" sldId="768"/>
        </pc:sldMkLst>
      </pc:sldChg>
      <pc:sldChg chg="del replTag delTag">
        <pc:chgData name="Abdulla Gozalov" userId="a2de045a-68a6-4d03-ba6d-31275eda1754" providerId="ADAL" clId="{5368D6E7-458C-4064-BC44-69F3A1B5136F}" dt="2024-04-26T16:28:50.131" v="3875" actId="47"/>
        <pc:sldMkLst>
          <pc:docMk/>
          <pc:sldMk cId="3672443749" sldId="769"/>
        </pc:sldMkLst>
      </pc:sldChg>
      <pc:sldChg chg="del replTag delTag">
        <pc:chgData name="Abdulla Gozalov" userId="a2de045a-68a6-4d03-ba6d-31275eda1754" providerId="ADAL" clId="{5368D6E7-458C-4064-BC44-69F3A1B5136F}" dt="2024-04-26T16:28:50.131" v="3875" actId="47"/>
        <pc:sldMkLst>
          <pc:docMk/>
          <pc:sldMk cId="2869420992" sldId="770"/>
        </pc:sldMkLst>
      </pc:sldChg>
      <pc:sldChg chg="modSp add mod replTag delTag">
        <pc:chgData name="Abdulla Gozalov" userId="a2de045a-68a6-4d03-ba6d-31275eda1754" providerId="ADAL" clId="{5368D6E7-458C-4064-BC44-69F3A1B5136F}" dt="2024-04-26T17:05:52.159" v="7079"/>
        <pc:sldMkLst>
          <pc:docMk/>
          <pc:sldMk cId="781911270" sldId="771"/>
        </pc:sldMkLst>
        <pc:spChg chg="mod">
          <ac:chgData name="Abdulla Gozalov" userId="a2de045a-68a6-4d03-ba6d-31275eda1754" providerId="ADAL" clId="{5368D6E7-458C-4064-BC44-69F3A1B5136F}" dt="2024-04-26T16:20:56.121" v="3039" actId="20577"/>
          <ac:spMkLst>
            <pc:docMk/>
            <pc:sldMk cId="781911270" sldId="771"/>
            <ac:spMk id="2" creationId="{823D9C70-384A-9A39-1E13-F03846F7AACF}"/>
          </ac:spMkLst>
        </pc:spChg>
        <pc:spChg chg="mod">
          <ac:chgData name="Abdulla Gozalov" userId="a2de045a-68a6-4d03-ba6d-31275eda1754" providerId="ADAL" clId="{5368D6E7-458C-4064-BC44-69F3A1B5136F}" dt="2024-04-26T16:08:16.212" v="2074" actId="20577"/>
          <ac:spMkLst>
            <pc:docMk/>
            <pc:sldMk cId="781911270" sldId="771"/>
            <ac:spMk id="3" creationId="{5719C319-5FC6-0C10-A78C-47349C7B5968}"/>
          </ac:spMkLst>
        </pc:spChg>
      </pc:sldChg>
      <pc:sldChg chg="add del replTag delTag">
        <pc:chgData name="Abdulla Gozalov" userId="a2de045a-68a6-4d03-ba6d-31275eda1754" providerId="ADAL" clId="{5368D6E7-458C-4064-BC44-69F3A1B5136F}" dt="2024-04-26T15:53:04.758" v="899" actId="47"/>
        <pc:sldMkLst>
          <pc:docMk/>
          <pc:sldMk cId="2106363561" sldId="771"/>
        </pc:sldMkLst>
      </pc:sldChg>
      <pc:sldChg chg="modSp add del mod replTag delTag">
        <pc:chgData name="Abdulla Gozalov" userId="a2de045a-68a6-4d03-ba6d-31275eda1754" providerId="ADAL" clId="{5368D6E7-458C-4064-BC44-69F3A1B5136F}" dt="2024-04-26T15:53:29.738" v="931" actId="47"/>
        <pc:sldMkLst>
          <pc:docMk/>
          <pc:sldMk cId="2855287771" sldId="771"/>
        </pc:sldMkLst>
        <pc:spChg chg="mod">
          <ac:chgData name="Abdulla Gozalov" userId="a2de045a-68a6-4d03-ba6d-31275eda1754" providerId="ADAL" clId="{5368D6E7-458C-4064-BC44-69F3A1B5136F}" dt="2024-04-26T15:53:14.001" v="922" actId="27636"/>
          <ac:spMkLst>
            <pc:docMk/>
            <pc:sldMk cId="2855287771" sldId="771"/>
            <ac:spMk id="2" creationId="{823D9C70-384A-9A39-1E13-F03846F7AACF}"/>
          </ac:spMkLst>
        </pc:spChg>
      </pc:sldChg>
      <pc:sldChg chg="modSp add mod replTag delTag">
        <pc:chgData name="Abdulla Gozalov" userId="a2de045a-68a6-4d03-ba6d-31275eda1754" providerId="ADAL" clId="{5368D6E7-458C-4064-BC44-69F3A1B5136F}" dt="2024-04-26T17:05:54.802" v="7085"/>
        <pc:sldMkLst>
          <pc:docMk/>
          <pc:sldMk cId="1038159548" sldId="772"/>
        </pc:sldMkLst>
        <pc:spChg chg="mod">
          <ac:chgData name="Abdulla Gozalov" userId="a2de045a-68a6-4d03-ba6d-31275eda1754" providerId="ADAL" clId="{5368D6E7-458C-4064-BC44-69F3A1B5136F}" dt="2024-04-26T16:21:02.659" v="3044" actId="20577"/>
          <ac:spMkLst>
            <pc:docMk/>
            <pc:sldMk cId="1038159548" sldId="772"/>
            <ac:spMk id="2" creationId="{823D9C70-384A-9A39-1E13-F03846F7AACF}"/>
          </ac:spMkLst>
        </pc:spChg>
        <pc:spChg chg="mod">
          <ac:chgData name="Abdulla Gozalov" userId="a2de045a-68a6-4d03-ba6d-31275eda1754" providerId="ADAL" clId="{5368D6E7-458C-4064-BC44-69F3A1B5136F}" dt="2024-04-26T16:16:54.298" v="3034" actId="20577"/>
          <ac:spMkLst>
            <pc:docMk/>
            <pc:sldMk cId="1038159548" sldId="772"/>
            <ac:spMk id="3" creationId="{5719C319-5FC6-0C10-A78C-47349C7B5968}"/>
          </ac:spMkLst>
        </pc:spChg>
      </pc:sldChg>
      <pc:sldChg chg="modSp add mod ord replTag delTag">
        <pc:chgData name="Abdulla Gozalov" userId="a2de045a-68a6-4d03-ba6d-31275eda1754" providerId="ADAL" clId="{5368D6E7-458C-4064-BC44-69F3A1B5136F}" dt="2024-04-26T17:05:55.384" v="7087"/>
        <pc:sldMkLst>
          <pc:docMk/>
          <pc:sldMk cId="1103008303" sldId="773"/>
        </pc:sldMkLst>
        <pc:spChg chg="mod">
          <ac:chgData name="Abdulla Gozalov" userId="a2de045a-68a6-4d03-ba6d-31275eda1754" providerId="ADAL" clId="{5368D6E7-458C-4064-BC44-69F3A1B5136F}" dt="2024-04-26T16:23:49.834" v="3102" actId="20577"/>
          <ac:spMkLst>
            <pc:docMk/>
            <pc:sldMk cId="1103008303" sldId="773"/>
            <ac:spMk id="2" creationId="{823D9C70-384A-9A39-1E13-F03846F7AACF}"/>
          </ac:spMkLst>
        </pc:spChg>
        <pc:spChg chg="mod">
          <ac:chgData name="Abdulla Gozalov" userId="a2de045a-68a6-4d03-ba6d-31275eda1754" providerId="ADAL" clId="{5368D6E7-458C-4064-BC44-69F3A1B5136F}" dt="2024-04-26T16:56:45.945" v="6940" actId="5793"/>
          <ac:spMkLst>
            <pc:docMk/>
            <pc:sldMk cId="1103008303" sldId="773"/>
            <ac:spMk id="3" creationId="{5719C319-5FC6-0C10-A78C-47349C7B5968}"/>
          </ac:spMkLst>
        </pc:spChg>
      </pc:sldChg>
      <pc:sldChg chg="modSp add mod ord replTag delTag">
        <pc:chgData name="Abdulla Gozalov" userId="a2de045a-68a6-4d03-ba6d-31275eda1754" providerId="ADAL" clId="{5368D6E7-458C-4064-BC44-69F3A1B5136F}" dt="2024-04-26T17:05:57.029" v="7089"/>
        <pc:sldMkLst>
          <pc:docMk/>
          <pc:sldMk cId="1079261306" sldId="774"/>
        </pc:sldMkLst>
        <pc:spChg chg="mod">
          <ac:chgData name="Abdulla Gozalov" userId="a2de045a-68a6-4d03-ba6d-31275eda1754" providerId="ADAL" clId="{5368D6E7-458C-4064-BC44-69F3A1B5136F}" dt="2024-04-26T16:37:05.276" v="5206" actId="20577"/>
          <ac:spMkLst>
            <pc:docMk/>
            <pc:sldMk cId="1079261306" sldId="774"/>
            <ac:spMk id="2" creationId="{823D9C70-384A-9A39-1E13-F03846F7AACF}"/>
          </ac:spMkLst>
        </pc:spChg>
        <pc:spChg chg="mod">
          <ac:chgData name="Abdulla Gozalov" userId="a2de045a-68a6-4d03-ba6d-31275eda1754" providerId="ADAL" clId="{5368D6E7-458C-4064-BC44-69F3A1B5136F}" dt="2024-04-26T16:42:06.641" v="5729" actId="20577"/>
          <ac:spMkLst>
            <pc:docMk/>
            <pc:sldMk cId="1079261306" sldId="774"/>
            <ac:spMk id="3" creationId="{5719C319-5FC6-0C10-A78C-47349C7B5968}"/>
          </ac:spMkLst>
        </pc:spChg>
      </pc:sldChg>
      <pc:sldChg chg="modSp add mod replTag delTag">
        <pc:chgData name="Abdulla Gozalov" userId="a2de045a-68a6-4d03-ba6d-31275eda1754" providerId="ADAL" clId="{5368D6E7-458C-4064-BC44-69F3A1B5136F}" dt="2024-04-26T17:07:37.754" v="7138" actId="20577"/>
        <pc:sldMkLst>
          <pc:docMk/>
          <pc:sldMk cId="784059115" sldId="775"/>
        </pc:sldMkLst>
        <pc:spChg chg="mod">
          <ac:chgData name="Abdulla Gozalov" userId="a2de045a-68a6-4d03-ba6d-31275eda1754" providerId="ADAL" clId="{5368D6E7-458C-4064-BC44-69F3A1B5136F}" dt="2024-04-26T16:39:15.616" v="5538" actId="20577"/>
          <ac:spMkLst>
            <pc:docMk/>
            <pc:sldMk cId="784059115" sldId="775"/>
            <ac:spMk id="2" creationId="{823D9C70-384A-9A39-1E13-F03846F7AACF}"/>
          </ac:spMkLst>
        </pc:spChg>
        <pc:spChg chg="mod">
          <ac:chgData name="Abdulla Gozalov" userId="a2de045a-68a6-4d03-ba6d-31275eda1754" providerId="ADAL" clId="{5368D6E7-458C-4064-BC44-69F3A1B5136F}" dt="2024-04-26T17:07:37.754" v="7138" actId="20577"/>
          <ac:spMkLst>
            <pc:docMk/>
            <pc:sldMk cId="784059115" sldId="775"/>
            <ac:spMk id="3" creationId="{5719C319-5FC6-0C10-A78C-47349C7B5968}"/>
          </ac:spMkLst>
        </pc:spChg>
      </pc:sldChg>
      <pc:sldChg chg="modSp add mod replTag delTag">
        <pc:chgData name="Abdulla Gozalov" userId="a2de045a-68a6-4d03-ba6d-31275eda1754" providerId="ADAL" clId="{5368D6E7-458C-4064-BC44-69F3A1B5136F}" dt="2024-04-26T17:05:39.576" v="7065"/>
        <pc:sldMkLst>
          <pc:docMk/>
          <pc:sldMk cId="4116541487" sldId="776"/>
        </pc:sldMkLst>
        <pc:spChg chg="mod">
          <ac:chgData name="Abdulla Gozalov" userId="a2de045a-68a6-4d03-ba6d-31275eda1754" providerId="ADAL" clId="{5368D6E7-458C-4064-BC44-69F3A1B5136F}" dt="2024-04-26T16:48:01.943" v="6167" actId="20577"/>
          <ac:spMkLst>
            <pc:docMk/>
            <pc:sldMk cId="4116541487" sldId="776"/>
            <ac:spMk id="2" creationId="{823D9C70-384A-9A39-1E13-F03846F7AACF}"/>
          </ac:spMkLst>
        </pc:spChg>
        <pc:spChg chg="mod">
          <ac:chgData name="Abdulla Gozalov" userId="a2de045a-68a6-4d03-ba6d-31275eda1754" providerId="ADAL" clId="{5368D6E7-458C-4064-BC44-69F3A1B5136F}" dt="2024-04-26T16:48:28.647" v="6240" actId="20577"/>
          <ac:spMkLst>
            <pc:docMk/>
            <pc:sldMk cId="4116541487" sldId="776"/>
            <ac:spMk id="3" creationId="{5719C319-5FC6-0C10-A78C-47349C7B5968}"/>
          </ac:spMkLst>
        </pc:spChg>
      </pc:sldChg>
      <pc:sldChg chg="modSp add mod replTag delTag">
        <pc:chgData name="Abdulla Gozalov" userId="a2de045a-68a6-4d03-ba6d-31275eda1754" providerId="ADAL" clId="{5368D6E7-458C-4064-BC44-69F3A1B5136F}" dt="2024-04-26T17:05:57.546" v="7091"/>
        <pc:sldMkLst>
          <pc:docMk/>
          <pc:sldMk cId="3614464484" sldId="777"/>
        </pc:sldMkLst>
        <pc:spChg chg="mod">
          <ac:chgData name="Abdulla Gozalov" userId="a2de045a-68a6-4d03-ba6d-31275eda1754" providerId="ADAL" clId="{5368D6E7-458C-4064-BC44-69F3A1B5136F}" dt="2024-04-26T16:39:11.340" v="5533" actId="20577"/>
          <ac:spMkLst>
            <pc:docMk/>
            <pc:sldMk cId="3614464484" sldId="777"/>
            <ac:spMk id="2" creationId="{823D9C70-384A-9A39-1E13-F03846F7AACF}"/>
          </ac:spMkLst>
        </pc:spChg>
      </pc:sldChg>
      <pc:sldChg chg="modSp add mod replTag delTag">
        <pc:chgData name="Abdulla Gozalov" userId="a2de045a-68a6-4d03-ba6d-31275eda1754" providerId="ADAL" clId="{5368D6E7-458C-4064-BC44-69F3A1B5136F}" dt="2024-04-26T17:05:38.333" v="7063"/>
        <pc:sldMkLst>
          <pc:docMk/>
          <pc:sldMk cId="3423618904" sldId="778"/>
        </pc:sldMkLst>
        <pc:spChg chg="mod">
          <ac:chgData name="Abdulla Gozalov" userId="a2de045a-68a6-4d03-ba6d-31275eda1754" providerId="ADAL" clId="{5368D6E7-458C-4064-BC44-69F3A1B5136F}" dt="2024-04-26T16:51:09.163" v="6290" actId="20577"/>
          <ac:spMkLst>
            <pc:docMk/>
            <pc:sldMk cId="3423618904" sldId="778"/>
            <ac:spMk id="2" creationId="{823D9C70-384A-9A39-1E13-F03846F7AACF}"/>
          </ac:spMkLst>
        </pc:spChg>
        <pc:spChg chg="mod">
          <ac:chgData name="Abdulla Gozalov" userId="a2de045a-68a6-4d03-ba6d-31275eda1754" providerId="ADAL" clId="{5368D6E7-458C-4064-BC44-69F3A1B5136F}" dt="2024-04-26T17:03:32.789" v="7038" actId="20577"/>
          <ac:spMkLst>
            <pc:docMk/>
            <pc:sldMk cId="3423618904" sldId="778"/>
            <ac:spMk id="3" creationId="{5719C319-5FC6-0C10-A78C-47349C7B596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80C29-A61E-45C7-832C-8B6DE2F8D08B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92799-BD7A-4452-93D1-D3D0A51AD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4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94B4D56F-21F3-4C2F-922D-27DFC2B910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53AED3CC-CD9E-4763-A9EE-15B5FA49D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14DB00C1-D857-43DA-8340-1E5D982E7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A26F77-D567-4256-A0A8-6A6E9175F35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83C98-F910-4358-94F9-40A7B6DCC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6513"/>
            <a:ext cx="12192000" cy="55514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77171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C5C1-0241-40A8-A05A-CE2C146C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1609F-4F80-4299-B0C9-171EF0420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03190-FCB1-43E1-993A-6583FE4D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903C5-6769-497F-8320-8DE30DC7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A0431-398D-48E8-A819-0C58E3B0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9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7FF310-6E9B-4DBC-861B-57BF5D7B4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9B743-91DF-40FC-8E6A-6B464B1FD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02AC5-E34B-45FF-B8A0-E4ADBB69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45DAE-67D9-4857-856A-8700BAB9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C3569-FB79-4410-998E-F6C8CC8E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95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030FBF-A577-4B96-8D0E-0FD79EA04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" y="1527048"/>
            <a:ext cx="12188952" cy="53309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BE88154-16C0-4CA2-830B-309EA8F105CD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368001" y="1537052"/>
            <a:ext cx="3913632" cy="53309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Steps</a:t>
            </a:r>
          </a:p>
        </p:txBody>
      </p:sp>
    </p:spTree>
    <p:extLst>
      <p:ext uri="{BB962C8B-B14F-4D97-AF65-F5344CB8AC3E}">
        <p14:creationId xmlns:p14="http://schemas.microsoft.com/office/powerpoint/2010/main" val="280814221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+mn-cs"/>
              </a:defRPr>
            </a:lvl1pPr>
          </a:lstStyle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5434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+mn-cs"/>
              </a:defRPr>
            </a:lvl1pPr>
          </a:lstStyle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1152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+mn-cs"/>
              </a:defRPr>
            </a:lvl1pPr>
          </a:lstStyle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7423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27B6D-8E29-49B2-8858-15A91CE9F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77A45-B4E2-4815-80D6-65EDC991A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AA852-C49E-4FE5-9A76-BBDF681C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AAF7D-D5F0-4759-A2D4-B8B40988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8D5D0-1E62-4D5D-82D8-98C18E56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11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79CA-9345-45E7-AD5B-744DB72C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C6678-75AE-4CFA-ADA9-BA95E01BA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AFF20-F56E-4EBF-ABE6-23F4FB85B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ED1E3-23EE-4849-9212-8D7BD1CA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A4D17-DF72-4605-8667-7BFFB640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14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CB553-199A-41CC-9637-B100BE90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DE3F7-3564-473A-A384-011EFC4B0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01AEC-AD48-4D72-8311-91E4EF711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91787-5D8A-4CB4-8B4D-D31BF06F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D380E-B121-4C3D-9799-A95D897D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8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33F6-61FD-4255-96DD-DC9E7556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A20BB-3394-43F0-B78B-73A3C0367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59D8C-1106-47A0-A0CB-40006482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A3D0E-373A-4DF8-9BDA-1A98F775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F5060-0964-47D6-9721-27E52971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398F6-F1BA-4DAB-82B5-329BA08A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3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542EFEF-1A14-46D1-8FC8-DDDD04F1B7D5}"/>
              </a:ext>
            </a:extLst>
          </p:cNvPr>
          <p:cNvGrpSpPr/>
          <p:nvPr/>
        </p:nvGrpSpPr>
        <p:grpSpPr>
          <a:xfrm>
            <a:off x="-9312" y="-5242"/>
            <a:ext cx="12201312" cy="6868484"/>
            <a:chOff x="-9312" y="-5242"/>
            <a:chExt cx="12201312" cy="68684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10EE44E-62E7-48B7-96AF-6BCF9D6DBD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7292" b="3494"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14AC0F-CF63-4F68-A8DA-2805C1A0A476}"/>
                </a:ext>
              </a:extLst>
            </p:cNvPr>
            <p:cNvSpPr txBox="1"/>
            <p:nvPr/>
          </p:nvSpPr>
          <p:spPr>
            <a:xfrm>
              <a:off x="1536699" y="6337300"/>
              <a:ext cx="5343072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500" b="1" spc="-50">
                  <a:latin typeface="Roboto" panose="02000000000000000000" pitchFamily="2" charset="0"/>
                  <a:ea typeface="Roboto" panose="02000000000000000000" pitchFamily="2" charset="0"/>
                </a:rPr>
                <a:t>Statistics Division</a:t>
              </a:r>
              <a:endParaRPr lang="en-US" sz="1500" b="1" spc="-5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362A5A-1AD6-41A1-8A9C-ADCD0B6B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6" y="1085222"/>
            <a:ext cx="9926934" cy="834013"/>
          </a:xfrm>
        </p:spPr>
        <p:txBody>
          <a:bodyPr anchor="t">
            <a:normAutofit/>
          </a:bodyPr>
          <a:lstStyle>
            <a:lvl1pPr>
              <a:defRPr sz="2800" b="1">
                <a:latin typeface="Montserrat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10B8B-D2A2-45E5-A128-E0FFBE660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832" y="2110155"/>
            <a:ext cx="9725967" cy="406680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58660-32DA-4BE7-87E5-433172BA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7503" y="6334660"/>
            <a:ext cx="6933363" cy="365125"/>
          </a:xfrm>
        </p:spPr>
        <p:txBody>
          <a:bodyPr/>
          <a:lstStyle>
            <a:lvl1pPr algn="ctr"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3DB9C-6AAB-4D32-AA9E-0D1DFE96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090" y="6334660"/>
            <a:ext cx="587289" cy="365125"/>
          </a:xfrm>
        </p:spPr>
        <p:txBody>
          <a:bodyPr/>
          <a:lstStyle>
            <a:lvl1pPr algn="r"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DB30DE-84E7-4316-ACE9-72A857591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71" y="0"/>
            <a:ext cx="2828789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11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0A493-AFB3-4ED6-A240-0518F698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EED7A-66EF-421C-9B4F-FB3843C2A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6FC4A-0B63-4D42-961C-C292AA5E2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6AA7AA-C65D-4842-B5A7-AC72B6887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D99E86-BB4C-433C-A2CB-C36A93F05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28E8B-4F60-40F5-9C58-480C1848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99CE3D-4EA8-488A-8DF8-4E815BAD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905025-AD12-4D12-AAA5-CCD78D37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87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468D-3884-4854-9D6E-2D3CEC49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7B8A8-EA57-4687-98A4-3B249B16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CEEC5-90DE-4F1A-8667-D23B2CC3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A73A7-7384-4455-9C7D-EE42371D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73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7EABA2-A28E-45FE-B37C-CACA7513E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F0422D-3B10-4D67-BF10-D4E187A9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84C83-831A-46E3-A77D-42553291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98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F0B4-93CD-46AC-BAA2-00B1BE74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BF6EA-AAAF-4F1A-A621-806FB7045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42B7E-D648-4746-B9F5-3225C3E45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700FB-C6E5-4260-B836-25617CDA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137DC-21F2-42E5-B0F2-40EB6579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9BF81-0836-4EC9-BC1E-6B3C35A1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90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3DF1-2A76-471F-A277-2188373C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BA6FE-961C-4715-9002-784664655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BBBEF-E5E3-478F-9EA8-202525292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1E04B-AF87-4FBF-95DB-9F5D0CAF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02D42-1556-4066-8720-5FD8990B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E7EFB-E462-4A4F-9AC0-326FFC6E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15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9B20-45C2-46C4-BC8F-6C648089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BDC0B-D4CF-4680-8065-D2B94D201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36323-4B01-4BF8-9C61-F2B05A0A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25852-EC3D-4FBD-B96E-C6BBE10C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FA2D4-544E-4790-A893-55EF8336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55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D62D52-77A6-48F6-8D87-701760364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DF3B3-7C06-4BBE-B86C-72A7B5432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F33A3-2CBE-4D2E-9F8E-F89C2EDE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D9F28-F3B7-4C9F-86BA-B0526D18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D9560-14F0-4BC2-9A30-AD4C6FAE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0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68C3-542F-44C9-96A1-F0C2A16B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A4C16-D351-4F65-89FB-DBACEB361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00900-6EA7-497D-8795-24333B91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89797-B810-4869-A342-2FF41F00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4DCA-3EA9-4C80-800B-09F28412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730A20D-9BAD-44B1-AEA4-EFAC24D60C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30"/>
            <a:ext cx="2826327" cy="42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92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779D-B1AF-41FB-8DC3-8A054CB9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B5D0B-F989-473B-A4A6-5FAC55B92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35947-BD81-4192-9D64-4C21EB384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584CA-3714-455D-A3CA-D75BB40C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A00D0-1704-4E75-A9B7-A7B79A0B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2CF52-148A-4C43-8039-C048C079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7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29A19-02B6-4398-9A69-495F903BC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F746E-2B25-4DB7-A428-C446904C6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87C10-7DD4-455A-BD08-895443C0E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23AD0-8756-4539-9DFC-1ABD7705E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E2AF7-2D0C-4AEA-9F87-B1DD3323E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2FF278-6076-41A4-AEE9-D12E26FC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DE55C-B447-481F-941F-DD79A16C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AED2C4-F043-4BA2-9296-0282AA28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0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FDF3-3D85-42EE-9075-76536569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1451E7-C2D6-4F80-9059-9C6F05F0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E5E42-82FD-4552-A39B-30CDEECC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64044-42D3-4F0F-9779-43D8C6C8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6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286019-7FC2-437E-9510-C0FA926F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7FF08-2C8C-42D3-A5FC-62AE468A2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87C79-3325-44AC-963D-1954E981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8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8373-7CF9-40A6-8CC7-356A12CD7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91DA-5705-45B6-BF52-02128B585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ECFB6-AB8D-4B00-A268-B6F3B9672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FF719-B1E3-446D-9ED6-DAD6B969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9601C-A82B-4A86-B2E1-3A418859B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68E26-49E5-4865-B763-E91C2422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A612-4B23-4A8B-BECA-98D68CD7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BE2B4-1D2B-4A89-AC5B-3D2F64476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AF787-6C7E-4609-BFF8-DC1E90DC7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CE61B-C032-4883-AB6E-F89465B3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4B4F7-25BF-43D5-8A7C-DA038C5B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F4067-737A-4572-8766-C207D400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3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6E8647-56AD-4330-B207-47213A50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E2B57-3F1C-48B4-AA5A-BB0EC6073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49DEE-CB30-41AE-813F-9483EA5C3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61221-0CFF-4660-84D1-C51FAACEB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A317E3-5993-41BA-9B67-6D56D5E1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09BBC-2CA6-409B-9C6B-204635904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0DCAC-FE22-4465-94C1-AE6DE0E83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0827-D15D-47E3-A7D7-4EA733BFE1B5}" type="datetimeFigureOut">
              <a:rPr lang="en-US" smtClean="0"/>
              <a:t>01/06/2024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F8F74-C59B-4CB1-9AC3-320C72E14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A136B-BA47-4A7B-91B0-E98061E12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0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Placeholder 20" descr="A picture containing table, indoor&#10;&#10;Description automatically generated">
            <a:extLst>
              <a:ext uri="{FF2B5EF4-FFF2-40B4-BE49-F238E27FC236}">
                <a16:creationId xmlns:a16="http://schemas.microsoft.com/office/drawing/2014/main" id="{0F44083A-B10A-4B46-8AF1-85BAD6DDE431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4" b="19524"/>
          <a:stretch>
            <a:fillRect/>
          </a:stretch>
        </p:blipFill>
        <p:spPr>
          <a:xfrm>
            <a:off x="3175" y="1633538"/>
            <a:ext cx="12188825" cy="5330825"/>
          </a:xfrm>
        </p:spPr>
      </p:pic>
      <p:pic>
        <p:nvPicPr>
          <p:cNvPr id="10243" name="Picture Placeholder 53">
            <a:extLst>
              <a:ext uri="{FF2B5EF4-FFF2-40B4-BE49-F238E27FC236}">
                <a16:creationId xmlns:a16="http://schemas.microsoft.com/office/drawing/2014/main" id="{7BC3BF0D-D1ED-4718-9618-99F063CD049F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5" t="2" b="-2"/>
          <a:stretch>
            <a:fillRect/>
          </a:stretch>
        </p:blipFill>
        <p:spPr>
          <a:xfrm>
            <a:off x="7051675" y="1631950"/>
            <a:ext cx="4110038" cy="533082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BCCE3C-56A6-4E3F-BD5A-85D253809ADD}"/>
              </a:ext>
            </a:extLst>
          </p:cNvPr>
          <p:cNvSpPr/>
          <p:nvPr/>
        </p:nvSpPr>
        <p:spPr>
          <a:xfrm rot="16200000">
            <a:off x="10998994" y="2540794"/>
            <a:ext cx="2133600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Photo by Markus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Spiske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unsplash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591233-5351-4901-828C-AFCB2239F6E6}"/>
              </a:ext>
            </a:extLst>
          </p:cNvPr>
          <p:cNvSpPr/>
          <p:nvPr/>
        </p:nvSpPr>
        <p:spPr>
          <a:xfrm>
            <a:off x="255588" y="1795463"/>
            <a:ext cx="7926878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SDMX-RI MAPPING ASSISTANT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46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7C3414-D193-42D9-940D-F54F3EC2C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415925"/>
            <a:ext cx="52133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8FE84F0-7D47-4D31-BAC7-3E1DBB1E2A49}"/>
              </a:ext>
            </a:extLst>
          </p:cNvPr>
          <p:cNvSpPr txBox="1">
            <a:spLocks/>
          </p:cNvSpPr>
          <p:nvPr/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D4F4664-D32F-DE79-4DF1-D9DAC246C64A}"/>
              </a:ext>
            </a:extLst>
          </p:cNvPr>
          <p:cNvSpPr txBox="1">
            <a:spLocks/>
          </p:cNvSpPr>
          <p:nvPr/>
        </p:nvSpPr>
        <p:spPr bwMode="auto">
          <a:xfrm>
            <a:off x="496446" y="3124200"/>
            <a:ext cx="110220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101"/>
              </a:buClr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0000"/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7th Regional Workshop on Data and Metadata Exchange for Reporting on SDGs</a:t>
            </a:r>
          </a:p>
          <a:p>
            <a:r>
              <a:rPr lang="en-US" kern="0" dirty="0">
                <a:solidFill>
                  <a:schemeClr val="bg1"/>
                </a:solidFill>
              </a:rPr>
              <a:t>Egypt, Cairo </a:t>
            </a:r>
          </a:p>
          <a:p>
            <a:r>
              <a:rPr lang="en-US" kern="0" dirty="0">
                <a:solidFill>
                  <a:schemeClr val="bg1"/>
                </a:solidFill>
              </a:rPr>
              <a:t>3 – 5 June 2024</a:t>
            </a:r>
          </a:p>
          <a:p>
            <a:endParaRPr lang="en-US" kern="0" dirty="0">
              <a:solidFill>
                <a:schemeClr val="bg1"/>
              </a:solidFill>
            </a:endParaRPr>
          </a:p>
          <a:p>
            <a:endParaRPr lang="en-US" kern="0" dirty="0">
              <a:solidFill>
                <a:schemeClr val="bg1"/>
              </a:solidFill>
            </a:endParaRPr>
          </a:p>
          <a:p>
            <a:r>
              <a:rPr lang="en-US" kern="0" dirty="0">
                <a:solidFill>
                  <a:schemeClr val="bg1"/>
                </a:solidFill>
              </a:rPr>
              <a:t>Abdulla Gozalov</a:t>
            </a:r>
          </a:p>
          <a:p>
            <a:r>
              <a:rPr lang="en-US" kern="0" dirty="0">
                <a:solidFill>
                  <a:schemeClr val="bg1"/>
                </a:solidFill>
              </a:rPr>
              <a:t>United Nations Statistics Division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C70-384A-9A39-1E13-F03846F7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5" y="585602"/>
            <a:ext cx="9926934" cy="922687"/>
          </a:xfrm>
        </p:spPr>
        <p:txBody>
          <a:bodyPr>
            <a:normAutofit/>
          </a:bodyPr>
          <a:lstStyle/>
          <a:p>
            <a:r>
              <a:rPr lang="en-US" dirty="0"/>
              <a:t>Publishing Data</a:t>
            </a:r>
            <a:br>
              <a:rPr lang="en-US" dirty="0"/>
            </a:br>
            <a:r>
              <a:rPr lang="en-US" dirty="0"/>
              <a:t>Step 5: Validate and publish the Dataflow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C319-5FC6-0C10-A78C-47349C7B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6" y="1706253"/>
            <a:ext cx="10929593" cy="4470710"/>
          </a:xfrm>
        </p:spPr>
        <p:txBody>
          <a:bodyPr>
            <a:normAutofit/>
          </a:bodyPr>
          <a:lstStyle/>
          <a:p>
            <a:r>
              <a:rPr lang="en-US" dirty="0"/>
              <a:t>Categorize dataflow </a:t>
            </a:r>
            <a:r>
              <a:rPr lang="en-US" dirty="0">
                <a:sym typeface="Wingdings" panose="05000000000000000000" pitchFamily="2" charset="2"/>
              </a:rPr>
              <a:t> assign one or more Categories</a:t>
            </a:r>
            <a:endParaRPr lang="en-US" dirty="0"/>
          </a:p>
          <a:p>
            <a:r>
              <a:rPr lang="en-US" dirty="0"/>
              <a:t>Validate Mapping Set for completeness</a:t>
            </a:r>
          </a:p>
          <a:p>
            <a:r>
              <a:rPr lang="en-US" dirty="0"/>
              <a:t>Validate SDMX dataset for structural integrity</a:t>
            </a:r>
          </a:p>
          <a:p>
            <a:pPr lvl="1"/>
            <a:r>
              <a:rPr lang="en-US" dirty="0"/>
              <a:t>Using DSD, any content constraints</a:t>
            </a:r>
          </a:p>
          <a:p>
            <a:r>
              <a:rPr lang="en-US" dirty="0"/>
              <a:t>Put dataflow in production</a:t>
            </a:r>
          </a:p>
          <a:p>
            <a:pPr lvl="1"/>
            <a:r>
              <a:rPr lang="en-US" dirty="0"/>
              <a:t>Once put in production, the dataflow becomes available at SDMX API provided by the NSI Web Service connected to the Mapping Store database.</a:t>
            </a:r>
          </a:p>
          <a:p>
            <a:pPr lvl="1"/>
            <a:r>
              <a:rPr lang="en-US" dirty="0"/>
              <a:t>Dataflow can be removed from production, then it is no longer available at the SDMX API.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3707D-77F0-162D-4864-2B8900A3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3618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4D137-9F4F-46B1-8045-34EA794C1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THANK YOU!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3C0D3-3F49-4017-BB4B-FB7A9A26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8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C70-384A-9A39-1E13-F03846F7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5" y="585602"/>
            <a:ext cx="9926934" cy="922687"/>
          </a:xfrm>
        </p:spPr>
        <p:txBody>
          <a:bodyPr>
            <a:normAutofit/>
          </a:bodyPr>
          <a:lstStyle/>
          <a:p>
            <a:r>
              <a:rPr lang="en-US" dirty="0"/>
              <a:t>Mapping Assistant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C319-5FC6-0C10-A78C-47349C7B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6" y="1706253"/>
            <a:ext cx="10929593" cy="4470710"/>
          </a:xfrm>
        </p:spPr>
        <p:txBody>
          <a:bodyPr>
            <a:normAutofit/>
          </a:bodyPr>
          <a:lstStyle/>
          <a:p>
            <a:r>
              <a:rPr lang="en-US" dirty="0"/>
              <a:t>An interactive application that is used to configure content published by the NSI Web Service</a:t>
            </a:r>
          </a:p>
          <a:p>
            <a:r>
              <a:rPr lang="en-US" dirty="0"/>
              <a:t>Web-based since 2021</a:t>
            </a:r>
          </a:p>
          <a:p>
            <a:r>
              <a:rPr lang="en-US" dirty="0"/>
              <a:t>Implemented in Java and </a:t>
            </a:r>
            <a:r>
              <a:rPr lang="en-US" dirty="0" err="1"/>
              <a:t>.Net</a:t>
            </a:r>
            <a:endParaRPr lang="en-US" dirty="0"/>
          </a:p>
          <a:p>
            <a:pPr lvl="1"/>
            <a:r>
              <a:rPr lang="en-US" dirty="0"/>
              <a:t>Apache Tomcat, Oracle WebLogic, Microsoft Internet Information Server</a:t>
            </a:r>
          </a:p>
          <a:p>
            <a:r>
              <a:rPr lang="en-US" dirty="0"/>
              <a:t>Supports common Relational Database Management Systems</a:t>
            </a:r>
          </a:p>
          <a:p>
            <a:pPr lvl="1"/>
            <a:r>
              <a:rPr lang="en-US" dirty="0"/>
              <a:t>MySQL/MariaDB, Oracle, Microsoft SQL Server</a:t>
            </a:r>
          </a:p>
          <a:p>
            <a:r>
              <a:rPr lang="en-US" dirty="0"/>
              <a:t>Includes a Mapping Assistant Web Service (MAWS) and interactive JavaScript application</a:t>
            </a:r>
          </a:p>
          <a:p>
            <a:pPr lvl="1"/>
            <a:r>
              <a:rPr lang="en-US" dirty="0"/>
              <a:t>MAWS can be used in automation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3707D-77F0-162D-4864-2B8900A3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256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C70-384A-9A39-1E13-F03846F7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5" y="585602"/>
            <a:ext cx="9926934" cy="922687"/>
          </a:xfrm>
        </p:spPr>
        <p:txBody>
          <a:bodyPr>
            <a:normAutofit/>
          </a:bodyPr>
          <a:lstStyle/>
          <a:p>
            <a:r>
              <a:rPr lang="en-US" dirty="0"/>
              <a:t>Mapping Assistant: Main functions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C319-5FC6-0C10-A78C-47349C7B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6" y="1706253"/>
            <a:ext cx="10929593" cy="4470710"/>
          </a:xfrm>
        </p:spPr>
        <p:txBody>
          <a:bodyPr>
            <a:normAutofit/>
          </a:bodyPr>
          <a:lstStyle/>
          <a:p>
            <a:r>
              <a:rPr lang="en-US" dirty="0"/>
              <a:t>Upload and manage structural metadata published by the NSI Web Service</a:t>
            </a:r>
          </a:p>
          <a:p>
            <a:pPr lvl="1"/>
            <a:r>
              <a:rPr lang="en-US" dirty="0"/>
              <a:t>DSDs, dataflows, content constraints, concept scheme, code list, …</a:t>
            </a:r>
          </a:p>
          <a:p>
            <a:r>
              <a:rPr lang="en-US" dirty="0"/>
              <a:t>Create connections to dissemination databases and define data to be retrieved</a:t>
            </a:r>
          </a:p>
          <a:p>
            <a:pPr lvl="1"/>
            <a:r>
              <a:rPr lang="en-US" dirty="0"/>
              <a:t>Mapping Assistant retrieves data from a database but </a:t>
            </a:r>
            <a:r>
              <a:rPr lang="en-US" u="sng" dirty="0"/>
              <a:t>cannot</a:t>
            </a:r>
            <a:r>
              <a:rPr lang="en-US" dirty="0"/>
              <a:t> be used to upload data to a database</a:t>
            </a:r>
          </a:p>
          <a:p>
            <a:r>
              <a:rPr lang="en-US" dirty="0"/>
              <a:t>Create and manage Mapping Sets, which provide mappings between database tables and SDMX Data Structure Definitions</a:t>
            </a:r>
          </a:p>
          <a:p>
            <a:r>
              <a:rPr lang="en-US" dirty="0"/>
              <a:t>Manage dissemination dataflows</a:t>
            </a:r>
          </a:p>
          <a:p>
            <a:pPr lvl="1"/>
            <a:r>
              <a:rPr lang="en-US" dirty="0"/>
              <a:t>Define, constrain, publish, hide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3707D-77F0-162D-4864-2B8900A3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91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C70-384A-9A39-1E13-F03846F7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5" y="585602"/>
            <a:ext cx="9926934" cy="922687"/>
          </a:xfrm>
        </p:spPr>
        <p:txBody>
          <a:bodyPr>
            <a:normAutofit/>
          </a:bodyPr>
          <a:lstStyle/>
          <a:p>
            <a:r>
              <a:rPr lang="en-US" dirty="0"/>
              <a:t>Databases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C319-5FC6-0C10-A78C-47349C7B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6" y="1423448"/>
            <a:ext cx="10929593" cy="4911212"/>
          </a:xfrm>
        </p:spPr>
        <p:txBody>
          <a:bodyPr>
            <a:normAutofit/>
          </a:bodyPr>
          <a:lstStyle/>
          <a:p>
            <a:r>
              <a:rPr lang="en-US" b="1" dirty="0"/>
              <a:t>Authentication Database</a:t>
            </a:r>
          </a:p>
          <a:p>
            <a:pPr lvl="1"/>
            <a:r>
              <a:rPr lang="en-US" dirty="0"/>
              <a:t>Stores user, authentication, and authorization information. Mapping Assistant needs read-write access.</a:t>
            </a:r>
          </a:p>
          <a:p>
            <a:r>
              <a:rPr lang="en-US" b="1" dirty="0"/>
              <a:t>Mapping Store Database</a:t>
            </a:r>
          </a:p>
          <a:p>
            <a:pPr lvl="1"/>
            <a:r>
              <a:rPr lang="en-US" dirty="0"/>
              <a:t>Stores structural metadata, database connections, mapping sets, and other configuration information.</a:t>
            </a:r>
          </a:p>
          <a:p>
            <a:pPr lvl="1"/>
            <a:r>
              <a:rPr lang="en-US" dirty="0"/>
              <a:t>Mapping Assistant needs read-write access, while NSIWS needs read-only access</a:t>
            </a:r>
          </a:p>
          <a:p>
            <a:r>
              <a:rPr lang="en-US" b="1" dirty="0"/>
              <a:t>Dissemination Database(s)</a:t>
            </a:r>
          </a:p>
          <a:p>
            <a:pPr lvl="1"/>
            <a:r>
              <a:rPr lang="en-US" dirty="0"/>
              <a:t>Store statistical data, created and managed outside SDMX-RI</a:t>
            </a:r>
          </a:p>
          <a:p>
            <a:pPr lvl="1"/>
            <a:r>
              <a:rPr lang="en-US" dirty="0"/>
              <a:t>Mapping Assistant and NSIWS need read-only access. No modification necessary.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3707D-77F0-162D-4864-2B8900A3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15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C70-384A-9A39-1E13-F03846F7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5" y="585602"/>
            <a:ext cx="9926934" cy="922687"/>
          </a:xfrm>
        </p:spPr>
        <p:txBody>
          <a:bodyPr>
            <a:normAutofit/>
          </a:bodyPr>
          <a:lstStyle/>
          <a:p>
            <a:r>
              <a:rPr lang="en-US" dirty="0"/>
              <a:t>Getting started after 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C319-5FC6-0C10-A78C-47349C7B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6" y="1706253"/>
            <a:ext cx="10929593" cy="4470710"/>
          </a:xfrm>
        </p:spPr>
        <p:txBody>
          <a:bodyPr>
            <a:normAutofit/>
          </a:bodyPr>
          <a:lstStyle/>
          <a:p>
            <a:r>
              <a:rPr lang="en-US" dirty="0"/>
              <a:t>Provide a connection to and initialize an Authentication Database</a:t>
            </a:r>
          </a:p>
          <a:p>
            <a:pPr lvl="1"/>
            <a:r>
              <a:rPr lang="en-US" dirty="0"/>
              <a:t>Create an empty database and initialize it with Mapping Assistant</a:t>
            </a:r>
          </a:p>
          <a:p>
            <a:pPr lvl="1"/>
            <a:r>
              <a:rPr lang="en-US" dirty="0"/>
              <a:t>You can also reuse an existing Authentication Database</a:t>
            </a:r>
          </a:p>
          <a:p>
            <a:pPr lvl="1"/>
            <a:r>
              <a:rPr lang="en-US" dirty="0"/>
              <a:t>Default user is admin/no password.</a:t>
            </a:r>
          </a:p>
          <a:p>
            <a:r>
              <a:rPr lang="en-US" dirty="0"/>
              <a:t>Provide a connection to and initialize a Mapping Store</a:t>
            </a:r>
          </a:p>
          <a:p>
            <a:pPr lvl="1"/>
            <a:r>
              <a:rPr lang="en-US" dirty="0"/>
              <a:t>Create an empty database initialize it with Mapping Assistant</a:t>
            </a:r>
          </a:p>
          <a:p>
            <a:pPr lvl="1"/>
            <a:r>
              <a:rPr lang="en-US" dirty="0"/>
              <a:t>You can also reuse an existing Mapping Store database, or upgrade a Mapping Store database if it was created with an earlier version of SDMX-RI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3707D-77F0-162D-4864-2B8900A3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300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C70-384A-9A39-1E13-F03846F7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5" y="585602"/>
            <a:ext cx="9926934" cy="922687"/>
          </a:xfrm>
        </p:spPr>
        <p:txBody>
          <a:bodyPr>
            <a:normAutofit/>
          </a:bodyPr>
          <a:lstStyle/>
          <a:p>
            <a:r>
              <a:rPr lang="en-US" dirty="0"/>
              <a:t>Publishing Data</a:t>
            </a:r>
            <a:br>
              <a:rPr lang="en-US" dirty="0"/>
            </a:br>
            <a:r>
              <a:rPr lang="en-US" dirty="0"/>
              <a:t>Step 1: Upload Structural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C319-5FC6-0C10-A78C-47349C7B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6" y="1706253"/>
            <a:ext cx="10929593" cy="4470710"/>
          </a:xfrm>
        </p:spPr>
        <p:txBody>
          <a:bodyPr>
            <a:normAutofit/>
          </a:bodyPr>
          <a:lstStyle/>
          <a:p>
            <a:r>
              <a:rPr lang="en-US" dirty="0"/>
              <a:t>A complete DSD needs to be uploaded, including the Concept Scheme(s) and Code Lists</a:t>
            </a:r>
          </a:p>
          <a:p>
            <a:r>
              <a:rPr lang="en-US" dirty="0"/>
              <a:t>A dataflow is required to publish the data. Dataflows can be uploaded, or created automatically by the Mapping Assistant.</a:t>
            </a:r>
          </a:p>
          <a:p>
            <a:r>
              <a:rPr lang="en-US" dirty="0"/>
              <a:t>A Category Scheme should also be uploaded, since some applications require it to access the Web Service.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3707D-77F0-162D-4864-2B8900A3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926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C70-384A-9A39-1E13-F03846F7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5" y="585602"/>
            <a:ext cx="9926934" cy="922687"/>
          </a:xfrm>
        </p:spPr>
        <p:txBody>
          <a:bodyPr>
            <a:normAutofit/>
          </a:bodyPr>
          <a:lstStyle/>
          <a:p>
            <a:r>
              <a:rPr lang="en-US" dirty="0"/>
              <a:t>Publishing Data</a:t>
            </a:r>
            <a:br>
              <a:rPr lang="en-US" dirty="0"/>
            </a:br>
            <a:r>
              <a:rPr lang="en-US" dirty="0"/>
              <a:t>Step 2: Connect to a Dissemination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C319-5FC6-0C10-A78C-47349C7B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6" y="1706253"/>
            <a:ext cx="10929593" cy="4470710"/>
          </a:xfrm>
        </p:spPr>
        <p:txBody>
          <a:bodyPr>
            <a:normAutofit/>
          </a:bodyPr>
          <a:lstStyle/>
          <a:p>
            <a:r>
              <a:rPr lang="en-US" dirty="0"/>
              <a:t>Define a connection to a database that contains data to be published</a:t>
            </a:r>
          </a:p>
          <a:p>
            <a:pPr lvl="1"/>
            <a:r>
              <a:rPr lang="en-US" dirty="0"/>
              <a:t>Database server address, database name, user name, password</a:t>
            </a:r>
          </a:p>
          <a:p>
            <a:r>
              <a:rPr lang="en-US" dirty="0"/>
              <a:t>Mapping Assistant can connect to any number of MS SQL Server, MariaDB, or Oracle dissemination database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3707D-77F0-162D-4864-2B8900A3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464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C70-384A-9A39-1E13-F03846F7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5" y="585602"/>
            <a:ext cx="9926934" cy="922687"/>
          </a:xfrm>
        </p:spPr>
        <p:txBody>
          <a:bodyPr>
            <a:normAutofit/>
          </a:bodyPr>
          <a:lstStyle/>
          <a:p>
            <a:r>
              <a:rPr lang="en-US" dirty="0"/>
              <a:t>Publishing Data</a:t>
            </a:r>
            <a:br>
              <a:rPr lang="en-US" dirty="0"/>
            </a:br>
            <a:r>
              <a:rPr lang="en-US" dirty="0"/>
              <a:t>Step 3: Create a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C319-5FC6-0C10-A78C-47349C7B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6" y="1706253"/>
            <a:ext cx="10929593" cy="4470710"/>
          </a:xfrm>
        </p:spPr>
        <p:txBody>
          <a:bodyPr>
            <a:normAutofit/>
          </a:bodyPr>
          <a:lstStyle/>
          <a:p>
            <a:r>
              <a:rPr lang="en-US" dirty="0"/>
              <a:t>In the context of Mapping Assistant, creating a Dataset means creating a query that returns data from a dissemination database.</a:t>
            </a:r>
          </a:p>
          <a:p>
            <a:r>
              <a:rPr lang="en-US"/>
              <a:t>The query </a:t>
            </a:r>
            <a:r>
              <a:rPr lang="en-US" dirty="0"/>
              <a:t>can either be developed through the user interface or supplied as a SQL statement.</a:t>
            </a:r>
          </a:p>
          <a:p>
            <a:r>
              <a:rPr lang="en-US" dirty="0"/>
              <a:t>When using the interface, complex queries can be created with multiple tables, joins, fixed-value columns, etc.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3707D-77F0-162D-4864-2B8900A3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405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C70-384A-9A39-1E13-F03846F7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5" y="585602"/>
            <a:ext cx="9926934" cy="922687"/>
          </a:xfrm>
        </p:spPr>
        <p:txBody>
          <a:bodyPr>
            <a:normAutofit/>
          </a:bodyPr>
          <a:lstStyle/>
          <a:p>
            <a:r>
              <a:rPr lang="en-US" dirty="0"/>
              <a:t>Publishing Data</a:t>
            </a:r>
            <a:br>
              <a:rPr lang="en-US" dirty="0"/>
            </a:br>
            <a:r>
              <a:rPr lang="en-US" dirty="0"/>
              <a:t>Step 4: Create a Mapping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C319-5FC6-0C10-A78C-47349C7B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6" y="1706253"/>
            <a:ext cx="10929593" cy="4470710"/>
          </a:xfrm>
        </p:spPr>
        <p:txBody>
          <a:bodyPr>
            <a:normAutofit/>
          </a:bodyPr>
          <a:lstStyle/>
          <a:p>
            <a:r>
              <a:rPr lang="en-US" dirty="0"/>
              <a:t>Create mappings between the dataset and dataflow/DSD.</a:t>
            </a:r>
          </a:p>
          <a:p>
            <a:r>
              <a:rPr lang="en-US" dirty="0"/>
              <a:t>Transcoding can be used if necessary, and saved for reuse.</a:t>
            </a:r>
          </a:p>
          <a:p>
            <a:r>
              <a:rPr lang="en-US" dirty="0"/>
              <a:t>Complex mappings are supported</a:t>
            </a:r>
          </a:p>
          <a:p>
            <a:pPr lvl="1"/>
            <a:r>
              <a:rPr lang="en-US" dirty="0"/>
              <a:t>One Dataset Column </a:t>
            </a:r>
            <a:r>
              <a:rPr lang="en-US" dirty="0">
                <a:sym typeface="Wingdings" panose="05000000000000000000" pitchFamily="2" charset="2"/>
              </a:rPr>
              <a:t> One DSD Concept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One Dataset Column  Many DSD Concepts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Many Dataset Columns  One DSD Concept</a:t>
            </a:r>
            <a:endParaRPr lang="en-US" dirty="0"/>
          </a:p>
          <a:p>
            <a:r>
              <a:rPr lang="en-US" dirty="0"/>
              <a:t>Content Constraints can be used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3707D-77F0-162D-4864-2B8900A3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65414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headEnd type="arrow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SA" id="{B5397BE3-4311-4798-9B5B-205C5EDCC09C}" vid="{55B4E4CF-7B79-4DF4-8E0E-A8429F11EB8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DESA</Template>
  <TotalTime>5104</TotalTime>
  <Words>698</Words>
  <Application>Microsoft Office PowerPoint</Application>
  <PresentationFormat>Widescreen</PresentationFormat>
  <Paragraphs>91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Roboto</vt:lpstr>
      <vt:lpstr>Wingdings</vt:lpstr>
      <vt:lpstr>DESA</vt:lpstr>
      <vt:lpstr>Custom Design</vt:lpstr>
      <vt:lpstr>PowerPoint Presentation</vt:lpstr>
      <vt:lpstr>Mapping Assistant </vt:lpstr>
      <vt:lpstr>Mapping Assistant: Main functions </vt:lpstr>
      <vt:lpstr>Databases </vt:lpstr>
      <vt:lpstr>Getting started after installation</vt:lpstr>
      <vt:lpstr>Publishing Data Step 1: Upload Structural Metadata</vt:lpstr>
      <vt:lpstr>Publishing Data Step 2: Connect to a Dissemination Database</vt:lpstr>
      <vt:lpstr>Publishing Data Step 3: Create a Dataset</vt:lpstr>
      <vt:lpstr>Publishing Data Step 4: Create a Mapping Set</vt:lpstr>
      <vt:lpstr>Publishing Data Step 5: Validate and publish the Dataflow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Customizing the SDG Data Structure Definition</dc:title>
  <dc:creator>Abdulla Gozalov</dc:creator>
  <cp:lastModifiedBy>Abdulla Gozalov</cp:lastModifiedBy>
  <cp:revision>4</cp:revision>
  <dcterms:created xsi:type="dcterms:W3CDTF">2021-10-12T14:43:22Z</dcterms:created>
  <dcterms:modified xsi:type="dcterms:W3CDTF">2024-06-01T09:01:15Z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9F2A6076-F32E-4412-8EAF-FC31B77BA328</vt:lpwstr>
  </property>
  <property fmtid="{D5CDD505-2E9C-101B-9397-08002B2CF9AE}" pid="3" name="ArticulatePath">
    <vt:lpwstr>https://unitednations-my.sharepoint.com/personal/gozalov_un_org/Documents/Travel/2023/06 - Amman/Presentations/6. SDG DSD Customization</vt:lpwstr>
  </property>
</Properties>
</file>