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1308" r:id="rId6"/>
    <p:sldId id="1310" r:id="rId7"/>
    <p:sldId id="360" r:id="rId8"/>
    <p:sldId id="1311" r:id="rId9"/>
    <p:sldId id="1313" r:id="rId10"/>
    <p:sldId id="1189" r:id="rId11"/>
    <p:sldId id="1312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B1B3B3"/>
    <a:srgbClr val="5E8AB4"/>
    <a:srgbClr val="5E89B3"/>
    <a:srgbClr val="4472C4"/>
    <a:srgbClr val="FFF2CC"/>
    <a:srgbClr val="43BB8D"/>
    <a:srgbClr val="70AD47"/>
    <a:srgbClr val="A4CB8A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BAFF2-85E6-4D20-9D3E-951A867CF60E}" v="48" dt="2021-12-14T15:49:43.236"/>
    <p1510:client id="{46D67F52-03B4-4A89-8BA7-497FD1F4E1B9}" v="473" dt="2021-12-14T22:18:55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13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438AD-B77D-4265-9F2B-D3621B78D0D5}" type="doc">
      <dgm:prSet loTypeId="urn:microsoft.com/office/officeart/2005/8/layout/cycle7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69E5EB95-946F-42BB-B9B7-7865B60D0C8E}">
      <dgm:prSet phldrT="[Texte]"/>
      <dgm:spPr/>
      <dgm:t>
        <a:bodyPr/>
        <a:lstStyle/>
        <a:p>
          <a:r>
            <a:rPr lang="fr-FR"/>
            <a:t>Participants</a:t>
          </a:r>
        </a:p>
      </dgm:t>
    </dgm:pt>
    <dgm:pt modelId="{18BB65D7-8429-497F-80D0-581863A5D0FB}" type="parTrans" cxnId="{5BA0560D-20F1-4843-90BB-53A4041BC2B5}">
      <dgm:prSet/>
      <dgm:spPr/>
      <dgm:t>
        <a:bodyPr/>
        <a:lstStyle/>
        <a:p>
          <a:endParaRPr lang="fr-FR"/>
        </a:p>
      </dgm:t>
    </dgm:pt>
    <dgm:pt modelId="{D60B16B7-BCEE-4DF1-9FB4-A78B48A7AC6B}" type="sibTrans" cxnId="{5BA0560D-20F1-4843-90BB-53A4041BC2B5}">
      <dgm:prSet/>
      <dgm:spPr/>
      <dgm:t>
        <a:bodyPr/>
        <a:lstStyle/>
        <a:p>
          <a:endParaRPr lang="fr-FR"/>
        </a:p>
      </dgm:t>
    </dgm:pt>
    <dgm:pt modelId="{1298111B-5558-48E1-872B-F0BCC5A07265}">
      <dgm:prSet phldrT="[Texte]"/>
      <dgm:spPr/>
      <dgm:t>
        <a:bodyPr/>
        <a:lstStyle/>
        <a:p>
          <a:r>
            <a:rPr lang="fr-FR"/>
            <a:t>Takaful Operator</a:t>
          </a:r>
        </a:p>
      </dgm:t>
    </dgm:pt>
    <dgm:pt modelId="{12B6DA90-C8FF-498F-BAFA-8B17F05A4C7B}" type="parTrans" cxnId="{0C121CAF-6405-4A6E-B16E-23611808C2A2}">
      <dgm:prSet/>
      <dgm:spPr/>
      <dgm:t>
        <a:bodyPr/>
        <a:lstStyle/>
        <a:p>
          <a:endParaRPr lang="fr-FR"/>
        </a:p>
      </dgm:t>
    </dgm:pt>
    <dgm:pt modelId="{5C9C1C6C-FE92-4A14-A4EF-ABF755DE9256}" type="sibTrans" cxnId="{0C121CAF-6405-4A6E-B16E-23611808C2A2}">
      <dgm:prSet/>
      <dgm:spPr/>
      <dgm:t>
        <a:bodyPr/>
        <a:lstStyle/>
        <a:p>
          <a:endParaRPr lang="fr-FR"/>
        </a:p>
      </dgm:t>
    </dgm:pt>
    <dgm:pt modelId="{A0E451F4-E033-4847-A577-A5452BA32B64}">
      <dgm:prSet phldrT="[Texte]"/>
      <dgm:spPr/>
      <dgm:t>
        <a:bodyPr/>
        <a:lstStyle/>
        <a:p>
          <a:r>
            <a:rPr lang="fr-FR"/>
            <a:t>Takaful </a:t>
          </a:r>
          <a:br>
            <a:rPr lang="fr-FR"/>
          </a:br>
          <a:r>
            <a:rPr lang="fr-FR"/>
            <a:t>Fund</a:t>
          </a:r>
        </a:p>
      </dgm:t>
    </dgm:pt>
    <dgm:pt modelId="{BF0FF380-3D60-458A-953C-46C5FBA60D6F}" type="parTrans" cxnId="{CF1421EA-EB38-4730-B75B-50BC1B966B10}">
      <dgm:prSet/>
      <dgm:spPr/>
      <dgm:t>
        <a:bodyPr/>
        <a:lstStyle/>
        <a:p>
          <a:endParaRPr lang="fr-FR"/>
        </a:p>
      </dgm:t>
    </dgm:pt>
    <dgm:pt modelId="{31E9FC95-8C74-4677-A514-802483372D94}" type="sibTrans" cxnId="{CF1421EA-EB38-4730-B75B-50BC1B966B10}">
      <dgm:prSet/>
      <dgm:spPr/>
      <dgm:t>
        <a:bodyPr/>
        <a:lstStyle/>
        <a:p>
          <a:endParaRPr lang="fr-FR"/>
        </a:p>
      </dgm:t>
    </dgm:pt>
    <dgm:pt modelId="{12F4759B-1C21-4583-A79E-7320CE545656}" type="pres">
      <dgm:prSet presAssocID="{30D438AD-B77D-4265-9F2B-D3621B78D0D5}" presName="Name0" presStyleCnt="0">
        <dgm:presLayoutVars>
          <dgm:dir/>
          <dgm:resizeHandles val="exact"/>
        </dgm:presLayoutVars>
      </dgm:prSet>
      <dgm:spPr/>
    </dgm:pt>
    <dgm:pt modelId="{C01537F4-D81F-4DF2-B65C-4DEE97CB7522}" type="pres">
      <dgm:prSet presAssocID="{69E5EB95-946F-42BB-B9B7-7865B60D0C8E}" presName="node" presStyleLbl="node1" presStyleIdx="0" presStyleCnt="3">
        <dgm:presLayoutVars>
          <dgm:bulletEnabled val="1"/>
        </dgm:presLayoutVars>
      </dgm:prSet>
      <dgm:spPr/>
    </dgm:pt>
    <dgm:pt modelId="{0D36BC20-A599-48E7-A506-A2CCF0FAE3BC}" type="pres">
      <dgm:prSet presAssocID="{D60B16B7-BCEE-4DF1-9FB4-A78B48A7AC6B}" presName="sibTrans" presStyleLbl="sibTrans2D1" presStyleIdx="0" presStyleCnt="3"/>
      <dgm:spPr/>
    </dgm:pt>
    <dgm:pt modelId="{CFBF3F5D-51FB-4B46-9004-9C6B7259705A}" type="pres">
      <dgm:prSet presAssocID="{D60B16B7-BCEE-4DF1-9FB4-A78B48A7AC6B}" presName="connectorText" presStyleLbl="sibTrans2D1" presStyleIdx="0" presStyleCnt="3"/>
      <dgm:spPr/>
    </dgm:pt>
    <dgm:pt modelId="{9EFE64A0-B9E6-4AFA-8D13-CDF984DFBBB6}" type="pres">
      <dgm:prSet presAssocID="{1298111B-5558-48E1-872B-F0BCC5A07265}" presName="node" presStyleLbl="node1" presStyleIdx="1" presStyleCnt="3">
        <dgm:presLayoutVars>
          <dgm:bulletEnabled val="1"/>
        </dgm:presLayoutVars>
      </dgm:prSet>
      <dgm:spPr/>
    </dgm:pt>
    <dgm:pt modelId="{AC777458-4D9D-4D1A-979D-603D3E56EB04}" type="pres">
      <dgm:prSet presAssocID="{5C9C1C6C-FE92-4A14-A4EF-ABF755DE9256}" presName="sibTrans" presStyleLbl="sibTrans2D1" presStyleIdx="1" presStyleCnt="3"/>
      <dgm:spPr/>
    </dgm:pt>
    <dgm:pt modelId="{165823FF-12D5-46EB-B3ED-F821D0562C06}" type="pres">
      <dgm:prSet presAssocID="{5C9C1C6C-FE92-4A14-A4EF-ABF755DE9256}" presName="connectorText" presStyleLbl="sibTrans2D1" presStyleIdx="1" presStyleCnt="3"/>
      <dgm:spPr/>
    </dgm:pt>
    <dgm:pt modelId="{A0A27EBD-9162-4D49-AF5A-E1DF73D825BD}" type="pres">
      <dgm:prSet presAssocID="{A0E451F4-E033-4847-A577-A5452BA32B64}" presName="node" presStyleLbl="node1" presStyleIdx="2" presStyleCnt="3">
        <dgm:presLayoutVars>
          <dgm:bulletEnabled val="1"/>
        </dgm:presLayoutVars>
      </dgm:prSet>
      <dgm:spPr/>
    </dgm:pt>
    <dgm:pt modelId="{F2D87707-A4A9-4BD3-8758-B511893FE85B}" type="pres">
      <dgm:prSet presAssocID="{31E9FC95-8C74-4677-A514-802483372D94}" presName="sibTrans" presStyleLbl="sibTrans2D1" presStyleIdx="2" presStyleCnt="3"/>
      <dgm:spPr/>
    </dgm:pt>
    <dgm:pt modelId="{A4A2D737-CBCF-4662-BB64-6D96FE55D3C7}" type="pres">
      <dgm:prSet presAssocID="{31E9FC95-8C74-4677-A514-802483372D94}" presName="connectorText" presStyleLbl="sibTrans2D1" presStyleIdx="2" presStyleCnt="3"/>
      <dgm:spPr/>
    </dgm:pt>
  </dgm:ptLst>
  <dgm:cxnLst>
    <dgm:cxn modelId="{5BA0560D-20F1-4843-90BB-53A4041BC2B5}" srcId="{30D438AD-B77D-4265-9F2B-D3621B78D0D5}" destId="{69E5EB95-946F-42BB-B9B7-7865B60D0C8E}" srcOrd="0" destOrd="0" parTransId="{18BB65D7-8429-497F-80D0-581863A5D0FB}" sibTransId="{D60B16B7-BCEE-4DF1-9FB4-A78B48A7AC6B}"/>
    <dgm:cxn modelId="{761EA523-204E-4AE9-9AD6-3A94D1671853}" type="presOf" srcId="{5C9C1C6C-FE92-4A14-A4EF-ABF755DE9256}" destId="{AC777458-4D9D-4D1A-979D-603D3E56EB04}" srcOrd="0" destOrd="0" presId="urn:microsoft.com/office/officeart/2005/8/layout/cycle7"/>
    <dgm:cxn modelId="{60370431-4399-43C3-8BBC-1558C5B75FE2}" type="presOf" srcId="{30D438AD-B77D-4265-9F2B-D3621B78D0D5}" destId="{12F4759B-1C21-4583-A79E-7320CE545656}" srcOrd="0" destOrd="0" presId="urn:microsoft.com/office/officeart/2005/8/layout/cycle7"/>
    <dgm:cxn modelId="{DA92623E-DB88-4E3E-952C-86A8AD737A0A}" type="presOf" srcId="{1298111B-5558-48E1-872B-F0BCC5A07265}" destId="{9EFE64A0-B9E6-4AFA-8D13-CDF984DFBBB6}" srcOrd="0" destOrd="0" presId="urn:microsoft.com/office/officeart/2005/8/layout/cycle7"/>
    <dgm:cxn modelId="{7F405B3F-C44C-46A3-91DD-9EF3AE89E71A}" type="presOf" srcId="{D60B16B7-BCEE-4DF1-9FB4-A78B48A7AC6B}" destId="{0D36BC20-A599-48E7-A506-A2CCF0FAE3BC}" srcOrd="0" destOrd="0" presId="urn:microsoft.com/office/officeart/2005/8/layout/cycle7"/>
    <dgm:cxn modelId="{F8157348-5A6B-4E03-BCFA-9A34B42AF23C}" type="presOf" srcId="{D60B16B7-BCEE-4DF1-9FB4-A78B48A7AC6B}" destId="{CFBF3F5D-51FB-4B46-9004-9C6B7259705A}" srcOrd="1" destOrd="0" presId="urn:microsoft.com/office/officeart/2005/8/layout/cycle7"/>
    <dgm:cxn modelId="{A539C154-1783-44CA-B8F2-AB14951A7446}" type="presOf" srcId="{A0E451F4-E033-4847-A577-A5452BA32B64}" destId="{A0A27EBD-9162-4D49-AF5A-E1DF73D825BD}" srcOrd="0" destOrd="0" presId="urn:microsoft.com/office/officeart/2005/8/layout/cycle7"/>
    <dgm:cxn modelId="{35BB587B-4D48-4230-8F9B-53CC5BD0FAD4}" type="presOf" srcId="{31E9FC95-8C74-4677-A514-802483372D94}" destId="{F2D87707-A4A9-4BD3-8758-B511893FE85B}" srcOrd="0" destOrd="0" presId="urn:microsoft.com/office/officeart/2005/8/layout/cycle7"/>
    <dgm:cxn modelId="{671C6D93-45AC-46D6-9D25-3A65B5F19185}" type="presOf" srcId="{5C9C1C6C-FE92-4A14-A4EF-ABF755DE9256}" destId="{165823FF-12D5-46EB-B3ED-F821D0562C06}" srcOrd="1" destOrd="0" presId="urn:microsoft.com/office/officeart/2005/8/layout/cycle7"/>
    <dgm:cxn modelId="{0C121CAF-6405-4A6E-B16E-23611808C2A2}" srcId="{30D438AD-B77D-4265-9F2B-D3621B78D0D5}" destId="{1298111B-5558-48E1-872B-F0BCC5A07265}" srcOrd="1" destOrd="0" parTransId="{12B6DA90-C8FF-498F-BAFA-8B17F05A4C7B}" sibTransId="{5C9C1C6C-FE92-4A14-A4EF-ABF755DE9256}"/>
    <dgm:cxn modelId="{2CD5EFD2-303C-43B2-A0C0-72F5E2792C86}" type="presOf" srcId="{31E9FC95-8C74-4677-A514-802483372D94}" destId="{A4A2D737-CBCF-4662-BB64-6D96FE55D3C7}" srcOrd="1" destOrd="0" presId="urn:microsoft.com/office/officeart/2005/8/layout/cycle7"/>
    <dgm:cxn modelId="{D8EC76DA-4A3E-4847-BBD2-AEFAD7EA850E}" type="presOf" srcId="{69E5EB95-946F-42BB-B9B7-7865B60D0C8E}" destId="{C01537F4-D81F-4DF2-B65C-4DEE97CB7522}" srcOrd="0" destOrd="0" presId="urn:microsoft.com/office/officeart/2005/8/layout/cycle7"/>
    <dgm:cxn modelId="{CF1421EA-EB38-4730-B75B-50BC1B966B10}" srcId="{30D438AD-B77D-4265-9F2B-D3621B78D0D5}" destId="{A0E451F4-E033-4847-A577-A5452BA32B64}" srcOrd="2" destOrd="0" parTransId="{BF0FF380-3D60-458A-953C-46C5FBA60D6F}" sibTransId="{31E9FC95-8C74-4677-A514-802483372D94}"/>
    <dgm:cxn modelId="{D8F6010E-D736-401D-A700-EFD5A8ECD51E}" type="presParOf" srcId="{12F4759B-1C21-4583-A79E-7320CE545656}" destId="{C01537F4-D81F-4DF2-B65C-4DEE97CB7522}" srcOrd="0" destOrd="0" presId="urn:microsoft.com/office/officeart/2005/8/layout/cycle7"/>
    <dgm:cxn modelId="{8F24137B-C835-4C65-B9DD-0A8D1ED76041}" type="presParOf" srcId="{12F4759B-1C21-4583-A79E-7320CE545656}" destId="{0D36BC20-A599-48E7-A506-A2CCF0FAE3BC}" srcOrd="1" destOrd="0" presId="urn:microsoft.com/office/officeart/2005/8/layout/cycle7"/>
    <dgm:cxn modelId="{F4910251-0DA3-4AFE-8A43-7340A59A319E}" type="presParOf" srcId="{0D36BC20-A599-48E7-A506-A2CCF0FAE3BC}" destId="{CFBF3F5D-51FB-4B46-9004-9C6B7259705A}" srcOrd="0" destOrd="0" presId="urn:microsoft.com/office/officeart/2005/8/layout/cycle7"/>
    <dgm:cxn modelId="{6640BF87-8BF2-4B54-A3B8-33BBD085817B}" type="presParOf" srcId="{12F4759B-1C21-4583-A79E-7320CE545656}" destId="{9EFE64A0-B9E6-4AFA-8D13-CDF984DFBBB6}" srcOrd="2" destOrd="0" presId="urn:microsoft.com/office/officeart/2005/8/layout/cycle7"/>
    <dgm:cxn modelId="{96D68B44-D108-4C5C-9D43-1DB1E803DBF9}" type="presParOf" srcId="{12F4759B-1C21-4583-A79E-7320CE545656}" destId="{AC777458-4D9D-4D1A-979D-603D3E56EB04}" srcOrd="3" destOrd="0" presId="urn:microsoft.com/office/officeart/2005/8/layout/cycle7"/>
    <dgm:cxn modelId="{920491E1-5704-44D6-B899-EEFB9BF572AB}" type="presParOf" srcId="{AC777458-4D9D-4D1A-979D-603D3E56EB04}" destId="{165823FF-12D5-46EB-B3ED-F821D0562C06}" srcOrd="0" destOrd="0" presId="urn:microsoft.com/office/officeart/2005/8/layout/cycle7"/>
    <dgm:cxn modelId="{B9C8A8A7-61B1-403A-BE4D-723FADBD4B64}" type="presParOf" srcId="{12F4759B-1C21-4583-A79E-7320CE545656}" destId="{A0A27EBD-9162-4D49-AF5A-E1DF73D825BD}" srcOrd="4" destOrd="0" presId="urn:microsoft.com/office/officeart/2005/8/layout/cycle7"/>
    <dgm:cxn modelId="{AC1461CB-10E7-4DED-A3A2-FF15613390CF}" type="presParOf" srcId="{12F4759B-1C21-4583-A79E-7320CE545656}" destId="{F2D87707-A4A9-4BD3-8758-B511893FE85B}" srcOrd="5" destOrd="0" presId="urn:microsoft.com/office/officeart/2005/8/layout/cycle7"/>
    <dgm:cxn modelId="{AB11EF5F-D790-45E9-9E34-5A5ED9BE4738}" type="presParOf" srcId="{F2D87707-A4A9-4BD3-8758-B511893FE85B}" destId="{A4A2D737-CBCF-4662-BB64-6D96FE55D3C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AB424A-6F39-47E3-BE72-B6DA4D6A018D}" type="doc">
      <dgm:prSet loTypeId="urn:microsoft.com/office/officeart/2005/8/layout/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BCDE1FE-283F-4B39-8F0E-663A87CCEA8D}">
      <dgm:prSet phldrT="[Texte]" custT="1"/>
      <dgm:spPr/>
      <dgm:t>
        <a:bodyPr/>
        <a:lstStyle/>
        <a:p>
          <a:r>
            <a: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Principles</a:t>
          </a:r>
          <a:endParaRPr lang="fr-FR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F17B82-674F-4507-B6FF-3F465403ED19}" type="parTrans" cxnId="{4FCB0462-D488-406F-98C2-F51F5209E94B}">
      <dgm:prSet/>
      <dgm:spPr/>
      <dgm:t>
        <a:bodyPr/>
        <a:lstStyle/>
        <a:p>
          <a:endParaRPr lang="fr-FR"/>
        </a:p>
      </dgm:t>
    </dgm:pt>
    <dgm:pt modelId="{FB0F69E0-86ED-497B-83DD-8520F65EE9BA}" type="sibTrans" cxnId="{4FCB0462-D488-406F-98C2-F51F5209E94B}">
      <dgm:prSet/>
      <dgm:spPr/>
      <dgm:t>
        <a:bodyPr/>
        <a:lstStyle/>
        <a:p>
          <a:endParaRPr lang="fr-FR"/>
        </a:p>
      </dgm:t>
    </dgm:pt>
    <dgm:pt modelId="{3D56E6F1-BAC6-4FA9-80AE-20DBB544AA48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/>
            <a:t>mutual assistance</a:t>
          </a:r>
          <a:endParaRPr lang="fr-FR" sz="1400" dirty="0"/>
        </a:p>
      </dgm:t>
    </dgm:pt>
    <dgm:pt modelId="{E8210C8C-9EE7-426A-9B73-2480B7CFEF7B}" type="parTrans" cxnId="{6A819118-E7F7-43FD-8608-70E3051BC819}">
      <dgm:prSet/>
      <dgm:spPr/>
      <dgm:t>
        <a:bodyPr/>
        <a:lstStyle/>
        <a:p>
          <a:endParaRPr lang="fr-FR"/>
        </a:p>
      </dgm:t>
    </dgm:pt>
    <dgm:pt modelId="{BE467F26-BB30-459E-AD91-E10170FF8528}" type="sibTrans" cxnId="{6A819118-E7F7-43FD-8608-70E3051BC819}">
      <dgm:prSet/>
      <dgm:spPr/>
      <dgm:t>
        <a:bodyPr/>
        <a:lstStyle/>
        <a:p>
          <a:endParaRPr lang="fr-FR"/>
        </a:p>
      </dgm:t>
    </dgm:pt>
    <dgm:pt modelId="{4198E6D2-758D-4CDB-AA2F-C9CD66CF9C6D}">
      <dgm:prSet phldrT="[Texte]" custT="1"/>
      <dgm:spPr/>
      <dgm:t>
        <a:bodyPr/>
        <a:lstStyle/>
        <a:p>
          <a:r>
            <a: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Parties</a:t>
          </a:r>
          <a:endParaRPr lang="fr-FR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864AD3-B350-4EDA-A486-3C7F86854AAA}" type="parTrans" cxnId="{AEE22465-CFAC-4473-AE00-10CA9BC22E8C}">
      <dgm:prSet/>
      <dgm:spPr/>
      <dgm:t>
        <a:bodyPr/>
        <a:lstStyle/>
        <a:p>
          <a:endParaRPr lang="fr-FR"/>
        </a:p>
      </dgm:t>
    </dgm:pt>
    <dgm:pt modelId="{0173B3C4-FACC-4AB7-8646-EB46FAB3C295}" type="sibTrans" cxnId="{AEE22465-CFAC-4473-AE00-10CA9BC22E8C}">
      <dgm:prSet/>
      <dgm:spPr/>
      <dgm:t>
        <a:bodyPr/>
        <a:lstStyle/>
        <a:p>
          <a:endParaRPr lang="fr-FR"/>
        </a:p>
      </dgm:t>
    </dgm:pt>
    <dgm:pt modelId="{01FE266F-2859-4E6C-91A2-A19FA05BAEF9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participants</a:t>
          </a:r>
          <a:endParaRPr lang="fr-FR" sz="1400"/>
        </a:p>
      </dgm:t>
    </dgm:pt>
    <dgm:pt modelId="{5A571C5B-0FBF-4EE1-ADDE-3031F19BC880}" type="parTrans" cxnId="{FF1ADAE2-B692-494E-BE56-54C98F888EC3}">
      <dgm:prSet/>
      <dgm:spPr/>
      <dgm:t>
        <a:bodyPr/>
        <a:lstStyle/>
        <a:p>
          <a:endParaRPr lang="fr-FR"/>
        </a:p>
      </dgm:t>
    </dgm:pt>
    <dgm:pt modelId="{F7D231ED-B0B7-41E4-A433-8401BB46C3F2}" type="sibTrans" cxnId="{FF1ADAE2-B692-494E-BE56-54C98F888EC3}">
      <dgm:prSet/>
      <dgm:spPr/>
      <dgm:t>
        <a:bodyPr/>
        <a:lstStyle/>
        <a:p>
          <a:endParaRPr lang="fr-FR"/>
        </a:p>
      </dgm:t>
    </dgm:pt>
    <dgm:pt modelId="{1D837FD1-ED1B-4A29-A742-7799FE08002D}">
      <dgm:prSet phldrT="[Texte]" custT="1"/>
      <dgm:spPr/>
      <dgm:t>
        <a:bodyPr/>
        <a:lstStyle/>
        <a:p>
          <a:r>
            <a: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Products</a:t>
          </a:r>
          <a:endParaRPr lang="fr-FR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CB7F38-561D-43EB-9C56-B5D548DE7ECF}" type="parTrans" cxnId="{DB851143-4C6F-41CE-BDA6-A50C47989C84}">
      <dgm:prSet/>
      <dgm:spPr/>
      <dgm:t>
        <a:bodyPr/>
        <a:lstStyle/>
        <a:p>
          <a:endParaRPr lang="fr-FR"/>
        </a:p>
      </dgm:t>
    </dgm:pt>
    <dgm:pt modelId="{78C5C97A-BB86-486F-9BB5-0E912855098F}" type="sibTrans" cxnId="{DB851143-4C6F-41CE-BDA6-A50C47989C84}">
      <dgm:prSet/>
      <dgm:spPr/>
      <dgm:t>
        <a:bodyPr/>
        <a:lstStyle/>
        <a:p>
          <a:endParaRPr lang="fr-FR"/>
        </a:p>
      </dgm:t>
    </dgm:pt>
    <dgm:pt modelId="{DAB69B9D-B49E-4200-A498-FE3B91AA7523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general takaful</a:t>
          </a:r>
          <a:endParaRPr lang="fr-FR" sz="1400"/>
        </a:p>
      </dgm:t>
    </dgm:pt>
    <dgm:pt modelId="{49AB4A2E-3773-4743-B081-1927F5BE1F79}" type="parTrans" cxnId="{11B750F8-2576-4228-9B06-D025A3EA36EF}">
      <dgm:prSet/>
      <dgm:spPr/>
      <dgm:t>
        <a:bodyPr/>
        <a:lstStyle/>
        <a:p>
          <a:endParaRPr lang="fr-FR"/>
        </a:p>
      </dgm:t>
    </dgm:pt>
    <dgm:pt modelId="{CA767BFD-4D03-459A-8F86-A0FF93053DFB}" type="sibTrans" cxnId="{11B750F8-2576-4228-9B06-D025A3EA36EF}">
      <dgm:prSet/>
      <dgm:spPr/>
      <dgm:t>
        <a:bodyPr/>
        <a:lstStyle/>
        <a:p>
          <a:endParaRPr lang="fr-FR"/>
        </a:p>
      </dgm:t>
    </dgm:pt>
    <dgm:pt modelId="{29AD0B13-731A-4BD1-A6F3-D91F7A3FFE57}">
      <dgm:prSet phldrT="[Texte]" custT="1"/>
      <dgm:spPr/>
      <dgm:t>
        <a:bodyPr/>
        <a:lstStyle/>
        <a:p>
          <a:r>
            <a: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Models</a:t>
          </a:r>
          <a:endParaRPr lang="fr-FR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01377A-2813-4517-A8FB-18EE061B30E7}" type="parTrans" cxnId="{BB758424-DDF5-4DEA-8121-0FA12B45FDD5}">
      <dgm:prSet/>
      <dgm:spPr/>
      <dgm:t>
        <a:bodyPr/>
        <a:lstStyle/>
        <a:p>
          <a:endParaRPr lang="fr-FR"/>
        </a:p>
      </dgm:t>
    </dgm:pt>
    <dgm:pt modelId="{C65A9DA3-4DFC-4184-9FCD-A1F044343B2D}" type="sibTrans" cxnId="{BB758424-DDF5-4DEA-8121-0FA12B45FDD5}">
      <dgm:prSet/>
      <dgm:spPr/>
      <dgm:t>
        <a:bodyPr/>
        <a:lstStyle/>
        <a:p>
          <a:endParaRPr lang="fr-FR"/>
        </a:p>
      </dgm:t>
    </dgm:pt>
    <dgm:pt modelId="{971B9242-C80E-44C8-B415-9368CCBE3B1D}">
      <dgm:prSet phldrT="[Texte]" custT="1"/>
      <dgm:spPr/>
      <dgm:t>
        <a:bodyPr/>
        <a:lstStyle/>
        <a:p>
          <a:r>
            <a:rPr lang="en-US" sz="1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Surplus</a:t>
          </a:r>
          <a:endParaRPr lang="fr-FR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73979C-41B8-44D2-A87B-DEB7C2442FD7}" type="parTrans" cxnId="{1358F1E4-EDC9-4811-88EC-8376DD8DEFA1}">
      <dgm:prSet/>
      <dgm:spPr/>
      <dgm:t>
        <a:bodyPr/>
        <a:lstStyle/>
        <a:p>
          <a:endParaRPr lang="fr-FR"/>
        </a:p>
      </dgm:t>
    </dgm:pt>
    <dgm:pt modelId="{3AE9E377-EFFD-4B05-B058-623EDC60CE7D}" type="sibTrans" cxnId="{1358F1E4-EDC9-4811-88EC-8376DD8DEFA1}">
      <dgm:prSet/>
      <dgm:spPr/>
      <dgm:t>
        <a:bodyPr/>
        <a:lstStyle/>
        <a:p>
          <a:endParaRPr lang="fr-FR"/>
        </a:p>
      </dgm:t>
    </dgm:pt>
    <dgm:pt modelId="{471C41F1-780F-42A1-AFD3-78D1A1D933B4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Mudarabah-based</a:t>
          </a:r>
          <a:endParaRPr lang="fr-FR" sz="1400"/>
        </a:p>
      </dgm:t>
    </dgm:pt>
    <dgm:pt modelId="{C1657858-87B6-4740-B209-4CC7C6C49D7C}" type="parTrans" cxnId="{938258CA-766C-472C-A17F-00F989EB3E26}">
      <dgm:prSet/>
      <dgm:spPr/>
      <dgm:t>
        <a:bodyPr/>
        <a:lstStyle/>
        <a:p>
          <a:endParaRPr lang="fr-FR"/>
        </a:p>
      </dgm:t>
    </dgm:pt>
    <dgm:pt modelId="{D028F700-019D-4705-8DD3-B96FD852CAE0}" type="sibTrans" cxnId="{938258CA-766C-472C-A17F-00F989EB3E26}">
      <dgm:prSet/>
      <dgm:spPr/>
      <dgm:t>
        <a:bodyPr/>
        <a:lstStyle/>
        <a:p>
          <a:endParaRPr lang="fr-FR"/>
        </a:p>
      </dgm:t>
    </dgm:pt>
    <dgm:pt modelId="{8F1CABB4-C30D-4D27-8460-25F2F7BBD6C1}">
      <dgm:prSet phldrT="[Texte]"/>
      <dgm:spPr/>
      <dgm:t>
        <a:bodyPr/>
        <a:lstStyle/>
        <a:p>
          <a:r>
            <a:rPr lang="en-US"/>
            <a:t>(+) total contributions paid</a:t>
          </a:r>
          <a:endParaRPr lang="fr-FR"/>
        </a:p>
      </dgm:t>
    </dgm:pt>
    <dgm:pt modelId="{533AC009-4711-4AF7-89F5-FA124D279E55}" type="parTrans" cxnId="{FC5D2033-ADAC-4BBA-9037-E9ED7D8B93EC}">
      <dgm:prSet/>
      <dgm:spPr/>
      <dgm:t>
        <a:bodyPr/>
        <a:lstStyle/>
        <a:p>
          <a:endParaRPr lang="fr-FR"/>
        </a:p>
      </dgm:t>
    </dgm:pt>
    <dgm:pt modelId="{2218D505-560D-4868-A451-F7CDAD9FA07B}" type="sibTrans" cxnId="{FC5D2033-ADAC-4BBA-9037-E9ED7D8B93EC}">
      <dgm:prSet/>
      <dgm:spPr/>
      <dgm:t>
        <a:bodyPr/>
        <a:lstStyle/>
        <a:p>
          <a:endParaRPr lang="fr-FR"/>
        </a:p>
      </dgm:t>
    </dgm:pt>
    <dgm:pt modelId="{238959D8-189F-4E50-BD17-7D3404F8C563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donations commitment</a:t>
          </a:r>
          <a:endParaRPr lang="fr-FR" sz="1400"/>
        </a:p>
      </dgm:t>
    </dgm:pt>
    <dgm:pt modelId="{EA43DD07-4A85-4605-A81E-D7B0F4405421}" type="parTrans" cxnId="{5B0CC4DA-686C-45BB-94CF-E6BC67A943F7}">
      <dgm:prSet/>
      <dgm:spPr/>
      <dgm:t>
        <a:bodyPr/>
        <a:lstStyle/>
        <a:p>
          <a:endParaRPr lang="fr-FR"/>
        </a:p>
      </dgm:t>
    </dgm:pt>
    <dgm:pt modelId="{F9D2B867-18E6-4AAA-B08E-EE76B26B1AB3}" type="sibTrans" cxnId="{5B0CC4DA-686C-45BB-94CF-E6BC67A943F7}">
      <dgm:prSet/>
      <dgm:spPr/>
      <dgm:t>
        <a:bodyPr/>
        <a:lstStyle/>
        <a:p>
          <a:endParaRPr lang="fr-FR"/>
        </a:p>
      </dgm:t>
    </dgm:pt>
    <dgm:pt modelId="{82520926-D8F7-4AFC-A2C3-792C1D79F60D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cooperative risk-sharing</a:t>
          </a:r>
          <a:endParaRPr lang="fr-FR" sz="1400"/>
        </a:p>
      </dgm:t>
    </dgm:pt>
    <dgm:pt modelId="{F07A1E0B-40E2-49E3-B573-D49A32CAE3E6}" type="parTrans" cxnId="{4D506542-4EE8-4526-A8AC-6FB23BF6AEA8}">
      <dgm:prSet/>
      <dgm:spPr/>
      <dgm:t>
        <a:bodyPr/>
        <a:lstStyle/>
        <a:p>
          <a:endParaRPr lang="fr-FR"/>
        </a:p>
      </dgm:t>
    </dgm:pt>
    <dgm:pt modelId="{B8BF8BE0-D4C0-48EC-9E90-0B63C1AD22D3}" type="sibTrans" cxnId="{4D506542-4EE8-4526-A8AC-6FB23BF6AEA8}">
      <dgm:prSet/>
      <dgm:spPr/>
      <dgm:t>
        <a:bodyPr/>
        <a:lstStyle/>
        <a:p>
          <a:endParaRPr lang="fr-FR"/>
        </a:p>
      </dgm:t>
    </dgm:pt>
    <dgm:pt modelId="{277B5396-1C02-4D2B-AD96-38143EE014CE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takaful fund</a:t>
          </a:r>
          <a:endParaRPr lang="fr-FR" sz="1400"/>
        </a:p>
      </dgm:t>
    </dgm:pt>
    <dgm:pt modelId="{4A4A6E1A-5360-4B53-8A31-B203BAFED773}" type="parTrans" cxnId="{7F2116E0-94DA-4086-8483-E66C4C5B1734}">
      <dgm:prSet/>
      <dgm:spPr/>
      <dgm:t>
        <a:bodyPr/>
        <a:lstStyle/>
        <a:p>
          <a:endParaRPr lang="fr-FR"/>
        </a:p>
      </dgm:t>
    </dgm:pt>
    <dgm:pt modelId="{C9E3732C-3972-4273-95A4-726358B4051B}" type="sibTrans" cxnId="{7F2116E0-94DA-4086-8483-E66C4C5B1734}">
      <dgm:prSet/>
      <dgm:spPr/>
      <dgm:t>
        <a:bodyPr/>
        <a:lstStyle/>
        <a:p>
          <a:endParaRPr lang="fr-FR"/>
        </a:p>
      </dgm:t>
    </dgm:pt>
    <dgm:pt modelId="{2978EBEA-199B-41E2-923C-1BDB6B82798B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takaful operators</a:t>
          </a:r>
          <a:endParaRPr lang="fr-FR" sz="1400"/>
        </a:p>
      </dgm:t>
    </dgm:pt>
    <dgm:pt modelId="{8E320435-1BB9-427A-A5A6-1161FB24A754}" type="parTrans" cxnId="{C59BCF2E-E0BB-477F-B507-F3D7B79C6C3C}">
      <dgm:prSet/>
      <dgm:spPr/>
      <dgm:t>
        <a:bodyPr/>
        <a:lstStyle/>
        <a:p>
          <a:endParaRPr lang="fr-FR"/>
        </a:p>
      </dgm:t>
    </dgm:pt>
    <dgm:pt modelId="{314EFFF1-D355-41EB-B5C1-47BFC2D40F43}" type="sibTrans" cxnId="{C59BCF2E-E0BB-477F-B507-F3D7B79C6C3C}">
      <dgm:prSet/>
      <dgm:spPr/>
      <dgm:t>
        <a:bodyPr/>
        <a:lstStyle/>
        <a:p>
          <a:endParaRPr lang="fr-FR"/>
        </a:p>
      </dgm:t>
    </dgm:pt>
    <dgm:pt modelId="{EC01A576-51D0-4B94-BAFD-EA3F82FE4A01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family takaful</a:t>
          </a:r>
          <a:endParaRPr lang="fr-FR" sz="1400"/>
        </a:p>
      </dgm:t>
    </dgm:pt>
    <dgm:pt modelId="{848512C6-0ADB-440A-95C2-F96F4F8FE0C6}" type="parTrans" cxnId="{437591E4-27D7-46CF-A5DB-5F319264BCC6}">
      <dgm:prSet/>
      <dgm:spPr/>
      <dgm:t>
        <a:bodyPr/>
        <a:lstStyle/>
        <a:p>
          <a:endParaRPr lang="fr-FR"/>
        </a:p>
      </dgm:t>
    </dgm:pt>
    <dgm:pt modelId="{F9DA5B9B-08CF-410A-B305-0FFCA3F81B64}" type="sibTrans" cxnId="{437591E4-27D7-46CF-A5DB-5F319264BCC6}">
      <dgm:prSet/>
      <dgm:spPr/>
      <dgm:t>
        <a:bodyPr/>
        <a:lstStyle/>
        <a:p>
          <a:endParaRPr lang="fr-FR"/>
        </a:p>
      </dgm:t>
    </dgm:pt>
    <dgm:pt modelId="{48FA5758-5A06-485E-9E08-236FB7DA5C54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Re-takaful</a:t>
          </a:r>
          <a:endParaRPr lang="fr-FR" sz="1400"/>
        </a:p>
      </dgm:t>
    </dgm:pt>
    <dgm:pt modelId="{ED4F3C99-B42E-47B2-BDDA-5522C65E9F2D}" type="parTrans" cxnId="{4C767AC1-E38C-47AE-AE50-37CB20721711}">
      <dgm:prSet/>
      <dgm:spPr/>
      <dgm:t>
        <a:bodyPr/>
        <a:lstStyle/>
        <a:p>
          <a:endParaRPr lang="fr-FR"/>
        </a:p>
      </dgm:t>
    </dgm:pt>
    <dgm:pt modelId="{6FE200F7-64EF-4523-ACD6-F4E172DFDE83}" type="sibTrans" cxnId="{4C767AC1-E38C-47AE-AE50-37CB20721711}">
      <dgm:prSet/>
      <dgm:spPr/>
      <dgm:t>
        <a:bodyPr/>
        <a:lstStyle/>
        <a:p>
          <a:endParaRPr lang="fr-FR"/>
        </a:p>
      </dgm:t>
    </dgm:pt>
    <dgm:pt modelId="{A3914212-F192-4C8D-BA95-9F99E4584047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Wakala-based</a:t>
          </a:r>
          <a:endParaRPr lang="fr-FR" sz="1400"/>
        </a:p>
      </dgm:t>
    </dgm:pt>
    <dgm:pt modelId="{FECCED89-5C38-4A20-B05E-1F2851F0FD52}" type="parTrans" cxnId="{116427F0-2997-4283-AC60-26339C6F73FF}">
      <dgm:prSet/>
      <dgm:spPr/>
      <dgm:t>
        <a:bodyPr/>
        <a:lstStyle/>
        <a:p>
          <a:endParaRPr lang="fr-FR"/>
        </a:p>
      </dgm:t>
    </dgm:pt>
    <dgm:pt modelId="{CBBD8650-F017-4C58-BFB9-8249EBC2FAB8}" type="sibTrans" cxnId="{116427F0-2997-4283-AC60-26339C6F73FF}">
      <dgm:prSet/>
      <dgm:spPr/>
      <dgm:t>
        <a:bodyPr/>
        <a:lstStyle/>
        <a:p>
          <a:endParaRPr lang="fr-FR"/>
        </a:p>
      </dgm:t>
    </dgm:pt>
    <dgm:pt modelId="{B114E332-46D9-4704-B3E1-CC31DA9C950F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hybrid model</a:t>
          </a:r>
          <a:endParaRPr lang="fr-FR" sz="1400"/>
        </a:p>
      </dgm:t>
    </dgm:pt>
    <dgm:pt modelId="{6528A4DF-0F30-4566-9ADC-2D1CEE9AEDF7}" type="parTrans" cxnId="{2D053E40-E82F-46BE-82E0-272CCE4907B4}">
      <dgm:prSet/>
      <dgm:spPr/>
      <dgm:t>
        <a:bodyPr/>
        <a:lstStyle/>
        <a:p>
          <a:endParaRPr lang="fr-FR"/>
        </a:p>
      </dgm:t>
    </dgm:pt>
    <dgm:pt modelId="{8C03A120-75A5-48DD-8E3A-3340A4A0015A}" type="sibTrans" cxnId="{2D053E40-E82F-46BE-82E0-272CCE4907B4}">
      <dgm:prSet/>
      <dgm:spPr/>
      <dgm:t>
        <a:bodyPr/>
        <a:lstStyle/>
        <a:p>
          <a:endParaRPr lang="fr-FR"/>
        </a:p>
      </dgm:t>
    </dgm:pt>
    <dgm:pt modelId="{AABC75C8-CB0C-4E2B-ADAD-54F7AB261C0A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/>
            <a:t>Waqf takaful</a:t>
          </a:r>
          <a:endParaRPr lang="fr-FR" sz="1400"/>
        </a:p>
      </dgm:t>
    </dgm:pt>
    <dgm:pt modelId="{9CF28F78-B610-47F2-BDD5-425DED0D4220}" type="parTrans" cxnId="{B4EDAEF9-E89E-4B3A-867D-5B0D46EAC3A8}">
      <dgm:prSet/>
      <dgm:spPr/>
      <dgm:t>
        <a:bodyPr/>
        <a:lstStyle/>
        <a:p>
          <a:endParaRPr lang="fr-FR"/>
        </a:p>
      </dgm:t>
    </dgm:pt>
    <dgm:pt modelId="{7F16BE8B-1B71-40B8-B9DC-A8E66E4F35CB}" type="sibTrans" cxnId="{B4EDAEF9-E89E-4B3A-867D-5B0D46EAC3A8}">
      <dgm:prSet/>
      <dgm:spPr/>
      <dgm:t>
        <a:bodyPr/>
        <a:lstStyle/>
        <a:p>
          <a:endParaRPr lang="fr-FR"/>
        </a:p>
      </dgm:t>
    </dgm:pt>
    <dgm:pt modelId="{7AC8A3A7-7823-4BAD-A28B-73DA1DE8C365}">
      <dgm:prSet phldrT="[Texte]"/>
      <dgm:spPr/>
      <dgm:t>
        <a:bodyPr/>
        <a:lstStyle/>
        <a:p>
          <a:r>
            <a:rPr lang="en-US"/>
            <a:t>(-) total indemnities paid</a:t>
          </a:r>
          <a:endParaRPr lang="fr-FR"/>
        </a:p>
      </dgm:t>
    </dgm:pt>
    <dgm:pt modelId="{33C7044F-0A7D-4916-84D7-17F495539E7F}" type="parTrans" cxnId="{1ECFA5EB-FC55-469F-9679-E4279236F181}">
      <dgm:prSet/>
      <dgm:spPr/>
      <dgm:t>
        <a:bodyPr/>
        <a:lstStyle/>
        <a:p>
          <a:endParaRPr lang="fr-FR"/>
        </a:p>
      </dgm:t>
    </dgm:pt>
    <dgm:pt modelId="{8A3FAF8C-0439-4CEA-BCE7-F40581F83DEE}" type="sibTrans" cxnId="{1ECFA5EB-FC55-469F-9679-E4279236F181}">
      <dgm:prSet/>
      <dgm:spPr/>
      <dgm:t>
        <a:bodyPr/>
        <a:lstStyle/>
        <a:p>
          <a:endParaRPr lang="fr-FR"/>
        </a:p>
      </dgm:t>
    </dgm:pt>
    <dgm:pt modelId="{0405C3BD-48DE-4CA4-BD90-797FA06A02B4}">
      <dgm:prSet phldrT="[Texte]"/>
      <dgm:spPr/>
      <dgm:t>
        <a:bodyPr/>
        <a:lstStyle/>
        <a:p>
          <a:r>
            <a:rPr lang="en-US"/>
            <a:t>(-) retakaful operations, expenses and changes in technical provisions</a:t>
          </a:r>
          <a:endParaRPr lang="fr-FR"/>
        </a:p>
      </dgm:t>
    </dgm:pt>
    <dgm:pt modelId="{F67FC6A3-4C6E-4A34-A197-B61A2B8E5654}" type="parTrans" cxnId="{FA2A6E8D-4E71-407E-9CB1-868A76923A13}">
      <dgm:prSet/>
      <dgm:spPr/>
      <dgm:t>
        <a:bodyPr/>
        <a:lstStyle/>
        <a:p>
          <a:endParaRPr lang="fr-FR"/>
        </a:p>
      </dgm:t>
    </dgm:pt>
    <dgm:pt modelId="{10E2E02A-7DFF-42B2-BD3E-1C6339A3C31E}" type="sibTrans" cxnId="{FA2A6E8D-4E71-407E-9CB1-868A76923A13}">
      <dgm:prSet/>
      <dgm:spPr/>
      <dgm:t>
        <a:bodyPr/>
        <a:lstStyle/>
        <a:p>
          <a:endParaRPr lang="fr-FR"/>
        </a:p>
      </dgm:t>
    </dgm:pt>
    <dgm:pt modelId="{A982E782-B4D0-480D-8DFE-CBFD1CB6602E}">
      <dgm:prSet phldrT="[Texte]"/>
      <dgm:spPr/>
      <dgm:t>
        <a:bodyPr/>
        <a:lstStyle/>
        <a:p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reallocated to participants</a:t>
          </a:r>
          <a:endParaRPr lang="fr-FR"/>
        </a:p>
      </dgm:t>
    </dgm:pt>
    <dgm:pt modelId="{2A0FCFA9-E216-43DF-868F-DDE65A79AE79}" type="parTrans" cxnId="{A1CA6234-367E-41FF-ACB8-2CE14C68D9EA}">
      <dgm:prSet/>
      <dgm:spPr/>
      <dgm:t>
        <a:bodyPr/>
        <a:lstStyle/>
        <a:p>
          <a:endParaRPr lang="fr-FR"/>
        </a:p>
      </dgm:t>
    </dgm:pt>
    <dgm:pt modelId="{CCD1174C-35EF-48BB-85D1-7390071831C4}" type="sibTrans" cxnId="{A1CA6234-367E-41FF-ACB8-2CE14C68D9EA}">
      <dgm:prSet/>
      <dgm:spPr/>
      <dgm:t>
        <a:bodyPr/>
        <a:lstStyle/>
        <a:p>
          <a:endParaRPr lang="fr-FR"/>
        </a:p>
      </dgm:t>
    </dgm:pt>
    <dgm:pt modelId="{317B8559-3DFF-4CE1-8FA1-EF9E84C42C4A}" type="pres">
      <dgm:prSet presAssocID="{94AB424A-6F39-47E3-BE72-B6DA4D6A018D}" presName="linearFlow" presStyleCnt="0">
        <dgm:presLayoutVars>
          <dgm:dir/>
          <dgm:animLvl val="lvl"/>
          <dgm:resizeHandles val="exact"/>
        </dgm:presLayoutVars>
      </dgm:prSet>
      <dgm:spPr/>
    </dgm:pt>
    <dgm:pt modelId="{478D2200-D4D5-4B3C-AD9A-7D5AEC9A23B5}" type="pres">
      <dgm:prSet presAssocID="{7BCDE1FE-283F-4B39-8F0E-663A87CCEA8D}" presName="composite" presStyleCnt="0"/>
      <dgm:spPr/>
    </dgm:pt>
    <dgm:pt modelId="{C1BB6E2C-2D4E-4DA4-A7AC-97B86AE2544E}" type="pres">
      <dgm:prSet presAssocID="{7BCDE1FE-283F-4B39-8F0E-663A87CCEA8D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817A82E9-8412-4DDA-A277-24F32A2C0F9C}" type="pres">
      <dgm:prSet presAssocID="{7BCDE1FE-283F-4B39-8F0E-663A87CCEA8D}" presName="parSh" presStyleLbl="node1" presStyleIdx="0" presStyleCnt="5" custScaleY="131988"/>
      <dgm:spPr/>
    </dgm:pt>
    <dgm:pt modelId="{CC37F715-4F35-4E04-AF64-910FF0F1659E}" type="pres">
      <dgm:prSet presAssocID="{7BCDE1FE-283F-4B39-8F0E-663A87CCEA8D}" presName="desTx" presStyleLbl="fgAcc1" presStyleIdx="0" presStyleCnt="5">
        <dgm:presLayoutVars>
          <dgm:bulletEnabled val="1"/>
        </dgm:presLayoutVars>
      </dgm:prSet>
      <dgm:spPr/>
    </dgm:pt>
    <dgm:pt modelId="{9063C894-FF75-4F93-BCC3-C1C16CE98130}" type="pres">
      <dgm:prSet presAssocID="{FB0F69E0-86ED-497B-83DD-8520F65EE9BA}" presName="sibTrans" presStyleLbl="sibTrans2D1" presStyleIdx="0" presStyleCnt="4"/>
      <dgm:spPr/>
    </dgm:pt>
    <dgm:pt modelId="{64C4B92D-DC34-4508-B6BA-991F0571DE8F}" type="pres">
      <dgm:prSet presAssocID="{FB0F69E0-86ED-497B-83DD-8520F65EE9BA}" presName="connTx" presStyleLbl="sibTrans2D1" presStyleIdx="0" presStyleCnt="4"/>
      <dgm:spPr/>
    </dgm:pt>
    <dgm:pt modelId="{AFF4DB14-8EEF-4113-B308-F3236A8C6D44}" type="pres">
      <dgm:prSet presAssocID="{4198E6D2-758D-4CDB-AA2F-C9CD66CF9C6D}" presName="composite" presStyleCnt="0"/>
      <dgm:spPr/>
    </dgm:pt>
    <dgm:pt modelId="{3ACC4B1B-75DD-4C9A-9D8B-5F4253A649B4}" type="pres">
      <dgm:prSet presAssocID="{4198E6D2-758D-4CDB-AA2F-C9CD66CF9C6D}" presName="par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9E97B1F8-A190-435A-8C1F-C9A65DD3445D}" type="pres">
      <dgm:prSet presAssocID="{4198E6D2-758D-4CDB-AA2F-C9CD66CF9C6D}" presName="parSh" presStyleLbl="node1" presStyleIdx="1" presStyleCnt="5" custScaleY="131988"/>
      <dgm:spPr/>
    </dgm:pt>
    <dgm:pt modelId="{C52A00D8-C060-4A0D-B51A-1696DFCAC2DA}" type="pres">
      <dgm:prSet presAssocID="{4198E6D2-758D-4CDB-AA2F-C9CD66CF9C6D}" presName="desTx" presStyleLbl="fgAcc1" presStyleIdx="1" presStyleCnt="5">
        <dgm:presLayoutVars>
          <dgm:bulletEnabled val="1"/>
        </dgm:presLayoutVars>
      </dgm:prSet>
      <dgm:spPr/>
    </dgm:pt>
    <dgm:pt modelId="{144CD146-9E89-4661-B029-74072A3F6A4D}" type="pres">
      <dgm:prSet presAssocID="{0173B3C4-FACC-4AB7-8646-EB46FAB3C295}" presName="sibTrans" presStyleLbl="sibTrans2D1" presStyleIdx="1" presStyleCnt="4"/>
      <dgm:spPr/>
    </dgm:pt>
    <dgm:pt modelId="{54944DC5-004B-4F93-A972-14F3953EAA6A}" type="pres">
      <dgm:prSet presAssocID="{0173B3C4-FACC-4AB7-8646-EB46FAB3C295}" presName="connTx" presStyleLbl="sibTrans2D1" presStyleIdx="1" presStyleCnt="4"/>
      <dgm:spPr/>
    </dgm:pt>
    <dgm:pt modelId="{2E007BCB-6AF9-48C7-B70D-9364443748F5}" type="pres">
      <dgm:prSet presAssocID="{1D837FD1-ED1B-4A29-A742-7799FE08002D}" presName="composite" presStyleCnt="0"/>
      <dgm:spPr/>
    </dgm:pt>
    <dgm:pt modelId="{8F0ECEA5-2F98-495D-BE58-EA169C5BE43F}" type="pres">
      <dgm:prSet presAssocID="{1D837FD1-ED1B-4A29-A742-7799FE08002D}" presName="par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A41212FE-F677-4018-9423-CCA27B441D64}" type="pres">
      <dgm:prSet presAssocID="{1D837FD1-ED1B-4A29-A742-7799FE08002D}" presName="parSh" presStyleLbl="node1" presStyleIdx="2" presStyleCnt="5" custScaleY="131988"/>
      <dgm:spPr/>
    </dgm:pt>
    <dgm:pt modelId="{1F85C4FB-0717-40E3-9EDB-D42C8A930BEE}" type="pres">
      <dgm:prSet presAssocID="{1D837FD1-ED1B-4A29-A742-7799FE08002D}" presName="desTx" presStyleLbl="fgAcc1" presStyleIdx="2" presStyleCnt="5">
        <dgm:presLayoutVars>
          <dgm:bulletEnabled val="1"/>
        </dgm:presLayoutVars>
      </dgm:prSet>
      <dgm:spPr/>
    </dgm:pt>
    <dgm:pt modelId="{995D1660-4630-4955-A03E-A0ED25D9156B}" type="pres">
      <dgm:prSet presAssocID="{78C5C97A-BB86-486F-9BB5-0E912855098F}" presName="sibTrans" presStyleLbl="sibTrans2D1" presStyleIdx="2" presStyleCnt="4"/>
      <dgm:spPr/>
    </dgm:pt>
    <dgm:pt modelId="{EEBF239D-D5B7-4D83-AA7B-C817B10E9C20}" type="pres">
      <dgm:prSet presAssocID="{78C5C97A-BB86-486F-9BB5-0E912855098F}" presName="connTx" presStyleLbl="sibTrans2D1" presStyleIdx="2" presStyleCnt="4"/>
      <dgm:spPr/>
    </dgm:pt>
    <dgm:pt modelId="{81B7DB1E-E895-45CF-A5E9-3A5CA564F48E}" type="pres">
      <dgm:prSet presAssocID="{29AD0B13-731A-4BD1-A6F3-D91F7A3FFE57}" presName="composite" presStyleCnt="0"/>
      <dgm:spPr/>
    </dgm:pt>
    <dgm:pt modelId="{8DABC2D2-0549-4820-B7D0-1A1A038A3C45}" type="pres">
      <dgm:prSet presAssocID="{29AD0B13-731A-4BD1-A6F3-D91F7A3FFE57}" presName="par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60BDB9C2-1AF2-4C93-B8D6-253B708FBF5E}" type="pres">
      <dgm:prSet presAssocID="{29AD0B13-731A-4BD1-A6F3-D91F7A3FFE57}" presName="parSh" presStyleLbl="node1" presStyleIdx="3" presStyleCnt="5" custScaleY="131988"/>
      <dgm:spPr/>
    </dgm:pt>
    <dgm:pt modelId="{119B5FB8-A0B3-4A54-8C29-6A4BE75B084F}" type="pres">
      <dgm:prSet presAssocID="{29AD0B13-731A-4BD1-A6F3-D91F7A3FFE57}" presName="desTx" presStyleLbl="fgAcc1" presStyleIdx="3" presStyleCnt="5">
        <dgm:presLayoutVars>
          <dgm:bulletEnabled val="1"/>
        </dgm:presLayoutVars>
      </dgm:prSet>
      <dgm:spPr/>
    </dgm:pt>
    <dgm:pt modelId="{FAB46170-C7B7-42AC-8DE9-CF7A07DB473F}" type="pres">
      <dgm:prSet presAssocID="{C65A9DA3-4DFC-4184-9FCD-A1F044343B2D}" presName="sibTrans" presStyleLbl="sibTrans2D1" presStyleIdx="3" presStyleCnt="4"/>
      <dgm:spPr/>
    </dgm:pt>
    <dgm:pt modelId="{C16A751B-A472-4853-934F-05116393C2A5}" type="pres">
      <dgm:prSet presAssocID="{C65A9DA3-4DFC-4184-9FCD-A1F044343B2D}" presName="connTx" presStyleLbl="sibTrans2D1" presStyleIdx="3" presStyleCnt="4"/>
      <dgm:spPr/>
    </dgm:pt>
    <dgm:pt modelId="{20190A2C-E6E0-4BCF-9BB3-831C500FAFBA}" type="pres">
      <dgm:prSet presAssocID="{971B9242-C80E-44C8-B415-9368CCBE3B1D}" presName="composite" presStyleCnt="0"/>
      <dgm:spPr/>
    </dgm:pt>
    <dgm:pt modelId="{12269B9A-8C01-456A-9964-6E195BB0A2AE}" type="pres">
      <dgm:prSet presAssocID="{971B9242-C80E-44C8-B415-9368CCBE3B1D}" presName="par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9FD5757C-8E35-42E2-A2FF-CD397A9A3B64}" type="pres">
      <dgm:prSet presAssocID="{971B9242-C80E-44C8-B415-9368CCBE3B1D}" presName="parSh" presStyleLbl="node1" presStyleIdx="4" presStyleCnt="5" custScaleY="131988"/>
      <dgm:spPr/>
    </dgm:pt>
    <dgm:pt modelId="{65B91BFD-5ADE-4E29-A057-720F78B35245}" type="pres">
      <dgm:prSet presAssocID="{971B9242-C80E-44C8-B415-9368CCBE3B1D}" presName="desTx" presStyleLbl="fgAcc1" presStyleIdx="4" presStyleCnt="5">
        <dgm:presLayoutVars>
          <dgm:bulletEnabled val="1"/>
        </dgm:presLayoutVars>
      </dgm:prSet>
      <dgm:spPr/>
    </dgm:pt>
  </dgm:ptLst>
  <dgm:cxnLst>
    <dgm:cxn modelId="{D0041401-FEA6-4CF5-A33A-C0794C7FBC51}" type="presOf" srcId="{0173B3C4-FACC-4AB7-8646-EB46FAB3C295}" destId="{144CD146-9E89-4661-B029-74072A3F6A4D}" srcOrd="0" destOrd="0" presId="urn:microsoft.com/office/officeart/2005/8/layout/process3"/>
    <dgm:cxn modelId="{50BF0A0D-97AF-4E54-8FF1-0D414176698A}" type="presOf" srcId="{7BCDE1FE-283F-4B39-8F0E-663A87CCEA8D}" destId="{C1BB6E2C-2D4E-4DA4-A7AC-97B86AE2544E}" srcOrd="0" destOrd="0" presId="urn:microsoft.com/office/officeart/2005/8/layout/process3"/>
    <dgm:cxn modelId="{6A819118-E7F7-43FD-8608-70E3051BC819}" srcId="{7BCDE1FE-283F-4B39-8F0E-663A87CCEA8D}" destId="{3D56E6F1-BAC6-4FA9-80AE-20DBB544AA48}" srcOrd="0" destOrd="0" parTransId="{E8210C8C-9EE7-426A-9B73-2480B7CFEF7B}" sibTransId="{BE467F26-BB30-459E-AD91-E10170FF8528}"/>
    <dgm:cxn modelId="{1723C823-DFDB-4492-9781-0520D716606F}" type="presOf" srcId="{A3914212-F192-4C8D-BA95-9F99E4584047}" destId="{119B5FB8-A0B3-4A54-8C29-6A4BE75B084F}" srcOrd="0" destOrd="1" presId="urn:microsoft.com/office/officeart/2005/8/layout/process3"/>
    <dgm:cxn modelId="{BB758424-DDF5-4DEA-8121-0FA12B45FDD5}" srcId="{94AB424A-6F39-47E3-BE72-B6DA4D6A018D}" destId="{29AD0B13-731A-4BD1-A6F3-D91F7A3FFE57}" srcOrd="3" destOrd="0" parTransId="{8601377A-2813-4517-A8FB-18EE061B30E7}" sibTransId="{C65A9DA3-4DFC-4184-9FCD-A1F044343B2D}"/>
    <dgm:cxn modelId="{C59BCF2E-E0BB-477F-B507-F3D7B79C6C3C}" srcId="{4198E6D2-758D-4CDB-AA2F-C9CD66CF9C6D}" destId="{2978EBEA-199B-41E2-923C-1BDB6B82798B}" srcOrd="2" destOrd="0" parTransId="{8E320435-1BB9-427A-A5A6-1161FB24A754}" sibTransId="{314EFFF1-D355-41EB-B5C1-47BFC2D40F43}"/>
    <dgm:cxn modelId="{FF6DF630-3877-4FE2-BAD3-C31ECC295305}" type="presOf" srcId="{AABC75C8-CB0C-4E2B-ADAD-54F7AB261C0A}" destId="{119B5FB8-A0B3-4A54-8C29-6A4BE75B084F}" srcOrd="0" destOrd="3" presId="urn:microsoft.com/office/officeart/2005/8/layout/process3"/>
    <dgm:cxn modelId="{FC5D2033-ADAC-4BBA-9037-E9ED7D8B93EC}" srcId="{971B9242-C80E-44C8-B415-9368CCBE3B1D}" destId="{8F1CABB4-C30D-4D27-8460-25F2F7BBD6C1}" srcOrd="0" destOrd="0" parTransId="{533AC009-4711-4AF7-89F5-FA124D279E55}" sibTransId="{2218D505-560D-4868-A451-F7CDAD9FA07B}"/>
    <dgm:cxn modelId="{A1CA6234-367E-41FF-ACB8-2CE14C68D9EA}" srcId="{971B9242-C80E-44C8-B415-9368CCBE3B1D}" destId="{A982E782-B4D0-480D-8DFE-CBFD1CB6602E}" srcOrd="3" destOrd="0" parTransId="{2A0FCFA9-E216-43DF-868F-DDE65A79AE79}" sibTransId="{CCD1174C-35EF-48BB-85D1-7390071831C4}"/>
    <dgm:cxn modelId="{1D923B36-AA4D-4BFB-8542-C859F5F1B95F}" type="presOf" srcId="{277B5396-1C02-4D2B-AD96-38143EE014CE}" destId="{C52A00D8-C060-4A0D-B51A-1696DFCAC2DA}" srcOrd="0" destOrd="1" presId="urn:microsoft.com/office/officeart/2005/8/layout/process3"/>
    <dgm:cxn modelId="{2A85673B-299F-426A-8FB0-FA5BB20B2210}" type="presOf" srcId="{EC01A576-51D0-4B94-BAFD-EA3F82FE4A01}" destId="{1F85C4FB-0717-40E3-9EDB-D42C8A930BEE}" srcOrd="0" destOrd="1" presId="urn:microsoft.com/office/officeart/2005/8/layout/process3"/>
    <dgm:cxn modelId="{2D053E40-E82F-46BE-82E0-272CCE4907B4}" srcId="{29AD0B13-731A-4BD1-A6F3-D91F7A3FFE57}" destId="{B114E332-46D9-4704-B3E1-CC31DA9C950F}" srcOrd="2" destOrd="0" parTransId="{6528A4DF-0F30-4566-9ADC-2D1CEE9AEDF7}" sibTransId="{8C03A120-75A5-48DD-8E3A-3340A4A0015A}"/>
    <dgm:cxn modelId="{4FCB0462-D488-406F-98C2-F51F5209E94B}" srcId="{94AB424A-6F39-47E3-BE72-B6DA4D6A018D}" destId="{7BCDE1FE-283F-4B39-8F0E-663A87CCEA8D}" srcOrd="0" destOrd="0" parTransId="{14F17B82-674F-4507-B6FF-3F465403ED19}" sibTransId="{FB0F69E0-86ED-497B-83DD-8520F65EE9BA}"/>
    <dgm:cxn modelId="{4D506542-4EE8-4526-A8AC-6FB23BF6AEA8}" srcId="{7BCDE1FE-283F-4B39-8F0E-663A87CCEA8D}" destId="{82520926-D8F7-4AFC-A2C3-792C1D79F60D}" srcOrd="2" destOrd="0" parTransId="{F07A1E0B-40E2-49E3-B573-D49A32CAE3E6}" sibTransId="{B8BF8BE0-D4C0-48EC-9E90-0B63C1AD22D3}"/>
    <dgm:cxn modelId="{DB851143-4C6F-41CE-BDA6-A50C47989C84}" srcId="{94AB424A-6F39-47E3-BE72-B6DA4D6A018D}" destId="{1D837FD1-ED1B-4A29-A742-7799FE08002D}" srcOrd="2" destOrd="0" parTransId="{6FCB7F38-561D-43EB-9C56-B5D548DE7ECF}" sibTransId="{78C5C97A-BB86-486F-9BB5-0E912855098F}"/>
    <dgm:cxn modelId="{AEE22465-CFAC-4473-AE00-10CA9BC22E8C}" srcId="{94AB424A-6F39-47E3-BE72-B6DA4D6A018D}" destId="{4198E6D2-758D-4CDB-AA2F-C9CD66CF9C6D}" srcOrd="1" destOrd="0" parTransId="{61864AD3-B350-4EDA-A486-3C7F86854AAA}" sibTransId="{0173B3C4-FACC-4AB7-8646-EB46FAB3C295}"/>
    <dgm:cxn modelId="{2F971466-8B62-4F55-B54D-FA8FB36B6BAB}" type="presOf" srcId="{2978EBEA-199B-41E2-923C-1BDB6B82798B}" destId="{C52A00D8-C060-4A0D-B51A-1696DFCAC2DA}" srcOrd="0" destOrd="2" presId="urn:microsoft.com/office/officeart/2005/8/layout/process3"/>
    <dgm:cxn modelId="{082D6848-2C9A-401B-90CB-F6972899FBDD}" type="presOf" srcId="{0405C3BD-48DE-4CA4-BD90-797FA06A02B4}" destId="{65B91BFD-5ADE-4E29-A057-720F78B35245}" srcOrd="0" destOrd="2" presId="urn:microsoft.com/office/officeart/2005/8/layout/process3"/>
    <dgm:cxn modelId="{417CC54B-BC78-479B-81CC-B9A8100292D8}" type="presOf" srcId="{B114E332-46D9-4704-B3E1-CC31DA9C950F}" destId="{119B5FB8-A0B3-4A54-8C29-6A4BE75B084F}" srcOrd="0" destOrd="2" presId="urn:microsoft.com/office/officeart/2005/8/layout/process3"/>
    <dgm:cxn modelId="{FBBC6570-0C7F-4125-A0F9-6CA058776E3C}" type="presOf" srcId="{238959D8-189F-4E50-BD17-7D3404F8C563}" destId="{CC37F715-4F35-4E04-AF64-910FF0F1659E}" srcOrd="0" destOrd="1" presId="urn:microsoft.com/office/officeart/2005/8/layout/process3"/>
    <dgm:cxn modelId="{03391351-9FB8-4E61-9C4A-87A2343AD03B}" type="presOf" srcId="{0173B3C4-FACC-4AB7-8646-EB46FAB3C295}" destId="{54944DC5-004B-4F93-A972-14F3953EAA6A}" srcOrd="1" destOrd="0" presId="urn:microsoft.com/office/officeart/2005/8/layout/process3"/>
    <dgm:cxn modelId="{06B84F71-5025-4D09-B711-9CF2A84AE2E0}" type="presOf" srcId="{C65A9DA3-4DFC-4184-9FCD-A1F044343B2D}" destId="{FAB46170-C7B7-42AC-8DE9-CF7A07DB473F}" srcOrd="0" destOrd="0" presId="urn:microsoft.com/office/officeart/2005/8/layout/process3"/>
    <dgm:cxn modelId="{13957E73-0045-4995-9CD5-3E2594757CA0}" type="presOf" srcId="{971B9242-C80E-44C8-B415-9368CCBE3B1D}" destId="{12269B9A-8C01-456A-9964-6E195BB0A2AE}" srcOrd="0" destOrd="0" presId="urn:microsoft.com/office/officeart/2005/8/layout/process3"/>
    <dgm:cxn modelId="{FFCE7856-D38E-4312-9939-2425EBB90A97}" type="presOf" srcId="{3D56E6F1-BAC6-4FA9-80AE-20DBB544AA48}" destId="{CC37F715-4F35-4E04-AF64-910FF0F1659E}" srcOrd="0" destOrd="0" presId="urn:microsoft.com/office/officeart/2005/8/layout/process3"/>
    <dgm:cxn modelId="{838AE256-13B1-4F2F-B3ED-59EEAEDC30FA}" type="presOf" srcId="{29AD0B13-731A-4BD1-A6F3-D91F7A3FFE57}" destId="{60BDB9C2-1AF2-4C93-B8D6-253B708FBF5E}" srcOrd="1" destOrd="0" presId="urn:microsoft.com/office/officeart/2005/8/layout/process3"/>
    <dgm:cxn modelId="{F2F6D57E-A1B2-44D4-AEE4-0207EFA8EB3D}" type="presOf" srcId="{1D837FD1-ED1B-4A29-A742-7799FE08002D}" destId="{8F0ECEA5-2F98-495D-BE58-EA169C5BE43F}" srcOrd="0" destOrd="0" presId="urn:microsoft.com/office/officeart/2005/8/layout/process3"/>
    <dgm:cxn modelId="{200C2F7F-B59C-453A-872B-D7E10DA0B39E}" type="presOf" srcId="{8F1CABB4-C30D-4D27-8460-25F2F7BBD6C1}" destId="{65B91BFD-5ADE-4E29-A057-720F78B35245}" srcOrd="0" destOrd="0" presId="urn:microsoft.com/office/officeart/2005/8/layout/process3"/>
    <dgm:cxn modelId="{E9F7A185-F772-4829-9672-64C98D535B7C}" type="presOf" srcId="{FB0F69E0-86ED-497B-83DD-8520F65EE9BA}" destId="{9063C894-FF75-4F93-BCC3-C1C16CE98130}" srcOrd="0" destOrd="0" presId="urn:microsoft.com/office/officeart/2005/8/layout/process3"/>
    <dgm:cxn modelId="{9DFD0187-90F3-4F9C-AE0E-00DC607D2685}" type="presOf" srcId="{471C41F1-780F-42A1-AFD3-78D1A1D933B4}" destId="{119B5FB8-A0B3-4A54-8C29-6A4BE75B084F}" srcOrd="0" destOrd="0" presId="urn:microsoft.com/office/officeart/2005/8/layout/process3"/>
    <dgm:cxn modelId="{CDB46E87-0ECE-4390-98F7-981901061E05}" type="presOf" srcId="{01FE266F-2859-4E6C-91A2-A19FA05BAEF9}" destId="{C52A00D8-C060-4A0D-B51A-1696DFCAC2DA}" srcOrd="0" destOrd="0" presId="urn:microsoft.com/office/officeart/2005/8/layout/process3"/>
    <dgm:cxn modelId="{A994FA89-7F5A-4CB4-9B84-1565411483F5}" type="presOf" srcId="{7BCDE1FE-283F-4B39-8F0E-663A87CCEA8D}" destId="{817A82E9-8412-4DDA-A277-24F32A2C0F9C}" srcOrd="1" destOrd="0" presId="urn:microsoft.com/office/officeart/2005/8/layout/process3"/>
    <dgm:cxn modelId="{FA2A6E8D-4E71-407E-9CB1-868A76923A13}" srcId="{971B9242-C80E-44C8-B415-9368CCBE3B1D}" destId="{0405C3BD-48DE-4CA4-BD90-797FA06A02B4}" srcOrd="2" destOrd="0" parTransId="{F67FC6A3-4C6E-4A34-A197-B61A2B8E5654}" sibTransId="{10E2E02A-7DFF-42B2-BD3E-1C6339A3C31E}"/>
    <dgm:cxn modelId="{67DD608F-E440-4886-8C95-B4C1C07ACC6B}" type="presOf" srcId="{4198E6D2-758D-4CDB-AA2F-C9CD66CF9C6D}" destId="{9E97B1F8-A190-435A-8C1F-C9A65DD3445D}" srcOrd="1" destOrd="0" presId="urn:microsoft.com/office/officeart/2005/8/layout/process3"/>
    <dgm:cxn modelId="{72A47A91-0938-4DD0-A63F-AE8B05408BC8}" type="presOf" srcId="{94AB424A-6F39-47E3-BE72-B6DA4D6A018D}" destId="{317B8559-3DFF-4CE1-8FA1-EF9E84C42C4A}" srcOrd="0" destOrd="0" presId="urn:microsoft.com/office/officeart/2005/8/layout/process3"/>
    <dgm:cxn modelId="{66693B95-9192-4247-9BCC-9D0685E04B35}" type="presOf" srcId="{FB0F69E0-86ED-497B-83DD-8520F65EE9BA}" destId="{64C4B92D-DC34-4508-B6BA-991F0571DE8F}" srcOrd="1" destOrd="0" presId="urn:microsoft.com/office/officeart/2005/8/layout/process3"/>
    <dgm:cxn modelId="{142646A4-369B-4501-913B-B576749F11CB}" type="presOf" srcId="{7AC8A3A7-7823-4BAD-A28B-73DA1DE8C365}" destId="{65B91BFD-5ADE-4E29-A057-720F78B35245}" srcOrd="0" destOrd="1" presId="urn:microsoft.com/office/officeart/2005/8/layout/process3"/>
    <dgm:cxn modelId="{AE0345AC-80F2-45F8-8337-C3B3E114939E}" type="presOf" srcId="{78C5C97A-BB86-486F-9BB5-0E912855098F}" destId="{EEBF239D-D5B7-4D83-AA7B-C817B10E9C20}" srcOrd="1" destOrd="0" presId="urn:microsoft.com/office/officeart/2005/8/layout/process3"/>
    <dgm:cxn modelId="{540BD4B2-2F86-4872-862E-C6BFCD312E2E}" type="presOf" srcId="{A982E782-B4D0-480D-8DFE-CBFD1CB6602E}" destId="{65B91BFD-5ADE-4E29-A057-720F78B35245}" srcOrd="0" destOrd="3" presId="urn:microsoft.com/office/officeart/2005/8/layout/process3"/>
    <dgm:cxn modelId="{B10C23B5-BFA1-41CD-9040-9A82DA14513F}" type="presOf" srcId="{82520926-D8F7-4AFC-A2C3-792C1D79F60D}" destId="{CC37F715-4F35-4E04-AF64-910FF0F1659E}" srcOrd="0" destOrd="2" presId="urn:microsoft.com/office/officeart/2005/8/layout/process3"/>
    <dgm:cxn modelId="{FCF8C7B6-8002-407A-8739-6405AD66FF82}" type="presOf" srcId="{78C5C97A-BB86-486F-9BB5-0E912855098F}" destId="{995D1660-4630-4955-A03E-A0ED25D9156B}" srcOrd="0" destOrd="0" presId="urn:microsoft.com/office/officeart/2005/8/layout/process3"/>
    <dgm:cxn modelId="{BFF201B8-9380-4D45-AD18-8F2221518F89}" type="presOf" srcId="{29AD0B13-731A-4BD1-A6F3-D91F7A3FFE57}" destId="{8DABC2D2-0549-4820-B7D0-1A1A038A3C45}" srcOrd="0" destOrd="0" presId="urn:microsoft.com/office/officeart/2005/8/layout/process3"/>
    <dgm:cxn modelId="{B6007FBE-596C-473F-9E78-2CA98B34DFEE}" type="presOf" srcId="{1D837FD1-ED1B-4A29-A742-7799FE08002D}" destId="{A41212FE-F677-4018-9423-CCA27B441D64}" srcOrd="1" destOrd="0" presId="urn:microsoft.com/office/officeart/2005/8/layout/process3"/>
    <dgm:cxn modelId="{4C767AC1-E38C-47AE-AE50-37CB20721711}" srcId="{1D837FD1-ED1B-4A29-A742-7799FE08002D}" destId="{48FA5758-5A06-485E-9E08-236FB7DA5C54}" srcOrd="2" destOrd="0" parTransId="{ED4F3C99-B42E-47B2-BDDA-5522C65E9F2D}" sibTransId="{6FE200F7-64EF-4523-ACD6-F4E172DFDE83}"/>
    <dgm:cxn modelId="{B4C3EDC2-5035-4026-959E-60EB6F300749}" type="presOf" srcId="{4198E6D2-758D-4CDB-AA2F-C9CD66CF9C6D}" destId="{3ACC4B1B-75DD-4C9A-9D8B-5F4253A649B4}" srcOrd="0" destOrd="0" presId="urn:microsoft.com/office/officeart/2005/8/layout/process3"/>
    <dgm:cxn modelId="{F2B87DC7-1E5F-44A6-934B-90AB7B778B9C}" type="presOf" srcId="{971B9242-C80E-44C8-B415-9368CCBE3B1D}" destId="{9FD5757C-8E35-42E2-A2FF-CD397A9A3B64}" srcOrd="1" destOrd="0" presId="urn:microsoft.com/office/officeart/2005/8/layout/process3"/>
    <dgm:cxn modelId="{938258CA-766C-472C-A17F-00F989EB3E26}" srcId="{29AD0B13-731A-4BD1-A6F3-D91F7A3FFE57}" destId="{471C41F1-780F-42A1-AFD3-78D1A1D933B4}" srcOrd="0" destOrd="0" parTransId="{C1657858-87B6-4740-B209-4CC7C6C49D7C}" sibTransId="{D028F700-019D-4705-8DD3-B96FD852CAE0}"/>
    <dgm:cxn modelId="{BC5DE2CB-83B7-49F4-9857-A8C012E86A92}" type="presOf" srcId="{DAB69B9D-B49E-4200-A498-FE3B91AA7523}" destId="{1F85C4FB-0717-40E3-9EDB-D42C8A930BEE}" srcOrd="0" destOrd="0" presId="urn:microsoft.com/office/officeart/2005/8/layout/process3"/>
    <dgm:cxn modelId="{06F91FD2-619D-4A66-9E7B-DC1A5BF98775}" type="presOf" srcId="{48FA5758-5A06-485E-9E08-236FB7DA5C54}" destId="{1F85C4FB-0717-40E3-9EDB-D42C8A930BEE}" srcOrd="0" destOrd="2" presId="urn:microsoft.com/office/officeart/2005/8/layout/process3"/>
    <dgm:cxn modelId="{5B0CC4DA-686C-45BB-94CF-E6BC67A943F7}" srcId="{7BCDE1FE-283F-4B39-8F0E-663A87CCEA8D}" destId="{238959D8-189F-4E50-BD17-7D3404F8C563}" srcOrd="1" destOrd="0" parTransId="{EA43DD07-4A85-4605-A81E-D7B0F4405421}" sibTransId="{F9D2B867-18E6-4AAA-B08E-EE76B26B1AB3}"/>
    <dgm:cxn modelId="{7F2116E0-94DA-4086-8483-E66C4C5B1734}" srcId="{4198E6D2-758D-4CDB-AA2F-C9CD66CF9C6D}" destId="{277B5396-1C02-4D2B-AD96-38143EE014CE}" srcOrd="1" destOrd="0" parTransId="{4A4A6E1A-5360-4B53-8A31-B203BAFED773}" sibTransId="{C9E3732C-3972-4273-95A4-726358B4051B}"/>
    <dgm:cxn modelId="{B39282E0-1670-4710-B9B9-5F081FBDD049}" type="presOf" srcId="{C65A9DA3-4DFC-4184-9FCD-A1F044343B2D}" destId="{C16A751B-A472-4853-934F-05116393C2A5}" srcOrd="1" destOrd="0" presId="urn:microsoft.com/office/officeart/2005/8/layout/process3"/>
    <dgm:cxn modelId="{FF1ADAE2-B692-494E-BE56-54C98F888EC3}" srcId="{4198E6D2-758D-4CDB-AA2F-C9CD66CF9C6D}" destId="{01FE266F-2859-4E6C-91A2-A19FA05BAEF9}" srcOrd="0" destOrd="0" parTransId="{5A571C5B-0FBF-4EE1-ADDE-3031F19BC880}" sibTransId="{F7D231ED-B0B7-41E4-A433-8401BB46C3F2}"/>
    <dgm:cxn modelId="{437591E4-27D7-46CF-A5DB-5F319264BCC6}" srcId="{1D837FD1-ED1B-4A29-A742-7799FE08002D}" destId="{EC01A576-51D0-4B94-BAFD-EA3F82FE4A01}" srcOrd="1" destOrd="0" parTransId="{848512C6-0ADB-440A-95C2-F96F4F8FE0C6}" sibTransId="{F9DA5B9B-08CF-410A-B305-0FFCA3F81B64}"/>
    <dgm:cxn modelId="{1358F1E4-EDC9-4811-88EC-8376DD8DEFA1}" srcId="{94AB424A-6F39-47E3-BE72-B6DA4D6A018D}" destId="{971B9242-C80E-44C8-B415-9368CCBE3B1D}" srcOrd="4" destOrd="0" parTransId="{3173979C-41B8-44D2-A87B-DEB7C2442FD7}" sibTransId="{3AE9E377-EFFD-4B05-B058-623EDC60CE7D}"/>
    <dgm:cxn modelId="{1ECFA5EB-FC55-469F-9679-E4279236F181}" srcId="{971B9242-C80E-44C8-B415-9368CCBE3B1D}" destId="{7AC8A3A7-7823-4BAD-A28B-73DA1DE8C365}" srcOrd="1" destOrd="0" parTransId="{33C7044F-0A7D-4916-84D7-17F495539E7F}" sibTransId="{8A3FAF8C-0439-4CEA-BCE7-F40581F83DEE}"/>
    <dgm:cxn modelId="{116427F0-2997-4283-AC60-26339C6F73FF}" srcId="{29AD0B13-731A-4BD1-A6F3-D91F7A3FFE57}" destId="{A3914212-F192-4C8D-BA95-9F99E4584047}" srcOrd="1" destOrd="0" parTransId="{FECCED89-5C38-4A20-B05E-1F2851F0FD52}" sibTransId="{CBBD8650-F017-4C58-BFB9-8249EBC2FAB8}"/>
    <dgm:cxn modelId="{11B750F8-2576-4228-9B06-D025A3EA36EF}" srcId="{1D837FD1-ED1B-4A29-A742-7799FE08002D}" destId="{DAB69B9D-B49E-4200-A498-FE3B91AA7523}" srcOrd="0" destOrd="0" parTransId="{49AB4A2E-3773-4743-B081-1927F5BE1F79}" sibTransId="{CA767BFD-4D03-459A-8F86-A0FF93053DFB}"/>
    <dgm:cxn modelId="{B4EDAEF9-E89E-4B3A-867D-5B0D46EAC3A8}" srcId="{29AD0B13-731A-4BD1-A6F3-D91F7A3FFE57}" destId="{AABC75C8-CB0C-4E2B-ADAD-54F7AB261C0A}" srcOrd="3" destOrd="0" parTransId="{9CF28F78-B610-47F2-BDD5-425DED0D4220}" sibTransId="{7F16BE8B-1B71-40B8-B9DC-A8E66E4F35CB}"/>
    <dgm:cxn modelId="{2E2C1805-018D-4B10-8093-1C78949C2B46}" type="presParOf" srcId="{317B8559-3DFF-4CE1-8FA1-EF9E84C42C4A}" destId="{478D2200-D4D5-4B3C-AD9A-7D5AEC9A23B5}" srcOrd="0" destOrd="0" presId="urn:microsoft.com/office/officeart/2005/8/layout/process3"/>
    <dgm:cxn modelId="{7EA9548B-DC7E-4A0E-9CF2-1FAE8A01926A}" type="presParOf" srcId="{478D2200-D4D5-4B3C-AD9A-7D5AEC9A23B5}" destId="{C1BB6E2C-2D4E-4DA4-A7AC-97B86AE2544E}" srcOrd="0" destOrd="0" presId="urn:microsoft.com/office/officeart/2005/8/layout/process3"/>
    <dgm:cxn modelId="{AC35A1C7-507A-4A5B-866D-2691DFCD61A8}" type="presParOf" srcId="{478D2200-D4D5-4B3C-AD9A-7D5AEC9A23B5}" destId="{817A82E9-8412-4DDA-A277-24F32A2C0F9C}" srcOrd="1" destOrd="0" presId="urn:microsoft.com/office/officeart/2005/8/layout/process3"/>
    <dgm:cxn modelId="{8F6B8660-4A99-4730-9963-C28B347B83A3}" type="presParOf" srcId="{478D2200-D4D5-4B3C-AD9A-7D5AEC9A23B5}" destId="{CC37F715-4F35-4E04-AF64-910FF0F1659E}" srcOrd="2" destOrd="0" presId="urn:microsoft.com/office/officeart/2005/8/layout/process3"/>
    <dgm:cxn modelId="{B9153D8D-761B-43A1-944C-A5604B6F00C7}" type="presParOf" srcId="{317B8559-3DFF-4CE1-8FA1-EF9E84C42C4A}" destId="{9063C894-FF75-4F93-BCC3-C1C16CE98130}" srcOrd="1" destOrd="0" presId="urn:microsoft.com/office/officeart/2005/8/layout/process3"/>
    <dgm:cxn modelId="{59A4864B-04BE-40B6-B32B-CA9D1CF8D023}" type="presParOf" srcId="{9063C894-FF75-4F93-BCC3-C1C16CE98130}" destId="{64C4B92D-DC34-4508-B6BA-991F0571DE8F}" srcOrd="0" destOrd="0" presId="urn:microsoft.com/office/officeart/2005/8/layout/process3"/>
    <dgm:cxn modelId="{5B21006E-4B84-4C1E-8169-FA73EE19E903}" type="presParOf" srcId="{317B8559-3DFF-4CE1-8FA1-EF9E84C42C4A}" destId="{AFF4DB14-8EEF-4113-B308-F3236A8C6D44}" srcOrd="2" destOrd="0" presId="urn:microsoft.com/office/officeart/2005/8/layout/process3"/>
    <dgm:cxn modelId="{FAE9C8DE-14F2-40E1-8F3D-0617B43D9E73}" type="presParOf" srcId="{AFF4DB14-8EEF-4113-B308-F3236A8C6D44}" destId="{3ACC4B1B-75DD-4C9A-9D8B-5F4253A649B4}" srcOrd="0" destOrd="0" presId="urn:microsoft.com/office/officeart/2005/8/layout/process3"/>
    <dgm:cxn modelId="{CC13F2D5-C207-4A42-A8C7-E4BCF2AA17AB}" type="presParOf" srcId="{AFF4DB14-8EEF-4113-B308-F3236A8C6D44}" destId="{9E97B1F8-A190-435A-8C1F-C9A65DD3445D}" srcOrd="1" destOrd="0" presId="urn:microsoft.com/office/officeart/2005/8/layout/process3"/>
    <dgm:cxn modelId="{20A7255C-BF0F-4780-AC19-D8F58B30B81E}" type="presParOf" srcId="{AFF4DB14-8EEF-4113-B308-F3236A8C6D44}" destId="{C52A00D8-C060-4A0D-B51A-1696DFCAC2DA}" srcOrd="2" destOrd="0" presId="urn:microsoft.com/office/officeart/2005/8/layout/process3"/>
    <dgm:cxn modelId="{738443B1-9E92-4C90-ADAC-35813B1FA039}" type="presParOf" srcId="{317B8559-3DFF-4CE1-8FA1-EF9E84C42C4A}" destId="{144CD146-9E89-4661-B029-74072A3F6A4D}" srcOrd="3" destOrd="0" presId="urn:microsoft.com/office/officeart/2005/8/layout/process3"/>
    <dgm:cxn modelId="{353409F4-6B53-4A99-8F49-2B61BC1B3627}" type="presParOf" srcId="{144CD146-9E89-4661-B029-74072A3F6A4D}" destId="{54944DC5-004B-4F93-A972-14F3953EAA6A}" srcOrd="0" destOrd="0" presId="urn:microsoft.com/office/officeart/2005/8/layout/process3"/>
    <dgm:cxn modelId="{ACE6BF76-1919-4CCF-BB9A-36B04E34701D}" type="presParOf" srcId="{317B8559-3DFF-4CE1-8FA1-EF9E84C42C4A}" destId="{2E007BCB-6AF9-48C7-B70D-9364443748F5}" srcOrd="4" destOrd="0" presId="urn:microsoft.com/office/officeart/2005/8/layout/process3"/>
    <dgm:cxn modelId="{003CF461-49B7-442D-8D90-EFCBAE56A0F6}" type="presParOf" srcId="{2E007BCB-6AF9-48C7-B70D-9364443748F5}" destId="{8F0ECEA5-2F98-495D-BE58-EA169C5BE43F}" srcOrd="0" destOrd="0" presId="urn:microsoft.com/office/officeart/2005/8/layout/process3"/>
    <dgm:cxn modelId="{0F64237A-AA4D-4CDB-B02D-FF8DE32600CA}" type="presParOf" srcId="{2E007BCB-6AF9-48C7-B70D-9364443748F5}" destId="{A41212FE-F677-4018-9423-CCA27B441D64}" srcOrd="1" destOrd="0" presId="urn:microsoft.com/office/officeart/2005/8/layout/process3"/>
    <dgm:cxn modelId="{130E2B59-07BB-4B3A-913F-5FBAF0F36F9A}" type="presParOf" srcId="{2E007BCB-6AF9-48C7-B70D-9364443748F5}" destId="{1F85C4FB-0717-40E3-9EDB-D42C8A930BEE}" srcOrd="2" destOrd="0" presId="urn:microsoft.com/office/officeart/2005/8/layout/process3"/>
    <dgm:cxn modelId="{F49F6CEA-5F4C-44FD-B9AB-F76B8A2E27E9}" type="presParOf" srcId="{317B8559-3DFF-4CE1-8FA1-EF9E84C42C4A}" destId="{995D1660-4630-4955-A03E-A0ED25D9156B}" srcOrd="5" destOrd="0" presId="urn:microsoft.com/office/officeart/2005/8/layout/process3"/>
    <dgm:cxn modelId="{04C79F4F-17C9-43A8-958A-5138EEA91412}" type="presParOf" srcId="{995D1660-4630-4955-A03E-A0ED25D9156B}" destId="{EEBF239D-D5B7-4D83-AA7B-C817B10E9C20}" srcOrd="0" destOrd="0" presId="urn:microsoft.com/office/officeart/2005/8/layout/process3"/>
    <dgm:cxn modelId="{8688BF4A-3323-4C9F-9CD3-8D66A62E7398}" type="presParOf" srcId="{317B8559-3DFF-4CE1-8FA1-EF9E84C42C4A}" destId="{81B7DB1E-E895-45CF-A5E9-3A5CA564F48E}" srcOrd="6" destOrd="0" presId="urn:microsoft.com/office/officeart/2005/8/layout/process3"/>
    <dgm:cxn modelId="{C01A8088-8285-4A19-AA55-8B2A43F655DE}" type="presParOf" srcId="{81B7DB1E-E895-45CF-A5E9-3A5CA564F48E}" destId="{8DABC2D2-0549-4820-B7D0-1A1A038A3C45}" srcOrd="0" destOrd="0" presId="urn:microsoft.com/office/officeart/2005/8/layout/process3"/>
    <dgm:cxn modelId="{3ACBB570-B530-4A63-8BE8-A0B0350668E4}" type="presParOf" srcId="{81B7DB1E-E895-45CF-A5E9-3A5CA564F48E}" destId="{60BDB9C2-1AF2-4C93-B8D6-253B708FBF5E}" srcOrd="1" destOrd="0" presId="urn:microsoft.com/office/officeart/2005/8/layout/process3"/>
    <dgm:cxn modelId="{9D8028B7-5C5B-4564-9B87-C1EB1EA63AEF}" type="presParOf" srcId="{81B7DB1E-E895-45CF-A5E9-3A5CA564F48E}" destId="{119B5FB8-A0B3-4A54-8C29-6A4BE75B084F}" srcOrd="2" destOrd="0" presId="urn:microsoft.com/office/officeart/2005/8/layout/process3"/>
    <dgm:cxn modelId="{7E92ED74-E521-4F2C-BC73-8BCBCE09E300}" type="presParOf" srcId="{317B8559-3DFF-4CE1-8FA1-EF9E84C42C4A}" destId="{FAB46170-C7B7-42AC-8DE9-CF7A07DB473F}" srcOrd="7" destOrd="0" presId="urn:microsoft.com/office/officeart/2005/8/layout/process3"/>
    <dgm:cxn modelId="{F9FF02E6-D5EB-41B2-9B8B-F1D833592B04}" type="presParOf" srcId="{FAB46170-C7B7-42AC-8DE9-CF7A07DB473F}" destId="{C16A751B-A472-4853-934F-05116393C2A5}" srcOrd="0" destOrd="0" presId="urn:microsoft.com/office/officeart/2005/8/layout/process3"/>
    <dgm:cxn modelId="{2D7C65F2-A525-4B80-BD30-C3ED72FAEB47}" type="presParOf" srcId="{317B8559-3DFF-4CE1-8FA1-EF9E84C42C4A}" destId="{20190A2C-E6E0-4BCF-9BB3-831C500FAFBA}" srcOrd="8" destOrd="0" presId="urn:microsoft.com/office/officeart/2005/8/layout/process3"/>
    <dgm:cxn modelId="{3015E9AF-276A-4E19-B3B0-ED7C19315770}" type="presParOf" srcId="{20190A2C-E6E0-4BCF-9BB3-831C500FAFBA}" destId="{12269B9A-8C01-456A-9964-6E195BB0A2AE}" srcOrd="0" destOrd="0" presId="urn:microsoft.com/office/officeart/2005/8/layout/process3"/>
    <dgm:cxn modelId="{D4434B9D-D301-428A-8844-69AE321A4C5D}" type="presParOf" srcId="{20190A2C-E6E0-4BCF-9BB3-831C500FAFBA}" destId="{9FD5757C-8E35-42E2-A2FF-CD397A9A3B64}" srcOrd="1" destOrd="0" presId="urn:microsoft.com/office/officeart/2005/8/layout/process3"/>
    <dgm:cxn modelId="{5FCA4C46-D09F-4DEF-82E5-5FC4B048E0D4}" type="presParOf" srcId="{20190A2C-E6E0-4BCF-9BB3-831C500FAFBA}" destId="{65B91BFD-5ADE-4E29-A057-720F78B3524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537F4-D81F-4DF2-B65C-4DEE97CB7522}">
      <dsp:nvSpPr>
        <dsp:cNvPr id="0" name=""/>
        <dsp:cNvSpPr/>
      </dsp:nvSpPr>
      <dsp:spPr>
        <a:xfrm>
          <a:off x="842702" y="63588"/>
          <a:ext cx="1019695" cy="509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Participants</a:t>
          </a:r>
        </a:p>
      </dsp:txBody>
      <dsp:txXfrm>
        <a:off x="857635" y="78521"/>
        <a:ext cx="989829" cy="479981"/>
      </dsp:txXfrm>
    </dsp:sp>
    <dsp:sp modelId="{0D36BC20-A599-48E7-A506-A2CCF0FAE3BC}">
      <dsp:nvSpPr>
        <dsp:cNvPr id="0" name=""/>
        <dsp:cNvSpPr/>
      </dsp:nvSpPr>
      <dsp:spPr>
        <a:xfrm rot="3600000">
          <a:off x="1507813" y="958526"/>
          <a:ext cx="531524" cy="17844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1561347" y="994215"/>
        <a:ext cx="424456" cy="107068"/>
      </dsp:txXfrm>
    </dsp:sp>
    <dsp:sp modelId="{9EFE64A0-B9E6-4AFA-8D13-CDF984DFBBB6}">
      <dsp:nvSpPr>
        <dsp:cNvPr id="0" name=""/>
        <dsp:cNvSpPr/>
      </dsp:nvSpPr>
      <dsp:spPr>
        <a:xfrm>
          <a:off x="1684752" y="1522063"/>
          <a:ext cx="1019695" cy="509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Takaful Operator</a:t>
          </a:r>
        </a:p>
      </dsp:txBody>
      <dsp:txXfrm>
        <a:off x="1699685" y="1536996"/>
        <a:ext cx="989829" cy="479981"/>
      </dsp:txXfrm>
    </dsp:sp>
    <dsp:sp modelId="{AC777458-4D9D-4D1A-979D-603D3E56EB04}">
      <dsp:nvSpPr>
        <dsp:cNvPr id="0" name=""/>
        <dsp:cNvSpPr/>
      </dsp:nvSpPr>
      <dsp:spPr>
        <a:xfrm rot="10800000">
          <a:off x="1086787" y="1687763"/>
          <a:ext cx="531524" cy="17844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 rot="10800000">
        <a:off x="1140321" y="1723452"/>
        <a:ext cx="424456" cy="107068"/>
      </dsp:txXfrm>
    </dsp:sp>
    <dsp:sp modelId="{A0A27EBD-9162-4D49-AF5A-E1DF73D825BD}">
      <dsp:nvSpPr>
        <dsp:cNvPr id="0" name=""/>
        <dsp:cNvSpPr/>
      </dsp:nvSpPr>
      <dsp:spPr>
        <a:xfrm>
          <a:off x="651" y="1522063"/>
          <a:ext cx="1019695" cy="509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Takaful </a:t>
          </a:r>
          <a:br>
            <a:rPr lang="fr-FR" sz="1300" kern="1200"/>
          </a:br>
          <a:r>
            <a:rPr lang="fr-FR" sz="1300" kern="1200"/>
            <a:t>Fund</a:t>
          </a:r>
        </a:p>
      </dsp:txBody>
      <dsp:txXfrm>
        <a:off x="15584" y="1536996"/>
        <a:ext cx="989829" cy="479981"/>
      </dsp:txXfrm>
    </dsp:sp>
    <dsp:sp modelId="{F2D87707-A4A9-4BD3-8758-B511893FE85B}">
      <dsp:nvSpPr>
        <dsp:cNvPr id="0" name=""/>
        <dsp:cNvSpPr/>
      </dsp:nvSpPr>
      <dsp:spPr>
        <a:xfrm rot="18000000">
          <a:off x="665762" y="958526"/>
          <a:ext cx="531524" cy="178446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700" kern="1200"/>
        </a:p>
      </dsp:txBody>
      <dsp:txXfrm>
        <a:off x="719296" y="994215"/>
        <a:ext cx="424456" cy="1070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A82E9-8412-4DDA-A277-24F32A2C0F9C}">
      <dsp:nvSpPr>
        <dsp:cNvPr id="0" name=""/>
        <dsp:cNvSpPr/>
      </dsp:nvSpPr>
      <dsp:spPr>
        <a:xfrm>
          <a:off x="5966" y="695209"/>
          <a:ext cx="1346195" cy="78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Principles</a:t>
          </a:r>
          <a:endParaRPr lang="fr-FR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66" y="695209"/>
        <a:ext cx="1346195" cy="526014"/>
      </dsp:txXfrm>
    </dsp:sp>
    <dsp:sp modelId="{CC37F715-4F35-4E04-AF64-910FF0F1659E}">
      <dsp:nvSpPr>
        <dsp:cNvPr id="0" name=""/>
        <dsp:cNvSpPr/>
      </dsp:nvSpPr>
      <dsp:spPr>
        <a:xfrm>
          <a:off x="281693" y="1189353"/>
          <a:ext cx="1346195" cy="313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 dirty="0"/>
            <a:t>mutual assistance</a:t>
          </a:r>
          <a:endParaRPr lang="fr-FR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donations commitment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cooperative risk-sharing</a:t>
          </a:r>
          <a:endParaRPr lang="fr-FR" sz="1400" kern="1200"/>
        </a:p>
      </dsp:txBody>
      <dsp:txXfrm>
        <a:off x="321122" y="1228782"/>
        <a:ext cx="1267337" cy="3054182"/>
      </dsp:txXfrm>
    </dsp:sp>
    <dsp:sp modelId="{9063C894-FF75-4F93-BCC3-C1C16CE98130}">
      <dsp:nvSpPr>
        <dsp:cNvPr id="0" name=""/>
        <dsp:cNvSpPr/>
      </dsp:nvSpPr>
      <dsp:spPr>
        <a:xfrm>
          <a:off x="1556240" y="790634"/>
          <a:ext cx="432646" cy="3351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1556240" y="857667"/>
        <a:ext cx="332097" cy="201097"/>
      </dsp:txXfrm>
    </dsp:sp>
    <dsp:sp modelId="{9E97B1F8-A190-435A-8C1F-C9A65DD3445D}">
      <dsp:nvSpPr>
        <dsp:cNvPr id="0" name=""/>
        <dsp:cNvSpPr/>
      </dsp:nvSpPr>
      <dsp:spPr>
        <a:xfrm>
          <a:off x="2168474" y="695209"/>
          <a:ext cx="1346195" cy="78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Parties</a:t>
          </a:r>
          <a:endParaRPr lang="fr-FR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68474" y="695209"/>
        <a:ext cx="1346195" cy="526014"/>
      </dsp:txXfrm>
    </dsp:sp>
    <dsp:sp modelId="{C52A00D8-C060-4A0D-B51A-1696DFCAC2DA}">
      <dsp:nvSpPr>
        <dsp:cNvPr id="0" name=""/>
        <dsp:cNvSpPr/>
      </dsp:nvSpPr>
      <dsp:spPr>
        <a:xfrm>
          <a:off x="2444201" y="1189353"/>
          <a:ext cx="1346195" cy="313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participants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takaful fund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takaful operators</a:t>
          </a:r>
          <a:endParaRPr lang="fr-FR" sz="1400" kern="1200"/>
        </a:p>
      </dsp:txBody>
      <dsp:txXfrm>
        <a:off x="2483630" y="1228782"/>
        <a:ext cx="1267337" cy="3054182"/>
      </dsp:txXfrm>
    </dsp:sp>
    <dsp:sp modelId="{144CD146-9E89-4661-B029-74072A3F6A4D}">
      <dsp:nvSpPr>
        <dsp:cNvPr id="0" name=""/>
        <dsp:cNvSpPr/>
      </dsp:nvSpPr>
      <dsp:spPr>
        <a:xfrm>
          <a:off x="3718748" y="790634"/>
          <a:ext cx="432646" cy="3351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3718748" y="857667"/>
        <a:ext cx="332097" cy="201097"/>
      </dsp:txXfrm>
    </dsp:sp>
    <dsp:sp modelId="{A41212FE-F677-4018-9423-CCA27B441D64}">
      <dsp:nvSpPr>
        <dsp:cNvPr id="0" name=""/>
        <dsp:cNvSpPr/>
      </dsp:nvSpPr>
      <dsp:spPr>
        <a:xfrm>
          <a:off x="4330983" y="695209"/>
          <a:ext cx="1346195" cy="78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Products</a:t>
          </a:r>
          <a:endParaRPr lang="fr-FR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30983" y="695209"/>
        <a:ext cx="1346195" cy="526014"/>
      </dsp:txXfrm>
    </dsp:sp>
    <dsp:sp modelId="{1F85C4FB-0717-40E3-9EDB-D42C8A930BEE}">
      <dsp:nvSpPr>
        <dsp:cNvPr id="0" name=""/>
        <dsp:cNvSpPr/>
      </dsp:nvSpPr>
      <dsp:spPr>
        <a:xfrm>
          <a:off x="4606710" y="1189353"/>
          <a:ext cx="1346195" cy="313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general takaful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family takaful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Re-takaful</a:t>
          </a:r>
          <a:endParaRPr lang="fr-FR" sz="1400" kern="1200"/>
        </a:p>
      </dsp:txBody>
      <dsp:txXfrm>
        <a:off x="4646139" y="1228782"/>
        <a:ext cx="1267337" cy="3054182"/>
      </dsp:txXfrm>
    </dsp:sp>
    <dsp:sp modelId="{995D1660-4630-4955-A03E-A0ED25D9156B}">
      <dsp:nvSpPr>
        <dsp:cNvPr id="0" name=""/>
        <dsp:cNvSpPr/>
      </dsp:nvSpPr>
      <dsp:spPr>
        <a:xfrm>
          <a:off x="5881257" y="790634"/>
          <a:ext cx="432646" cy="3351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5881257" y="857667"/>
        <a:ext cx="332097" cy="201097"/>
      </dsp:txXfrm>
    </dsp:sp>
    <dsp:sp modelId="{60BDB9C2-1AF2-4C93-B8D6-253B708FBF5E}">
      <dsp:nvSpPr>
        <dsp:cNvPr id="0" name=""/>
        <dsp:cNvSpPr/>
      </dsp:nvSpPr>
      <dsp:spPr>
        <a:xfrm>
          <a:off x="6493492" y="695209"/>
          <a:ext cx="1346195" cy="78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Models</a:t>
          </a:r>
          <a:endParaRPr lang="fr-FR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93492" y="695209"/>
        <a:ext cx="1346195" cy="526014"/>
      </dsp:txXfrm>
    </dsp:sp>
    <dsp:sp modelId="{119B5FB8-A0B3-4A54-8C29-6A4BE75B084F}">
      <dsp:nvSpPr>
        <dsp:cNvPr id="0" name=""/>
        <dsp:cNvSpPr/>
      </dsp:nvSpPr>
      <dsp:spPr>
        <a:xfrm>
          <a:off x="6769218" y="1189353"/>
          <a:ext cx="1346195" cy="313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Mudarabah-based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Wakala-based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hybrid model</a:t>
          </a:r>
          <a:endParaRPr lang="fr-FR" sz="1400" kern="120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1400" kern="1200"/>
            <a:t>Waqf takaful</a:t>
          </a:r>
          <a:endParaRPr lang="fr-FR" sz="1400" kern="1200"/>
        </a:p>
      </dsp:txBody>
      <dsp:txXfrm>
        <a:off x="6808647" y="1228782"/>
        <a:ext cx="1267337" cy="3054182"/>
      </dsp:txXfrm>
    </dsp:sp>
    <dsp:sp modelId="{FAB46170-C7B7-42AC-8DE9-CF7A07DB473F}">
      <dsp:nvSpPr>
        <dsp:cNvPr id="0" name=""/>
        <dsp:cNvSpPr/>
      </dsp:nvSpPr>
      <dsp:spPr>
        <a:xfrm>
          <a:off x="8043765" y="790634"/>
          <a:ext cx="432646" cy="33516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8043765" y="857667"/>
        <a:ext cx="332097" cy="201097"/>
      </dsp:txXfrm>
    </dsp:sp>
    <dsp:sp modelId="{9FD5757C-8E35-42E2-A2FF-CD397A9A3B64}">
      <dsp:nvSpPr>
        <dsp:cNvPr id="0" name=""/>
        <dsp:cNvSpPr/>
      </dsp:nvSpPr>
      <dsp:spPr>
        <a:xfrm>
          <a:off x="8656000" y="695209"/>
          <a:ext cx="1346195" cy="789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Surplus</a:t>
          </a:r>
          <a:endParaRPr lang="fr-FR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656000" y="695209"/>
        <a:ext cx="1346195" cy="526014"/>
      </dsp:txXfrm>
    </dsp:sp>
    <dsp:sp modelId="{65B91BFD-5ADE-4E29-A057-720F78B35245}">
      <dsp:nvSpPr>
        <dsp:cNvPr id="0" name=""/>
        <dsp:cNvSpPr/>
      </dsp:nvSpPr>
      <dsp:spPr>
        <a:xfrm>
          <a:off x="8931727" y="1189353"/>
          <a:ext cx="1346195" cy="313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(+) total contributions paid</a:t>
          </a:r>
          <a:endParaRPr lang="fr-FR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(-) total indemnities paid</a:t>
          </a:r>
          <a:endParaRPr lang="fr-FR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(-) retakaful operations, expenses and changes in technical provisions</a:t>
          </a:r>
          <a:endParaRPr lang="fr-FR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>
              <a:sym typeface="Wingdings" panose="05000000000000000000" pitchFamily="2" charset="2"/>
            </a:rPr>
            <a:t></a:t>
          </a:r>
          <a:r>
            <a:rPr lang="en-US" sz="1300" kern="1200"/>
            <a:t> reallocated to participants</a:t>
          </a:r>
          <a:endParaRPr lang="fr-FR" sz="1300" kern="1200"/>
        </a:p>
      </dsp:txBody>
      <dsp:txXfrm>
        <a:off x="8971156" y="1228782"/>
        <a:ext cx="1267337" cy="3054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294B6F-35BF-419A-B394-F3AB77D2F738}" type="datetimeFigureOut">
              <a:rPr lang="ar-SA" smtClean="0"/>
              <a:pPr/>
              <a:t>11/05/1443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E1EF191-E62C-4F95-8EE6-1831047F52E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A89B-5DE5-4D5B-BA02-82BB5C240C11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EBED6-FBC1-45DB-A1AF-FCD16E48BA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8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1" y="4199138"/>
            <a:ext cx="10917877" cy="10586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BF1A355-CB5A-4124-A82F-3639A79F0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249" y="478247"/>
            <a:ext cx="3617210" cy="6556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1" y="3040446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540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5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20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8122254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531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618340"/>
      </p:ext>
    </p:extLst>
  </p:cSld>
  <p:clrMapOvr>
    <a:masterClrMapping/>
  </p:clrMapOvr>
  <p:transition>
    <p:fade/>
  </p:transition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85800"/>
            <a:ext cx="11885084" cy="1066800"/>
          </a:xfrm>
          <a:solidFill>
            <a:srgbClr val="BAB9A2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1905000"/>
            <a:ext cx="10566400" cy="4724400"/>
          </a:xfrm>
        </p:spPr>
        <p:txBody>
          <a:bodyPr/>
          <a:lstStyle>
            <a:lvl1pPr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20000"/>
              <a:buFont typeface="Wingdings" pitchFamily="2" charset="2"/>
              <a:buChar char="§"/>
              <a:defRPr/>
            </a:lvl1pPr>
            <a:lvl2pPr>
              <a:lnSpc>
                <a:spcPts val="2200"/>
              </a:lnSpc>
              <a:buClr>
                <a:schemeClr val="tx1">
                  <a:lumMod val="75000"/>
                  <a:lumOff val="25000"/>
                </a:schemeClr>
              </a:buClr>
              <a:buSzPct val="140000"/>
              <a:buFont typeface="Arial" pitchFamily="34" charset="0"/>
              <a:buChar char="•"/>
              <a:defRPr/>
            </a:lvl2pPr>
            <a:lvl3pPr>
              <a:lnSpc>
                <a:spcPts val="2000"/>
              </a:lnSpc>
              <a:buClr>
                <a:schemeClr val="tx1">
                  <a:lumMod val="75000"/>
                  <a:lumOff val="25000"/>
                </a:schemeClr>
              </a:buClr>
              <a:buSzPct val="67000"/>
              <a:buFont typeface="Wingdings" pitchFamily="2" charset="2"/>
              <a:buChar char="v"/>
              <a:defRPr/>
            </a:lvl3pPr>
            <a:lvl4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49981922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B9FD-9EC6-47AC-964D-871B8F458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1EAB9-76D7-498D-90A5-51A9FD1ED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05783-66F9-4FA0-BD2F-ADE9D349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FDA4-63E1-4BC3-8879-A5E894F27E1E}" type="datetime1">
              <a:rPr lang="fr-MA" smtClean="0"/>
              <a:t>15/12/2021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A40E-17B6-46E4-8EEB-B30E735F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A8572-31A4-48B3-9C48-BC081A2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0483651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C29B6B2-B8A6-4A82-800C-730696347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6" y="1828799"/>
            <a:ext cx="10849889" cy="4301461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34971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207B35C-2537-4029-B30E-11A445D92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075D8-12F9-4954-8F9E-0F95BCE3AE3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49496809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1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1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C94771D-51AF-42C5-9CD3-814BBCE71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1771751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1A451FE-EB90-495D-B487-3C535C1E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3201569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121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0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591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961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64193B-3F30-4FDF-AC03-1C8C8A9ED20D}"/>
              </a:ext>
            </a:extLst>
          </p:cNvPr>
          <p:cNvGrpSpPr/>
          <p:nvPr/>
        </p:nvGrpSpPr>
        <p:grpSpPr>
          <a:xfrm>
            <a:off x="-76" y="0"/>
            <a:ext cx="12192076" cy="6859248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98480F-08B5-4E32-8664-FA5ACC354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78B8C-2377-4BBE-9655-396DD6E3A978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40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1654" y="3339107"/>
            <a:ext cx="10917877" cy="105866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Webinar on the Statistical Treatment of Islamic Finance in the National and International Accounts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16 December 2021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37061" y="1695121"/>
            <a:ext cx="10917877" cy="765111"/>
          </a:xfrm>
        </p:spPr>
        <p:txBody>
          <a:bodyPr anchor="ctr">
            <a:noAutofit/>
          </a:bodyPr>
          <a:lstStyle/>
          <a:p>
            <a:pPr algn="ctr"/>
            <a:b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  <a:t>Transactions, other flows and positions in Islamic insurance (takaful and retakaful)</a:t>
            </a:r>
            <a:endParaRPr lang="fr-MA" sz="3200" b="1">
              <a:solidFill>
                <a:srgbClr val="44546A"/>
              </a:solidFill>
              <a:latin typeface="Arial Black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7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Outline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How do takaful and </a:t>
            </a:r>
            <a:r>
              <a:rPr lang="en-US" sz="2400" dirty="0" err="1"/>
              <a:t>retakaful</a:t>
            </a:r>
            <a:r>
              <a:rPr lang="en-US" sz="2400" dirty="0"/>
              <a:t> work?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Comparison of takaful and conventional insurance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Current situation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Issues considered and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54280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How do takaful and retakaful work?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Two contractual relationships</a:t>
            </a:r>
          </a:p>
          <a:p>
            <a:pPr marL="971550" lvl="2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err="1"/>
              <a:t>Tabbaru</a:t>
            </a:r>
            <a:r>
              <a:rPr lang="en-US" sz="2400"/>
              <a:t> contract between participants and takaful funds</a:t>
            </a:r>
          </a:p>
          <a:p>
            <a:pPr marL="971550" lvl="2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Contract between participants and takaful operators</a:t>
            </a:r>
          </a:p>
          <a:p>
            <a:pPr marL="514350" lvl="1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Fully-fledged takaful/</a:t>
            </a:r>
            <a:r>
              <a:rPr lang="en-US" sz="2400" err="1"/>
              <a:t>retakaful</a:t>
            </a:r>
            <a:endParaRPr lang="en-US" sz="24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2FA698-14CA-40B7-8176-0CE84EA35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14414"/>
              </p:ext>
            </p:extLst>
          </p:nvPr>
        </p:nvGraphicFramePr>
        <p:xfrm>
          <a:off x="851338" y="3096835"/>
          <a:ext cx="10515600" cy="301988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779629">
                  <a:extLst>
                    <a:ext uri="{9D8B030D-6E8A-4147-A177-3AD203B41FA5}">
                      <a16:colId xmlns:a16="http://schemas.microsoft.com/office/drawing/2014/main" val="3600220625"/>
                    </a:ext>
                  </a:extLst>
                </a:gridCol>
                <a:gridCol w="7735971">
                  <a:extLst>
                    <a:ext uri="{9D8B030D-6E8A-4147-A177-3AD203B41FA5}">
                      <a16:colId xmlns:a16="http://schemas.microsoft.com/office/drawing/2014/main" val="1443020857"/>
                    </a:ext>
                  </a:extLst>
                </a:gridCol>
              </a:tblGrid>
              <a:tr h="906494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2B579A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Participants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Make the payment of </a:t>
                      </a:r>
                      <a:r>
                        <a:rPr lang="en-US" sz="1600" u="sng">
                          <a:effectLst/>
                        </a:rPr>
                        <a:t>contribution</a:t>
                      </a:r>
                      <a:r>
                        <a:rPr lang="en-US" sz="1600">
                          <a:effectLst/>
                        </a:rPr>
                        <a:t>, receive indemnities at the occurrence of the risk insured, receive a share of takaful </a:t>
                      </a:r>
                      <a:r>
                        <a:rPr lang="en-US" sz="1600" u="sng">
                          <a:effectLst/>
                        </a:rPr>
                        <a:t>surplus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1071273285"/>
                  </a:ext>
                </a:extLst>
              </a:tr>
              <a:tr h="906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Takaful fund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account established by the company to accommodate the premiums of the participants and their returns as well as the reserves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258545977"/>
                  </a:ext>
                </a:extLst>
              </a:tr>
              <a:tr h="12068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Takaful operator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 company should maintain separate accounts for the rights and liabilities of the policyholders and for its own right and liabilities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608448493"/>
                  </a:ext>
                </a:extLst>
              </a:tr>
            </a:tbl>
          </a:graphicData>
        </a:graphic>
      </p:graphicFrame>
      <p:graphicFrame>
        <p:nvGraphicFramePr>
          <p:cNvPr id="5" name="Diagramme 11">
            <a:extLst>
              <a:ext uri="{FF2B5EF4-FFF2-40B4-BE49-F238E27FC236}">
                <a16:creationId xmlns:a16="http://schemas.microsoft.com/office/drawing/2014/main" id="{3136C78F-4E8D-44FE-800A-275A29FF336E}"/>
              </a:ext>
            </a:extLst>
          </p:cNvPr>
          <p:cNvGraphicFramePr/>
          <p:nvPr/>
        </p:nvGraphicFramePr>
        <p:xfrm>
          <a:off x="838200" y="3070225"/>
          <a:ext cx="2705100" cy="209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628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A84541-69F8-4F61-B76F-EBE3C9A71A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endParaRPr lang="fr-MA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112807032"/>
              </p:ext>
            </p:extLst>
          </p:nvPr>
        </p:nvGraphicFramePr>
        <p:xfrm>
          <a:off x="838199" y="1120730"/>
          <a:ext cx="10283889" cy="5017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37FAC1-1512-45B5-B7DD-11E911E2A001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How do takaful and retakaful work?</a:t>
            </a:r>
            <a:endParaRPr lang="en-US" sz="40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0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7A82E9-8412-4DDA-A277-24F32A2C0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817A82E9-8412-4DDA-A277-24F32A2C0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817A82E9-8412-4DDA-A277-24F32A2C0F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37F715-4F35-4E04-AF64-910FF0F16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dgm id="{CC37F715-4F35-4E04-AF64-910FF0F16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dgm id="{CC37F715-4F35-4E04-AF64-910FF0F165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63C894-FF75-4F93-BCC3-C1C16CE98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9063C894-FF75-4F93-BCC3-C1C16CE98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dgm id="{9063C894-FF75-4F93-BCC3-C1C16CE98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97B1F8-A190-435A-8C1F-C9A65DD344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9E97B1F8-A190-435A-8C1F-C9A65DD344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9E97B1F8-A190-435A-8C1F-C9A65DD344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2A00D8-C060-4A0D-B51A-1696DFCAC2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graphicEl>
                                              <a:dgm id="{C52A00D8-C060-4A0D-B51A-1696DFCAC2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graphicEl>
                                              <a:dgm id="{C52A00D8-C060-4A0D-B51A-1696DFCAC2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4CD146-9E89-4661-B029-74072A3F6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144CD146-9E89-4661-B029-74072A3F6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graphicEl>
                                              <a:dgm id="{144CD146-9E89-4661-B029-74072A3F6A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1212FE-F677-4018-9423-CCA27B441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A41212FE-F677-4018-9423-CCA27B441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A41212FE-F677-4018-9423-CCA27B441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85C4FB-0717-40E3-9EDB-D42C8A930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graphicEl>
                                              <a:dgm id="{1F85C4FB-0717-40E3-9EDB-D42C8A930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graphicEl>
                                              <a:dgm id="{1F85C4FB-0717-40E3-9EDB-D42C8A930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5D1660-4630-4955-A03E-A0ED25D91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graphicEl>
                                              <a:dgm id="{995D1660-4630-4955-A03E-A0ED25D91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graphicEl>
                                              <a:dgm id="{995D1660-4630-4955-A03E-A0ED25D91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BDB9C2-1AF2-4C93-B8D6-253B708FB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graphicEl>
                                              <a:dgm id="{60BDB9C2-1AF2-4C93-B8D6-253B708FB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graphicEl>
                                              <a:dgm id="{60BDB9C2-1AF2-4C93-B8D6-253B708FB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9B5FB8-A0B3-4A54-8C29-6A4BE75B0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graphicEl>
                                              <a:dgm id="{119B5FB8-A0B3-4A54-8C29-6A4BE75B0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graphicEl>
                                              <a:dgm id="{119B5FB8-A0B3-4A54-8C29-6A4BE75B0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B46170-C7B7-42AC-8DE9-CF7A07DB4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graphicEl>
                                              <a:dgm id="{FAB46170-C7B7-42AC-8DE9-CF7A07DB4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graphicEl>
                                              <a:dgm id="{FAB46170-C7B7-42AC-8DE9-CF7A07DB4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D5757C-8E35-42E2-A2FF-CD397A9A3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graphicEl>
                                              <a:dgm id="{9FD5757C-8E35-42E2-A2FF-CD397A9A3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graphicEl>
                                              <a:dgm id="{9FD5757C-8E35-42E2-A2FF-CD397A9A3B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B91BFD-5ADE-4E29-A057-720F78B3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graphicEl>
                                              <a:dgm id="{65B91BFD-5ADE-4E29-A057-720F78B3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graphicEl>
                                              <a:dgm id="{65B91BFD-5ADE-4E29-A057-720F78B352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How do takaful and retakaful work?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/>
              <a:t>Two other variations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204904" y="1371996"/>
            <a:ext cx="45720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Light takaful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Contracts are not based on </a:t>
            </a:r>
            <a:r>
              <a:rPr lang="en-US" sz="2400" dirty="0" err="1"/>
              <a:t>tabarru</a:t>
            </a:r>
            <a:r>
              <a:rPr lang="en-US" sz="2400" dirty="0"/>
              <a:t> principles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 segregation of takaful operators and takaful funds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5880410" y="1374822"/>
            <a:ext cx="45720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Takaful windows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That part of a conventional financial institution that provide takaful or </a:t>
            </a:r>
            <a:r>
              <a:rPr lang="en-US" sz="2400" dirty="0" err="1"/>
              <a:t>retakaful</a:t>
            </a:r>
            <a:r>
              <a:rPr lang="en-US" sz="2400" dirty="0"/>
              <a:t> services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May be a branch or a dedicated unit of that institution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Have separately identified assets and liabilities</a:t>
            </a:r>
          </a:p>
        </p:txBody>
      </p:sp>
    </p:spTree>
    <p:extLst>
      <p:ext uri="{BB962C8B-B14F-4D97-AF65-F5344CB8AC3E}">
        <p14:creationId xmlns:p14="http://schemas.microsoft.com/office/powerpoint/2010/main" val="3218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535259" y="79693"/>
            <a:ext cx="10958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Comparison of takaful and conventional insurance</a:t>
            </a:r>
          </a:p>
        </p:txBody>
      </p:sp>
      <p:graphicFrame>
        <p:nvGraphicFramePr>
          <p:cNvPr id="8" name="Tableau 1">
            <a:extLst>
              <a:ext uri="{FF2B5EF4-FFF2-40B4-BE49-F238E27FC236}">
                <a16:creationId xmlns:a16="http://schemas.microsoft.com/office/drawing/2014/main" id="{D2B676DB-6170-4F40-9855-B2A9D78DC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148909"/>
              </p:ext>
            </p:extLst>
          </p:nvPr>
        </p:nvGraphicFramePr>
        <p:xfrm>
          <a:off x="1135666" y="1642086"/>
          <a:ext cx="9715500" cy="450433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857750">
                  <a:extLst>
                    <a:ext uri="{9D8B030D-6E8A-4147-A177-3AD203B41FA5}">
                      <a16:colId xmlns:a16="http://schemas.microsoft.com/office/drawing/2014/main" val="766333985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3670614795"/>
                    </a:ext>
                  </a:extLst>
                </a:gridCol>
              </a:tblGrid>
              <a:tr h="508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Conventional insurance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Takaful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4888816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</a:rPr>
                        <a:t>The company is an </a:t>
                      </a:r>
                      <a:r>
                        <a:rPr lang="en-US" sz="1800" b="1" dirty="0">
                          <a:effectLst/>
                        </a:rPr>
                        <a:t>original party </a:t>
                      </a:r>
                      <a:r>
                        <a:rPr lang="en-US" sz="1800" b="0" dirty="0">
                          <a:effectLst/>
                        </a:rPr>
                        <a:t>that signs the contract in its own name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The company assumes the role of the </a:t>
                      </a:r>
                      <a:r>
                        <a:rPr lang="en-US" sz="1800" b="1" dirty="0">
                          <a:effectLst/>
                        </a:rPr>
                        <a:t>agent</a:t>
                      </a:r>
                      <a:r>
                        <a:rPr lang="en-US" sz="1800" dirty="0">
                          <a:effectLst/>
                        </a:rPr>
                        <a:t> of the insurance account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5025372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</a:rPr>
                        <a:t>The </a:t>
                      </a:r>
                      <a:r>
                        <a:rPr lang="en-US" sz="1800" b="1" dirty="0">
                          <a:effectLst/>
                        </a:rPr>
                        <a:t>company owns </a:t>
                      </a:r>
                      <a:r>
                        <a:rPr lang="en-US" sz="1800" b="0" dirty="0">
                          <a:effectLst/>
                        </a:rPr>
                        <a:t>the premiums against its commitment to pay the insurance amount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The </a:t>
                      </a:r>
                      <a:r>
                        <a:rPr lang="en-US" sz="1800" b="1" dirty="0">
                          <a:effectLst/>
                        </a:rPr>
                        <a:t>insurance account </a:t>
                      </a:r>
                      <a:r>
                        <a:rPr lang="en-US" sz="1800" dirty="0">
                          <a:effectLst/>
                        </a:rPr>
                        <a:t>rather than the company owns the contributions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1396699"/>
                  </a:ext>
                </a:extLst>
              </a:tr>
              <a:tr h="1984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</a:rPr>
                        <a:t>The company owns and receives the premiums as soon as it signs the contract. The premiums and returns on them constitute </a:t>
                      </a:r>
                      <a:r>
                        <a:rPr lang="en-US" sz="1800" b="1" dirty="0">
                          <a:effectLst/>
                        </a:rPr>
                        <a:t>part of the revenue and profits of the company</a:t>
                      </a:r>
                      <a:r>
                        <a:rPr lang="en-US" sz="1800" b="0" dirty="0">
                          <a:effectLst/>
                        </a:rPr>
                        <a:t>.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The returns on investment of premiums belong to the policyholders’ account, after deduction of the </a:t>
                      </a:r>
                      <a:r>
                        <a:rPr lang="en-US" sz="1800" dirty="0" err="1">
                          <a:effectLst/>
                        </a:rPr>
                        <a:t>Mudarib</a:t>
                      </a:r>
                      <a:r>
                        <a:rPr lang="en-US" sz="1800" dirty="0">
                          <a:effectLst/>
                        </a:rPr>
                        <a:t> share for the company. The residual premiums and the returns on them, become also the </a:t>
                      </a:r>
                      <a:r>
                        <a:rPr lang="en-US" sz="1800" b="1" dirty="0">
                          <a:effectLst/>
                        </a:rPr>
                        <a:t>property of the policyholders’ account</a:t>
                      </a:r>
                      <a:r>
                        <a:rPr lang="en-US" sz="1800" dirty="0">
                          <a:effectLst/>
                        </a:rPr>
                        <a:t>, and constitute a </a:t>
                      </a:r>
                      <a:r>
                        <a:rPr lang="en-US" sz="1800" b="1" dirty="0">
                          <a:effectLst/>
                        </a:rPr>
                        <a:t>surplus</a:t>
                      </a:r>
                      <a:r>
                        <a:rPr lang="en-US" sz="1800" dirty="0">
                          <a:effectLst/>
                        </a:rPr>
                        <a:t>, which can be </a:t>
                      </a:r>
                      <a:r>
                        <a:rPr lang="en-US" sz="1800" b="1" dirty="0">
                          <a:effectLst/>
                        </a:rPr>
                        <a:t>distributed among the policyholders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046725"/>
                  </a:ext>
                </a:extLst>
              </a:tr>
              <a:tr h="6516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0" dirty="0">
                          <a:effectLst/>
                        </a:rPr>
                        <a:t>The insurer and the participant are </a:t>
                      </a:r>
                      <a:r>
                        <a:rPr lang="en-US" sz="1800" b="1" dirty="0">
                          <a:effectLst/>
                        </a:rPr>
                        <a:t>totally different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The insurer and the participant are in fact the </a:t>
                      </a:r>
                      <a:r>
                        <a:rPr lang="en-US" sz="1800" b="1" dirty="0">
                          <a:effectLst/>
                        </a:rPr>
                        <a:t>same person </a:t>
                      </a:r>
                      <a:r>
                        <a:rPr lang="en-US" sz="1800" dirty="0">
                          <a:effectLst/>
                        </a:rPr>
                        <a:t>although they differ in recognition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64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9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Current situation</a:t>
            </a:r>
            <a:endParaRPr lang="en-US" sz="4000" b="1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2008 SNA and BPM6 provide recommendations to record conventional insurance transactions, other flows and positions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Both do not have explicit recommendations for the treatment of takaful and </a:t>
            </a:r>
            <a:r>
              <a:rPr lang="en-US" sz="2400" dirty="0" err="1"/>
              <a:t>retakaful</a:t>
            </a:r>
            <a:r>
              <a:rPr lang="en-US" sz="2400" dirty="0"/>
              <a:t> activities</a:t>
            </a:r>
          </a:p>
          <a:p>
            <a:pPr>
              <a:spcBef>
                <a:spcPts val="1350"/>
              </a:spcBef>
            </a:pPr>
            <a:endParaRPr lang="en-US" sz="2400" dirty="0"/>
          </a:p>
          <a:p>
            <a:pPr>
              <a:spcBef>
                <a:spcPts val="1350"/>
              </a:spcBef>
            </a:pPr>
            <a:endParaRPr lang="en-US" sz="2400" dirty="0"/>
          </a:p>
        </p:txBody>
      </p:sp>
      <p:pic>
        <p:nvPicPr>
          <p:cNvPr id="2050" name="Picture 2" descr="System of National Accounts 2008 | United Nations iLibrary">
            <a:extLst>
              <a:ext uri="{FF2B5EF4-FFF2-40B4-BE49-F238E27FC236}">
                <a16:creationId xmlns:a16="http://schemas.microsoft.com/office/drawing/2014/main" id="{1E4D2CAB-EDE7-494C-919B-A86364197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069" y="2553628"/>
            <a:ext cx="2719654" cy="350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ixth Edition of the IMF's Balance of Payments and International Investment  Position Manual (BPM6)">
            <a:extLst>
              <a:ext uri="{FF2B5EF4-FFF2-40B4-BE49-F238E27FC236}">
                <a16:creationId xmlns:a16="http://schemas.microsoft.com/office/drawing/2014/main" id="{98992B17-B1D8-42B6-9C06-1FC3B7AD6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392" y="2541584"/>
            <a:ext cx="2719654" cy="351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97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89" y="206118"/>
            <a:ext cx="9427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>
                <a:solidFill>
                  <a:schemeClr val="hlink"/>
                </a:solidFill>
              </a:rPr>
              <a:t>Issues considered and recommendations</a:t>
            </a:r>
            <a:endParaRPr lang="en-US" sz="4000" b="1">
              <a:solidFill>
                <a:srgbClr val="00206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D7F5C3-4D68-4F3F-9BE9-F1A473325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13527"/>
              </p:ext>
            </p:extLst>
          </p:nvPr>
        </p:nvGraphicFramePr>
        <p:xfrm>
          <a:off x="319669" y="1440735"/>
          <a:ext cx="10972800" cy="279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240">
                  <a:extLst>
                    <a:ext uri="{9D8B030D-6E8A-4147-A177-3AD203B41FA5}">
                      <a16:colId xmlns:a16="http://schemas.microsoft.com/office/drawing/2014/main" val="1900146746"/>
                    </a:ext>
                  </a:extLst>
                </a:gridCol>
                <a:gridCol w="2863527">
                  <a:extLst>
                    <a:ext uri="{9D8B030D-6E8A-4147-A177-3AD203B41FA5}">
                      <a16:colId xmlns:a16="http://schemas.microsoft.com/office/drawing/2014/main" val="521197551"/>
                    </a:ext>
                  </a:extLst>
                </a:gridCol>
                <a:gridCol w="2194319">
                  <a:extLst>
                    <a:ext uri="{9D8B030D-6E8A-4147-A177-3AD203B41FA5}">
                      <a16:colId xmlns:a16="http://schemas.microsoft.com/office/drawing/2014/main" val="2290503921"/>
                    </a:ext>
                  </a:extLst>
                </a:gridCol>
                <a:gridCol w="3705714">
                  <a:extLst>
                    <a:ext uri="{9D8B030D-6E8A-4147-A177-3AD203B41FA5}">
                      <a16:colId xmlns:a16="http://schemas.microsoft.com/office/drawing/2014/main" val="2534149127"/>
                    </a:ext>
                  </a:extLst>
                </a:gridCol>
              </a:tblGrid>
              <a:tr h="187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Entity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Are they institutional units (issue 6.1)?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Sectorization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 (issue 6.2)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Methods to calculate output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 (issue 6.3)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654508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Takaful/retakaful operators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Financial auxiliaries (S126)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</a:rPr>
                        <a:t>Fees charged and/or the share of profits earned from investing the funds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818391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Takaful/retakaful funds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Insurance corporations (S128)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Sum of costs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63479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Light takaful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Insurance corporations (S128)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Conventional insurance formula in 2008 SNA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622942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Takaful windows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Insurance corporations (S128)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Sum of costs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490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80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348DAF-EEBC-45F7-A971-9716BFBF5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874987"/>
            <a:ext cx="10566400" cy="4724400"/>
          </a:xfrm>
        </p:spPr>
        <p:txBody>
          <a:bodyPr/>
          <a:lstStyle/>
          <a:p>
            <a:endParaRPr lang="fr-FR"/>
          </a:p>
          <a:p>
            <a:endParaRPr lang="fr-FR"/>
          </a:p>
          <a:p>
            <a:endParaRPr lang="fr-FR"/>
          </a:p>
          <a:p>
            <a:endParaRPr lang="fr-FR"/>
          </a:p>
          <a:p>
            <a:pPr marL="0" indent="0" algn="ctr">
              <a:buNone/>
            </a:pPr>
            <a:r>
              <a:rPr lang="fr-FR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Thank you for your attention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727A2A-FB3B-44C1-AEAD-4045DB16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3100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D9F5FC8-20DE-4B53-B440-43A0303152E6}" vid="{D8E7DC4F-EAD9-4F64-B382-CD31078FF2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F06192-6F0F-4B7D-BA61-D4C7C1132CB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4f447018-c40e-40e5-80f8-c919516cf764"/>
    <ds:schemaRef ds:uri="http://purl.org/dc/elements/1.1/"/>
    <ds:schemaRef ds:uri="http://schemas.microsoft.com/office/2006/metadata/properties"/>
    <ds:schemaRef ds:uri="6b41ce5a-22ff-4aef-bca2-14b56bf0aa25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24280A-6584-4419-A9E1-FA50F7BC1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9C9715-4E87-405D-A713-F0A21844CCAC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570</Words>
  <Application>Microsoft Office PowerPoint</Application>
  <PresentationFormat>Widescreen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Montserrat</vt:lpstr>
      <vt:lpstr>Roboto</vt:lpstr>
      <vt:lpstr>Times New Roman</vt:lpstr>
      <vt:lpstr>Wingdings</vt:lpstr>
      <vt:lpstr>Theme1</vt:lpstr>
      <vt:lpstr>   Transactions, other flows and positions in Islamic insurance (takaful and retakaful)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RHANDI Mounir</dc:creator>
  <cp:lastModifiedBy>Wafa Aboul Hosn</cp:lastModifiedBy>
  <cp:revision>2</cp:revision>
  <dcterms:created xsi:type="dcterms:W3CDTF">2020-09-05T11:18:29Z</dcterms:created>
  <dcterms:modified xsi:type="dcterms:W3CDTF">2021-12-15T11:53:27Z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