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4"/>
    <p:sldMasterId id="2147483690" r:id="rId5"/>
    <p:sldMasterId id="2147483648" r:id="rId6"/>
    <p:sldMasterId id="2147483661" r:id="rId7"/>
  </p:sldMasterIdLst>
  <p:notesMasterIdLst>
    <p:notesMasterId r:id="rId24"/>
  </p:notesMasterIdLst>
  <p:sldIdLst>
    <p:sldId id="263" r:id="rId8"/>
    <p:sldId id="258" r:id="rId9"/>
    <p:sldId id="256" r:id="rId10"/>
    <p:sldId id="288" r:id="rId11"/>
    <p:sldId id="283" r:id="rId12"/>
    <p:sldId id="285" r:id="rId13"/>
    <p:sldId id="289" r:id="rId14"/>
    <p:sldId id="290" r:id="rId15"/>
    <p:sldId id="291" r:id="rId16"/>
    <p:sldId id="286" r:id="rId17"/>
    <p:sldId id="280" r:id="rId18"/>
    <p:sldId id="295" r:id="rId19"/>
    <p:sldId id="294" r:id="rId20"/>
    <p:sldId id="292" r:id="rId21"/>
    <p:sldId id="293" r:id="rId22"/>
    <p:sldId id="287" r:id="rId23"/>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728194-2B9B-4A95-822A-AA6AACC55F7F}" v="5" dt="2024-05-27T11:15:41.3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72"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1F5B38-D292-47B0-819B-D95013AF2F1E}"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9900F03A-677C-4979-BE21-9B45288190F8}">
      <dgm:prSet/>
      <dgm:spPr>
        <a:xfrm>
          <a:off x="0" y="2124"/>
          <a:ext cx="2839212" cy="1402286"/>
        </a:xfrm>
        <a:prstGeom prst="roundRect">
          <a:avLst/>
        </a:prstGeom>
        <a:solidFill>
          <a:srgbClr val="73B63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GB" b="0" dirty="0">
              <a:solidFill>
                <a:schemeClr val="tx1"/>
              </a:solidFill>
              <a:latin typeface="Calibri"/>
              <a:ea typeface="+mn-ea"/>
              <a:cs typeface="+mn-cs"/>
            </a:rPr>
            <a:t>Regional Steering Group</a:t>
          </a:r>
          <a:endParaRPr lang="en-US" b="0" dirty="0">
            <a:solidFill>
              <a:schemeClr val="tx1"/>
            </a:solidFill>
            <a:latin typeface="Calibri"/>
            <a:ea typeface="+mn-ea"/>
            <a:cs typeface="+mn-cs"/>
          </a:endParaRPr>
        </a:p>
      </dgm:t>
    </dgm:pt>
    <dgm:pt modelId="{7E37BF05-2CF7-4AB5-9E5F-8A0BCA27410A}" type="parTrans" cxnId="{79377B23-251C-4766-A946-789BFB237881}">
      <dgm:prSet/>
      <dgm:spPr/>
      <dgm:t>
        <a:bodyPr/>
        <a:lstStyle/>
        <a:p>
          <a:endParaRPr lang="en-US"/>
        </a:p>
      </dgm:t>
    </dgm:pt>
    <dgm:pt modelId="{16358198-8E57-44AA-8C19-63CC1761C843}" type="sibTrans" cxnId="{79377B23-251C-4766-A946-789BFB237881}">
      <dgm:prSet/>
      <dgm:spPr/>
      <dgm:t>
        <a:bodyPr/>
        <a:lstStyle/>
        <a:p>
          <a:endParaRPr lang="en-US"/>
        </a:p>
      </dgm:t>
    </dgm:pt>
    <dgm:pt modelId="{5A63B398-7718-434A-85A0-A5360B5EC21B}">
      <dgm:prSet custT="1"/>
      <dgm:spPr>
        <a:xfrm rot="5400000">
          <a:off x="4802041" y="-1820475"/>
          <a:ext cx="1121829" cy="5047488"/>
        </a:xfrm>
        <a:prstGeom prst="round2SameRect">
          <a:avLst/>
        </a:prstGeom>
        <a:solidFill>
          <a:srgbClr val="73B632">
            <a:tint val="40000"/>
            <a:alpha val="90000"/>
            <a:hueOff val="0"/>
            <a:satOff val="0"/>
            <a:lumOff val="0"/>
            <a:alphaOff val="0"/>
          </a:srgbClr>
        </a:solidFill>
        <a:ln w="25400" cap="flat" cmpd="sng" algn="ctr">
          <a:solidFill>
            <a:srgbClr val="73B632">
              <a:tint val="40000"/>
              <a:alpha val="90000"/>
              <a:hueOff val="0"/>
              <a:satOff val="0"/>
              <a:lumOff val="0"/>
              <a:alphaOff val="0"/>
            </a:srgbClr>
          </a:solidFill>
          <a:prstDash val="solid"/>
        </a:ln>
        <a:effectLst/>
      </dgm:spPr>
      <dgm:t>
        <a:bodyPr/>
        <a:lstStyle/>
        <a:p>
          <a:pPr>
            <a:buChar char="•"/>
          </a:pPr>
          <a:r>
            <a:rPr lang="en-GB" sz="1800" dirty="0">
              <a:solidFill>
                <a:sysClr val="windowText" lastClr="000000">
                  <a:hueOff val="0"/>
                  <a:satOff val="0"/>
                  <a:lumOff val="0"/>
                  <a:alphaOff val="0"/>
                </a:sysClr>
              </a:solidFill>
              <a:latin typeface="Calibri"/>
              <a:ea typeface="+mn-ea"/>
              <a:cs typeface="+mn-cs"/>
            </a:rPr>
            <a:t>Consist of 22 countries and 8 development partners </a:t>
          </a:r>
          <a:endParaRPr lang="en-US" sz="1800" dirty="0">
            <a:solidFill>
              <a:sysClr val="windowText" lastClr="000000">
                <a:hueOff val="0"/>
                <a:satOff val="0"/>
                <a:lumOff val="0"/>
                <a:alphaOff val="0"/>
              </a:sysClr>
            </a:solidFill>
            <a:latin typeface="Calibri"/>
            <a:ea typeface="+mn-ea"/>
            <a:cs typeface="+mn-cs"/>
          </a:endParaRPr>
        </a:p>
      </dgm:t>
    </dgm:pt>
    <dgm:pt modelId="{8AFE79C5-F80D-4ED3-A94E-943A2787D2BF}" type="parTrans" cxnId="{2A2F8C0A-1FB0-48BB-8BCD-77498D9596F1}">
      <dgm:prSet/>
      <dgm:spPr/>
      <dgm:t>
        <a:bodyPr/>
        <a:lstStyle/>
        <a:p>
          <a:endParaRPr lang="en-US"/>
        </a:p>
      </dgm:t>
    </dgm:pt>
    <dgm:pt modelId="{CF4AE2D0-7FCF-4E4A-BD6A-70C92FDEBF63}" type="sibTrans" cxnId="{2A2F8C0A-1FB0-48BB-8BCD-77498D9596F1}">
      <dgm:prSet/>
      <dgm:spPr/>
      <dgm:t>
        <a:bodyPr/>
        <a:lstStyle/>
        <a:p>
          <a:endParaRPr lang="en-US"/>
        </a:p>
      </dgm:t>
    </dgm:pt>
    <dgm:pt modelId="{E7A20E6A-F7CF-4EEC-B86D-A5EF78D15E7D}">
      <dgm:prSet custT="1"/>
      <dgm:spPr>
        <a:xfrm rot="5400000">
          <a:off x="4802041" y="-1820475"/>
          <a:ext cx="1121829" cy="5047488"/>
        </a:xfrm>
        <a:prstGeom prst="round2SameRect">
          <a:avLst/>
        </a:prstGeom>
        <a:solidFill>
          <a:srgbClr val="73B632">
            <a:tint val="40000"/>
            <a:alpha val="90000"/>
            <a:hueOff val="0"/>
            <a:satOff val="0"/>
            <a:lumOff val="0"/>
            <a:alphaOff val="0"/>
          </a:srgbClr>
        </a:solidFill>
        <a:ln w="25400" cap="flat" cmpd="sng" algn="ctr">
          <a:solidFill>
            <a:srgbClr val="73B632">
              <a:tint val="40000"/>
              <a:alpha val="90000"/>
              <a:hueOff val="0"/>
              <a:satOff val="0"/>
              <a:lumOff val="0"/>
              <a:alphaOff val="0"/>
            </a:srgbClr>
          </a:solidFill>
          <a:prstDash val="solid"/>
        </a:ln>
        <a:effectLst/>
      </dgm:spPr>
      <dgm:t>
        <a:bodyPr/>
        <a:lstStyle/>
        <a:p>
          <a:pPr>
            <a:buChar char="•"/>
          </a:pPr>
          <a:r>
            <a:rPr lang="en-GB" sz="1800" dirty="0">
              <a:solidFill>
                <a:sysClr val="windowText" lastClr="000000">
                  <a:hueOff val="0"/>
                  <a:satOff val="0"/>
                  <a:lumOff val="0"/>
                  <a:alphaOff val="0"/>
                </a:sysClr>
              </a:solidFill>
              <a:latin typeface="Calibri"/>
              <a:ea typeface="+mn-ea"/>
              <a:cs typeface="+mn-cs"/>
            </a:rPr>
            <a:t>Oversight and guidance for implementation of the Regional Action Framework</a:t>
          </a:r>
          <a:endParaRPr lang="en-US" sz="1800" dirty="0">
            <a:solidFill>
              <a:sysClr val="windowText" lastClr="000000">
                <a:hueOff val="0"/>
                <a:satOff val="0"/>
                <a:lumOff val="0"/>
                <a:alphaOff val="0"/>
              </a:sysClr>
            </a:solidFill>
            <a:latin typeface="Calibri"/>
            <a:ea typeface="+mn-ea"/>
            <a:cs typeface="+mn-cs"/>
          </a:endParaRPr>
        </a:p>
      </dgm:t>
    </dgm:pt>
    <dgm:pt modelId="{91DF8CF1-3FF5-4653-8C6D-29536C33D675}" type="parTrans" cxnId="{3CE93A98-EDBE-4816-A5F0-9DD300080D1A}">
      <dgm:prSet/>
      <dgm:spPr/>
      <dgm:t>
        <a:bodyPr/>
        <a:lstStyle/>
        <a:p>
          <a:endParaRPr lang="en-US"/>
        </a:p>
      </dgm:t>
    </dgm:pt>
    <dgm:pt modelId="{9632F888-755E-4A4A-9850-D17B950E5CC2}" type="sibTrans" cxnId="{3CE93A98-EDBE-4816-A5F0-9DD300080D1A}">
      <dgm:prSet/>
      <dgm:spPr/>
      <dgm:t>
        <a:bodyPr/>
        <a:lstStyle/>
        <a:p>
          <a:endParaRPr lang="en-US"/>
        </a:p>
      </dgm:t>
    </dgm:pt>
    <dgm:pt modelId="{86DC44A0-1C16-451F-86FF-978C23E2D2DF}">
      <dgm:prSet custT="1"/>
      <dgm:spPr>
        <a:xfrm rot="5400000">
          <a:off x="4802041" y="-1820475"/>
          <a:ext cx="1121829" cy="5047488"/>
        </a:xfrm>
        <a:prstGeom prst="round2SameRect">
          <a:avLst/>
        </a:prstGeom>
        <a:solidFill>
          <a:srgbClr val="73B632">
            <a:tint val="40000"/>
            <a:alpha val="90000"/>
            <a:hueOff val="0"/>
            <a:satOff val="0"/>
            <a:lumOff val="0"/>
            <a:alphaOff val="0"/>
          </a:srgbClr>
        </a:solidFill>
        <a:ln w="25400" cap="flat" cmpd="sng" algn="ctr">
          <a:solidFill>
            <a:srgbClr val="73B632">
              <a:tint val="40000"/>
              <a:alpha val="90000"/>
              <a:hueOff val="0"/>
              <a:satOff val="0"/>
              <a:lumOff val="0"/>
              <a:alphaOff val="0"/>
            </a:srgbClr>
          </a:solidFill>
          <a:prstDash val="solid"/>
        </a:ln>
        <a:effectLst/>
      </dgm:spPr>
      <dgm:t>
        <a:bodyPr/>
        <a:lstStyle/>
        <a:p>
          <a:pPr>
            <a:buChar char="•"/>
          </a:pPr>
          <a:r>
            <a:rPr lang="en-GB" sz="1800" dirty="0">
              <a:solidFill>
                <a:sysClr val="windowText" lastClr="000000">
                  <a:hueOff val="0"/>
                  <a:satOff val="0"/>
                  <a:lumOff val="0"/>
                  <a:alphaOff val="0"/>
                </a:sysClr>
              </a:solidFill>
              <a:latin typeface="Calibri"/>
              <a:ea typeface="+mn-ea"/>
              <a:cs typeface="+mn-cs"/>
            </a:rPr>
            <a:t>Taskforces can be established</a:t>
          </a:r>
          <a:endParaRPr lang="en-US" sz="1800" dirty="0">
            <a:solidFill>
              <a:sysClr val="windowText" lastClr="000000">
                <a:hueOff val="0"/>
                <a:satOff val="0"/>
                <a:lumOff val="0"/>
                <a:alphaOff val="0"/>
              </a:sysClr>
            </a:solidFill>
            <a:latin typeface="Calibri"/>
            <a:ea typeface="+mn-ea"/>
            <a:cs typeface="+mn-cs"/>
          </a:endParaRPr>
        </a:p>
      </dgm:t>
    </dgm:pt>
    <dgm:pt modelId="{2A83A0D2-24F6-449A-9A90-510B23C202BE}" type="parTrans" cxnId="{E7E6BBFD-3186-4CCA-A497-16CAC8801A61}">
      <dgm:prSet/>
      <dgm:spPr/>
      <dgm:t>
        <a:bodyPr/>
        <a:lstStyle/>
        <a:p>
          <a:endParaRPr lang="en-US"/>
        </a:p>
      </dgm:t>
    </dgm:pt>
    <dgm:pt modelId="{D0AA34CA-20FC-478D-A40C-E8799DA7E21E}" type="sibTrans" cxnId="{E7E6BBFD-3186-4CCA-A497-16CAC8801A61}">
      <dgm:prSet/>
      <dgm:spPr/>
      <dgm:t>
        <a:bodyPr/>
        <a:lstStyle/>
        <a:p>
          <a:endParaRPr lang="en-US"/>
        </a:p>
      </dgm:t>
    </dgm:pt>
    <dgm:pt modelId="{8CAE8D26-6F0C-4635-A687-5DE9944FEFBB}">
      <dgm:prSet/>
      <dgm:spPr>
        <a:xfrm>
          <a:off x="0" y="1474525"/>
          <a:ext cx="2839212" cy="1402286"/>
        </a:xfrm>
        <a:prstGeom prst="roundRect">
          <a:avLst/>
        </a:prstGeom>
        <a:solidFill>
          <a:srgbClr val="E47823">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GB">
              <a:solidFill>
                <a:sysClr val="window" lastClr="FFFFFF"/>
              </a:solidFill>
              <a:latin typeface="Calibri"/>
              <a:ea typeface="+mn-ea"/>
              <a:cs typeface="+mn-cs"/>
            </a:rPr>
            <a:t>CRVS Partnership</a:t>
          </a:r>
          <a:endParaRPr lang="en-US">
            <a:solidFill>
              <a:sysClr val="window" lastClr="FFFFFF"/>
            </a:solidFill>
            <a:latin typeface="Calibri"/>
            <a:ea typeface="+mn-ea"/>
            <a:cs typeface="+mn-cs"/>
          </a:endParaRPr>
        </a:p>
      </dgm:t>
    </dgm:pt>
    <dgm:pt modelId="{98DF4052-A44B-435C-9600-57FD150EC638}" type="parTrans" cxnId="{12C0579F-BB83-44BC-AE45-1544C7CD52DF}">
      <dgm:prSet/>
      <dgm:spPr/>
      <dgm:t>
        <a:bodyPr/>
        <a:lstStyle/>
        <a:p>
          <a:endParaRPr lang="en-US"/>
        </a:p>
      </dgm:t>
    </dgm:pt>
    <dgm:pt modelId="{5D529CE6-8873-4CE4-A9AB-B7353CC65440}" type="sibTrans" cxnId="{12C0579F-BB83-44BC-AE45-1544C7CD52DF}">
      <dgm:prSet/>
      <dgm:spPr/>
      <dgm:t>
        <a:bodyPr/>
        <a:lstStyle/>
        <a:p>
          <a:endParaRPr lang="en-US"/>
        </a:p>
      </dgm:t>
    </dgm:pt>
    <dgm:pt modelId="{5E8902A9-8483-46B4-ABDA-D509ED9B32C4}">
      <dgm:prSet/>
      <dgm:spPr>
        <a:xfrm rot="5400000">
          <a:off x="4802041" y="-348074"/>
          <a:ext cx="1121829" cy="5047488"/>
        </a:xfrm>
        <a:prstGeom prst="round2SameRect">
          <a:avLst/>
        </a:prstGeom>
        <a:solidFill>
          <a:srgbClr val="E47823">
            <a:tint val="40000"/>
            <a:alpha val="90000"/>
            <a:hueOff val="0"/>
            <a:satOff val="0"/>
            <a:lumOff val="0"/>
            <a:alphaOff val="0"/>
          </a:srgbClr>
        </a:solidFill>
        <a:ln w="25400" cap="flat" cmpd="sng" algn="ctr">
          <a:solidFill>
            <a:srgbClr val="E47823">
              <a:tint val="40000"/>
              <a:alpha val="90000"/>
              <a:hueOff val="0"/>
              <a:satOff val="0"/>
              <a:lumOff val="0"/>
              <a:alphaOff val="0"/>
            </a:srgbClr>
          </a:solidFill>
          <a:prstDash val="solid"/>
        </a:ln>
        <a:effectLst/>
      </dgm:spPr>
      <dgm:t>
        <a:bodyPr/>
        <a:lstStyle/>
        <a:p>
          <a:pPr>
            <a:buChar char="•"/>
          </a:pPr>
          <a:r>
            <a:rPr lang="en-GB">
              <a:solidFill>
                <a:sysClr val="windowText" lastClr="000000">
                  <a:hueOff val="0"/>
                  <a:satOff val="0"/>
                  <a:lumOff val="0"/>
                  <a:alphaOff val="0"/>
                </a:sysClr>
              </a:solidFill>
              <a:latin typeface="Calibri"/>
              <a:ea typeface="+mn-ea"/>
              <a:cs typeface="+mn-cs"/>
            </a:rPr>
            <a:t>Development partners</a:t>
          </a:r>
          <a:endParaRPr lang="en-US">
            <a:solidFill>
              <a:sysClr val="windowText" lastClr="000000">
                <a:hueOff val="0"/>
                <a:satOff val="0"/>
                <a:lumOff val="0"/>
                <a:alphaOff val="0"/>
              </a:sysClr>
            </a:solidFill>
            <a:latin typeface="Calibri"/>
            <a:ea typeface="+mn-ea"/>
            <a:cs typeface="+mn-cs"/>
          </a:endParaRPr>
        </a:p>
      </dgm:t>
    </dgm:pt>
    <dgm:pt modelId="{C297897F-38D5-4AF0-93EE-995710BFD999}" type="parTrans" cxnId="{13488C17-9357-4D22-9FE1-CC87CBA2520A}">
      <dgm:prSet/>
      <dgm:spPr/>
      <dgm:t>
        <a:bodyPr/>
        <a:lstStyle/>
        <a:p>
          <a:endParaRPr lang="en-US"/>
        </a:p>
      </dgm:t>
    </dgm:pt>
    <dgm:pt modelId="{CFBD81BC-6C37-4036-BBBA-0627ADA209F8}" type="sibTrans" cxnId="{13488C17-9357-4D22-9FE1-CC87CBA2520A}">
      <dgm:prSet/>
      <dgm:spPr/>
      <dgm:t>
        <a:bodyPr/>
        <a:lstStyle/>
        <a:p>
          <a:endParaRPr lang="en-US"/>
        </a:p>
      </dgm:t>
    </dgm:pt>
    <dgm:pt modelId="{54944E6D-B091-42C7-A724-3B19E4FEF554}">
      <dgm:prSet/>
      <dgm:spPr>
        <a:xfrm rot="5400000">
          <a:off x="4802041" y="-348074"/>
          <a:ext cx="1121829" cy="5047488"/>
        </a:xfrm>
        <a:prstGeom prst="round2SameRect">
          <a:avLst/>
        </a:prstGeom>
        <a:solidFill>
          <a:srgbClr val="E47823">
            <a:tint val="40000"/>
            <a:alpha val="90000"/>
            <a:hueOff val="0"/>
            <a:satOff val="0"/>
            <a:lumOff val="0"/>
            <a:alphaOff val="0"/>
          </a:srgbClr>
        </a:solidFill>
        <a:ln w="25400" cap="flat" cmpd="sng" algn="ctr">
          <a:solidFill>
            <a:srgbClr val="E47823">
              <a:tint val="40000"/>
              <a:alpha val="90000"/>
              <a:hueOff val="0"/>
              <a:satOff val="0"/>
              <a:lumOff val="0"/>
              <a:alphaOff val="0"/>
            </a:srgbClr>
          </a:solidFill>
          <a:prstDash val="solid"/>
        </a:ln>
        <a:effectLst/>
      </dgm:spPr>
      <dgm:t>
        <a:bodyPr/>
        <a:lstStyle/>
        <a:p>
          <a:pPr>
            <a:buChar char="•"/>
          </a:pPr>
          <a:r>
            <a:rPr lang="en-GB">
              <a:solidFill>
                <a:sysClr val="windowText" lastClr="000000">
                  <a:hueOff val="0"/>
                  <a:satOff val="0"/>
                  <a:lumOff val="0"/>
                  <a:alphaOff val="0"/>
                </a:sysClr>
              </a:solidFill>
              <a:latin typeface="Calibri"/>
              <a:ea typeface="+mn-ea"/>
              <a:cs typeface="+mn-cs"/>
            </a:rPr>
            <a:t>Discuss and coordinate partners’ activities to avoid replication</a:t>
          </a:r>
          <a:endParaRPr lang="en-US">
            <a:solidFill>
              <a:sysClr val="windowText" lastClr="000000">
                <a:hueOff val="0"/>
                <a:satOff val="0"/>
                <a:lumOff val="0"/>
                <a:alphaOff val="0"/>
              </a:sysClr>
            </a:solidFill>
            <a:latin typeface="Calibri"/>
            <a:ea typeface="+mn-ea"/>
            <a:cs typeface="+mn-cs"/>
          </a:endParaRPr>
        </a:p>
      </dgm:t>
    </dgm:pt>
    <dgm:pt modelId="{2D851172-8798-4BEC-BFC4-C8207DEC1F46}" type="parTrans" cxnId="{8B052B36-8E31-446A-AE4D-54CC8F5FE33B}">
      <dgm:prSet/>
      <dgm:spPr/>
      <dgm:t>
        <a:bodyPr/>
        <a:lstStyle/>
        <a:p>
          <a:endParaRPr lang="en-US"/>
        </a:p>
      </dgm:t>
    </dgm:pt>
    <dgm:pt modelId="{9BA9A892-3C74-4351-8123-4CBAD3697DBA}" type="sibTrans" cxnId="{8B052B36-8E31-446A-AE4D-54CC8F5FE33B}">
      <dgm:prSet/>
      <dgm:spPr/>
      <dgm:t>
        <a:bodyPr/>
        <a:lstStyle/>
        <a:p>
          <a:endParaRPr lang="en-US"/>
        </a:p>
      </dgm:t>
    </dgm:pt>
    <dgm:pt modelId="{121EBF84-D420-4308-9CB9-45D342567F16}">
      <dgm:prSet/>
      <dgm:spPr>
        <a:xfrm rot="5400000">
          <a:off x="4802041" y="-348074"/>
          <a:ext cx="1121829" cy="5047488"/>
        </a:xfrm>
        <a:prstGeom prst="round2SameRect">
          <a:avLst/>
        </a:prstGeom>
        <a:solidFill>
          <a:srgbClr val="E47823">
            <a:tint val="40000"/>
            <a:alpha val="90000"/>
            <a:hueOff val="0"/>
            <a:satOff val="0"/>
            <a:lumOff val="0"/>
            <a:alphaOff val="0"/>
          </a:srgbClr>
        </a:solidFill>
        <a:ln w="25400" cap="flat" cmpd="sng" algn="ctr">
          <a:solidFill>
            <a:srgbClr val="E47823">
              <a:tint val="40000"/>
              <a:alpha val="90000"/>
              <a:hueOff val="0"/>
              <a:satOff val="0"/>
              <a:lumOff val="0"/>
              <a:alphaOff val="0"/>
            </a:srgbClr>
          </a:solidFill>
          <a:prstDash val="solid"/>
        </a:ln>
        <a:effectLst/>
      </dgm:spPr>
      <dgm:t>
        <a:bodyPr/>
        <a:lstStyle/>
        <a:p>
          <a:pPr>
            <a:buChar char="•"/>
          </a:pPr>
          <a:r>
            <a:rPr lang="en-GB">
              <a:solidFill>
                <a:sysClr val="windowText" lastClr="000000">
                  <a:hueOff val="0"/>
                  <a:satOff val="0"/>
                  <a:lumOff val="0"/>
                  <a:alphaOff val="0"/>
                </a:sysClr>
              </a:solidFill>
              <a:latin typeface="Calibri"/>
              <a:ea typeface="+mn-ea"/>
              <a:cs typeface="+mn-cs"/>
            </a:rPr>
            <a:t>Standardize partners’ message about the CRVS decade</a:t>
          </a:r>
          <a:endParaRPr lang="en-US">
            <a:solidFill>
              <a:sysClr val="windowText" lastClr="000000">
                <a:hueOff val="0"/>
                <a:satOff val="0"/>
                <a:lumOff val="0"/>
                <a:alphaOff val="0"/>
              </a:sysClr>
            </a:solidFill>
            <a:latin typeface="Calibri"/>
            <a:ea typeface="+mn-ea"/>
            <a:cs typeface="+mn-cs"/>
          </a:endParaRPr>
        </a:p>
      </dgm:t>
    </dgm:pt>
    <dgm:pt modelId="{17230383-A9B4-4F19-8D0B-4B642A126F31}" type="parTrans" cxnId="{E2ED2B92-34F4-466A-8BD6-1878DFA713C0}">
      <dgm:prSet/>
      <dgm:spPr/>
      <dgm:t>
        <a:bodyPr/>
        <a:lstStyle/>
        <a:p>
          <a:endParaRPr lang="en-US"/>
        </a:p>
      </dgm:t>
    </dgm:pt>
    <dgm:pt modelId="{295EF7C1-EE80-4BC7-AACE-C680D9AFA3EF}" type="sibTrans" cxnId="{E2ED2B92-34F4-466A-8BD6-1878DFA713C0}">
      <dgm:prSet/>
      <dgm:spPr/>
      <dgm:t>
        <a:bodyPr/>
        <a:lstStyle/>
        <a:p>
          <a:endParaRPr lang="en-US"/>
        </a:p>
      </dgm:t>
    </dgm:pt>
    <dgm:pt modelId="{FC074463-D705-48A7-BF82-1B1F56F552AC}">
      <dgm:prSet/>
      <dgm:spPr>
        <a:xfrm>
          <a:off x="0" y="2946926"/>
          <a:ext cx="2839212" cy="1402286"/>
        </a:xfrm>
        <a:prstGeom prst="roundRect">
          <a:avLst/>
        </a:prstGeom>
        <a:solidFill>
          <a:srgbClr val="EFA531">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GB">
              <a:solidFill>
                <a:sysClr val="window" lastClr="FFFFFF"/>
              </a:solidFill>
              <a:latin typeface="Calibri"/>
              <a:ea typeface="+mn-ea"/>
              <a:cs typeface="+mn-cs"/>
            </a:rPr>
            <a:t>National Focal Points</a:t>
          </a:r>
          <a:endParaRPr lang="en-US">
            <a:solidFill>
              <a:sysClr val="window" lastClr="FFFFFF"/>
            </a:solidFill>
            <a:latin typeface="Calibri"/>
            <a:ea typeface="+mn-ea"/>
            <a:cs typeface="+mn-cs"/>
          </a:endParaRPr>
        </a:p>
      </dgm:t>
    </dgm:pt>
    <dgm:pt modelId="{505083B8-DF74-4C0F-A86C-E917784F35A8}" type="parTrans" cxnId="{2B6DBB6F-C78E-47BF-9F9B-96E150A4204E}">
      <dgm:prSet/>
      <dgm:spPr/>
      <dgm:t>
        <a:bodyPr/>
        <a:lstStyle/>
        <a:p>
          <a:endParaRPr lang="en-US"/>
        </a:p>
      </dgm:t>
    </dgm:pt>
    <dgm:pt modelId="{32921512-B94E-44C1-9AB5-817FADF47C16}" type="sibTrans" cxnId="{2B6DBB6F-C78E-47BF-9F9B-96E150A4204E}">
      <dgm:prSet/>
      <dgm:spPr/>
      <dgm:t>
        <a:bodyPr/>
        <a:lstStyle/>
        <a:p>
          <a:endParaRPr lang="en-US"/>
        </a:p>
      </dgm:t>
    </dgm:pt>
    <dgm:pt modelId="{B17A2EB6-66A5-4EE7-8B8D-DC763FBCB8FB}">
      <dgm:prSet/>
      <dgm:spPr>
        <a:xfrm rot="5400000">
          <a:off x="4802041" y="1124325"/>
          <a:ext cx="1121829" cy="5047488"/>
        </a:xfrm>
        <a:prstGeom prst="round2SameRect">
          <a:avLst/>
        </a:prstGeom>
        <a:solidFill>
          <a:srgbClr val="EFA531">
            <a:tint val="40000"/>
            <a:alpha val="90000"/>
            <a:hueOff val="0"/>
            <a:satOff val="0"/>
            <a:lumOff val="0"/>
            <a:alphaOff val="0"/>
          </a:srgbClr>
        </a:solidFill>
        <a:ln w="25400" cap="flat" cmpd="sng" algn="ctr">
          <a:solidFill>
            <a:srgbClr val="EFA531">
              <a:tint val="40000"/>
              <a:alpha val="90000"/>
              <a:hueOff val="0"/>
              <a:satOff val="0"/>
              <a:lumOff val="0"/>
              <a:alphaOff val="0"/>
            </a:srgbClr>
          </a:solidFill>
          <a:prstDash val="solid"/>
        </a:ln>
        <a:effectLst/>
      </dgm:spPr>
      <dgm:t>
        <a:bodyPr/>
        <a:lstStyle/>
        <a:p>
          <a:pPr>
            <a:buChar char="•"/>
          </a:pPr>
          <a:r>
            <a:rPr lang="en-GB">
              <a:solidFill>
                <a:sysClr val="windowText" lastClr="000000">
                  <a:hueOff val="0"/>
                  <a:satOff val="0"/>
                  <a:lumOff val="0"/>
                  <a:alphaOff val="0"/>
                </a:sysClr>
              </a:solidFill>
              <a:latin typeface="Calibri"/>
              <a:ea typeface="+mn-ea"/>
              <a:cs typeface="+mn-cs"/>
            </a:rPr>
            <a:t>Country representatives (1 per country)</a:t>
          </a:r>
          <a:endParaRPr lang="en-US">
            <a:solidFill>
              <a:sysClr val="windowText" lastClr="000000">
                <a:hueOff val="0"/>
                <a:satOff val="0"/>
                <a:lumOff val="0"/>
                <a:alphaOff val="0"/>
              </a:sysClr>
            </a:solidFill>
            <a:latin typeface="Calibri"/>
            <a:ea typeface="+mn-ea"/>
            <a:cs typeface="+mn-cs"/>
          </a:endParaRPr>
        </a:p>
      </dgm:t>
    </dgm:pt>
    <dgm:pt modelId="{A5CF9824-6616-4ACB-8F1B-CC1BB1E625AF}" type="parTrans" cxnId="{2F8DA1AF-6883-4208-AD0A-E5CDFDC0B2ED}">
      <dgm:prSet/>
      <dgm:spPr/>
      <dgm:t>
        <a:bodyPr/>
        <a:lstStyle/>
        <a:p>
          <a:endParaRPr lang="en-US"/>
        </a:p>
      </dgm:t>
    </dgm:pt>
    <dgm:pt modelId="{642A0EF0-3FAB-448B-AC95-50683E2062B4}" type="sibTrans" cxnId="{2F8DA1AF-6883-4208-AD0A-E5CDFDC0B2ED}">
      <dgm:prSet/>
      <dgm:spPr/>
      <dgm:t>
        <a:bodyPr/>
        <a:lstStyle/>
        <a:p>
          <a:endParaRPr lang="en-US"/>
        </a:p>
      </dgm:t>
    </dgm:pt>
    <dgm:pt modelId="{568F532D-1C38-4CE8-9C1C-7D99F027DC4E}">
      <dgm:prSet/>
      <dgm:spPr>
        <a:xfrm rot="5400000">
          <a:off x="4802041" y="1124325"/>
          <a:ext cx="1121829" cy="5047488"/>
        </a:xfrm>
        <a:prstGeom prst="round2SameRect">
          <a:avLst/>
        </a:prstGeom>
        <a:solidFill>
          <a:srgbClr val="EFA531">
            <a:tint val="40000"/>
            <a:alpha val="90000"/>
            <a:hueOff val="0"/>
            <a:satOff val="0"/>
            <a:lumOff val="0"/>
            <a:alphaOff val="0"/>
          </a:srgbClr>
        </a:solidFill>
        <a:ln w="25400" cap="flat" cmpd="sng" algn="ctr">
          <a:solidFill>
            <a:srgbClr val="EFA531">
              <a:tint val="40000"/>
              <a:alpha val="90000"/>
              <a:hueOff val="0"/>
              <a:satOff val="0"/>
              <a:lumOff val="0"/>
              <a:alphaOff val="0"/>
            </a:srgbClr>
          </a:solidFill>
          <a:prstDash val="solid"/>
        </a:ln>
        <a:effectLst/>
      </dgm:spPr>
      <dgm:t>
        <a:bodyPr/>
        <a:lstStyle/>
        <a:p>
          <a:pPr>
            <a:buChar char="•"/>
          </a:pPr>
          <a:r>
            <a:rPr lang="en-GB">
              <a:solidFill>
                <a:sysClr val="windowText" lastClr="000000">
                  <a:hueOff val="0"/>
                  <a:satOff val="0"/>
                  <a:lumOff val="0"/>
                  <a:alphaOff val="0"/>
                </a:sysClr>
              </a:solidFill>
              <a:latin typeface="Calibri"/>
              <a:ea typeface="+mn-ea"/>
              <a:cs typeface="+mn-cs"/>
            </a:rPr>
            <a:t>Responsible for reporting to ESCAP</a:t>
          </a:r>
          <a:endParaRPr lang="en-US">
            <a:solidFill>
              <a:sysClr val="windowText" lastClr="000000">
                <a:hueOff val="0"/>
                <a:satOff val="0"/>
                <a:lumOff val="0"/>
                <a:alphaOff val="0"/>
              </a:sysClr>
            </a:solidFill>
            <a:latin typeface="Calibri"/>
            <a:ea typeface="+mn-ea"/>
            <a:cs typeface="+mn-cs"/>
          </a:endParaRPr>
        </a:p>
      </dgm:t>
    </dgm:pt>
    <dgm:pt modelId="{F8E6C435-AEF7-4F9A-AF84-7848250AA412}" type="parTrans" cxnId="{1BF91DA1-5866-4E20-8E23-970A1AAE897E}">
      <dgm:prSet/>
      <dgm:spPr/>
      <dgm:t>
        <a:bodyPr/>
        <a:lstStyle/>
        <a:p>
          <a:endParaRPr lang="en-US"/>
        </a:p>
      </dgm:t>
    </dgm:pt>
    <dgm:pt modelId="{DB0EE7B9-A7BC-48B4-829E-CF7776340F1B}" type="sibTrans" cxnId="{1BF91DA1-5866-4E20-8E23-970A1AAE897E}">
      <dgm:prSet/>
      <dgm:spPr/>
      <dgm:t>
        <a:bodyPr/>
        <a:lstStyle/>
        <a:p>
          <a:endParaRPr lang="en-US"/>
        </a:p>
      </dgm:t>
    </dgm:pt>
    <dgm:pt modelId="{7D716108-E19C-4810-80E6-D5704256A541}">
      <dgm:prSet/>
      <dgm:spPr>
        <a:xfrm rot="5400000">
          <a:off x="4802041" y="1124325"/>
          <a:ext cx="1121829" cy="5047488"/>
        </a:xfrm>
        <a:prstGeom prst="round2SameRect">
          <a:avLst/>
        </a:prstGeom>
        <a:solidFill>
          <a:srgbClr val="EFA531">
            <a:tint val="40000"/>
            <a:alpha val="90000"/>
            <a:hueOff val="0"/>
            <a:satOff val="0"/>
            <a:lumOff val="0"/>
            <a:alphaOff val="0"/>
          </a:srgbClr>
        </a:solidFill>
        <a:ln w="25400" cap="flat" cmpd="sng" algn="ctr">
          <a:solidFill>
            <a:srgbClr val="EFA531">
              <a:tint val="40000"/>
              <a:alpha val="90000"/>
              <a:hueOff val="0"/>
              <a:satOff val="0"/>
              <a:lumOff val="0"/>
              <a:alphaOff val="0"/>
            </a:srgbClr>
          </a:solidFill>
          <a:prstDash val="solid"/>
        </a:ln>
        <a:effectLst/>
      </dgm:spPr>
      <dgm:t>
        <a:bodyPr/>
        <a:lstStyle/>
        <a:p>
          <a:pPr>
            <a:buChar char="•"/>
          </a:pPr>
          <a:r>
            <a:rPr lang="en-GB" dirty="0">
              <a:solidFill>
                <a:sysClr val="windowText" lastClr="000000">
                  <a:hueOff val="0"/>
                  <a:satOff val="0"/>
                  <a:lumOff val="0"/>
                  <a:alphaOff val="0"/>
                </a:sysClr>
              </a:solidFill>
              <a:latin typeface="Calibri"/>
              <a:ea typeface="+mn-ea"/>
              <a:cs typeface="+mn-cs"/>
            </a:rPr>
            <a:t>Ideally coordinate technical assistance to their country</a:t>
          </a:r>
          <a:endParaRPr lang="en-US" dirty="0">
            <a:solidFill>
              <a:sysClr val="windowText" lastClr="000000">
                <a:hueOff val="0"/>
                <a:satOff val="0"/>
                <a:lumOff val="0"/>
                <a:alphaOff val="0"/>
              </a:sysClr>
            </a:solidFill>
            <a:latin typeface="Calibri"/>
            <a:ea typeface="+mn-ea"/>
            <a:cs typeface="+mn-cs"/>
          </a:endParaRPr>
        </a:p>
      </dgm:t>
    </dgm:pt>
    <dgm:pt modelId="{5BB3BE9E-707D-4119-988D-E3E08638E59F}" type="parTrans" cxnId="{590D0EE5-79E5-468F-9200-2D5DDC8CD4AD}">
      <dgm:prSet/>
      <dgm:spPr/>
      <dgm:t>
        <a:bodyPr/>
        <a:lstStyle/>
        <a:p>
          <a:endParaRPr lang="en-US"/>
        </a:p>
      </dgm:t>
    </dgm:pt>
    <dgm:pt modelId="{DCF878A0-3B2B-43B0-931B-130877A4A530}" type="sibTrans" cxnId="{590D0EE5-79E5-468F-9200-2D5DDC8CD4AD}">
      <dgm:prSet/>
      <dgm:spPr/>
      <dgm:t>
        <a:bodyPr/>
        <a:lstStyle/>
        <a:p>
          <a:endParaRPr lang="en-US"/>
        </a:p>
      </dgm:t>
    </dgm:pt>
    <dgm:pt modelId="{137B917D-83F3-4C16-B471-EAC9376F5563}" type="pres">
      <dgm:prSet presAssocID="{3E1F5B38-D292-47B0-819B-D95013AF2F1E}" presName="Name0" presStyleCnt="0">
        <dgm:presLayoutVars>
          <dgm:dir/>
          <dgm:animLvl val="lvl"/>
          <dgm:resizeHandles val="exact"/>
        </dgm:presLayoutVars>
      </dgm:prSet>
      <dgm:spPr/>
    </dgm:pt>
    <dgm:pt modelId="{1032E103-144C-4029-BE30-785C54AD12A3}" type="pres">
      <dgm:prSet presAssocID="{9900F03A-677C-4979-BE21-9B45288190F8}" presName="linNode" presStyleCnt="0"/>
      <dgm:spPr/>
    </dgm:pt>
    <dgm:pt modelId="{97EAF2BC-2B0A-434E-9B99-C9365440C2D8}" type="pres">
      <dgm:prSet presAssocID="{9900F03A-677C-4979-BE21-9B45288190F8}" presName="parentText" presStyleLbl="node1" presStyleIdx="0" presStyleCnt="3" custScaleX="65792">
        <dgm:presLayoutVars>
          <dgm:chMax val="1"/>
          <dgm:bulletEnabled val="1"/>
        </dgm:presLayoutVars>
      </dgm:prSet>
      <dgm:spPr/>
    </dgm:pt>
    <dgm:pt modelId="{BEB171E3-63E5-4D47-BDB8-AF218DAB97A5}" type="pres">
      <dgm:prSet presAssocID="{9900F03A-677C-4979-BE21-9B45288190F8}" presName="descendantText" presStyleLbl="alignAccFollowNode1" presStyleIdx="0" presStyleCnt="3">
        <dgm:presLayoutVars>
          <dgm:bulletEnabled val="1"/>
        </dgm:presLayoutVars>
      </dgm:prSet>
      <dgm:spPr/>
    </dgm:pt>
    <dgm:pt modelId="{9D202CC9-7D4D-4B8B-AC44-7CAF5132BF34}" type="pres">
      <dgm:prSet presAssocID="{16358198-8E57-44AA-8C19-63CC1761C843}" presName="sp" presStyleCnt="0"/>
      <dgm:spPr/>
    </dgm:pt>
    <dgm:pt modelId="{57BFE572-6303-4515-9CE8-3DB9F521E8C3}" type="pres">
      <dgm:prSet presAssocID="{8CAE8D26-6F0C-4635-A687-5DE9944FEFBB}" presName="linNode" presStyleCnt="0"/>
      <dgm:spPr/>
    </dgm:pt>
    <dgm:pt modelId="{0D58C426-1DC0-4E47-B7D9-D8605E39E913}" type="pres">
      <dgm:prSet presAssocID="{8CAE8D26-6F0C-4635-A687-5DE9944FEFBB}" presName="parentText" presStyleLbl="node1" presStyleIdx="1" presStyleCnt="3" custScaleX="65792">
        <dgm:presLayoutVars>
          <dgm:chMax val="1"/>
          <dgm:bulletEnabled val="1"/>
        </dgm:presLayoutVars>
      </dgm:prSet>
      <dgm:spPr/>
    </dgm:pt>
    <dgm:pt modelId="{31D71914-1C0A-41C0-B95E-3E8D64A36D0C}" type="pres">
      <dgm:prSet presAssocID="{8CAE8D26-6F0C-4635-A687-5DE9944FEFBB}" presName="descendantText" presStyleLbl="alignAccFollowNode1" presStyleIdx="1" presStyleCnt="3">
        <dgm:presLayoutVars>
          <dgm:bulletEnabled val="1"/>
        </dgm:presLayoutVars>
      </dgm:prSet>
      <dgm:spPr/>
    </dgm:pt>
    <dgm:pt modelId="{82ACB988-8BE7-49F8-A25C-F75E093D5879}" type="pres">
      <dgm:prSet presAssocID="{5D529CE6-8873-4CE4-A9AB-B7353CC65440}" presName="sp" presStyleCnt="0"/>
      <dgm:spPr/>
    </dgm:pt>
    <dgm:pt modelId="{D88F0C1C-3F61-4225-84A6-524256B45E24}" type="pres">
      <dgm:prSet presAssocID="{FC074463-D705-48A7-BF82-1B1F56F552AC}" presName="linNode" presStyleCnt="0"/>
      <dgm:spPr/>
    </dgm:pt>
    <dgm:pt modelId="{801177DF-48A8-499E-873C-56D9EC5C7697}" type="pres">
      <dgm:prSet presAssocID="{FC074463-D705-48A7-BF82-1B1F56F552AC}" presName="parentText" presStyleLbl="node1" presStyleIdx="2" presStyleCnt="3" custScaleX="65792">
        <dgm:presLayoutVars>
          <dgm:chMax val="1"/>
          <dgm:bulletEnabled val="1"/>
        </dgm:presLayoutVars>
      </dgm:prSet>
      <dgm:spPr/>
    </dgm:pt>
    <dgm:pt modelId="{90CA37A1-77DD-4873-8EF2-13F3A40AD1D7}" type="pres">
      <dgm:prSet presAssocID="{FC074463-D705-48A7-BF82-1B1F56F552AC}" presName="descendantText" presStyleLbl="alignAccFollowNode1" presStyleIdx="2" presStyleCnt="3">
        <dgm:presLayoutVars>
          <dgm:bulletEnabled val="1"/>
        </dgm:presLayoutVars>
      </dgm:prSet>
      <dgm:spPr/>
    </dgm:pt>
  </dgm:ptLst>
  <dgm:cxnLst>
    <dgm:cxn modelId="{2A2F8C0A-1FB0-48BB-8BCD-77498D9596F1}" srcId="{9900F03A-677C-4979-BE21-9B45288190F8}" destId="{5A63B398-7718-434A-85A0-A5360B5EC21B}" srcOrd="0" destOrd="0" parTransId="{8AFE79C5-F80D-4ED3-A94E-943A2787D2BF}" sibTransId="{CF4AE2D0-7FCF-4E4A-BD6A-70C92FDEBF63}"/>
    <dgm:cxn modelId="{13488C17-9357-4D22-9FE1-CC87CBA2520A}" srcId="{8CAE8D26-6F0C-4635-A687-5DE9944FEFBB}" destId="{5E8902A9-8483-46B4-ABDA-D509ED9B32C4}" srcOrd="0" destOrd="0" parTransId="{C297897F-38D5-4AF0-93EE-995710BFD999}" sibTransId="{CFBD81BC-6C37-4036-BBBA-0627ADA209F8}"/>
    <dgm:cxn modelId="{79377B23-251C-4766-A946-789BFB237881}" srcId="{3E1F5B38-D292-47B0-819B-D95013AF2F1E}" destId="{9900F03A-677C-4979-BE21-9B45288190F8}" srcOrd="0" destOrd="0" parTransId="{7E37BF05-2CF7-4AB5-9E5F-8A0BCA27410A}" sibTransId="{16358198-8E57-44AA-8C19-63CC1761C843}"/>
    <dgm:cxn modelId="{8B052B36-8E31-446A-AE4D-54CC8F5FE33B}" srcId="{8CAE8D26-6F0C-4635-A687-5DE9944FEFBB}" destId="{54944E6D-B091-42C7-A724-3B19E4FEF554}" srcOrd="1" destOrd="0" parTransId="{2D851172-8798-4BEC-BFC4-C8207DEC1F46}" sibTransId="{9BA9A892-3C74-4351-8123-4CBAD3697DBA}"/>
    <dgm:cxn modelId="{C4C90D3E-005C-4B64-BE47-52A7AD66C79D}" type="presOf" srcId="{568F532D-1C38-4CE8-9C1C-7D99F027DC4E}" destId="{90CA37A1-77DD-4873-8EF2-13F3A40AD1D7}" srcOrd="0" destOrd="1" presId="urn:microsoft.com/office/officeart/2005/8/layout/vList5"/>
    <dgm:cxn modelId="{4272B467-CF0D-4AC6-A5F7-0EC785D92267}" type="presOf" srcId="{B17A2EB6-66A5-4EE7-8B8D-DC763FBCB8FB}" destId="{90CA37A1-77DD-4873-8EF2-13F3A40AD1D7}" srcOrd="0" destOrd="0" presId="urn:microsoft.com/office/officeart/2005/8/layout/vList5"/>
    <dgm:cxn modelId="{C3D1636A-646A-4C60-BF04-39D6E7CAD705}" type="presOf" srcId="{7D716108-E19C-4810-80E6-D5704256A541}" destId="{90CA37A1-77DD-4873-8EF2-13F3A40AD1D7}" srcOrd="0" destOrd="2" presId="urn:microsoft.com/office/officeart/2005/8/layout/vList5"/>
    <dgm:cxn modelId="{C605C06E-DB47-4B7F-850E-8B0E0AA3CC5E}" type="presOf" srcId="{54944E6D-B091-42C7-A724-3B19E4FEF554}" destId="{31D71914-1C0A-41C0-B95E-3E8D64A36D0C}" srcOrd="0" destOrd="1" presId="urn:microsoft.com/office/officeart/2005/8/layout/vList5"/>
    <dgm:cxn modelId="{D087FA4E-51DB-48E3-8F8B-123C031C8239}" type="presOf" srcId="{9900F03A-677C-4979-BE21-9B45288190F8}" destId="{97EAF2BC-2B0A-434E-9B99-C9365440C2D8}" srcOrd="0" destOrd="0" presId="urn:microsoft.com/office/officeart/2005/8/layout/vList5"/>
    <dgm:cxn modelId="{2B6DBB6F-C78E-47BF-9F9B-96E150A4204E}" srcId="{3E1F5B38-D292-47B0-819B-D95013AF2F1E}" destId="{FC074463-D705-48A7-BF82-1B1F56F552AC}" srcOrd="2" destOrd="0" parTransId="{505083B8-DF74-4C0F-A86C-E917784F35A8}" sibTransId="{32921512-B94E-44C1-9AB5-817FADF47C16}"/>
    <dgm:cxn modelId="{88F94759-530F-415A-B800-327C2EBEB621}" type="presOf" srcId="{5E8902A9-8483-46B4-ABDA-D509ED9B32C4}" destId="{31D71914-1C0A-41C0-B95E-3E8D64A36D0C}" srcOrd="0" destOrd="0" presId="urn:microsoft.com/office/officeart/2005/8/layout/vList5"/>
    <dgm:cxn modelId="{2EC2C37A-EB72-49D1-87D8-A57BAF8ED342}" type="presOf" srcId="{3E1F5B38-D292-47B0-819B-D95013AF2F1E}" destId="{137B917D-83F3-4C16-B471-EAC9376F5563}" srcOrd="0" destOrd="0" presId="urn:microsoft.com/office/officeart/2005/8/layout/vList5"/>
    <dgm:cxn modelId="{D8562988-5FD7-400D-86D5-B4E9F8E600D3}" type="presOf" srcId="{5A63B398-7718-434A-85A0-A5360B5EC21B}" destId="{BEB171E3-63E5-4D47-BDB8-AF218DAB97A5}" srcOrd="0" destOrd="0" presId="urn:microsoft.com/office/officeart/2005/8/layout/vList5"/>
    <dgm:cxn modelId="{6AC45791-7F53-4DCB-BE6C-600AB1036C9A}" type="presOf" srcId="{E7A20E6A-F7CF-4EEC-B86D-A5EF78D15E7D}" destId="{BEB171E3-63E5-4D47-BDB8-AF218DAB97A5}" srcOrd="0" destOrd="1" presId="urn:microsoft.com/office/officeart/2005/8/layout/vList5"/>
    <dgm:cxn modelId="{E2ED2B92-34F4-466A-8BD6-1878DFA713C0}" srcId="{8CAE8D26-6F0C-4635-A687-5DE9944FEFBB}" destId="{121EBF84-D420-4308-9CB9-45D342567F16}" srcOrd="2" destOrd="0" parTransId="{17230383-A9B4-4F19-8D0B-4B642A126F31}" sibTransId="{295EF7C1-EE80-4BC7-AACE-C680D9AFA3EF}"/>
    <dgm:cxn modelId="{9BB81A93-723E-4705-9DC9-1DC82E3EF952}" type="presOf" srcId="{121EBF84-D420-4308-9CB9-45D342567F16}" destId="{31D71914-1C0A-41C0-B95E-3E8D64A36D0C}" srcOrd="0" destOrd="2" presId="urn:microsoft.com/office/officeart/2005/8/layout/vList5"/>
    <dgm:cxn modelId="{2943B695-3BF0-4BCC-BE96-E675DC2179A2}" type="presOf" srcId="{FC074463-D705-48A7-BF82-1B1F56F552AC}" destId="{801177DF-48A8-499E-873C-56D9EC5C7697}" srcOrd="0" destOrd="0" presId="urn:microsoft.com/office/officeart/2005/8/layout/vList5"/>
    <dgm:cxn modelId="{3CE93A98-EDBE-4816-A5F0-9DD300080D1A}" srcId="{9900F03A-677C-4979-BE21-9B45288190F8}" destId="{E7A20E6A-F7CF-4EEC-B86D-A5EF78D15E7D}" srcOrd="1" destOrd="0" parTransId="{91DF8CF1-3FF5-4653-8C6D-29536C33D675}" sibTransId="{9632F888-755E-4A4A-9850-D17B950E5CC2}"/>
    <dgm:cxn modelId="{12C0579F-BB83-44BC-AE45-1544C7CD52DF}" srcId="{3E1F5B38-D292-47B0-819B-D95013AF2F1E}" destId="{8CAE8D26-6F0C-4635-A687-5DE9944FEFBB}" srcOrd="1" destOrd="0" parTransId="{98DF4052-A44B-435C-9600-57FD150EC638}" sibTransId="{5D529CE6-8873-4CE4-A9AB-B7353CC65440}"/>
    <dgm:cxn modelId="{1BF91DA1-5866-4E20-8E23-970A1AAE897E}" srcId="{FC074463-D705-48A7-BF82-1B1F56F552AC}" destId="{568F532D-1C38-4CE8-9C1C-7D99F027DC4E}" srcOrd="1" destOrd="0" parTransId="{F8E6C435-AEF7-4F9A-AF84-7848250AA412}" sibTransId="{DB0EE7B9-A7BC-48B4-829E-CF7776340F1B}"/>
    <dgm:cxn modelId="{2F8DA1AF-6883-4208-AD0A-E5CDFDC0B2ED}" srcId="{FC074463-D705-48A7-BF82-1B1F56F552AC}" destId="{B17A2EB6-66A5-4EE7-8B8D-DC763FBCB8FB}" srcOrd="0" destOrd="0" parTransId="{A5CF9824-6616-4ACB-8F1B-CC1BB1E625AF}" sibTransId="{642A0EF0-3FAB-448B-AC95-50683E2062B4}"/>
    <dgm:cxn modelId="{A758A4C8-798D-4EDE-969B-0E0530592E38}" type="presOf" srcId="{8CAE8D26-6F0C-4635-A687-5DE9944FEFBB}" destId="{0D58C426-1DC0-4E47-B7D9-D8605E39E913}" srcOrd="0" destOrd="0" presId="urn:microsoft.com/office/officeart/2005/8/layout/vList5"/>
    <dgm:cxn modelId="{590D0EE5-79E5-468F-9200-2D5DDC8CD4AD}" srcId="{FC074463-D705-48A7-BF82-1B1F56F552AC}" destId="{7D716108-E19C-4810-80E6-D5704256A541}" srcOrd="2" destOrd="0" parTransId="{5BB3BE9E-707D-4119-988D-E3E08638E59F}" sibTransId="{DCF878A0-3B2B-43B0-931B-130877A4A530}"/>
    <dgm:cxn modelId="{1729F9EE-F3ED-4C97-8162-9B286EB60979}" type="presOf" srcId="{86DC44A0-1C16-451F-86FF-978C23E2D2DF}" destId="{BEB171E3-63E5-4D47-BDB8-AF218DAB97A5}" srcOrd="0" destOrd="2" presId="urn:microsoft.com/office/officeart/2005/8/layout/vList5"/>
    <dgm:cxn modelId="{E7E6BBFD-3186-4CCA-A497-16CAC8801A61}" srcId="{9900F03A-677C-4979-BE21-9B45288190F8}" destId="{86DC44A0-1C16-451F-86FF-978C23E2D2DF}" srcOrd="2" destOrd="0" parTransId="{2A83A0D2-24F6-449A-9A90-510B23C202BE}" sibTransId="{D0AA34CA-20FC-478D-A40C-E8799DA7E21E}"/>
    <dgm:cxn modelId="{F59E3F87-C7E0-42E5-8541-59D35D64415E}" type="presParOf" srcId="{137B917D-83F3-4C16-B471-EAC9376F5563}" destId="{1032E103-144C-4029-BE30-785C54AD12A3}" srcOrd="0" destOrd="0" presId="urn:microsoft.com/office/officeart/2005/8/layout/vList5"/>
    <dgm:cxn modelId="{2237A694-7877-4D76-8C19-6529B1F9F6AC}" type="presParOf" srcId="{1032E103-144C-4029-BE30-785C54AD12A3}" destId="{97EAF2BC-2B0A-434E-9B99-C9365440C2D8}" srcOrd="0" destOrd="0" presId="urn:microsoft.com/office/officeart/2005/8/layout/vList5"/>
    <dgm:cxn modelId="{E4949AD9-67FD-4E2D-BF1E-304A4D39C80B}" type="presParOf" srcId="{1032E103-144C-4029-BE30-785C54AD12A3}" destId="{BEB171E3-63E5-4D47-BDB8-AF218DAB97A5}" srcOrd="1" destOrd="0" presId="urn:microsoft.com/office/officeart/2005/8/layout/vList5"/>
    <dgm:cxn modelId="{7D55F87B-281F-4CD5-8AB7-5D5CDA7F554E}" type="presParOf" srcId="{137B917D-83F3-4C16-B471-EAC9376F5563}" destId="{9D202CC9-7D4D-4B8B-AC44-7CAF5132BF34}" srcOrd="1" destOrd="0" presId="urn:microsoft.com/office/officeart/2005/8/layout/vList5"/>
    <dgm:cxn modelId="{B6730DC4-24F3-4A6C-AD94-73C1716894A2}" type="presParOf" srcId="{137B917D-83F3-4C16-B471-EAC9376F5563}" destId="{57BFE572-6303-4515-9CE8-3DB9F521E8C3}" srcOrd="2" destOrd="0" presId="urn:microsoft.com/office/officeart/2005/8/layout/vList5"/>
    <dgm:cxn modelId="{A1A7B955-8249-497D-A00D-6D2231BB5F8E}" type="presParOf" srcId="{57BFE572-6303-4515-9CE8-3DB9F521E8C3}" destId="{0D58C426-1DC0-4E47-B7D9-D8605E39E913}" srcOrd="0" destOrd="0" presId="urn:microsoft.com/office/officeart/2005/8/layout/vList5"/>
    <dgm:cxn modelId="{13B9BFAD-41F8-4415-B30D-CB8FA50AF503}" type="presParOf" srcId="{57BFE572-6303-4515-9CE8-3DB9F521E8C3}" destId="{31D71914-1C0A-41C0-B95E-3E8D64A36D0C}" srcOrd="1" destOrd="0" presId="urn:microsoft.com/office/officeart/2005/8/layout/vList5"/>
    <dgm:cxn modelId="{65BA190F-E269-4FE0-8485-9033DDBEF922}" type="presParOf" srcId="{137B917D-83F3-4C16-B471-EAC9376F5563}" destId="{82ACB988-8BE7-49F8-A25C-F75E093D5879}" srcOrd="3" destOrd="0" presId="urn:microsoft.com/office/officeart/2005/8/layout/vList5"/>
    <dgm:cxn modelId="{1EBA9062-1926-4DD2-BCC2-79826B1E546E}" type="presParOf" srcId="{137B917D-83F3-4C16-B471-EAC9376F5563}" destId="{D88F0C1C-3F61-4225-84A6-524256B45E24}" srcOrd="4" destOrd="0" presId="urn:microsoft.com/office/officeart/2005/8/layout/vList5"/>
    <dgm:cxn modelId="{6BACD3A2-A47F-4DAF-8B4C-0ACD55743E98}" type="presParOf" srcId="{D88F0C1C-3F61-4225-84A6-524256B45E24}" destId="{801177DF-48A8-499E-873C-56D9EC5C7697}" srcOrd="0" destOrd="0" presId="urn:microsoft.com/office/officeart/2005/8/layout/vList5"/>
    <dgm:cxn modelId="{B2881BBA-8DEE-42E1-8B43-9F30C2F526F0}" type="presParOf" srcId="{D88F0C1C-3F61-4225-84A6-524256B45E24}" destId="{90CA37A1-77DD-4873-8EF2-13F3A40AD1D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171E3-63E5-4D47-BDB8-AF218DAB97A5}">
      <dsp:nvSpPr>
        <dsp:cNvPr id="0" name=""/>
        <dsp:cNvSpPr/>
      </dsp:nvSpPr>
      <dsp:spPr>
        <a:xfrm rot="5400000">
          <a:off x="6388346" y="-2892578"/>
          <a:ext cx="1121829" cy="7191692"/>
        </a:xfrm>
        <a:prstGeom prst="round2SameRect">
          <a:avLst/>
        </a:prstGeom>
        <a:solidFill>
          <a:srgbClr val="73B632">
            <a:tint val="40000"/>
            <a:alpha val="90000"/>
            <a:hueOff val="0"/>
            <a:satOff val="0"/>
            <a:lumOff val="0"/>
            <a:alphaOff val="0"/>
          </a:srgbClr>
        </a:solidFill>
        <a:ln w="25400" cap="flat" cmpd="sng" algn="ctr">
          <a:solidFill>
            <a:srgbClr val="73B632">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66675" rIns="133350" bIns="66675"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solidFill>
                <a:sysClr val="windowText" lastClr="000000">
                  <a:hueOff val="0"/>
                  <a:satOff val="0"/>
                  <a:lumOff val="0"/>
                  <a:alphaOff val="0"/>
                </a:sysClr>
              </a:solidFill>
              <a:latin typeface="Calibri"/>
              <a:ea typeface="+mn-ea"/>
              <a:cs typeface="+mn-cs"/>
            </a:rPr>
            <a:t>Consist of 22 countries and 8 development partners </a:t>
          </a:r>
          <a:endParaRPr lang="en-US" sz="1800" kern="1200" dirty="0">
            <a:solidFill>
              <a:sysClr val="windowText" lastClr="000000">
                <a:hueOff val="0"/>
                <a:satOff val="0"/>
                <a:lumOff val="0"/>
                <a:alphaOff val="0"/>
              </a:sysClr>
            </a:solidFill>
            <a:latin typeface="Calibri"/>
            <a:ea typeface="+mn-ea"/>
            <a:cs typeface="+mn-cs"/>
          </a:endParaRPr>
        </a:p>
        <a:p>
          <a:pPr marL="171450" lvl="1" indent="-171450" algn="l" defTabSz="800100">
            <a:lnSpc>
              <a:spcPct val="90000"/>
            </a:lnSpc>
            <a:spcBef>
              <a:spcPct val="0"/>
            </a:spcBef>
            <a:spcAft>
              <a:spcPct val="15000"/>
            </a:spcAft>
            <a:buChar char="•"/>
          </a:pPr>
          <a:r>
            <a:rPr lang="en-GB" sz="1800" kern="1200" dirty="0">
              <a:solidFill>
                <a:sysClr val="windowText" lastClr="000000">
                  <a:hueOff val="0"/>
                  <a:satOff val="0"/>
                  <a:lumOff val="0"/>
                  <a:alphaOff val="0"/>
                </a:sysClr>
              </a:solidFill>
              <a:latin typeface="Calibri"/>
              <a:ea typeface="+mn-ea"/>
              <a:cs typeface="+mn-cs"/>
            </a:rPr>
            <a:t>Oversight and guidance for implementation of the Regional Action Framework</a:t>
          </a:r>
          <a:endParaRPr lang="en-US" sz="1800" kern="1200" dirty="0">
            <a:solidFill>
              <a:sysClr val="windowText" lastClr="000000">
                <a:hueOff val="0"/>
                <a:satOff val="0"/>
                <a:lumOff val="0"/>
                <a:alphaOff val="0"/>
              </a:sysClr>
            </a:solidFill>
            <a:latin typeface="Calibri"/>
            <a:ea typeface="+mn-ea"/>
            <a:cs typeface="+mn-cs"/>
          </a:endParaRPr>
        </a:p>
        <a:p>
          <a:pPr marL="171450" lvl="1" indent="-171450" algn="l" defTabSz="800100">
            <a:lnSpc>
              <a:spcPct val="90000"/>
            </a:lnSpc>
            <a:spcBef>
              <a:spcPct val="0"/>
            </a:spcBef>
            <a:spcAft>
              <a:spcPct val="15000"/>
            </a:spcAft>
            <a:buChar char="•"/>
          </a:pPr>
          <a:r>
            <a:rPr lang="en-GB" sz="1800" kern="1200" dirty="0">
              <a:solidFill>
                <a:sysClr val="windowText" lastClr="000000">
                  <a:hueOff val="0"/>
                  <a:satOff val="0"/>
                  <a:lumOff val="0"/>
                  <a:alphaOff val="0"/>
                </a:sysClr>
              </a:solidFill>
              <a:latin typeface="Calibri"/>
              <a:ea typeface="+mn-ea"/>
              <a:cs typeface="+mn-cs"/>
            </a:rPr>
            <a:t>Taskforces can be established</a:t>
          </a:r>
          <a:endParaRPr lang="en-US" sz="1800" kern="1200" dirty="0">
            <a:solidFill>
              <a:sysClr val="windowText" lastClr="000000">
                <a:hueOff val="0"/>
                <a:satOff val="0"/>
                <a:lumOff val="0"/>
                <a:alphaOff val="0"/>
              </a:sysClr>
            </a:solidFill>
            <a:latin typeface="Calibri"/>
            <a:ea typeface="+mn-ea"/>
            <a:cs typeface="+mn-cs"/>
          </a:endParaRPr>
        </a:p>
      </dsp:txBody>
      <dsp:txXfrm rot="-5400000">
        <a:off x="3353415" y="197116"/>
        <a:ext cx="7136929" cy="1012303"/>
      </dsp:txXfrm>
    </dsp:sp>
    <dsp:sp modelId="{97EAF2BC-2B0A-434E-9B99-C9365440C2D8}">
      <dsp:nvSpPr>
        <dsp:cNvPr id="0" name=""/>
        <dsp:cNvSpPr/>
      </dsp:nvSpPr>
      <dsp:spPr>
        <a:xfrm>
          <a:off x="691912" y="2124"/>
          <a:ext cx="2661501" cy="1402286"/>
        </a:xfrm>
        <a:prstGeom prst="roundRect">
          <a:avLst/>
        </a:prstGeom>
        <a:solidFill>
          <a:srgbClr val="73B63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GB" sz="2900" b="0" kern="1200" dirty="0">
              <a:solidFill>
                <a:schemeClr val="tx1"/>
              </a:solidFill>
              <a:latin typeface="Calibri"/>
              <a:ea typeface="+mn-ea"/>
              <a:cs typeface="+mn-cs"/>
            </a:rPr>
            <a:t>Regional Steering Group</a:t>
          </a:r>
          <a:endParaRPr lang="en-US" sz="2900" b="0" kern="1200" dirty="0">
            <a:solidFill>
              <a:schemeClr val="tx1"/>
            </a:solidFill>
            <a:latin typeface="Calibri"/>
            <a:ea typeface="+mn-ea"/>
            <a:cs typeface="+mn-cs"/>
          </a:endParaRPr>
        </a:p>
      </dsp:txBody>
      <dsp:txXfrm>
        <a:off x="760366" y="70578"/>
        <a:ext cx="2524593" cy="1265378"/>
      </dsp:txXfrm>
    </dsp:sp>
    <dsp:sp modelId="{31D71914-1C0A-41C0-B95E-3E8D64A36D0C}">
      <dsp:nvSpPr>
        <dsp:cNvPr id="0" name=""/>
        <dsp:cNvSpPr/>
      </dsp:nvSpPr>
      <dsp:spPr>
        <a:xfrm rot="5400000">
          <a:off x="6388346" y="-1420177"/>
          <a:ext cx="1121829" cy="7191692"/>
        </a:xfrm>
        <a:prstGeom prst="round2SameRect">
          <a:avLst/>
        </a:prstGeom>
        <a:solidFill>
          <a:srgbClr val="E47823">
            <a:tint val="40000"/>
            <a:alpha val="90000"/>
            <a:hueOff val="0"/>
            <a:satOff val="0"/>
            <a:lumOff val="0"/>
            <a:alphaOff val="0"/>
          </a:srgbClr>
        </a:solidFill>
        <a:ln w="25400" cap="flat" cmpd="sng" algn="ctr">
          <a:solidFill>
            <a:srgbClr val="E47823">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GB" sz="2000" kern="1200">
              <a:solidFill>
                <a:sysClr val="windowText" lastClr="000000">
                  <a:hueOff val="0"/>
                  <a:satOff val="0"/>
                  <a:lumOff val="0"/>
                  <a:alphaOff val="0"/>
                </a:sysClr>
              </a:solidFill>
              <a:latin typeface="Calibri"/>
              <a:ea typeface="+mn-ea"/>
              <a:cs typeface="+mn-cs"/>
            </a:rPr>
            <a:t>Development partners</a:t>
          </a:r>
          <a:endParaRPr lang="en-US" sz="2000" kern="1200">
            <a:solidFill>
              <a:sysClr val="windowText" lastClr="000000">
                <a:hueOff val="0"/>
                <a:satOff val="0"/>
                <a:lumOff val="0"/>
                <a:alphaOff val="0"/>
              </a:sysClr>
            </a:solidFill>
            <a:latin typeface="Calibri"/>
            <a:ea typeface="+mn-ea"/>
            <a:cs typeface="+mn-cs"/>
          </a:endParaRPr>
        </a:p>
        <a:p>
          <a:pPr marL="228600" lvl="1" indent="-228600" algn="l" defTabSz="889000">
            <a:lnSpc>
              <a:spcPct val="90000"/>
            </a:lnSpc>
            <a:spcBef>
              <a:spcPct val="0"/>
            </a:spcBef>
            <a:spcAft>
              <a:spcPct val="15000"/>
            </a:spcAft>
            <a:buChar char="•"/>
          </a:pPr>
          <a:r>
            <a:rPr lang="en-GB" sz="2000" kern="1200">
              <a:solidFill>
                <a:sysClr val="windowText" lastClr="000000">
                  <a:hueOff val="0"/>
                  <a:satOff val="0"/>
                  <a:lumOff val="0"/>
                  <a:alphaOff val="0"/>
                </a:sysClr>
              </a:solidFill>
              <a:latin typeface="Calibri"/>
              <a:ea typeface="+mn-ea"/>
              <a:cs typeface="+mn-cs"/>
            </a:rPr>
            <a:t>Discuss and coordinate partners’ activities to avoid replication</a:t>
          </a:r>
          <a:endParaRPr lang="en-US" sz="2000" kern="1200">
            <a:solidFill>
              <a:sysClr val="windowText" lastClr="000000">
                <a:hueOff val="0"/>
                <a:satOff val="0"/>
                <a:lumOff val="0"/>
                <a:alphaOff val="0"/>
              </a:sysClr>
            </a:solidFill>
            <a:latin typeface="Calibri"/>
            <a:ea typeface="+mn-ea"/>
            <a:cs typeface="+mn-cs"/>
          </a:endParaRPr>
        </a:p>
        <a:p>
          <a:pPr marL="228600" lvl="1" indent="-228600" algn="l" defTabSz="889000">
            <a:lnSpc>
              <a:spcPct val="90000"/>
            </a:lnSpc>
            <a:spcBef>
              <a:spcPct val="0"/>
            </a:spcBef>
            <a:spcAft>
              <a:spcPct val="15000"/>
            </a:spcAft>
            <a:buChar char="•"/>
          </a:pPr>
          <a:r>
            <a:rPr lang="en-GB" sz="2000" kern="1200">
              <a:solidFill>
                <a:sysClr val="windowText" lastClr="000000">
                  <a:hueOff val="0"/>
                  <a:satOff val="0"/>
                  <a:lumOff val="0"/>
                  <a:alphaOff val="0"/>
                </a:sysClr>
              </a:solidFill>
              <a:latin typeface="Calibri"/>
              <a:ea typeface="+mn-ea"/>
              <a:cs typeface="+mn-cs"/>
            </a:rPr>
            <a:t>Standardize partners’ message about the CRVS decade</a:t>
          </a:r>
          <a:endParaRPr lang="en-US" sz="2000" kern="1200">
            <a:solidFill>
              <a:sysClr val="windowText" lastClr="000000">
                <a:hueOff val="0"/>
                <a:satOff val="0"/>
                <a:lumOff val="0"/>
                <a:alphaOff val="0"/>
              </a:sysClr>
            </a:solidFill>
            <a:latin typeface="Calibri"/>
            <a:ea typeface="+mn-ea"/>
            <a:cs typeface="+mn-cs"/>
          </a:endParaRPr>
        </a:p>
      </dsp:txBody>
      <dsp:txXfrm rot="-5400000">
        <a:off x="3353415" y="1669517"/>
        <a:ext cx="7136929" cy="1012303"/>
      </dsp:txXfrm>
    </dsp:sp>
    <dsp:sp modelId="{0D58C426-1DC0-4E47-B7D9-D8605E39E913}">
      <dsp:nvSpPr>
        <dsp:cNvPr id="0" name=""/>
        <dsp:cNvSpPr/>
      </dsp:nvSpPr>
      <dsp:spPr>
        <a:xfrm>
          <a:off x="691912" y="1474525"/>
          <a:ext cx="2661501" cy="1402286"/>
        </a:xfrm>
        <a:prstGeom prst="roundRect">
          <a:avLst/>
        </a:prstGeom>
        <a:solidFill>
          <a:srgbClr val="E47823">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GB" sz="2900" kern="1200">
              <a:solidFill>
                <a:sysClr val="window" lastClr="FFFFFF"/>
              </a:solidFill>
              <a:latin typeface="Calibri"/>
              <a:ea typeface="+mn-ea"/>
              <a:cs typeface="+mn-cs"/>
            </a:rPr>
            <a:t>CRVS Partnership</a:t>
          </a:r>
          <a:endParaRPr lang="en-US" sz="2900" kern="1200">
            <a:solidFill>
              <a:sysClr val="window" lastClr="FFFFFF"/>
            </a:solidFill>
            <a:latin typeface="Calibri"/>
            <a:ea typeface="+mn-ea"/>
            <a:cs typeface="+mn-cs"/>
          </a:endParaRPr>
        </a:p>
      </dsp:txBody>
      <dsp:txXfrm>
        <a:off x="760366" y="1542979"/>
        <a:ext cx="2524593" cy="1265378"/>
      </dsp:txXfrm>
    </dsp:sp>
    <dsp:sp modelId="{90CA37A1-77DD-4873-8EF2-13F3A40AD1D7}">
      <dsp:nvSpPr>
        <dsp:cNvPr id="0" name=""/>
        <dsp:cNvSpPr/>
      </dsp:nvSpPr>
      <dsp:spPr>
        <a:xfrm rot="5400000">
          <a:off x="6388346" y="52223"/>
          <a:ext cx="1121829" cy="7191692"/>
        </a:xfrm>
        <a:prstGeom prst="round2SameRect">
          <a:avLst/>
        </a:prstGeom>
        <a:solidFill>
          <a:srgbClr val="EFA531">
            <a:tint val="40000"/>
            <a:alpha val="90000"/>
            <a:hueOff val="0"/>
            <a:satOff val="0"/>
            <a:lumOff val="0"/>
            <a:alphaOff val="0"/>
          </a:srgbClr>
        </a:solidFill>
        <a:ln w="25400" cap="flat" cmpd="sng" algn="ctr">
          <a:solidFill>
            <a:srgbClr val="EFA531">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GB" sz="2000" kern="1200">
              <a:solidFill>
                <a:sysClr val="windowText" lastClr="000000">
                  <a:hueOff val="0"/>
                  <a:satOff val="0"/>
                  <a:lumOff val="0"/>
                  <a:alphaOff val="0"/>
                </a:sysClr>
              </a:solidFill>
              <a:latin typeface="Calibri"/>
              <a:ea typeface="+mn-ea"/>
              <a:cs typeface="+mn-cs"/>
            </a:rPr>
            <a:t>Country representatives (1 per country)</a:t>
          </a:r>
          <a:endParaRPr lang="en-US" sz="2000" kern="1200">
            <a:solidFill>
              <a:sysClr val="windowText" lastClr="000000">
                <a:hueOff val="0"/>
                <a:satOff val="0"/>
                <a:lumOff val="0"/>
                <a:alphaOff val="0"/>
              </a:sysClr>
            </a:solidFill>
            <a:latin typeface="Calibri"/>
            <a:ea typeface="+mn-ea"/>
            <a:cs typeface="+mn-cs"/>
          </a:endParaRPr>
        </a:p>
        <a:p>
          <a:pPr marL="228600" lvl="1" indent="-228600" algn="l" defTabSz="889000">
            <a:lnSpc>
              <a:spcPct val="90000"/>
            </a:lnSpc>
            <a:spcBef>
              <a:spcPct val="0"/>
            </a:spcBef>
            <a:spcAft>
              <a:spcPct val="15000"/>
            </a:spcAft>
            <a:buChar char="•"/>
          </a:pPr>
          <a:r>
            <a:rPr lang="en-GB" sz="2000" kern="1200">
              <a:solidFill>
                <a:sysClr val="windowText" lastClr="000000">
                  <a:hueOff val="0"/>
                  <a:satOff val="0"/>
                  <a:lumOff val="0"/>
                  <a:alphaOff val="0"/>
                </a:sysClr>
              </a:solidFill>
              <a:latin typeface="Calibri"/>
              <a:ea typeface="+mn-ea"/>
              <a:cs typeface="+mn-cs"/>
            </a:rPr>
            <a:t>Responsible for reporting to ESCAP</a:t>
          </a:r>
          <a:endParaRPr lang="en-US" sz="2000" kern="1200">
            <a:solidFill>
              <a:sysClr val="windowText" lastClr="000000">
                <a:hueOff val="0"/>
                <a:satOff val="0"/>
                <a:lumOff val="0"/>
                <a:alphaOff val="0"/>
              </a:sysClr>
            </a:solidFill>
            <a:latin typeface="Calibri"/>
            <a:ea typeface="+mn-ea"/>
            <a:cs typeface="+mn-cs"/>
          </a:endParaRPr>
        </a:p>
        <a:p>
          <a:pPr marL="228600" lvl="1" indent="-228600" algn="l" defTabSz="889000">
            <a:lnSpc>
              <a:spcPct val="90000"/>
            </a:lnSpc>
            <a:spcBef>
              <a:spcPct val="0"/>
            </a:spcBef>
            <a:spcAft>
              <a:spcPct val="15000"/>
            </a:spcAft>
            <a:buChar char="•"/>
          </a:pPr>
          <a:r>
            <a:rPr lang="en-GB" sz="2000" kern="1200" dirty="0">
              <a:solidFill>
                <a:sysClr val="windowText" lastClr="000000">
                  <a:hueOff val="0"/>
                  <a:satOff val="0"/>
                  <a:lumOff val="0"/>
                  <a:alphaOff val="0"/>
                </a:sysClr>
              </a:solidFill>
              <a:latin typeface="Calibri"/>
              <a:ea typeface="+mn-ea"/>
              <a:cs typeface="+mn-cs"/>
            </a:rPr>
            <a:t>Ideally coordinate technical assistance to their country</a:t>
          </a:r>
          <a:endParaRPr lang="en-US" sz="2000" kern="1200" dirty="0">
            <a:solidFill>
              <a:sysClr val="windowText" lastClr="000000">
                <a:hueOff val="0"/>
                <a:satOff val="0"/>
                <a:lumOff val="0"/>
                <a:alphaOff val="0"/>
              </a:sysClr>
            </a:solidFill>
            <a:latin typeface="Calibri"/>
            <a:ea typeface="+mn-ea"/>
            <a:cs typeface="+mn-cs"/>
          </a:endParaRPr>
        </a:p>
      </dsp:txBody>
      <dsp:txXfrm rot="-5400000">
        <a:off x="3353415" y="3141918"/>
        <a:ext cx="7136929" cy="1012303"/>
      </dsp:txXfrm>
    </dsp:sp>
    <dsp:sp modelId="{801177DF-48A8-499E-873C-56D9EC5C7697}">
      <dsp:nvSpPr>
        <dsp:cNvPr id="0" name=""/>
        <dsp:cNvSpPr/>
      </dsp:nvSpPr>
      <dsp:spPr>
        <a:xfrm>
          <a:off x="691912" y="2946926"/>
          <a:ext cx="2661501" cy="1402286"/>
        </a:xfrm>
        <a:prstGeom prst="roundRect">
          <a:avLst/>
        </a:prstGeom>
        <a:solidFill>
          <a:srgbClr val="EFA531">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GB" sz="2900" kern="1200">
              <a:solidFill>
                <a:sysClr val="window" lastClr="FFFFFF"/>
              </a:solidFill>
              <a:latin typeface="Calibri"/>
              <a:ea typeface="+mn-ea"/>
              <a:cs typeface="+mn-cs"/>
            </a:rPr>
            <a:t>National Focal Points</a:t>
          </a:r>
          <a:endParaRPr lang="en-US" sz="2900" kern="1200">
            <a:solidFill>
              <a:sysClr val="window" lastClr="FFFFFF"/>
            </a:solidFill>
            <a:latin typeface="Calibri"/>
            <a:ea typeface="+mn-ea"/>
            <a:cs typeface="+mn-cs"/>
          </a:endParaRPr>
        </a:p>
      </dsp:txBody>
      <dsp:txXfrm>
        <a:off x="760366" y="3015380"/>
        <a:ext cx="2524593" cy="126537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0D6DC-341C-480C-80E1-71333211FADB}" type="datetimeFigureOut">
              <a:rPr lang="en-US" smtClean="0"/>
              <a:t>5/27/2024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596588-C01D-426E-A886-437652EB1891}" type="slidenum">
              <a:rPr lang="en-US" smtClean="0"/>
              <a:t>‹#›</a:t>
            </a:fld>
            <a:endParaRPr lang="en-US"/>
          </a:p>
        </p:txBody>
      </p:sp>
    </p:spTree>
    <p:extLst>
      <p:ext uri="{BB962C8B-B14F-4D97-AF65-F5344CB8AC3E}">
        <p14:creationId xmlns:p14="http://schemas.microsoft.com/office/powerpoint/2010/main" val="1323948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CBAA93B-7BA4-4AFF-BCD5-C3926D6BF34E}" type="slidenum">
              <a:rPr lang="en-US" smtClean="0"/>
              <a:t>5</a:t>
            </a:fld>
            <a:endParaRPr lang="en-US"/>
          </a:p>
        </p:txBody>
      </p:sp>
    </p:spTree>
    <p:extLst>
      <p:ext uri="{BB962C8B-B14F-4D97-AF65-F5344CB8AC3E}">
        <p14:creationId xmlns:p14="http://schemas.microsoft.com/office/powerpoint/2010/main" val="98620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Countries have fully taken advantage of Decade and the momentum created around CRVS to strengthen their CRVS systems</a:t>
            </a:r>
            <a:r>
              <a:rPr lang="en-GB" dirty="0"/>
              <a:t>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The support of development partners was key in implementing these steps</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But few countries have conducted an inequality assessment</a:t>
            </a:r>
            <a:endParaRPr lang="en-US" dirty="0"/>
          </a:p>
          <a:p>
            <a:endParaRPr lang="en-GB" dirty="0"/>
          </a:p>
          <a:p>
            <a:r>
              <a:rPr lang="en-GB" dirty="0"/>
              <a:t>Check:  Pakistan did it</a:t>
            </a:r>
          </a:p>
          <a:p>
            <a:r>
              <a:rPr lang="en-GB" dirty="0"/>
              <a:t>Orange light: Ongoing</a:t>
            </a:r>
          </a:p>
        </p:txBody>
      </p:sp>
      <p:sp>
        <p:nvSpPr>
          <p:cNvPr id="4" name="Slide Number Placeholder 3"/>
          <p:cNvSpPr>
            <a:spLocks noGrp="1"/>
          </p:cNvSpPr>
          <p:nvPr>
            <p:ph type="sldNum" sz="quarter" idx="5"/>
          </p:nvPr>
        </p:nvSpPr>
        <p:spPr/>
        <p:txBody>
          <a:bodyPr/>
          <a:lstStyle/>
          <a:p>
            <a:fld id="{506F7BF4-7E20-5B4D-83B0-157555368A95}" type="slidenum">
              <a:rPr lang="en-US" smtClean="0"/>
              <a:pPr/>
              <a:t>7</a:t>
            </a:fld>
            <a:endParaRPr lang="en-US"/>
          </a:p>
        </p:txBody>
      </p:sp>
    </p:spTree>
    <p:extLst>
      <p:ext uri="{BB962C8B-B14F-4D97-AF65-F5344CB8AC3E}">
        <p14:creationId xmlns:p14="http://schemas.microsoft.com/office/powerpoint/2010/main" val="156412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Rapid improvements in birth and death registration, but efforts need to be maintained or even accelerated if countries want to reach their targets by 2024, especially for death registration</a:t>
            </a:r>
            <a:endParaRPr lang="en-US" dirty="0"/>
          </a:p>
          <a:p>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Universal means 100%, not 99%. Assessments of inequalities experienced by subgroups of the population are needed to make sure every one gets in the picture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Pakistan (2018): National Database &amp; Registration Authority (NADRA). Incomplete flow of information from union councils under local government departments to NADRA.</a:t>
            </a:r>
          </a:p>
          <a:p>
            <a:endParaRPr lang="en-GB" dirty="0"/>
          </a:p>
        </p:txBody>
      </p:sp>
      <p:sp>
        <p:nvSpPr>
          <p:cNvPr id="4" name="Slide Number Placeholder 3"/>
          <p:cNvSpPr>
            <a:spLocks noGrp="1"/>
          </p:cNvSpPr>
          <p:nvPr>
            <p:ph type="sldNum" sz="quarter" idx="5"/>
          </p:nvPr>
        </p:nvSpPr>
        <p:spPr/>
        <p:txBody>
          <a:bodyPr/>
          <a:lstStyle/>
          <a:p>
            <a:fld id="{506F7BF4-7E20-5B4D-83B0-157555368A95}" type="slidenum">
              <a:rPr lang="en-US" smtClean="0"/>
              <a:pPr/>
              <a:t>8</a:t>
            </a:fld>
            <a:endParaRPr lang="en-US"/>
          </a:p>
        </p:txBody>
      </p:sp>
    </p:spTree>
    <p:extLst>
      <p:ext uri="{BB962C8B-B14F-4D97-AF65-F5344CB8AC3E}">
        <p14:creationId xmlns:p14="http://schemas.microsoft.com/office/powerpoint/2010/main" val="1651739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Pakistan (2018): NADRA. Incomplete capture of data from union councils, field staff and field health facilities</a:t>
            </a:r>
          </a:p>
          <a:p>
            <a:r>
              <a:rPr lang="en-US" dirty="0"/>
              <a:t>Interesting fact: Pakistan is one of the few countries in the region where death registration completeness is higher than birth registration completeness.</a:t>
            </a:r>
            <a:endParaRPr lang="en-GB" dirty="0"/>
          </a:p>
        </p:txBody>
      </p:sp>
      <p:sp>
        <p:nvSpPr>
          <p:cNvPr id="4" name="Slide Number Placeholder 3"/>
          <p:cNvSpPr>
            <a:spLocks noGrp="1"/>
          </p:cNvSpPr>
          <p:nvPr>
            <p:ph type="sldNum" sz="quarter" idx="5"/>
          </p:nvPr>
        </p:nvSpPr>
        <p:spPr/>
        <p:txBody>
          <a:bodyPr/>
          <a:lstStyle/>
          <a:p>
            <a:fld id="{506F7BF4-7E20-5B4D-83B0-157555368A95}" type="slidenum">
              <a:rPr lang="en-US" smtClean="0"/>
              <a:pPr/>
              <a:t>9</a:t>
            </a:fld>
            <a:endParaRPr lang="en-US"/>
          </a:p>
        </p:txBody>
      </p:sp>
    </p:spTree>
    <p:extLst>
      <p:ext uri="{BB962C8B-B14F-4D97-AF65-F5344CB8AC3E}">
        <p14:creationId xmlns:p14="http://schemas.microsoft.com/office/powerpoint/2010/main" val="986161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sz="1200" dirty="0"/>
              <a:t>Provide technical support and capacity strengthening to facilitate the implementation of CRVS inequality assessments using secondary data sources</a:t>
            </a:r>
          </a:p>
          <a:p>
            <a:pPr algn="l">
              <a:buFont typeface="Arial" panose="020B0604020202020204" pitchFamily="34" charset="0"/>
              <a:buChar char="•"/>
            </a:pPr>
            <a:r>
              <a:rPr lang="en-US" sz="1200" dirty="0"/>
              <a:t>Refine further guidance which can be used in other countries in the region and globally</a:t>
            </a:r>
          </a:p>
          <a:p>
            <a:pPr algn="l">
              <a:buFont typeface="Arial" panose="020B0604020202020204" pitchFamily="34" charset="0"/>
              <a:buChar char="•"/>
            </a:pPr>
            <a:r>
              <a:rPr lang="en-US" sz="1200" dirty="0"/>
              <a:t>Build capacity for demographic analysis to allow countries to undertake inequality assessments in the future</a:t>
            </a:r>
          </a:p>
          <a:p>
            <a:endParaRPr lang="en-US" dirty="0"/>
          </a:p>
        </p:txBody>
      </p:sp>
      <p:sp>
        <p:nvSpPr>
          <p:cNvPr id="4" name="Slide Number Placeholder 3"/>
          <p:cNvSpPr>
            <a:spLocks noGrp="1"/>
          </p:cNvSpPr>
          <p:nvPr>
            <p:ph type="sldNum" sz="quarter" idx="5"/>
          </p:nvPr>
        </p:nvSpPr>
        <p:spPr/>
        <p:txBody>
          <a:bodyPr/>
          <a:lstStyle/>
          <a:p>
            <a:fld id="{3B596588-C01D-426E-A886-437652EB1891}" type="slidenum">
              <a:rPr lang="en-US" smtClean="0"/>
              <a:t>11</a:t>
            </a:fld>
            <a:endParaRPr lang="en-US"/>
          </a:p>
        </p:txBody>
      </p:sp>
    </p:spTree>
    <p:extLst>
      <p:ext uri="{BB962C8B-B14F-4D97-AF65-F5344CB8AC3E}">
        <p14:creationId xmlns:p14="http://schemas.microsoft.com/office/powerpoint/2010/main" val="1909008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a:t>A crucial part of business process improvement is the development of business process maps which visualize the entire process of for example birth registration or death registration.  It depicts who is involved in which step of the process, which documents are needed and how data/information travels between each entity or stakeholder.  It is similar to a flow chart of the tasks that an staff members of an organization complete every day.  </a:t>
            </a:r>
          </a:p>
        </p:txBody>
      </p:sp>
      <p:sp>
        <p:nvSpPr>
          <p:cNvPr id="4" name="Slide Number Placeholder 3"/>
          <p:cNvSpPr>
            <a:spLocks noGrp="1"/>
          </p:cNvSpPr>
          <p:nvPr>
            <p:ph type="sldNum" sz="quarter" idx="5"/>
          </p:nvPr>
        </p:nvSpPr>
        <p:spPr/>
        <p:txBody>
          <a:bodyPr/>
          <a:lstStyle/>
          <a:p>
            <a:fld id="{7AAC4C58-F09E-4EA0-9C61-86E546BB10DE}" type="slidenum">
              <a:rPr lang="en-US" smtClean="0"/>
              <a:t>12</a:t>
            </a:fld>
            <a:endParaRPr lang="en-US"/>
          </a:p>
        </p:txBody>
      </p:sp>
    </p:spTree>
    <p:extLst>
      <p:ext uri="{BB962C8B-B14F-4D97-AF65-F5344CB8AC3E}">
        <p14:creationId xmlns:p14="http://schemas.microsoft.com/office/powerpoint/2010/main" val="728536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C4C58-F09E-4EA0-9C61-86E546BB10DE}" type="slidenum">
              <a:rPr lang="en-US" smtClean="0"/>
              <a:t>13</a:t>
            </a:fld>
            <a:endParaRPr lang="en-US"/>
          </a:p>
        </p:txBody>
      </p:sp>
    </p:spTree>
    <p:extLst>
      <p:ext uri="{BB962C8B-B14F-4D97-AF65-F5344CB8AC3E}">
        <p14:creationId xmlns:p14="http://schemas.microsoft.com/office/powerpoint/2010/main" val="1447114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0" name="Hexagon 33">
            <a:extLst>
              <a:ext uri="{FF2B5EF4-FFF2-40B4-BE49-F238E27FC236}">
                <a16:creationId xmlns:a16="http://schemas.microsoft.com/office/drawing/2014/main" id="{40BF0A71-BAAD-6643-5512-E99F8602325F}"/>
              </a:ext>
            </a:extLst>
          </p:cNvPr>
          <p:cNvSpPr/>
          <p:nvPr userDrawn="1"/>
        </p:nvSpPr>
        <p:spPr>
          <a:xfrm>
            <a:off x="10259045" y="704845"/>
            <a:ext cx="979202" cy="84413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ln w="31750">
            <a:solidFill>
              <a:srgbClr val="FFFFFF">
                <a:alpha val="96000"/>
              </a:srgbClr>
            </a:solidFill>
            <a:miter/>
          </a:ln>
        </p:spPr>
        <p:txBody>
          <a:bodyPr lIns="45719" rIns="45719" anchor="ctr"/>
          <a:lstStyle/>
          <a:p>
            <a:pPr algn="ctr">
              <a:defRPr>
                <a:solidFill>
                  <a:srgbClr val="FFFFFF"/>
                </a:solidFill>
              </a:defRPr>
            </a:pPr>
            <a:endParaRPr/>
          </a:p>
        </p:txBody>
      </p:sp>
      <p:sp>
        <p:nvSpPr>
          <p:cNvPr id="11" name="Straight Connector 32">
            <a:extLst>
              <a:ext uri="{FF2B5EF4-FFF2-40B4-BE49-F238E27FC236}">
                <a16:creationId xmlns:a16="http://schemas.microsoft.com/office/drawing/2014/main" id="{A613DB1B-6636-79BA-7F27-68689F4E7E52}"/>
              </a:ext>
            </a:extLst>
          </p:cNvPr>
          <p:cNvSpPr/>
          <p:nvPr userDrawn="1"/>
        </p:nvSpPr>
        <p:spPr>
          <a:xfrm flipV="1">
            <a:off x="178619" y="509743"/>
            <a:ext cx="10959258" cy="11181"/>
          </a:xfrm>
          <a:prstGeom prst="line">
            <a:avLst/>
          </a:prstGeom>
          <a:ln w="25400">
            <a:solidFill>
              <a:srgbClr val="FFC000"/>
            </a:solidFill>
            <a:miter/>
          </a:ln>
        </p:spPr>
        <p:txBody>
          <a:bodyPr lIns="45719" rIns="45719"/>
          <a:lstStyle/>
          <a:p>
            <a:endParaRPr/>
          </a:p>
        </p:txBody>
      </p:sp>
      <p:sp>
        <p:nvSpPr>
          <p:cNvPr id="3" name="Title 1">
            <a:extLst>
              <a:ext uri="{FF2B5EF4-FFF2-40B4-BE49-F238E27FC236}">
                <a16:creationId xmlns:a16="http://schemas.microsoft.com/office/drawing/2014/main" id="{4B257B65-EDCF-1BFA-11EA-03990F509EB6}"/>
              </a:ext>
            </a:extLst>
          </p:cNvPr>
          <p:cNvSpPr>
            <a:spLocks noGrp="1"/>
          </p:cNvSpPr>
          <p:nvPr>
            <p:ph type="title" hasCustomPrompt="1"/>
          </p:nvPr>
        </p:nvSpPr>
        <p:spPr>
          <a:xfrm>
            <a:off x="391176" y="647820"/>
            <a:ext cx="10344074" cy="679904"/>
          </a:xfrm>
          <a:prstGeom prst="rect">
            <a:avLst/>
          </a:prstGeom>
          <a:ln>
            <a:noFill/>
          </a:ln>
        </p:spPr>
        <p:txBody>
          <a:bodyPr>
            <a:normAutofit/>
          </a:bodyPr>
          <a:lstStyle>
            <a:lvl1pPr marL="0" algn="l" defTabSz="914400" rtl="0" eaLnBrk="1" latinLnBrk="0" hangingPunct="1">
              <a:lnSpc>
                <a:spcPct val="90000"/>
              </a:lnSpc>
              <a:spcBef>
                <a:spcPts val="1000"/>
              </a:spcBef>
              <a:defRPr lang="en-GB" sz="4000" b="1" kern="1200" dirty="0" smtClean="0">
                <a:solidFill>
                  <a:schemeClr val="tx1"/>
                </a:solidFill>
                <a:latin typeface="+mn-lt"/>
                <a:ea typeface="Roboto Bold"/>
                <a:cs typeface="Roboto Bold"/>
                <a:sym typeface="Roboto Bold"/>
              </a:defRPr>
            </a:lvl1pPr>
          </a:lstStyle>
          <a:p>
            <a:r>
              <a:rPr lang="en-GB"/>
              <a:t>Title </a:t>
            </a:r>
            <a:endParaRPr lang="en-CH"/>
          </a:p>
        </p:txBody>
      </p:sp>
      <p:pic>
        <p:nvPicPr>
          <p:cNvPr id="2" name="Picture 40" descr="Picture 40">
            <a:extLst>
              <a:ext uri="{FF2B5EF4-FFF2-40B4-BE49-F238E27FC236}">
                <a16:creationId xmlns:a16="http://schemas.microsoft.com/office/drawing/2014/main" id="{FC76A1F2-244A-3BA9-5CE5-DFD4D5E42BD8}"/>
              </a:ext>
            </a:extLst>
          </p:cNvPr>
          <p:cNvPicPr>
            <a:picLocks noChangeAspect="1"/>
          </p:cNvPicPr>
          <p:nvPr userDrawn="1"/>
        </p:nvPicPr>
        <p:blipFill rotWithShape="1">
          <a:blip r:embed="rId2"/>
          <a:srcRect r="60117"/>
          <a:stretch/>
        </p:blipFill>
        <p:spPr>
          <a:xfrm>
            <a:off x="11140011" y="5861505"/>
            <a:ext cx="864147" cy="671135"/>
          </a:xfrm>
          <a:prstGeom prst="rect">
            <a:avLst/>
          </a:prstGeom>
          <a:ln w="12700">
            <a:miter lim="400000"/>
          </a:ln>
        </p:spPr>
      </p:pic>
      <p:grpSp>
        <p:nvGrpSpPr>
          <p:cNvPr id="7" name="Group 6">
            <a:extLst>
              <a:ext uri="{FF2B5EF4-FFF2-40B4-BE49-F238E27FC236}">
                <a16:creationId xmlns:a16="http://schemas.microsoft.com/office/drawing/2014/main" id="{70AB4B41-93AA-0E5C-B6A9-24F42D8FA9D7}"/>
              </a:ext>
            </a:extLst>
          </p:cNvPr>
          <p:cNvGrpSpPr/>
          <p:nvPr userDrawn="1"/>
        </p:nvGrpSpPr>
        <p:grpSpPr>
          <a:xfrm>
            <a:off x="10865636" y="379833"/>
            <a:ext cx="1326364" cy="2076914"/>
            <a:chOff x="9455856" y="552241"/>
            <a:chExt cx="2741086" cy="4292186"/>
          </a:xfrm>
        </p:grpSpPr>
        <p:sp>
          <p:nvSpPr>
            <p:cNvPr id="22" name="Hexagon 21">
              <a:extLst>
                <a:ext uri="{FF2B5EF4-FFF2-40B4-BE49-F238E27FC236}">
                  <a16:creationId xmlns:a16="http://schemas.microsoft.com/office/drawing/2014/main" id="{357F2F01-A70E-3542-4DCA-1A196B8A3BCB}"/>
                </a:ext>
              </a:extLst>
            </p:cNvPr>
            <p:cNvSpPr/>
            <p:nvPr userDrawn="1"/>
          </p:nvSpPr>
          <p:spPr>
            <a:xfrm rot="16200000">
              <a:off x="9372698" y="645663"/>
              <a:ext cx="1205783" cy="1039468"/>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3" name="Hexagon 22">
              <a:extLst>
                <a:ext uri="{FF2B5EF4-FFF2-40B4-BE49-F238E27FC236}">
                  <a16:creationId xmlns:a16="http://schemas.microsoft.com/office/drawing/2014/main" id="{E805A415-1615-DE31-F85E-ED6DC777B12B}"/>
                </a:ext>
              </a:extLst>
            </p:cNvPr>
            <p:cNvSpPr/>
            <p:nvPr userDrawn="1"/>
          </p:nvSpPr>
          <p:spPr>
            <a:xfrm rot="16200000">
              <a:off x="10504817" y="635399"/>
              <a:ext cx="1205783" cy="1039468"/>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4" name="Hexagon 23">
              <a:extLst>
                <a:ext uri="{FF2B5EF4-FFF2-40B4-BE49-F238E27FC236}">
                  <a16:creationId xmlns:a16="http://schemas.microsoft.com/office/drawing/2014/main" id="{BD2ACCF3-E58A-1368-7689-DDB9E5B0A88E}"/>
                </a:ext>
              </a:extLst>
            </p:cNvPr>
            <p:cNvSpPr/>
            <p:nvPr userDrawn="1"/>
          </p:nvSpPr>
          <p:spPr>
            <a:xfrm rot="16200000">
              <a:off x="9939762" y="1663540"/>
              <a:ext cx="1205783" cy="1039468"/>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5" name="Hexagon 24">
              <a:extLst>
                <a:ext uri="{FF2B5EF4-FFF2-40B4-BE49-F238E27FC236}">
                  <a16:creationId xmlns:a16="http://schemas.microsoft.com/office/drawing/2014/main" id="{C743DB72-8D05-B8AD-6F9F-BE24ABE81B22}"/>
                </a:ext>
              </a:extLst>
            </p:cNvPr>
            <p:cNvSpPr/>
            <p:nvPr userDrawn="1"/>
          </p:nvSpPr>
          <p:spPr>
            <a:xfrm rot="16200000">
              <a:off x="11074316" y="1672768"/>
              <a:ext cx="1205783" cy="1039468"/>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6" name="Hexagon 25">
              <a:extLst>
                <a:ext uri="{FF2B5EF4-FFF2-40B4-BE49-F238E27FC236}">
                  <a16:creationId xmlns:a16="http://schemas.microsoft.com/office/drawing/2014/main" id="{0DB79D07-3046-8946-D1B0-774EE84998D2}"/>
                </a:ext>
              </a:extLst>
            </p:cNvPr>
            <p:cNvSpPr/>
            <p:nvPr userDrawn="1"/>
          </p:nvSpPr>
          <p:spPr>
            <a:xfrm rot="16200000">
              <a:off x="10504817" y="2693660"/>
              <a:ext cx="1205783" cy="1039468"/>
            </a:xfrm>
            <a:prstGeom prst="hexagon">
              <a:avLst/>
            </a:prstGeom>
            <a:solidFill>
              <a:srgbClr val="F1584E"/>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7" name="Hexagon 26">
              <a:extLst>
                <a:ext uri="{FF2B5EF4-FFF2-40B4-BE49-F238E27FC236}">
                  <a16:creationId xmlns:a16="http://schemas.microsoft.com/office/drawing/2014/main" id="{BEB9B2D8-6F9A-79A5-E97A-9E9366260978}"/>
                </a:ext>
              </a:extLst>
            </p:cNvPr>
            <p:cNvSpPr/>
            <p:nvPr userDrawn="1"/>
          </p:nvSpPr>
          <p:spPr>
            <a:xfrm rot="16200000">
              <a:off x="9939727" y="3721802"/>
              <a:ext cx="1205783" cy="1039468"/>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sp>
        <p:nvSpPr>
          <p:cNvPr id="28" name="Text Placeholder 9">
            <a:extLst>
              <a:ext uri="{FF2B5EF4-FFF2-40B4-BE49-F238E27FC236}">
                <a16:creationId xmlns:a16="http://schemas.microsoft.com/office/drawing/2014/main" id="{73FADC49-AFC4-24B8-06CF-0C958967E021}"/>
              </a:ext>
            </a:extLst>
          </p:cNvPr>
          <p:cNvSpPr>
            <a:spLocks noGrp="1"/>
          </p:cNvSpPr>
          <p:nvPr>
            <p:ph type="body" sz="quarter" idx="14"/>
          </p:nvPr>
        </p:nvSpPr>
        <p:spPr>
          <a:xfrm>
            <a:off x="391176" y="1576740"/>
            <a:ext cx="5056993" cy="4955899"/>
          </a:xfrm>
          <a:prstGeom prst="rect">
            <a:avLst/>
          </a:prstGeom>
          <a:ln>
            <a:noFill/>
          </a:ln>
        </p:spPr>
        <p:txBody>
          <a:bodyPr>
            <a:normAutofit/>
          </a:bodyPr>
          <a:lstStyle>
            <a:lvl1pPr marL="0" indent="0" algn="l" defTabSz="914400" rtl="0" eaLnBrk="1" latinLnBrk="0" hangingPunct="1">
              <a:lnSpc>
                <a:spcPts val="2600"/>
              </a:lnSpc>
              <a:spcBef>
                <a:spcPts val="1000"/>
              </a:spcBef>
              <a:buFont typeface="Arial" panose="020B0604020202020204" pitchFamily="34" charset="0"/>
              <a:buNone/>
              <a:defRPr lang="en-CH" sz="2800" kern="1200" dirty="0">
                <a:solidFill>
                  <a:schemeClr val="tx1"/>
                </a:solidFill>
                <a:latin typeface="+mn-lt"/>
                <a:ea typeface="Roboto Light"/>
                <a:cs typeface="Roboto Light"/>
                <a:sym typeface="Roboto Ligh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Fifth level</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a:p>
            <a:pPr lvl="0"/>
            <a:endParaRPr lang="fr-CA"/>
          </a:p>
        </p:txBody>
      </p:sp>
      <p:sp>
        <p:nvSpPr>
          <p:cNvPr id="29" name="Text Placeholder 9">
            <a:extLst>
              <a:ext uri="{FF2B5EF4-FFF2-40B4-BE49-F238E27FC236}">
                <a16:creationId xmlns:a16="http://schemas.microsoft.com/office/drawing/2014/main" id="{78EC72C7-823C-8705-B6EF-50D338EF72AA}"/>
              </a:ext>
            </a:extLst>
          </p:cNvPr>
          <p:cNvSpPr>
            <a:spLocks noGrp="1"/>
          </p:cNvSpPr>
          <p:nvPr>
            <p:ph type="body" sz="quarter" idx="15"/>
          </p:nvPr>
        </p:nvSpPr>
        <p:spPr>
          <a:xfrm>
            <a:off x="5658248" y="1576739"/>
            <a:ext cx="5056993" cy="4955899"/>
          </a:xfrm>
          <a:prstGeom prst="rect">
            <a:avLst/>
          </a:prstGeom>
          <a:ln>
            <a:noFill/>
          </a:ln>
        </p:spPr>
        <p:txBody>
          <a:bodyPr>
            <a:normAutofit/>
          </a:bodyPr>
          <a:lstStyle>
            <a:lvl1pPr marL="0" indent="0" algn="l" defTabSz="914400" rtl="0" eaLnBrk="1" latinLnBrk="0" hangingPunct="1">
              <a:lnSpc>
                <a:spcPts val="2600"/>
              </a:lnSpc>
              <a:spcBef>
                <a:spcPts val="1000"/>
              </a:spcBef>
              <a:buFont typeface="Arial" panose="020B0604020202020204" pitchFamily="34" charset="0"/>
              <a:buNone/>
              <a:defRPr lang="en-CH" sz="2800" kern="1200" dirty="0">
                <a:solidFill>
                  <a:schemeClr val="tx1"/>
                </a:solidFill>
                <a:latin typeface="+mn-lt"/>
                <a:ea typeface="Roboto Light"/>
                <a:cs typeface="Roboto Light"/>
                <a:sym typeface="Roboto Ligh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Fifth level</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a:p>
            <a:pPr lvl="0"/>
            <a:endParaRPr lang="fr-CA"/>
          </a:p>
        </p:txBody>
      </p:sp>
    </p:spTree>
    <p:extLst>
      <p:ext uri="{BB962C8B-B14F-4D97-AF65-F5344CB8AC3E}">
        <p14:creationId xmlns:p14="http://schemas.microsoft.com/office/powerpoint/2010/main" val="3496314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3399D3C-1139-6FAD-97D7-9AD8E63FF034}"/>
              </a:ext>
            </a:extLst>
          </p:cNvPr>
          <p:cNvSpPr>
            <a:spLocks noGrp="1"/>
          </p:cNvSpPr>
          <p:nvPr>
            <p:ph type="body" sz="quarter" idx="14" hasCustomPrompt="1"/>
          </p:nvPr>
        </p:nvSpPr>
        <p:spPr>
          <a:xfrm>
            <a:off x="403045" y="1554266"/>
            <a:ext cx="10210534" cy="4798501"/>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800" kern="1200" dirty="0">
                <a:solidFill>
                  <a:schemeClr val="tx1"/>
                </a:solidFill>
                <a:latin typeface="Roboto Light"/>
                <a:ea typeface="Roboto Light"/>
                <a:cs typeface="Roboto Light"/>
                <a:sym typeface="Roboto Light"/>
              </a:defRPr>
            </a:lvl1pPr>
          </a:lstStyle>
          <a:p>
            <a:pPr lvl="0"/>
            <a:r>
              <a:rPr lang="en-CH"/>
              <a:t>Text </a:t>
            </a:r>
          </a:p>
        </p:txBody>
      </p:sp>
      <p:sp>
        <p:nvSpPr>
          <p:cNvPr id="2" name="Hexagon 33">
            <a:extLst>
              <a:ext uri="{FF2B5EF4-FFF2-40B4-BE49-F238E27FC236}">
                <a16:creationId xmlns:a16="http://schemas.microsoft.com/office/drawing/2014/main" id="{2585AA87-284B-8AA0-1C8D-220E8F23D39B}"/>
              </a:ext>
            </a:extLst>
          </p:cNvPr>
          <p:cNvSpPr/>
          <p:nvPr userDrawn="1"/>
        </p:nvSpPr>
        <p:spPr>
          <a:xfrm>
            <a:off x="10259045" y="704845"/>
            <a:ext cx="979202" cy="84413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ln w="31750">
            <a:solidFill>
              <a:srgbClr val="FFFFFF">
                <a:alpha val="96000"/>
              </a:srgbClr>
            </a:solidFill>
            <a:miter/>
          </a:ln>
        </p:spPr>
        <p:txBody>
          <a:bodyPr lIns="45719" rIns="45719" anchor="ctr"/>
          <a:lstStyle/>
          <a:p>
            <a:pPr algn="ctr">
              <a:defRPr>
                <a:solidFill>
                  <a:srgbClr val="FFFFFF"/>
                </a:solidFill>
              </a:defRPr>
            </a:pPr>
            <a:endParaRPr/>
          </a:p>
        </p:txBody>
      </p:sp>
      <p:sp>
        <p:nvSpPr>
          <p:cNvPr id="4" name="Straight Connector 32">
            <a:extLst>
              <a:ext uri="{FF2B5EF4-FFF2-40B4-BE49-F238E27FC236}">
                <a16:creationId xmlns:a16="http://schemas.microsoft.com/office/drawing/2014/main" id="{050CEB64-5998-BA7D-1093-EC68DB7AF5E7}"/>
              </a:ext>
            </a:extLst>
          </p:cNvPr>
          <p:cNvSpPr/>
          <p:nvPr userDrawn="1"/>
        </p:nvSpPr>
        <p:spPr>
          <a:xfrm>
            <a:off x="403045" y="1229639"/>
            <a:ext cx="11010403" cy="0"/>
          </a:xfrm>
          <a:prstGeom prst="line">
            <a:avLst/>
          </a:prstGeom>
          <a:ln w="25400">
            <a:solidFill>
              <a:srgbClr val="F7921D">
                <a:alpha val="20000"/>
              </a:srgbClr>
            </a:solidFill>
            <a:miter/>
          </a:ln>
        </p:spPr>
        <p:txBody>
          <a:bodyPr lIns="45719" rIns="45719"/>
          <a:lstStyle/>
          <a:p>
            <a:endParaRPr/>
          </a:p>
        </p:txBody>
      </p:sp>
      <p:sp>
        <p:nvSpPr>
          <p:cNvPr id="5" name="Hexagon 4">
            <a:extLst>
              <a:ext uri="{FF2B5EF4-FFF2-40B4-BE49-F238E27FC236}">
                <a16:creationId xmlns:a16="http://schemas.microsoft.com/office/drawing/2014/main" id="{FF8430AF-5326-8C0F-1165-42FFF799025E}"/>
              </a:ext>
            </a:extLst>
          </p:cNvPr>
          <p:cNvSpPr/>
          <p:nvPr userDrawn="1"/>
        </p:nvSpPr>
        <p:spPr>
          <a:xfrm rot="16200000">
            <a:off x="10825397" y="425038"/>
            <a:ext cx="583457" cy="502981"/>
          </a:xfrm>
          <a:prstGeom prst="hexagon">
            <a:avLst/>
          </a:prstGeom>
          <a:solidFill>
            <a:srgbClr val="FFC000">
              <a:alpha val="2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Hexagon 5">
            <a:extLst>
              <a:ext uri="{FF2B5EF4-FFF2-40B4-BE49-F238E27FC236}">
                <a16:creationId xmlns:a16="http://schemas.microsoft.com/office/drawing/2014/main" id="{7C63227E-EA8A-5865-C47F-5F09A57C8D11}"/>
              </a:ext>
            </a:extLst>
          </p:cNvPr>
          <p:cNvSpPr/>
          <p:nvPr userDrawn="1"/>
        </p:nvSpPr>
        <p:spPr>
          <a:xfrm rot="16200000">
            <a:off x="11373210" y="420072"/>
            <a:ext cx="583457" cy="502981"/>
          </a:xfrm>
          <a:prstGeom prst="hexagon">
            <a:avLst/>
          </a:prstGeom>
          <a:solidFill>
            <a:srgbClr val="8AC539">
              <a:alpha val="2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Hexagon 7">
            <a:extLst>
              <a:ext uri="{FF2B5EF4-FFF2-40B4-BE49-F238E27FC236}">
                <a16:creationId xmlns:a16="http://schemas.microsoft.com/office/drawing/2014/main" id="{1A974997-B6DC-CF58-EFEA-ADC19144C6F4}"/>
              </a:ext>
            </a:extLst>
          </p:cNvPr>
          <p:cNvSpPr/>
          <p:nvPr userDrawn="1"/>
        </p:nvSpPr>
        <p:spPr>
          <a:xfrm rot="16200000">
            <a:off x="11099790" y="917571"/>
            <a:ext cx="583457" cy="502981"/>
          </a:xfrm>
          <a:prstGeom prst="hexagon">
            <a:avLst/>
          </a:prstGeom>
          <a:solidFill>
            <a:srgbClr val="F7921D">
              <a:alpha val="2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Hexagon 8">
            <a:extLst>
              <a:ext uri="{FF2B5EF4-FFF2-40B4-BE49-F238E27FC236}">
                <a16:creationId xmlns:a16="http://schemas.microsoft.com/office/drawing/2014/main" id="{1BA25E0F-7B9F-F89E-1EFB-35333683CB57}"/>
              </a:ext>
            </a:extLst>
          </p:cNvPr>
          <p:cNvSpPr/>
          <p:nvPr userDrawn="1"/>
        </p:nvSpPr>
        <p:spPr>
          <a:xfrm rot="16200000">
            <a:off x="11648781" y="922036"/>
            <a:ext cx="583457" cy="502981"/>
          </a:xfrm>
          <a:prstGeom prst="hexagon">
            <a:avLst/>
          </a:prstGeom>
          <a:solidFill>
            <a:srgbClr val="4AB6DF">
              <a:alpha val="2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Hexagon 10">
            <a:extLst>
              <a:ext uri="{FF2B5EF4-FFF2-40B4-BE49-F238E27FC236}">
                <a16:creationId xmlns:a16="http://schemas.microsoft.com/office/drawing/2014/main" id="{19193EFE-38F0-AFA8-2C21-12E72C22487A}"/>
              </a:ext>
            </a:extLst>
          </p:cNvPr>
          <p:cNvSpPr/>
          <p:nvPr userDrawn="1"/>
        </p:nvSpPr>
        <p:spPr>
          <a:xfrm rot="16200000">
            <a:off x="11373210" y="1416028"/>
            <a:ext cx="583457" cy="502981"/>
          </a:xfrm>
          <a:prstGeom prst="hexagon">
            <a:avLst/>
          </a:prstGeom>
          <a:solidFill>
            <a:srgbClr val="F1584E">
              <a:alpha val="2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Hexagon 11">
            <a:extLst>
              <a:ext uri="{FF2B5EF4-FFF2-40B4-BE49-F238E27FC236}">
                <a16:creationId xmlns:a16="http://schemas.microsoft.com/office/drawing/2014/main" id="{26C54796-2D98-AEA6-8331-ACF0B251D2C5}"/>
              </a:ext>
            </a:extLst>
          </p:cNvPr>
          <p:cNvSpPr/>
          <p:nvPr userDrawn="1"/>
        </p:nvSpPr>
        <p:spPr>
          <a:xfrm rot="16200000">
            <a:off x="11099773" y="1913528"/>
            <a:ext cx="583457" cy="502981"/>
          </a:xfrm>
          <a:prstGeom prst="hexagon">
            <a:avLst/>
          </a:prstGeom>
          <a:noFill/>
          <a:ln w="12700" cap="flat">
            <a:solidFill>
              <a:srgbClr val="0193D9">
                <a:alpha val="20000"/>
              </a:srgb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25" name="Picture 40" descr="Picture 40">
            <a:extLst>
              <a:ext uri="{FF2B5EF4-FFF2-40B4-BE49-F238E27FC236}">
                <a16:creationId xmlns:a16="http://schemas.microsoft.com/office/drawing/2014/main" id="{01BA0C4C-8274-4593-1670-7211B2B12F76}"/>
              </a:ext>
            </a:extLst>
          </p:cNvPr>
          <p:cNvPicPr>
            <a:picLocks noChangeAspect="1"/>
          </p:cNvPicPr>
          <p:nvPr userDrawn="1"/>
        </p:nvPicPr>
        <p:blipFill>
          <a:blip r:embed="rId2">
            <a:alphaModFix amt="20000"/>
          </a:blip>
          <a:stretch>
            <a:fillRect/>
          </a:stretch>
        </p:blipFill>
        <p:spPr>
          <a:xfrm>
            <a:off x="346834" y="389635"/>
            <a:ext cx="1946726" cy="603001"/>
          </a:xfrm>
          <a:prstGeom prst="rect">
            <a:avLst/>
          </a:prstGeom>
          <a:ln w="12700">
            <a:miter lim="400000"/>
          </a:ln>
        </p:spPr>
      </p:pic>
      <p:pic>
        <p:nvPicPr>
          <p:cNvPr id="27" name="Picture 9" descr="Picture 9">
            <a:extLst>
              <a:ext uri="{FF2B5EF4-FFF2-40B4-BE49-F238E27FC236}">
                <a16:creationId xmlns:a16="http://schemas.microsoft.com/office/drawing/2014/main" id="{860D8DF7-9215-FD06-3E89-1FB092F17125}"/>
              </a:ext>
            </a:extLst>
          </p:cNvPr>
          <p:cNvPicPr>
            <a:picLocks noChangeAspect="1"/>
          </p:cNvPicPr>
          <p:nvPr userDrawn="1"/>
        </p:nvPicPr>
        <p:blipFill>
          <a:blip r:embed="rId3">
            <a:alphaModFix amt="20000"/>
          </a:blip>
          <a:stretch>
            <a:fillRect/>
          </a:stretch>
        </p:blipFill>
        <p:spPr>
          <a:xfrm>
            <a:off x="2575498" y="475244"/>
            <a:ext cx="1596722" cy="554227"/>
          </a:xfrm>
          <a:prstGeom prst="rect">
            <a:avLst/>
          </a:prstGeom>
          <a:ln w="12700">
            <a:miter lim="400000"/>
          </a:ln>
        </p:spPr>
      </p:pic>
      <p:pic>
        <p:nvPicPr>
          <p:cNvPr id="28" name="Picture 45" descr="Picture 45">
            <a:extLst>
              <a:ext uri="{FF2B5EF4-FFF2-40B4-BE49-F238E27FC236}">
                <a16:creationId xmlns:a16="http://schemas.microsoft.com/office/drawing/2014/main" id="{A8C7D753-9CDA-EAF8-CCB5-51303C7F7BD1}"/>
              </a:ext>
            </a:extLst>
          </p:cNvPr>
          <p:cNvPicPr>
            <a:picLocks noChangeAspect="1"/>
          </p:cNvPicPr>
          <p:nvPr userDrawn="1"/>
        </p:nvPicPr>
        <p:blipFill>
          <a:blip r:embed="rId4">
            <a:alphaModFix amt="20000"/>
          </a:blip>
          <a:stretch>
            <a:fillRect/>
          </a:stretch>
        </p:blipFill>
        <p:spPr>
          <a:xfrm>
            <a:off x="4498542" y="553455"/>
            <a:ext cx="2758601" cy="360970"/>
          </a:xfrm>
          <a:prstGeom prst="rect">
            <a:avLst/>
          </a:prstGeom>
          <a:ln w="12700">
            <a:miter lim="400000"/>
          </a:ln>
        </p:spPr>
      </p:pic>
    </p:spTree>
    <p:extLst>
      <p:ext uri="{BB962C8B-B14F-4D97-AF65-F5344CB8AC3E}">
        <p14:creationId xmlns:p14="http://schemas.microsoft.com/office/powerpoint/2010/main" val="2989621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3399D3C-1139-6FAD-97D7-9AD8E63FF034}"/>
              </a:ext>
            </a:extLst>
          </p:cNvPr>
          <p:cNvSpPr>
            <a:spLocks noGrp="1"/>
          </p:cNvSpPr>
          <p:nvPr>
            <p:ph type="body" sz="quarter" idx="14" hasCustomPrompt="1"/>
          </p:nvPr>
        </p:nvSpPr>
        <p:spPr>
          <a:xfrm>
            <a:off x="403045" y="1470186"/>
            <a:ext cx="10210534" cy="4798501"/>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800" kern="1200" dirty="0">
                <a:solidFill>
                  <a:schemeClr val="tx1"/>
                </a:solidFill>
                <a:latin typeface="Roboto Light"/>
                <a:ea typeface="Roboto Light"/>
                <a:cs typeface="Roboto Light"/>
                <a:sym typeface="Roboto Light"/>
              </a:defRPr>
            </a:lvl1pPr>
          </a:lstStyle>
          <a:p>
            <a:pPr lvl="0"/>
            <a:r>
              <a:rPr lang="en-CH"/>
              <a:t>Text </a:t>
            </a:r>
          </a:p>
        </p:txBody>
      </p:sp>
      <p:sp>
        <p:nvSpPr>
          <p:cNvPr id="3" name="Hexagon 33">
            <a:extLst>
              <a:ext uri="{FF2B5EF4-FFF2-40B4-BE49-F238E27FC236}">
                <a16:creationId xmlns:a16="http://schemas.microsoft.com/office/drawing/2014/main" id="{6C2AFE1B-4A11-9241-3589-3BD87946FED9}"/>
              </a:ext>
            </a:extLst>
          </p:cNvPr>
          <p:cNvSpPr/>
          <p:nvPr userDrawn="1"/>
        </p:nvSpPr>
        <p:spPr>
          <a:xfrm>
            <a:off x="10259045" y="704845"/>
            <a:ext cx="979202" cy="84413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ln w="31750">
            <a:solidFill>
              <a:srgbClr val="FFFFFF">
                <a:alpha val="96000"/>
              </a:srgbClr>
            </a:solidFill>
            <a:miter/>
          </a:ln>
        </p:spPr>
        <p:txBody>
          <a:bodyPr lIns="45719" rIns="45719" anchor="ctr"/>
          <a:lstStyle/>
          <a:p>
            <a:pPr algn="ctr">
              <a:defRPr>
                <a:solidFill>
                  <a:srgbClr val="FFFFFF"/>
                </a:solidFill>
              </a:defRPr>
            </a:pPr>
            <a:endParaRPr/>
          </a:p>
        </p:txBody>
      </p:sp>
      <p:sp>
        <p:nvSpPr>
          <p:cNvPr id="7" name="Straight Connector 32">
            <a:extLst>
              <a:ext uri="{FF2B5EF4-FFF2-40B4-BE49-F238E27FC236}">
                <a16:creationId xmlns:a16="http://schemas.microsoft.com/office/drawing/2014/main" id="{CA817BDD-F49A-362E-B9F4-7F9323848EF5}"/>
              </a:ext>
            </a:extLst>
          </p:cNvPr>
          <p:cNvSpPr/>
          <p:nvPr userDrawn="1"/>
        </p:nvSpPr>
        <p:spPr>
          <a:xfrm>
            <a:off x="403045" y="1182395"/>
            <a:ext cx="11394177" cy="0"/>
          </a:xfrm>
          <a:prstGeom prst="line">
            <a:avLst/>
          </a:prstGeom>
          <a:ln w="25400">
            <a:solidFill>
              <a:srgbClr val="4AB6DF"/>
            </a:solidFill>
            <a:miter/>
          </a:ln>
        </p:spPr>
        <p:txBody>
          <a:bodyPr lIns="45719" rIns="45719"/>
          <a:lstStyle/>
          <a:p>
            <a:endParaRPr/>
          </a:p>
        </p:txBody>
      </p:sp>
      <p:grpSp>
        <p:nvGrpSpPr>
          <p:cNvPr id="14" name="Group 13">
            <a:extLst>
              <a:ext uri="{FF2B5EF4-FFF2-40B4-BE49-F238E27FC236}">
                <a16:creationId xmlns:a16="http://schemas.microsoft.com/office/drawing/2014/main" id="{F483B113-5BB7-1224-70CE-A60C297C14E9}"/>
              </a:ext>
            </a:extLst>
          </p:cNvPr>
          <p:cNvGrpSpPr/>
          <p:nvPr userDrawn="1"/>
        </p:nvGrpSpPr>
        <p:grpSpPr>
          <a:xfrm>
            <a:off x="11238246" y="230991"/>
            <a:ext cx="953753" cy="1493454"/>
            <a:chOff x="9455856" y="552241"/>
            <a:chExt cx="2741086" cy="4292186"/>
          </a:xfrm>
        </p:grpSpPr>
        <p:sp>
          <p:nvSpPr>
            <p:cNvPr id="15" name="Hexagon 14">
              <a:extLst>
                <a:ext uri="{FF2B5EF4-FFF2-40B4-BE49-F238E27FC236}">
                  <a16:creationId xmlns:a16="http://schemas.microsoft.com/office/drawing/2014/main" id="{EE3331E8-2A27-634A-070E-356B0EF1C7BC}"/>
                </a:ext>
              </a:extLst>
            </p:cNvPr>
            <p:cNvSpPr/>
            <p:nvPr userDrawn="1"/>
          </p:nvSpPr>
          <p:spPr>
            <a:xfrm rot="16200000">
              <a:off x="9372698" y="645663"/>
              <a:ext cx="1205783" cy="1039468"/>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Hexagon 15">
              <a:extLst>
                <a:ext uri="{FF2B5EF4-FFF2-40B4-BE49-F238E27FC236}">
                  <a16:creationId xmlns:a16="http://schemas.microsoft.com/office/drawing/2014/main" id="{7B21762B-46EA-1108-DAEF-B9B0408C4AD8}"/>
                </a:ext>
              </a:extLst>
            </p:cNvPr>
            <p:cNvSpPr/>
            <p:nvPr userDrawn="1"/>
          </p:nvSpPr>
          <p:spPr>
            <a:xfrm rot="16200000">
              <a:off x="10504817" y="635399"/>
              <a:ext cx="1205783" cy="1039468"/>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 name="Hexagon 16">
              <a:extLst>
                <a:ext uri="{FF2B5EF4-FFF2-40B4-BE49-F238E27FC236}">
                  <a16:creationId xmlns:a16="http://schemas.microsoft.com/office/drawing/2014/main" id="{EEB5177C-0A52-4689-FE23-9EA7902647BE}"/>
                </a:ext>
              </a:extLst>
            </p:cNvPr>
            <p:cNvSpPr/>
            <p:nvPr userDrawn="1"/>
          </p:nvSpPr>
          <p:spPr>
            <a:xfrm rot="16200000">
              <a:off x="9939762" y="1663540"/>
              <a:ext cx="1205783" cy="1039468"/>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8" name="Hexagon 17">
              <a:extLst>
                <a:ext uri="{FF2B5EF4-FFF2-40B4-BE49-F238E27FC236}">
                  <a16:creationId xmlns:a16="http://schemas.microsoft.com/office/drawing/2014/main" id="{414062C0-D80A-3829-FED4-8189839F26AF}"/>
                </a:ext>
              </a:extLst>
            </p:cNvPr>
            <p:cNvSpPr/>
            <p:nvPr userDrawn="1"/>
          </p:nvSpPr>
          <p:spPr>
            <a:xfrm rot="16200000">
              <a:off x="11074316" y="1672768"/>
              <a:ext cx="1205783" cy="1039468"/>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9" name="Hexagon 18">
              <a:extLst>
                <a:ext uri="{FF2B5EF4-FFF2-40B4-BE49-F238E27FC236}">
                  <a16:creationId xmlns:a16="http://schemas.microsoft.com/office/drawing/2014/main" id="{D90D8FBD-4455-4987-1A1B-8FF83A6BCDEB}"/>
                </a:ext>
              </a:extLst>
            </p:cNvPr>
            <p:cNvSpPr/>
            <p:nvPr userDrawn="1"/>
          </p:nvSpPr>
          <p:spPr>
            <a:xfrm rot="16200000">
              <a:off x="10504817" y="2693660"/>
              <a:ext cx="1205783" cy="1039468"/>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 name="Hexagon 19">
              <a:extLst>
                <a:ext uri="{FF2B5EF4-FFF2-40B4-BE49-F238E27FC236}">
                  <a16:creationId xmlns:a16="http://schemas.microsoft.com/office/drawing/2014/main" id="{FD749E3F-DBFD-B095-89FE-DD44F9B05B30}"/>
                </a:ext>
              </a:extLst>
            </p:cNvPr>
            <p:cNvSpPr/>
            <p:nvPr userDrawn="1"/>
          </p:nvSpPr>
          <p:spPr>
            <a:xfrm rot="16200000">
              <a:off x="9939727" y="3721802"/>
              <a:ext cx="1205783" cy="1039468"/>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21" name="Group 20">
            <a:extLst>
              <a:ext uri="{FF2B5EF4-FFF2-40B4-BE49-F238E27FC236}">
                <a16:creationId xmlns:a16="http://schemas.microsoft.com/office/drawing/2014/main" id="{C799F034-C852-F7D9-55C3-7A68604E5750}"/>
              </a:ext>
            </a:extLst>
          </p:cNvPr>
          <p:cNvGrpSpPr/>
          <p:nvPr userDrawn="1"/>
        </p:nvGrpSpPr>
        <p:grpSpPr>
          <a:xfrm>
            <a:off x="346834" y="389635"/>
            <a:ext cx="6910309" cy="639836"/>
            <a:chOff x="351776" y="261431"/>
            <a:chExt cx="8688985" cy="804526"/>
          </a:xfrm>
        </p:grpSpPr>
        <p:pic>
          <p:nvPicPr>
            <p:cNvPr id="22" name="Picture 40" descr="Picture 40">
              <a:extLst>
                <a:ext uri="{FF2B5EF4-FFF2-40B4-BE49-F238E27FC236}">
                  <a16:creationId xmlns:a16="http://schemas.microsoft.com/office/drawing/2014/main" id="{2DC47245-9A9D-9DDC-5BB6-78C0DF86585A}"/>
                </a:ext>
              </a:extLst>
            </p:cNvPr>
            <p:cNvPicPr>
              <a:picLocks noChangeAspect="1"/>
            </p:cNvPicPr>
            <p:nvPr/>
          </p:nvPicPr>
          <p:blipFill>
            <a:blip r:embed="rId2"/>
            <a:stretch>
              <a:fillRect/>
            </a:stretch>
          </p:blipFill>
          <p:spPr>
            <a:xfrm>
              <a:off x="351776" y="261431"/>
              <a:ext cx="2447803" cy="758210"/>
            </a:xfrm>
            <a:prstGeom prst="rect">
              <a:avLst/>
            </a:prstGeom>
            <a:ln w="12700">
              <a:miter lim="400000"/>
            </a:ln>
          </p:spPr>
        </p:pic>
        <p:pic>
          <p:nvPicPr>
            <p:cNvPr id="23" name="Picture 9" descr="Picture 9">
              <a:extLst>
                <a:ext uri="{FF2B5EF4-FFF2-40B4-BE49-F238E27FC236}">
                  <a16:creationId xmlns:a16="http://schemas.microsoft.com/office/drawing/2014/main" id="{611E36A1-4BA7-0A66-7A9E-4A369CBF566F}"/>
                </a:ext>
              </a:extLst>
            </p:cNvPr>
            <p:cNvPicPr>
              <a:picLocks noChangeAspect="1"/>
            </p:cNvPicPr>
            <p:nvPr/>
          </p:nvPicPr>
          <p:blipFill>
            <a:blip r:embed="rId3"/>
            <a:stretch>
              <a:fillRect/>
            </a:stretch>
          </p:blipFill>
          <p:spPr>
            <a:xfrm>
              <a:off x="3154086" y="369075"/>
              <a:ext cx="2007709" cy="696882"/>
            </a:xfrm>
            <a:prstGeom prst="rect">
              <a:avLst/>
            </a:prstGeom>
            <a:ln w="12700">
              <a:miter lim="400000"/>
            </a:ln>
          </p:spPr>
        </p:pic>
        <p:pic>
          <p:nvPicPr>
            <p:cNvPr id="24" name="Picture 45" descr="Picture 45">
              <a:extLst>
                <a:ext uri="{FF2B5EF4-FFF2-40B4-BE49-F238E27FC236}">
                  <a16:creationId xmlns:a16="http://schemas.microsoft.com/office/drawing/2014/main" id="{BFF24D8C-4680-0131-9B14-DC2741D543E5}"/>
                </a:ext>
              </a:extLst>
            </p:cNvPr>
            <p:cNvPicPr>
              <a:picLocks noChangeAspect="1"/>
            </p:cNvPicPr>
            <p:nvPr userDrawn="1"/>
          </p:nvPicPr>
          <p:blipFill>
            <a:blip r:embed="rId4"/>
            <a:stretch>
              <a:fillRect/>
            </a:stretch>
          </p:blipFill>
          <p:spPr>
            <a:xfrm>
              <a:off x="5572111" y="467417"/>
              <a:ext cx="3468650" cy="453881"/>
            </a:xfrm>
            <a:prstGeom prst="rect">
              <a:avLst/>
            </a:prstGeom>
            <a:ln w="12700">
              <a:miter lim="400000"/>
            </a:ln>
          </p:spPr>
        </p:pic>
      </p:grpSp>
    </p:spTree>
    <p:extLst>
      <p:ext uri="{BB962C8B-B14F-4D97-AF65-F5344CB8AC3E}">
        <p14:creationId xmlns:p14="http://schemas.microsoft.com/office/powerpoint/2010/main" val="3290235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3399D3C-1139-6FAD-97D7-9AD8E63FF034}"/>
              </a:ext>
            </a:extLst>
          </p:cNvPr>
          <p:cNvSpPr>
            <a:spLocks noGrp="1"/>
          </p:cNvSpPr>
          <p:nvPr>
            <p:ph type="body" sz="quarter" idx="14" hasCustomPrompt="1"/>
          </p:nvPr>
        </p:nvSpPr>
        <p:spPr>
          <a:xfrm>
            <a:off x="403045" y="1470186"/>
            <a:ext cx="10210534" cy="4998174"/>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800" kern="1200" dirty="0">
                <a:solidFill>
                  <a:schemeClr val="tx1"/>
                </a:solidFill>
                <a:latin typeface="Roboto Light"/>
                <a:ea typeface="Roboto Light"/>
                <a:cs typeface="Roboto Light"/>
                <a:sym typeface="Roboto Light"/>
              </a:defRPr>
            </a:lvl1pPr>
          </a:lstStyle>
          <a:p>
            <a:pPr lvl="0"/>
            <a:r>
              <a:rPr lang="en-CH"/>
              <a:t>Text </a:t>
            </a:r>
          </a:p>
        </p:txBody>
      </p:sp>
      <p:sp>
        <p:nvSpPr>
          <p:cNvPr id="2" name="Hexagon 33">
            <a:extLst>
              <a:ext uri="{FF2B5EF4-FFF2-40B4-BE49-F238E27FC236}">
                <a16:creationId xmlns:a16="http://schemas.microsoft.com/office/drawing/2014/main" id="{D4810258-A433-A8B6-313B-A1C04A48DE1C}"/>
              </a:ext>
            </a:extLst>
          </p:cNvPr>
          <p:cNvSpPr/>
          <p:nvPr userDrawn="1"/>
        </p:nvSpPr>
        <p:spPr>
          <a:xfrm>
            <a:off x="10259045" y="704845"/>
            <a:ext cx="979202" cy="84413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ln w="31750">
            <a:solidFill>
              <a:srgbClr val="FFFFFF">
                <a:alpha val="96000"/>
              </a:srgbClr>
            </a:solidFill>
            <a:miter/>
          </a:ln>
        </p:spPr>
        <p:txBody>
          <a:bodyPr lIns="45719" rIns="45719" anchor="ctr"/>
          <a:lstStyle/>
          <a:p>
            <a:pPr algn="ctr">
              <a:defRPr>
                <a:solidFill>
                  <a:srgbClr val="FFFFFF"/>
                </a:solidFill>
              </a:defRPr>
            </a:pPr>
            <a:endParaRPr/>
          </a:p>
        </p:txBody>
      </p:sp>
      <p:sp>
        <p:nvSpPr>
          <p:cNvPr id="4" name="Straight Connector 32">
            <a:extLst>
              <a:ext uri="{FF2B5EF4-FFF2-40B4-BE49-F238E27FC236}">
                <a16:creationId xmlns:a16="http://schemas.microsoft.com/office/drawing/2014/main" id="{121C6F90-3258-5ED3-74F6-642863C76C7C}"/>
              </a:ext>
            </a:extLst>
          </p:cNvPr>
          <p:cNvSpPr/>
          <p:nvPr userDrawn="1"/>
        </p:nvSpPr>
        <p:spPr>
          <a:xfrm>
            <a:off x="403045" y="1182395"/>
            <a:ext cx="11394177" cy="0"/>
          </a:xfrm>
          <a:prstGeom prst="line">
            <a:avLst/>
          </a:prstGeom>
          <a:ln w="25400">
            <a:solidFill>
              <a:srgbClr val="4AB6DF">
                <a:alpha val="20000"/>
              </a:srgbClr>
            </a:solidFill>
            <a:miter/>
          </a:ln>
        </p:spPr>
        <p:txBody>
          <a:bodyPr lIns="45719" rIns="45719"/>
          <a:lstStyle/>
          <a:p>
            <a:endParaRPr/>
          </a:p>
        </p:txBody>
      </p:sp>
      <p:sp>
        <p:nvSpPr>
          <p:cNvPr id="5" name="Hexagon 4">
            <a:extLst>
              <a:ext uri="{FF2B5EF4-FFF2-40B4-BE49-F238E27FC236}">
                <a16:creationId xmlns:a16="http://schemas.microsoft.com/office/drawing/2014/main" id="{4643DE61-1922-D667-B180-67A07CF68A82}"/>
              </a:ext>
            </a:extLst>
          </p:cNvPr>
          <p:cNvSpPr/>
          <p:nvPr userDrawn="1"/>
        </p:nvSpPr>
        <p:spPr>
          <a:xfrm rot="16200000">
            <a:off x="11209311" y="263497"/>
            <a:ext cx="419549" cy="361680"/>
          </a:xfrm>
          <a:prstGeom prst="hexagon">
            <a:avLst/>
          </a:prstGeom>
          <a:solidFill>
            <a:srgbClr val="FFC000">
              <a:alpha val="2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Hexagon 5">
            <a:extLst>
              <a:ext uri="{FF2B5EF4-FFF2-40B4-BE49-F238E27FC236}">
                <a16:creationId xmlns:a16="http://schemas.microsoft.com/office/drawing/2014/main" id="{E3BF8FA5-1BC0-11C3-5389-AB1C9FA478A4}"/>
              </a:ext>
            </a:extLst>
          </p:cNvPr>
          <p:cNvSpPr/>
          <p:nvPr userDrawn="1"/>
        </p:nvSpPr>
        <p:spPr>
          <a:xfrm rot="16200000">
            <a:off x="11603229" y="259926"/>
            <a:ext cx="419549" cy="361680"/>
          </a:xfrm>
          <a:prstGeom prst="hexagon">
            <a:avLst/>
          </a:prstGeom>
          <a:solidFill>
            <a:srgbClr val="8AC539">
              <a:alpha val="2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Hexagon 7">
            <a:extLst>
              <a:ext uri="{FF2B5EF4-FFF2-40B4-BE49-F238E27FC236}">
                <a16:creationId xmlns:a16="http://schemas.microsoft.com/office/drawing/2014/main" id="{08E72D53-79FA-6AF1-3548-E566282A566B}"/>
              </a:ext>
            </a:extLst>
          </p:cNvPr>
          <p:cNvSpPr/>
          <p:nvPr userDrawn="1"/>
        </p:nvSpPr>
        <p:spPr>
          <a:xfrm rot="16200000">
            <a:off x="11406620" y="617664"/>
            <a:ext cx="419549" cy="361680"/>
          </a:xfrm>
          <a:prstGeom prst="hexagon">
            <a:avLst/>
          </a:prstGeom>
          <a:solidFill>
            <a:srgbClr val="F7921D">
              <a:alpha val="2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Hexagon 8">
            <a:extLst>
              <a:ext uri="{FF2B5EF4-FFF2-40B4-BE49-F238E27FC236}">
                <a16:creationId xmlns:a16="http://schemas.microsoft.com/office/drawing/2014/main" id="{09BBAC53-5D12-0B8D-E8BE-497D42F4EE2A}"/>
              </a:ext>
            </a:extLst>
          </p:cNvPr>
          <p:cNvSpPr/>
          <p:nvPr userDrawn="1"/>
        </p:nvSpPr>
        <p:spPr>
          <a:xfrm rot="16200000">
            <a:off x="11801384" y="620875"/>
            <a:ext cx="419549" cy="361680"/>
          </a:xfrm>
          <a:prstGeom prst="hexagon">
            <a:avLst/>
          </a:prstGeom>
          <a:solidFill>
            <a:srgbClr val="FF0000">
              <a:alpha val="2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Hexagon 10">
            <a:extLst>
              <a:ext uri="{FF2B5EF4-FFF2-40B4-BE49-F238E27FC236}">
                <a16:creationId xmlns:a16="http://schemas.microsoft.com/office/drawing/2014/main" id="{66D27070-14B7-C5EA-45E7-A2B78C519CDF}"/>
              </a:ext>
            </a:extLst>
          </p:cNvPr>
          <p:cNvSpPr/>
          <p:nvPr userDrawn="1"/>
        </p:nvSpPr>
        <p:spPr>
          <a:xfrm rot="16200000">
            <a:off x="11603229" y="976092"/>
            <a:ext cx="419549" cy="361680"/>
          </a:xfrm>
          <a:prstGeom prst="hexagon">
            <a:avLst/>
          </a:prstGeom>
          <a:solidFill>
            <a:srgbClr val="4AB6DF">
              <a:alpha val="2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Hexagon 11">
            <a:extLst>
              <a:ext uri="{FF2B5EF4-FFF2-40B4-BE49-F238E27FC236}">
                <a16:creationId xmlns:a16="http://schemas.microsoft.com/office/drawing/2014/main" id="{4247C3D8-1B64-4F93-7000-02D5B49737AA}"/>
              </a:ext>
            </a:extLst>
          </p:cNvPr>
          <p:cNvSpPr/>
          <p:nvPr userDrawn="1"/>
        </p:nvSpPr>
        <p:spPr>
          <a:xfrm rot="16200000">
            <a:off x="11406607" y="1333831"/>
            <a:ext cx="419549" cy="361680"/>
          </a:xfrm>
          <a:prstGeom prst="hexagon">
            <a:avLst/>
          </a:prstGeom>
          <a:noFill/>
          <a:ln w="12700" cap="flat">
            <a:solidFill>
              <a:srgbClr val="0193D9">
                <a:alpha val="20000"/>
              </a:srgb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25" name="Picture 40" descr="Picture 40">
            <a:extLst>
              <a:ext uri="{FF2B5EF4-FFF2-40B4-BE49-F238E27FC236}">
                <a16:creationId xmlns:a16="http://schemas.microsoft.com/office/drawing/2014/main" id="{C360AF5F-5F5C-23E4-073F-D38241C3273D}"/>
              </a:ext>
            </a:extLst>
          </p:cNvPr>
          <p:cNvPicPr>
            <a:picLocks noChangeAspect="1"/>
          </p:cNvPicPr>
          <p:nvPr userDrawn="1"/>
        </p:nvPicPr>
        <p:blipFill>
          <a:blip r:embed="rId2">
            <a:alphaModFix amt="20000"/>
          </a:blip>
          <a:stretch>
            <a:fillRect/>
          </a:stretch>
        </p:blipFill>
        <p:spPr>
          <a:xfrm>
            <a:off x="346834" y="389635"/>
            <a:ext cx="1946726" cy="603001"/>
          </a:xfrm>
          <a:prstGeom prst="rect">
            <a:avLst/>
          </a:prstGeom>
          <a:ln w="12700">
            <a:miter lim="400000"/>
          </a:ln>
        </p:spPr>
      </p:pic>
      <p:pic>
        <p:nvPicPr>
          <p:cNvPr id="26" name="Picture 9" descr="Picture 9">
            <a:extLst>
              <a:ext uri="{FF2B5EF4-FFF2-40B4-BE49-F238E27FC236}">
                <a16:creationId xmlns:a16="http://schemas.microsoft.com/office/drawing/2014/main" id="{C7267F01-2C36-783B-3016-4F25BD4DB2DD}"/>
              </a:ext>
            </a:extLst>
          </p:cNvPr>
          <p:cNvPicPr>
            <a:picLocks noChangeAspect="1"/>
          </p:cNvPicPr>
          <p:nvPr userDrawn="1"/>
        </p:nvPicPr>
        <p:blipFill>
          <a:blip r:embed="rId3">
            <a:alphaModFix amt="20000"/>
          </a:blip>
          <a:stretch>
            <a:fillRect/>
          </a:stretch>
        </p:blipFill>
        <p:spPr>
          <a:xfrm>
            <a:off x="2575498" y="475244"/>
            <a:ext cx="1596722" cy="554227"/>
          </a:xfrm>
          <a:prstGeom prst="rect">
            <a:avLst/>
          </a:prstGeom>
          <a:ln w="12700">
            <a:miter lim="400000"/>
          </a:ln>
        </p:spPr>
      </p:pic>
      <p:pic>
        <p:nvPicPr>
          <p:cNvPr id="27" name="Picture 45" descr="Picture 45">
            <a:extLst>
              <a:ext uri="{FF2B5EF4-FFF2-40B4-BE49-F238E27FC236}">
                <a16:creationId xmlns:a16="http://schemas.microsoft.com/office/drawing/2014/main" id="{1DBB9BDE-F1E2-57E9-B926-682573C4B55F}"/>
              </a:ext>
            </a:extLst>
          </p:cNvPr>
          <p:cNvPicPr>
            <a:picLocks noChangeAspect="1"/>
          </p:cNvPicPr>
          <p:nvPr userDrawn="1"/>
        </p:nvPicPr>
        <p:blipFill>
          <a:blip r:embed="rId4">
            <a:alphaModFix amt="20000"/>
          </a:blip>
          <a:stretch>
            <a:fillRect/>
          </a:stretch>
        </p:blipFill>
        <p:spPr>
          <a:xfrm>
            <a:off x="4498542" y="553455"/>
            <a:ext cx="2758601" cy="360970"/>
          </a:xfrm>
          <a:prstGeom prst="rect">
            <a:avLst/>
          </a:prstGeom>
          <a:ln w="12700">
            <a:miter lim="400000"/>
          </a:ln>
        </p:spPr>
      </p:pic>
    </p:spTree>
    <p:extLst>
      <p:ext uri="{BB962C8B-B14F-4D97-AF65-F5344CB8AC3E}">
        <p14:creationId xmlns:p14="http://schemas.microsoft.com/office/powerpoint/2010/main" val="2931934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rtner Info">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12C2CA54-3723-49D1-90DF-3E6C993D6A5C}"/>
              </a:ext>
            </a:extLst>
          </p:cNvPr>
          <p:cNvSpPr/>
          <p:nvPr userDrawn="1"/>
        </p:nvSpPr>
        <p:spPr>
          <a:xfrm rot="16200000">
            <a:off x="11234903" y="338922"/>
            <a:ext cx="408622" cy="352261"/>
          </a:xfrm>
          <a:prstGeom prst="hexagon">
            <a:avLst/>
          </a:prstGeom>
          <a:noFill/>
          <a:ln w="15875" cap="flat">
            <a:solidFill>
              <a:schemeClr val="bg1">
                <a:lumMod val="9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Hexagon 7">
            <a:extLst>
              <a:ext uri="{FF2B5EF4-FFF2-40B4-BE49-F238E27FC236}">
                <a16:creationId xmlns:a16="http://schemas.microsoft.com/office/drawing/2014/main" id="{D216BE48-A2D1-7D84-79D3-3F4DAD156E02}"/>
              </a:ext>
            </a:extLst>
          </p:cNvPr>
          <p:cNvSpPr/>
          <p:nvPr userDrawn="1"/>
        </p:nvSpPr>
        <p:spPr>
          <a:xfrm rot="16200000">
            <a:off x="11611296" y="334773"/>
            <a:ext cx="408622" cy="352261"/>
          </a:xfrm>
          <a:prstGeom prst="hexagon">
            <a:avLst/>
          </a:prstGeom>
          <a:noFill/>
          <a:ln w="15875" cap="flat">
            <a:solidFill>
              <a:schemeClr val="bg1">
                <a:lumMod val="9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Hexagon 8">
            <a:extLst>
              <a:ext uri="{FF2B5EF4-FFF2-40B4-BE49-F238E27FC236}">
                <a16:creationId xmlns:a16="http://schemas.microsoft.com/office/drawing/2014/main" id="{0591ED32-15DA-E0A9-385D-9A870A4E5883}"/>
              </a:ext>
            </a:extLst>
          </p:cNvPr>
          <p:cNvSpPr/>
          <p:nvPr userDrawn="1"/>
        </p:nvSpPr>
        <p:spPr>
          <a:xfrm rot="16200000">
            <a:off x="11427073" y="683866"/>
            <a:ext cx="408622" cy="352261"/>
          </a:xfrm>
          <a:prstGeom prst="hexagon">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Hexagon 9">
            <a:extLst>
              <a:ext uri="{FF2B5EF4-FFF2-40B4-BE49-F238E27FC236}">
                <a16:creationId xmlns:a16="http://schemas.microsoft.com/office/drawing/2014/main" id="{0CA81125-45D2-45A5-594E-2AF839C772F1}"/>
              </a:ext>
            </a:extLst>
          </p:cNvPr>
          <p:cNvSpPr/>
          <p:nvPr userDrawn="1"/>
        </p:nvSpPr>
        <p:spPr>
          <a:xfrm rot="16200000">
            <a:off x="11811557" y="686994"/>
            <a:ext cx="408622" cy="352261"/>
          </a:xfrm>
          <a:prstGeom prst="hexagon">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Hexagon 10">
            <a:extLst>
              <a:ext uri="{FF2B5EF4-FFF2-40B4-BE49-F238E27FC236}">
                <a16:creationId xmlns:a16="http://schemas.microsoft.com/office/drawing/2014/main" id="{76C00E2D-4899-6D64-6049-0AD34044CF10}"/>
              </a:ext>
            </a:extLst>
          </p:cNvPr>
          <p:cNvSpPr/>
          <p:nvPr userDrawn="1"/>
        </p:nvSpPr>
        <p:spPr>
          <a:xfrm rot="16200000">
            <a:off x="11618560" y="1032959"/>
            <a:ext cx="408622" cy="352261"/>
          </a:xfrm>
          <a:prstGeom prst="hexagon">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Hexagon 11">
            <a:extLst>
              <a:ext uri="{FF2B5EF4-FFF2-40B4-BE49-F238E27FC236}">
                <a16:creationId xmlns:a16="http://schemas.microsoft.com/office/drawing/2014/main" id="{FF887A53-E06D-0CD0-87D4-A097159D1F65}"/>
              </a:ext>
            </a:extLst>
          </p:cNvPr>
          <p:cNvSpPr/>
          <p:nvPr userDrawn="1"/>
        </p:nvSpPr>
        <p:spPr>
          <a:xfrm rot="16200000">
            <a:off x="11427061" y="1381382"/>
            <a:ext cx="408622" cy="352261"/>
          </a:xfrm>
          <a:prstGeom prst="hexagon">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13" name="Picture 40" descr="Picture 40">
            <a:extLst>
              <a:ext uri="{FF2B5EF4-FFF2-40B4-BE49-F238E27FC236}">
                <a16:creationId xmlns:a16="http://schemas.microsoft.com/office/drawing/2014/main" id="{9C8143FA-4BBD-AD76-C036-144FF7B8BC56}"/>
              </a:ext>
            </a:extLst>
          </p:cNvPr>
          <p:cNvPicPr>
            <a:picLocks noChangeAspect="1"/>
          </p:cNvPicPr>
          <p:nvPr userDrawn="1"/>
        </p:nvPicPr>
        <p:blipFill>
          <a:blip r:embed="rId2"/>
          <a:stretch>
            <a:fillRect/>
          </a:stretch>
        </p:blipFill>
        <p:spPr>
          <a:xfrm>
            <a:off x="1226943" y="3268703"/>
            <a:ext cx="3742622" cy="1159282"/>
          </a:xfrm>
          <a:prstGeom prst="rect">
            <a:avLst/>
          </a:prstGeom>
          <a:ln w="12700">
            <a:miter lim="400000"/>
          </a:ln>
        </p:spPr>
      </p:pic>
      <p:pic>
        <p:nvPicPr>
          <p:cNvPr id="14" name="Picture 9" descr="Picture 9">
            <a:extLst>
              <a:ext uri="{FF2B5EF4-FFF2-40B4-BE49-F238E27FC236}">
                <a16:creationId xmlns:a16="http://schemas.microsoft.com/office/drawing/2014/main" id="{F77B407C-C40A-6281-BE79-4FBF47643997}"/>
              </a:ext>
            </a:extLst>
          </p:cNvPr>
          <p:cNvPicPr>
            <a:picLocks noChangeAspect="1"/>
          </p:cNvPicPr>
          <p:nvPr userDrawn="1"/>
        </p:nvPicPr>
        <p:blipFill>
          <a:blip r:embed="rId3"/>
          <a:stretch>
            <a:fillRect/>
          </a:stretch>
        </p:blipFill>
        <p:spPr>
          <a:xfrm>
            <a:off x="947270" y="5143578"/>
            <a:ext cx="4080610" cy="1416393"/>
          </a:xfrm>
          <a:prstGeom prst="rect">
            <a:avLst/>
          </a:prstGeom>
          <a:ln w="12700">
            <a:miter lim="400000"/>
          </a:ln>
        </p:spPr>
      </p:pic>
      <p:pic>
        <p:nvPicPr>
          <p:cNvPr id="15" name="Picture 45" descr="Picture 45">
            <a:extLst>
              <a:ext uri="{FF2B5EF4-FFF2-40B4-BE49-F238E27FC236}">
                <a16:creationId xmlns:a16="http://schemas.microsoft.com/office/drawing/2014/main" id="{F169C5F1-3D1C-11A8-C703-F24F6277FB93}"/>
              </a:ext>
            </a:extLst>
          </p:cNvPr>
          <p:cNvPicPr>
            <a:picLocks noChangeAspect="1"/>
          </p:cNvPicPr>
          <p:nvPr userDrawn="1"/>
        </p:nvPicPr>
        <p:blipFill>
          <a:blip r:embed="rId4">
            <a:alphaModFix/>
          </a:blip>
          <a:stretch>
            <a:fillRect/>
          </a:stretch>
        </p:blipFill>
        <p:spPr>
          <a:xfrm>
            <a:off x="6670101" y="3681833"/>
            <a:ext cx="4294956" cy="562006"/>
          </a:xfrm>
          <a:prstGeom prst="rect">
            <a:avLst/>
          </a:prstGeom>
          <a:ln w="12700">
            <a:miter lim="400000"/>
          </a:ln>
        </p:spPr>
      </p:pic>
      <p:pic>
        <p:nvPicPr>
          <p:cNvPr id="16" name="Picture 40" descr="Picture 40">
            <a:extLst>
              <a:ext uri="{FF2B5EF4-FFF2-40B4-BE49-F238E27FC236}">
                <a16:creationId xmlns:a16="http://schemas.microsoft.com/office/drawing/2014/main" id="{39F9A3BB-69B9-B232-8832-36C665E7B494}"/>
              </a:ext>
            </a:extLst>
          </p:cNvPr>
          <p:cNvPicPr>
            <a:picLocks noChangeAspect="1"/>
          </p:cNvPicPr>
          <p:nvPr userDrawn="1"/>
        </p:nvPicPr>
        <p:blipFill>
          <a:blip r:embed="rId2"/>
          <a:stretch>
            <a:fillRect/>
          </a:stretch>
        </p:blipFill>
        <p:spPr>
          <a:xfrm>
            <a:off x="7004891" y="5050992"/>
            <a:ext cx="3742622" cy="1159282"/>
          </a:xfrm>
          <a:prstGeom prst="rect">
            <a:avLst/>
          </a:prstGeom>
          <a:ln w="12700">
            <a:miter lim="400000"/>
          </a:ln>
        </p:spPr>
      </p:pic>
      <p:cxnSp>
        <p:nvCxnSpPr>
          <p:cNvPr id="17" name="Straight Connector 16">
            <a:extLst>
              <a:ext uri="{FF2B5EF4-FFF2-40B4-BE49-F238E27FC236}">
                <a16:creationId xmlns:a16="http://schemas.microsoft.com/office/drawing/2014/main" id="{14CE11C6-9D14-2D88-5801-308CEF11B67A}"/>
              </a:ext>
            </a:extLst>
          </p:cNvPr>
          <p:cNvCxnSpPr>
            <a:cxnSpLocks/>
          </p:cNvCxnSpPr>
          <p:nvPr userDrawn="1"/>
        </p:nvCxnSpPr>
        <p:spPr>
          <a:xfrm>
            <a:off x="622852" y="4818911"/>
            <a:ext cx="10992493" cy="0"/>
          </a:xfrm>
          <a:prstGeom prst="line">
            <a:avLst/>
          </a:prstGeom>
          <a:noFill/>
          <a:ln w="19050" cap="flat">
            <a:solidFill>
              <a:srgbClr val="4AB6DF">
                <a:alpha val="30000"/>
              </a:srgbClr>
            </a:solidFill>
            <a:prstDash val="sysDash"/>
            <a:miter lim="800000"/>
          </a:ln>
          <a:effectLst/>
          <a:sp3d/>
        </p:spPr>
        <p:style>
          <a:lnRef idx="0">
            <a:scrgbClr r="0" g="0" b="0"/>
          </a:lnRef>
          <a:fillRef idx="0">
            <a:scrgbClr r="0" g="0" b="0"/>
          </a:fillRef>
          <a:effectRef idx="0">
            <a:scrgbClr r="0" g="0" b="0"/>
          </a:effectRef>
          <a:fontRef idx="none"/>
        </p:style>
      </p:cxnSp>
      <p:sp>
        <p:nvSpPr>
          <p:cNvPr id="18" name="Straight Connector 32">
            <a:extLst>
              <a:ext uri="{FF2B5EF4-FFF2-40B4-BE49-F238E27FC236}">
                <a16:creationId xmlns:a16="http://schemas.microsoft.com/office/drawing/2014/main" id="{A9A82F6B-7639-E848-9F03-F0225FF8F72C}"/>
              </a:ext>
            </a:extLst>
          </p:cNvPr>
          <p:cNvSpPr/>
          <p:nvPr userDrawn="1"/>
        </p:nvSpPr>
        <p:spPr>
          <a:xfrm flipV="1">
            <a:off x="0" y="881296"/>
            <a:ext cx="11807503" cy="15095"/>
          </a:xfrm>
          <a:prstGeom prst="line">
            <a:avLst/>
          </a:prstGeom>
          <a:ln w="25400">
            <a:solidFill>
              <a:srgbClr val="F7921D"/>
            </a:solidFill>
            <a:miter/>
          </a:ln>
        </p:spPr>
        <p:txBody>
          <a:bodyPr lIns="45719" rIns="45719"/>
          <a:lstStyle/>
          <a:p>
            <a:endParaRPr/>
          </a:p>
        </p:txBody>
      </p:sp>
      <p:grpSp>
        <p:nvGrpSpPr>
          <p:cNvPr id="19" name="Group 18">
            <a:extLst>
              <a:ext uri="{FF2B5EF4-FFF2-40B4-BE49-F238E27FC236}">
                <a16:creationId xmlns:a16="http://schemas.microsoft.com/office/drawing/2014/main" id="{654B6EFF-22ED-0976-B3BF-7DF0B77853A9}"/>
              </a:ext>
            </a:extLst>
          </p:cNvPr>
          <p:cNvGrpSpPr/>
          <p:nvPr userDrawn="1"/>
        </p:nvGrpSpPr>
        <p:grpSpPr>
          <a:xfrm>
            <a:off x="11263083" y="307264"/>
            <a:ext cx="928915" cy="1454560"/>
            <a:chOff x="11263083" y="307264"/>
            <a:chExt cx="928915" cy="1454560"/>
          </a:xfrm>
        </p:grpSpPr>
        <p:sp>
          <p:nvSpPr>
            <p:cNvPr id="20" name="Hexagon 19">
              <a:extLst>
                <a:ext uri="{FF2B5EF4-FFF2-40B4-BE49-F238E27FC236}">
                  <a16:creationId xmlns:a16="http://schemas.microsoft.com/office/drawing/2014/main" id="{0E2CC3C2-E765-5B11-02FA-2BB2AC484E34}"/>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1" name="Hexagon 20">
              <a:extLst>
                <a:ext uri="{FF2B5EF4-FFF2-40B4-BE49-F238E27FC236}">
                  <a16:creationId xmlns:a16="http://schemas.microsoft.com/office/drawing/2014/main" id="{1D5F4973-C73C-0DB2-22EE-D82CD3C69C79}"/>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2" name="Hexagon 21">
              <a:extLst>
                <a:ext uri="{FF2B5EF4-FFF2-40B4-BE49-F238E27FC236}">
                  <a16:creationId xmlns:a16="http://schemas.microsoft.com/office/drawing/2014/main" id="{A04C51ED-C50D-726C-215F-C2FFDC78FC76}"/>
                </a:ext>
              </a:extLst>
            </p:cNvPr>
            <p:cNvSpPr/>
            <p:nvPr userDrawn="1"/>
          </p:nvSpPr>
          <p:spPr>
            <a:xfrm rot="16200000">
              <a:off x="11427073" y="683866"/>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3" name="Hexagon 22">
              <a:extLst>
                <a:ext uri="{FF2B5EF4-FFF2-40B4-BE49-F238E27FC236}">
                  <a16:creationId xmlns:a16="http://schemas.microsoft.com/office/drawing/2014/main" id="{0A4604B1-19EB-83F6-40C5-2C8FD4D91435}"/>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4" name="Hexagon 23">
              <a:extLst>
                <a:ext uri="{FF2B5EF4-FFF2-40B4-BE49-F238E27FC236}">
                  <a16:creationId xmlns:a16="http://schemas.microsoft.com/office/drawing/2014/main" id="{C3512D50-8E29-034E-0C2A-F622BB2EC6F9}"/>
                </a:ext>
              </a:extLst>
            </p:cNvPr>
            <p:cNvSpPr/>
            <p:nvPr userDrawn="1"/>
          </p:nvSpPr>
          <p:spPr>
            <a:xfrm rot="16200000">
              <a:off x="11618560" y="1032959"/>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5" name="Hexagon 24">
              <a:extLst>
                <a:ext uri="{FF2B5EF4-FFF2-40B4-BE49-F238E27FC236}">
                  <a16:creationId xmlns:a16="http://schemas.microsoft.com/office/drawing/2014/main" id="{FE686978-0768-1C10-C50B-AF1B1C8C6D40}"/>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cxnSp>
        <p:nvCxnSpPr>
          <p:cNvPr id="26" name="Straight Connector 25">
            <a:extLst>
              <a:ext uri="{FF2B5EF4-FFF2-40B4-BE49-F238E27FC236}">
                <a16:creationId xmlns:a16="http://schemas.microsoft.com/office/drawing/2014/main" id="{72984843-1459-54CE-B134-78B4E14BC9C4}"/>
              </a:ext>
            </a:extLst>
          </p:cNvPr>
          <p:cNvCxnSpPr>
            <a:cxnSpLocks/>
          </p:cNvCxnSpPr>
          <p:nvPr userDrawn="1"/>
        </p:nvCxnSpPr>
        <p:spPr>
          <a:xfrm>
            <a:off x="5923721" y="3429000"/>
            <a:ext cx="0" cy="2879035"/>
          </a:xfrm>
          <a:prstGeom prst="line">
            <a:avLst/>
          </a:prstGeom>
          <a:noFill/>
          <a:ln w="19050" cap="flat">
            <a:solidFill>
              <a:srgbClr val="4AB6DF">
                <a:alpha val="30000"/>
              </a:srgbClr>
            </a:solidFill>
            <a:prstDash val="sysDash"/>
            <a:miter lim="800000"/>
          </a:ln>
          <a:effectLst/>
          <a:sp3d/>
        </p:spPr>
        <p:style>
          <a:lnRef idx="0">
            <a:scrgbClr r="0" g="0" b="0"/>
          </a:lnRef>
          <a:fillRef idx="0">
            <a:scrgbClr r="0" g="0" b="0"/>
          </a:fillRef>
          <a:effectRef idx="0">
            <a:scrgbClr r="0" g="0" b="0"/>
          </a:effectRef>
          <a:fontRef idx="none"/>
        </p:style>
      </p:cxnSp>
      <p:pic>
        <p:nvPicPr>
          <p:cNvPr id="27" name="Picture 40" descr="Picture 40">
            <a:extLst>
              <a:ext uri="{FF2B5EF4-FFF2-40B4-BE49-F238E27FC236}">
                <a16:creationId xmlns:a16="http://schemas.microsoft.com/office/drawing/2014/main" id="{1940B1A3-BEC1-0A65-5206-6FC46A54EE0C}"/>
              </a:ext>
            </a:extLst>
          </p:cNvPr>
          <p:cNvPicPr>
            <a:picLocks noChangeAspect="1"/>
          </p:cNvPicPr>
          <p:nvPr userDrawn="1"/>
        </p:nvPicPr>
        <p:blipFill>
          <a:blip r:embed="rId2"/>
          <a:stretch>
            <a:fillRect/>
          </a:stretch>
        </p:blipFill>
        <p:spPr>
          <a:xfrm>
            <a:off x="351780" y="170273"/>
            <a:ext cx="1533437" cy="474984"/>
          </a:xfrm>
          <a:prstGeom prst="rect">
            <a:avLst/>
          </a:prstGeom>
          <a:ln w="12700">
            <a:miter lim="400000"/>
          </a:ln>
        </p:spPr>
      </p:pic>
      <p:pic>
        <p:nvPicPr>
          <p:cNvPr id="28" name="Picture 9" descr="Picture 9">
            <a:extLst>
              <a:ext uri="{FF2B5EF4-FFF2-40B4-BE49-F238E27FC236}">
                <a16:creationId xmlns:a16="http://schemas.microsoft.com/office/drawing/2014/main" id="{37033C36-C009-61EF-76EF-5FDB8BCABA56}"/>
              </a:ext>
            </a:extLst>
          </p:cNvPr>
          <p:cNvPicPr>
            <a:picLocks noChangeAspect="1"/>
          </p:cNvPicPr>
          <p:nvPr userDrawn="1"/>
        </p:nvPicPr>
        <p:blipFill>
          <a:blip r:embed="rId3"/>
          <a:stretch>
            <a:fillRect/>
          </a:stretch>
        </p:blipFill>
        <p:spPr>
          <a:xfrm>
            <a:off x="2107299" y="237707"/>
            <a:ext cx="1257738" cy="436565"/>
          </a:xfrm>
          <a:prstGeom prst="rect">
            <a:avLst/>
          </a:prstGeom>
          <a:ln w="12700">
            <a:miter lim="400000"/>
          </a:ln>
        </p:spPr>
      </p:pic>
      <p:sp>
        <p:nvSpPr>
          <p:cNvPr id="33" name="Text Placeholder 32">
            <a:extLst>
              <a:ext uri="{FF2B5EF4-FFF2-40B4-BE49-F238E27FC236}">
                <a16:creationId xmlns:a16="http://schemas.microsoft.com/office/drawing/2014/main" id="{ACD16E9C-FDFB-4839-079A-5B6EA308977F}"/>
              </a:ext>
            </a:extLst>
          </p:cNvPr>
          <p:cNvSpPr>
            <a:spLocks noGrp="1"/>
          </p:cNvSpPr>
          <p:nvPr>
            <p:ph type="body" sz="quarter" idx="10" hasCustomPrompt="1"/>
          </p:nvPr>
        </p:nvSpPr>
        <p:spPr>
          <a:xfrm>
            <a:off x="506185" y="1287318"/>
            <a:ext cx="5417535" cy="1684964"/>
          </a:xfrm>
          <a:prstGeom prst="rect">
            <a:avLst/>
          </a:prstGeom>
          <a:ln>
            <a:noFill/>
          </a:ln>
        </p:spPr>
        <p:txBody>
          <a:bodyPr/>
          <a:lstStyle>
            <a:lvl1pPr marL="0" indent="0" algn="l" defTabSz="914400" rtl="0" eaLnBrk="1" latinLnBrk="0" hangingPunct="1">
              <a:lnSpc>
                <a:spcPts val="1800"/>
              </a:lnSpc>
              <a:spcBef>
                <a:spcPts val="1000"/>
              </a:spcBef>
              <a:buNone/>
              <a:defRPr lang="en-AU" sz="1200" b="0" i="0" kern="1200" dirty="0" smtClean="0">
                <a:solidFill>
                  <a:schemeClr val="tx1"/>
                </a:solidFill>
                <a:latin typeface="Roboto Light" pitchFamily="2" charset="0"/>
                <a:ea typeface="Roboto Light" pitchFamily="2" charset="0"/>
                <a:cs typeface="Roboto Regular"/>
                <a:sym typeface="Roboto Regular"/>
              </a:defRPr>
            </a:lvl1pPr>
          </a:lstStyle>
          <a:p>
            <a:pPr marL="0" marR="0" lvl="0" indent="0" algn="l" defTabSz="914400" rtl="0" eaLnBrk="1" fontAlgn="auto" latinLnBrk="0" hangingPunct="1">
              <a:lnSpc>
                <a:spcPts val="1800"/>
              </a:lnSpc>
              <a:spcBef>
                <a:spcPts val="1000"/>
              </a:spcBef>
              <a:spcAft>
                <a:spcPts val="0"/>
              </a:spcAft>
              <a:buClrTx/>
              <a:buSzTx/>
              <a:buFont typeface="Arial" panose="020B0604020202020204" pitchFamily="34" charset="0"/>
              <a:buNone/>
              <a:tabLst/>
              <a:defRPr/>
            </a:pPr>
            <a:r>
              <a:rPr lang="en-AU" sz="1100" b="0" i="0">
                <a:solidFill>
                  <a:schemeClr val="tx1"/>
                </a:solidFill>
                <a:latin typeface="Roboto Light" pitchFamily="2" charset="0"/>
                <a:ea typeface="Roboto Light" pitchFamily="2" charset="0"/>
              </a:rPr>
              <a:t>Text</a:t>
            </a:r>
          </a:p>
          <a:p>
            <a:pPr lvl="0"/>
            <a:endParaRPr lang="en-CH" sz="1100" kern="1200">
              <a:solidFill>
                <a:schemeClr val="bg1">
                  <a:lumMod val="85000"/>
                </a:schemeClr>
              </a:solidFill>
              <a:latin typeface="Roboto Medium"/>
              <a:ea typeface="Roboto Medium"/>
              <a:cs typeface="Roboto Medium"/>
              <a:sym typeface="Roboto Medium"/>
            </a:endParaRPr>
          </a:p>
        </p:txBody>
      </p:sp>
      <p:pic>
        <p:nvPicPr>
          <p:cNvPr id="34" name="Picture 45" descr="Picture 45">
            <a:extLst>
              <a:ext uri="{FF2B5EF4-FFF2-40B4-BE49-F238E27FC236}">
                <a16:creationId xmlns:a16="http://schemas.microsoft.com/office/drawing/2014/main" id="{5A9A181D-F109-11EB-0892-CDB943EC023C}"/>
              </a:ext>
            </a:extLst>
          </p:cNvPr>
          <p:cNvPicPr>
            <a:picLocks noChangeAspect="1"/>
          </p:cNvPicPr>
          <p:nvPr userDrawn="1"/>
        </p:nvPicPr>
        <p:blipFill>
          <a:blip r:embed="rId4"/>
          <a:stretch>
            <a:fillRect/>
          </a:stretch>
        </p:blipFill>
        <p:spPr>
          <a:xfrm>
            <a:off x="3812209" y="225243"/>
            <a:ext cx="2758601" cy="360970"/>
          </a:xfrm>
          <a:prstGeom prst="rect">
            <a:avLst/>
          </a:prstGeom>
          <a:ln w="12700">
            <a:miter lim="400000"/>
          </a:ln>
        </p:spPr>
      </p:pic>
    </p:spTree>
    <p:extLst>
      <p:ext uri="{BB962C8B-B14F-4D97-AF65-F5344CB8AC3E}">
        <p14:creationId xmlns:p14="http://schemas.microsoft.com/office/powerpoint/2010/main" val="1793402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artner Inf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9D79C0-D002-D49E-9B87-487AE2AEFC3D}"/>
              </a:ext>
            </a:extLst>
          </p:cNvPr>
          <p:cNvSpPr/>
          <p:nvPr userDrawn="1"/>
        </p:nvSpPr>
        <p:spPr>
          <a:xfrm>
            <a:off x="6172197" y="855476"/>
            <a:ext cx="6012000" cy="2929460"/>
          </a:xfrm>
          <a:prstGeom prst="rect">
            <a:avLst/>
          </a:prstGeom>
          <a:solidFill>
            <a:srgbClr val="4AB6DF">
              <a:alpha val="6477"/>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3" name="Picture 40" descr="Picture 40">
            <a:extLst>
              <a:ext uri="{FF2B5EF4-FFF2-40B4-BE49-F238E27FC236}">
                <a16:creationId xmlns:a16="http://schemas.microsoft.com/office/drawing/2014/main" id="{C4F4FEF2-F9AF-63E0-3976-A75DC739382D}"/>
              </a:ext>
            </a:extLst>
          </p:cNvPr>
          <p:cNvPicPr>
            <a:picLocks noChangeAspect="1"/>
          </p:cNvPicPr>
          <p:nvPr userDrawn="1"/>
        </p:nvPicPr>
        <p:blipFill>
          <a:blip r:embed="rId2"/>
          <a:stretch>
            <a:fillRect/>
          </a:stretch>
        </p:blipFill>
        <p:spPr>
          <a:xfrm>
            <a:off x="351780" y="170273"/>
            <a:ext cx="1533437" cy="474984"/>
          </a:xfrm>
          <a:prstGeom prst="rect">
            <a:avLst/>
          </a:prstGeom>
          <a:ln w="12700">
            <a:miter lim="400000"/>
          </a:ln>
        </p:spPr>
      </p:pic>
      <p:pic>
        <p:nvPicPr>
          <p:cNvPr id="4" name="Picture 9" descr="Picture 9">
            <a:extLst>
              <a:ext uri="{FF2B5EF4-FFF2-40B4-BE49-F238E27FC236}">
                <a16:creationId xmlns:a16="http://schemas.microsoft.com/office/drawing/2014/main" id="{B065D779-6A8D-412C-E7F5-9E5C2E87E05D}"/>
              </a:ext>
            </a:extLst>
          </p:cNvPr>
          <p:cNvPicPr>
            <a:picLocks noChangeAspect="1"/>
          </p:cNvPicPr>
          <p:nvPr userDrawn="1"/>
        </p:nvPicPr>
        <p:blipFill>
          <a:blip r:embed="rId3"/>
          <a:stretch>
            <a:fillRect/>
          </a:stretch>
        </p:blipFill>
        <p:spPr>
          <a:xfrm>
            <a:off x="2107299" y="237707"/>
            <a:ext cx="1257738" cy="436565"/>
          </a:xfrm>
          <a:prstGeom prst="rect">
            <a:avLst/>
          </a:prstGeom>
          <a:ln w="12700">
            <a:miter lim="400000"/>
          </a:ln>
        </p:spPr>
      </p:pic>
      <p:sp>
        <p:nvSpPr>
          <p:cNvPr id="5" name="Rectangle 4">
            <a:extLst>
              <a:ext uri="{FF2B5EF4-FFF2-40B4-BE49-F238E27FC236}">
                <a16:creationId xmlns:a16="http://schemas.microsoft.com/office/drawing/2014/main" id="{CDC9BDEA-CD07-0971-E985-0A29273B1CC2}"/>
              </a:ext>
            </a:extLst>
          </p:cNvPr>
          <p:cNvSpPr/>
          <p:nvPr userDrawn="1"/>
        </p:nvSpPr>
        <p:spPr>
          <a:xfrm>
            <a:off x="-18425" y="841189"/>
            <a:ext cx="6012000" cy="2929460"/>
          </a:xfrm>
          <a:prstGeom prst="rect">
            <a:avLst/>
          </a:prstGeom>
          <a:solidFill>
            <a:srgbClr val="4AB6DF">
              <a:alpha val="6477"/>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Rectangle 5">
            <a:extLst>
              <a:ext uri="{FF2B5EF4-FFF2-40B4-BE49-F238E27FC236}">
                <a16:creationId xmlns:a16="http://schemas.microsoft.com/office/drawing/2014/main" id="{3B3C7D1F-7689-C104-DA1F-70735766E2EF}"/>
              </a:ext>
            </a:extLst>
          </p:cNvPr>
          <p:cNvSpPr/>
          <p:nvPr userDrawn="1"/>
        </p:nvSpPr>
        <p:spPr>
          <a:xfrm>
            <a:off x="-18425" y="3957520"/>
            <a:ext cx="6012000" cy="2929460"/>
          </a:xfrm>
          <a:prstGeom prst="rect">
            <a:avLst/>
          </a:prstGeom>
          <a:solidFill>
            <a:srgbClr val="4AB6DF">
              <a:alpha val="6477"/>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9" name="Rectangle 28">
            <a:extLst>
              <a:ext uri="{FF2B5EF4-FFF2-40B4-BE49-F238E27FC236}">
                <a16:creationId xmlns:a16="http://schemas.microsoft.com/office/drawing/2014/main" id="{9F0CD04B-5AEB-B8AA-3B9A-972153494BA5}"/>
              </a:ext>
            </a:extLst>
          </p:cNvPr>
          <p:cNvSpPr/>
          <p:nvPr userDrawn="1"/>
        </p:nvSpPr>
        <p:spPr>
          <a:xfrm>
            <a:off x="6172197" y="3957520"/>
            <a:ext cx="6012000" cy="2929460"/>
          </a:xfrm>
          <a:prstGeom prst="rect">
            <a:avLst/>
          </a:prstGeom>
          <a:solidFill>
            <a:srgbClr val="4AB6DF">
              <a:alpha val="6477"/>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0" name="Hexagon 29">
            <a:extLst>
              <a:ext uri="{FF2B5EF4-FFF2-40B4-BE49-F238E27FC236}">
                <a16:creationId xmlns:a16="http://schemas.microsoft.com/office/drawing/2014/main" id="{FC79021F-783B-4CE0-CE19-D0D2C7CA97F0}"/>
              </a:ext>
            </a:extLst>
          </p:cNvPr>
          <p:cNvSpPr/>
          <p:nvPr userDrawn="1"/>
        </p:nvSpPr>
        <p:spPr>
          <a:xfrm rot="16200000">
            <a:off x="11234903" y="338922"/>
            <a:ext cx="408622" cy="352261"/>
          </a:xfrm>
          <a:prstGeom prst="hexagon">
            <a:avLst/>
          </a:prstGeom>
          <a:noFill/>
          <a:ln w="15875" cap="flat">
            <a:solidFill>
              <a:schemeClr val="bg1">
                <a:lumMod val="9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31" name="Picture 40" descr="Picture 40">
            <a:extLst>
              <a:ext uri="{FF2B5EF4-FFF2-40B4-BE49-F238E27FC236}">
                <a16:creationId xmlns:a16="http://schemas.microsoft.com/office/drawing/2014/main" id="{9CBC97BD-69BB-D740-9FCB-71D27C7E5467}"/>
              </a:ext>
            </a:extLst>
          </p:cNvPr>
          <p:cNvPicPr>
            <a:picLocks noChangeAspect="1"/>
          </p:cNvPicPr>
          <p:nvPr userDrawn="1"/>
        </p:nvPicPr>
        <p:blipFill>
          <a:blip r:embed="rId2"/>
          <a:stretch>
            <a:fillRect/>
          </a:stretch>
        </p:blipFill>
        <p:spPr>
          <a:xfrm>
            <a:off x="1226943" y="1645184"/>
            <a:ext cx="3742622" cy="1159282"/>
          </a:xfrm>
          <a:prstGeom prst="rect">
            <a:avLst/>
          </a:prstGeom>
          <a:ln w="12700">
            <a:miter lim="400000"/>
          </a:ln>
        </p:spPr>
      </p:pic>
      <p:pic>
        <p:nvPicPr>
          <p:cNvPr id="32" name="Picture 9" descr="Picture 9">
            <a:extLst>
              <a:ext uri="{FF2B5EF4-FFF2-40B4-BE49-F238E27FC236}">
                <a16:creationId xmlns:a16="http://schemas.microsoft.com/office/drawing/2014/main" id="{1B56DC61-8990-E0C8-96AC-3DA4427C56B3}"/>
              </a:ext>
            </a:extLst>
          </p:cNvPr>
          <p:cNvPicPr>
            <a:picLocks noChangeAspect="1"/>
          </p:cNvPicPr>
          <p:nvPr userDrawn="1"/>
        </p:nvPicPr>
        <p:blipFill>
          <a:blip r:embed="rId3"/>
          <a:stretch>
            <a:fillRect/>
          </a:stretch>
        </p:blipFill>
        <p:spPr>
          <a:xfrm>
            <a:off x="947270" y="4626744"/>
            <a:ext cx="4080610" cy="1416393"/>
          </a:xfrm>
          <a:prstGeom prst="rect">
            <a:avLst/>
          </a:prstGeom>
          <a:ln w="12700">
            <a:miter lim="400000"/>
          </a:ln>
        </p:spPr>
      </p:pic>
      <p:pic>
        <p:nvPicPr>
          <p:cNvPr id="35" name="Picture 45" descr="Picture 45">
            <a:extLst>
              <a:ext uri="{FF2B5EF4-FFF2-40B4-BE49-F238E27FC236}">
                <a16:creationId xmlns:a16="http://schemas.microsoft.com/office/drawing/2014/main" id="{B7094462-D7CD-ED11-B870-6F1006C96226}"/>
              </a:ext>
            </a:extLst>
          </p:cNvPr>
          <p:cNvPicPr>
            <a:picLocks noChangeAspect="1"/>
          </p:cNvPicPr>
          <p:nvPr userDrawn="1"/>
        </p:nvPicPr>
        <p:blipFill>
          <a:blip r:embed="rId4">
            <a:alphaModFix/>
          </a:blip>
          <a:stretch>
            <a:fillRect/>
          </a:stretch>
        </p:blipFill>
        <p:spPr>
          <a:xfrm>
            <a:off x="6670101" y="2058314"/>
            <a:ext cx="4294956" cy="562006"/>
          </a:xfrm>
          <a:prstGeom prst="rect">
            <a:avLst/>
          </a:prstGeom>
          <a:ln w="12700">
            <a:miter lim="400000"/>
          </a:ln>
        </p:spPr>
      </p:pic>
      <p:pic>
        <p:nvPicPr>
          <p:cNvPr id="36" name="Picture 40" descr="Picture 40">
            <a:extLst>
              <a:ext uri="{FF2B5EF4-FFF2-40B4-BE49-F238E27FC236}">
                <a16:creationId xmlns:a16="http://schemas.microsoft.com/office/drawing/2014/main" id="{B61A8F0B-E3A2-F015-AE88-9593D69FCD91}"/>
              </a:ext>
            </a:extLst>
          </p:cNvPr>
          <p:cNvPicPr>
            <a:picLocks noChangeAspect="1"/>
          </p:cNvPicPr>
          <p:nvPr userDrawn="1"/>
        </p:nvPicPr>
        <p:blipFill>
          <a:blip r:embed="rId2"/>
          <a:stretch>
            <a:fillRect/>
          </a:stretch>
        </p:blipFill>
        <p:spPr>
          <a:xfrm>
            <a:off x="7004891" y="4534158"/>
            <a:ext cx="3742622" cy="1159282"/>
          </a:xfrm>
          <a:prstGeom prst="rect">
            <a:avLst/>
          </a:prstGeom>
          <a:ln w="12700">
            <a:miter lim="400000"/>
          </a:ln>
        </p:spPr>
      </p:pic>
      <p:sp>
        <p:nvSpPr>
          <p:cNvPr id="37" name="Straight Connector 32">
            <a:extLst>
              <a:ext uri="{FF2B5EF4-FFF2-40B4-BE49-F238E27FC236}">
                <a16:creationId xmlns:a16="http://schemas.microsoft.com/office/drawing/2014/main" id="{CF9517AC-88F3-B4C9-FFEF-8083EEEDB764}"/>
              </a:ext>
            </a:extLst>
          </p:cNvPr>
          <p:cNvSpPr/>
          <p:nvPr userDrawn="1"/>
        </p:nvSpPr>
        <p:spPr>
          <a:xfrm flipV="1">
            <a:off x="-18425" y="868044"/>
            <a:ext cx="11825928" cy="621"/>
          </a:xfrm>
          <a:prstGeom prst="line">
            <a:avLst/>
          </a:prstGeom>
          <a:ln w="25400">
            <a:solidFill>
              <a:srgbClr val="4AB6DF"/>
            </a:solidFill>
            <a:miter/>
          </a:ln>
        </p:spPr>
        <p:txBody>
          <a:bodyPr lIns="45719" rIns="45719"/>
          <a:lstStyle/>
          <a:p>
            <a:endParaRPr/>
          </a:p>
        </p:txBody>
      </p:sp>
      <p:grpSp>
        <p:nvGrpSpPr>
          <p:cNvPr id="38" name="Group 37">
            <a:extLst>
              <a:ext uri="{FF2B5EF4-FFF2-40B4-BE49-F238E27FC236}">
                <a16:creationId xmlns:a16="http://schemas.microsoft.com/office/drawing/2014/main" id="{2BE645B5-9E40-ADCB-7085-5B28824A0186}"/>
              </a:ext>
            </a:extLst>
          </p:cNvPr>
          <p:cNvGrpSpPr/>
          <p:nvPr userDrawn="1"/>
        </p:nvGrpSpPr>
        <p:grpSpPr>
          <a:xfrm>
            <a:off x="11263083" y="307264"/>
            <a:ext cx="928915" cy="1454560"/>
            <a:chOff x="11263083" y="307264"/>
            <a:chExt cx="928915" cy="1454560"/>
          </a:xfrm>
        </p:grpSpPr>
        <p:sp>
          <p:nvSpPr>
            <p:cNvPr id="39" name="Hexagon 38">
              <a:extLst>
                <a:ext uri="{FF2B5EF4-FFF2-40B4-BE49-F238E27FC236}">
                  <a16:creationId xmlns:a16="http://schemas.microsoft.com/office/drawing/2014/main" id="{E4240CE2-CF47-344E-BE56-890994594C30}"/>
                </a:ext>
              </a:extLst>
            </p:cNvPr>
            <p:cNvSpPr/>
            <p:nvPr userDrawn="1"/>
          </p:nvSpPr>
          <p:spPr>
            <a:xfrm rot="16200000">
              <a:off x="11234903" y="338922"/>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0" name="Hexagon 39">
              <a:extLst>
                <a:ext uri="{FF2B5EF4-FFF2-40B4-BE49-F238E27FC236}">
                  <a16:creationId xmlns:a16="http://schemas.microsoft.com/office/drawing/2014/main" id="{178504C5-50B9-BBCB-6C94-19B355B786D5}"/>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1" name="Hexagon 40">
              <a:extLst>
                <a:ext uri="{FF2B5EF4-FFF2-40B4-BE49-F238E27FC236}">
                  <a16:creationId xmlns:a16="http://schemas.microsoft.com/office/drawing/2014/main" id="{4C396026-3EA3-1A8D-6EF7-DA4BFEC2D0B6}"/>
                </a:ext>
              </a:extLst>
            </p:cNvPr>
            <p:cNvSpPr/>
            <p:nvPr userDrawn="1"/>
          </p:nvSpPr>
          <p:spPr>
            <a:xfrm rot="16200000">
              <a:off x="11427073" y="683866"/>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2" name="Hexagon 41">
              <a:extLst>
                <a:ext uri="{FF2B5EF4-FFF2-40B4-BE49-F238E27FC236}">
                  <a16:creationId xmlns:a16="http://schemas.microsoft.com/office/drawing/2014/main" id="{8F2C49C3-B318-18FB-1EE8-39DE0278834C}"/>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3" name="Hexagon 42">
              <a:extLst>
                <a:ext uri="{FF2B5EF4-FFF2-40B4-BE49-F238E27FC236}">
                  <a16:creationId xmlns:a16="http://schemas.microsoft.com/office/drawing/2014/main" id="{0F58908F-385C-EB20-1E66-E31BC0C7F3CF}"/>
                </a:ext>
              </a:extLst>
            </p:cNvPr>
            <p:cNvSpPr/>
            <p:nvPr userDrawn="1"/>
          </p:nvSpPr>
          <p:spPr>
            <a:xfrm rot="16200000">
              <a:off x="11618560" y="1032959"/>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4" name="Hexagon 43">
              <a:extLst>
                <a:ext uri="{FF2B5EF4-FFF2-40B4-BE49-F238E27FC236}">
                  <a16:creationId xmlns:a16="http://schemas.microsoft.com/office/drawing/2014/main" id="{5F3F648A-AC98-4E4C-6507-13B7428503B8}"/>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spTree>
    <p:extLst>
      <p:ext uri="{BB962C8B-B14F-4D97-AF65-F5344CB8AC3E}">
        <p14:creationId xmlns:p14="http://schemas.microsoft.com/office/powerpoint/2010/main" val="1636509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tio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4F6713B-E88B-4CD7-EC6F-5CB5DA3C4270}"/>
              </a:ext>
            </a:extLst>
          </p:cNvPr>
          <p:cNvPicPr>
            <a:picLocks noChangeAspect="1"/>
          </p:cNvPicPr>
          <p:nvPr userDrawn="1"/>
        </p:nvPicPr>
        <p:blipFill rotWithShape="1">
          <a:blip r:embed="rId2">
            <a:alphaModFix amt="16000"/>
          </a:blip>
          <a:srcRect t="24975" b="-1"/>
          <a:stretch/>
        </p:blipFill>
        <p:spPr>
          <a:xfrm>
            <a:off x="0" y="0"/>
            <a:ext cx="12192000" cy="6858000"/>
          </a:xfrm>
          <a:prstGeom prst="rect">
            <a:avLst/>
          </a:prstGeom>
        </p:spPr>
      </p:pic>
      <p:sp>
        <p:nvSpPr>
          <p:cNvPr id="21" name="Straight Connector 32">
            <a:extLst>
              <a:ext uri="{FF2B5EF4-FFF2-40B4-BE49-F238E27FC236}">
                <a16:creationId xmlns:a16="http://schemas.microsoft.com/office/drawing/2014/main" id="{51C99D98-0F90-9B0E-2160-554A1E3C60C1}"/>
              </a:ext>
            </a:extLst>
          </p:cNvPr>
          <p:cNvSpPr/>
          <p:nvPr userDrawn="1"/>
        </p:nvSpPr>
        <p:spPr>
          <a:xfrm>
            <a:off x="403045" y="881297"/>
            <a:ext cx="11404458" cy="0"/>
          </a:xfrm>
          <a:prstGeom prst="line">
            <a:avLst/>
          </a:prstGeom>
          <a:ln w="25400">
            <a:solidFill>
              <a:srgbClr val="F7921D"/>
            </a:solidFill>
            <a:miter/>
          </a:ln>
        </p:spPr>
        <p:txBody>
          <a:bodyPr lIns="45719" rIns="45719"/>
          <a:lstStyle/>
          <a:p>
            <a:endParaRPr/>
          </a:p>
        </p:txBody>
      </p:sp>
      <p:grpSp>
        <p:nvGrpSpPr>
          <p:cNvPr id="22" name="Group 21">
            <a:extLst>
              <a:ext uri="{FF2B5EF4-FFF2-40B4-BE49-F238E27FC236}">
                <a16:creationId xmlns:a16="http://schemas.microsoft.com/office/drawing/2014/main" id="{3EA08749-A8CD-3002-C67A-9054A6C96E27}"/>
              </a:ext>
            </a:extLst>
          </p:cNvPr>
          <p:cNvGrpSpPr/>
          <p:nvPr userDrawn="1"/>
        </p:nvGrpSpPr>
        <p:grpSpPr>
          <a:xfrm>
            <a:off x="11263083" y="307264"/>
            <a:ext cx="928915" cy="1454560"/>
            <a:chOff x="11263083" y="307264"/>
            <a:chExt cx="928915" cy="1454560"/>
          </a:xfrm>
        </p:grpSpPr>
        <p:sp>
          <p:nvSpPr>
            <p:cNvPr id="23" name="Hexagon 22">
              <a:extLst>
                <a:ext uri="{FF2B5EF4-FFF2-40B4-BE49-F238E27FC236}">
                  <a16:creationId xmlns:a16="http://schemas.microsoft.com/office/drawing/2014/main" id="{B89B5CB6-E33D-F63E-2E64-D50247C31BE9}"/>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4" name="Hexagon 23">
              <a:extLst>
                <a:ext uri="{FF2B5EF4-FFF2-40B4-BE49-F238E27FC236}">
                  <a16:creationId xmlns:a16="http://schemas.microsoft.com/office/drawing/2014/main" id="{B2E7CB9E-7B22-D15F-3307-BF8B05003179}"/>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5" name="Hexagon 24">
              <a:extLst>
                <a:ext uri="{FF2B5EF4-FFF2-40B4-BE49-F238E27FC236}">
                  <a16:creationId xmlns:a16="http://schemas.microsoft.com/office/drawing/2014/main" id="{F63B85CD-2C56-320A-1FD9-9E61B7448B5E}"/>
                </a:ext>
              </a:extLst>
            </p:cNvPr>
            <p:cNvSpPr/>
            <p:nvPr userDrawn="1"/>
          </p:nvSpPr>
          <p:spPr>
            <a:xfrm rot="16200000">
              <a:off x="11427073" y="683866"/>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6" name="Hexagon 25">
              <a:extLst>
                <a:ext uri="{FF2B5EF4-FFF2-40B4-BE49-F238E27FC236}">
                  <a16:creationId xmlns:a16="http://schemas.microsoft.com/office/drawing/2014/main" id="{06C5B5D5-3B84-40B8-72B8-CD3B1BFBB8B9}"/>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7" name="Hexagon 26">
              <a:extLst>
                <a:ext uri="{FF2B5EF4-FFF2-40B4-BE49-F238E27FC236}">
                  <a16:creationId xmlns:a16="http://schemas.microsoft.com/office/drawing/2014/main" id="{1CEA9C69-4276-1DC8-C7A4-920557B41421}"/>
                </a:ext>
              </a:extLst>
            </p:cNvPr>
            <p:cNvSpPr/>
            <p:nvPr userDrawn="1"/>
          </p:nvSpPr>
          <p:spPr>
            <a:xfrm rot="16200000">
              <a:off x="11618560" y="1032959"/>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8" name="Hexagon 27">
              <a:extLst>
                <a:ext uri="{FF2B5EF4-FFF2-40B4-BE49-F238E27FC236}">
                  <a16:creationId xmlns:a16="http://schemas.microsoft.com/office/drawing/2014/main" id="{980B29FA-027E-3A5E-07AC-EE092EA04A83}"/>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29" name="Group 28">
            <a:extLst>
              <a:ext uri="{FF2B5EF4-FFF2-40B4-BE49-F238E27FC236}">
                <a16:creationId xmlns:a16="http://schemas.microsoft.com/office/drawing/2014/main" id="{E88C89F9-127E-B0BA-C530-F969BA5091FE}"/>
              </a:ext>
            </a:extLst>
          </p:cNvPr>
          <p:cNvGrpSpPr>
            <a:grpSpLocks noChangeAspect="1"/>
          </p:cNvGrpSpPr>
          <p:nvPr userDrawn="1"/>
        </p:nvGrpSpPr>
        <p:grpSpPr>
          <a:xfrm>
            <a:off x="351780" y="170273"/>
            <a:ext cx="3013258" cy="503999"/>
            <a:chOff x="351776" y="261431"/>
            <a:chExt cx="4810019" cy="804526"/>
          </a:xfrm>
        </p:grpSpPr>
        <p:pic>
          <p:nvPicPr>
            <p:cNvPr id="30" name="Picture 40" descr="Picture 40">
              <a:extLst>
                <a:ext uri="{FF2B5EF4-FFF2-40B4-BE49-F238E27FC236}">
                  <a16:creationId xmlns:a16="http://schemas.microsoft.com/office/drawing/2014/main" id="{075C41C6-6420-C2D4-4C5F-FB4D73D2AD62}"/>
                </a:ext>
              </a:extLst>
            </p:cNvPr>
            <p:cNvPicPr>
              <a:picLocks noChangeAspect="1"/>
            </p:cNvPicPr>
            <p:nvPr/>
          </p:nvPicPr>
          <p:blipFill>
            <a:blip r:embed="rId3"/>
            <a:stretch>
              <a:fillRect/>
            </a:stretch>
          </p:blipFill>
          <p:spPr>
            <a:xfrm>
              <a:off x="351776" y="261431"/>
              <a:ext cx="2447803" cy="758210"/>
            </a:xfrm>
            <a:prstGeom prst="rect">
              <a:avLst/>
            </a:prstGeom>
            <a:ln w="12700">
              <a:miter lim="400000"/>
            </a:ln>
          </p:spPr>
        </p:pic>
        <p:pic>
          <p:nvPicPr>
            <p:cNvPr id="31" name="Picture 9" descr="Picture 9">
              <a:extLst>
                <a:ext uri="{FF2B5EF4-FFF2-40B4-BE49-F238E27FC236}">
                  <a16:creationId xmlns:a16="http://schemas.microsoft.com/office/drawing/2014/main" id="{68D1E751-AFAE-F046-9774-EBBA53B92BCF}"/>
                </a:ext>
              </a:extLst>
            </p:cNvPr>
            <p:cNvPicPr>
              <a:picLocks noChangeAspect="1"/>
            </p:cNvPicPr>
            <p:nvPr/>
          </p:nvPicPr>
          <p:blipFill>
            <a:blip r:embed="rId4"/>
            <a:stretch>
              <a:fillRect/>
            </a:stretch>
          </p:blipFill>
          <p:spPr>
            <a:xfrm>
              <a:off x="3154086" y="369075"/>
              <a:ext cx="2007709" cy="696882"/>
            </a:xfrm>
            <a:prstGeom prst="rect">
              <a:avLst/>
            </a:prstGeom>
            <a:ln w="12700">
              <a:miter lim="400000"/>
            </a:ln>
          </p:spPr>
        </p:pic>
      </p:grpSp>
      <p:sp>
        <p:nvSpPr>
          <p:cNvPr id="36" name="Text Placeholder 35">
            <a:extLst>
              <a:ext uri="{FF2B5EF4-FFF2-40B4-BE49-F238E27FC236}">
                <a16:creationId xmlns:a16="http://schemas.microsoft.com/office/drawing/2014/main" id="{9AE704F2-6779-E40B-0AAC-005AD2D1A03F}"/>
              </a:ext>
            </a:extLst>
          </p:cNvPr>
          <p:cNvSpPr>
            <a:spLocks noGrp="1"/>
          </p:cNvSpPr>
          <p:nvPr>
            <p:ph type="body" sz="quarter" idx="10" hasCustomPrompt="1"/>
          </p:nvPr>
        </p:nvSpPr>
        <p:spPr>
          <a:xfrm>
            <a:off x="3365038" y="2841628"/>
            <a:ext cx="6057900" cy="3135075"/>
          </a:xfrm>
          <a:prstGeom prst="rect">
            <a:avLst/>
          </a:prstGeom>
          <a:ln>
            <a:noFill/>
          </a:ln>
        </p:spPr>
        <p:txBody>
          <a:bodyPr/>
          <a:lstStyle>
            <a:lvl1pPr marL="0" indent="0" algn="ctr">
              <a:buNone/>
              <a:defRPr sz="4400">
                <a:solidFill>
                  <a:srgbClr val="0070C0"/>
                </a:solidFill>
                <a:latin typeface="Roboto" panose="02000000000000000000" pitchFamily="2" charset="0"/>
                <a:ea typeface="Roboto" panose="02000000000000000000" pitchFamily="2" charset="0"/>
                <a:cs typeface="Roboto" panose="02000000000000000000" pitchFamily="2" charset="0"/>
              </a:defRPr>
            </a:lvl1pPr>
          </a:lstStyle>
          <a:p>
            <a:pPr lvl="0"/>
            <a:r>
              <a:rPr lang="en-CH"/>
              <a:t>“ …….  ”</a:t>
            </a:r>
          </a:p>
        </p:txBody>
      </p:sp>
    </p:spTree>
    <p:extLst>
      <p:ext uri="{BB962C8B-B14F-4D97-AF65-F5344CB8AC3E}">
        <p14:creationId xmlns:p14="http://schemas.microsoft.com/office/powerpoint/2010/main" val="4178564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A36231-000C-B02F-005B-423443C8BE28}"/>
              </a:ext>
            </a:extLst>
          </p:cNvPr>
          <p:cNvPicPr>
            <a:picLocks noChangeAspect="1"/>
          </p:cNvPicPr>
          <p:nvPr userDrawn="1"/>
        </p:nvPicPr>
        <p:blipFill>
          <a:blip r:embed="rId2">
            <a:alphaModFix amt="19000"/>
            <a:extLst>
              <a:ext uri="{28A0092B-C50C-407E-A947-70E740481C1C}">
                <a14:useLocalDpi xmlns:a14="http://schemas.microsoft.com/office/drawing/2010/main" val="0"/>
              </a:ext>
            </a:extLst>
          </a:blip>
          <a:srcRect l="162" r="162"/>
          <a:stretch/>
        </p:blipFill>
        <p:spPr>
          <a:xfrm>
            <a:off x="16303" y="0"/>
            <a:ext cx="12193200" cy="6888182"/>
          </a:xfrm>
          <a:prstGeom prst="rect">
            <a:avLst/>
          </a:prstGeom>
        </p:spPr>
      </p:pic>
      <p:sp>
        <p:nvSpPr>
          <p:cNvPr id="3" name="Straight Connector 32">
            <a:extLst>
              <a:ext uri="{FF2B5EF4-FFF2-40B4-BE49-F238E27FC236}">
                <a16:creationId xmlns:a16="http://schemas.microsoft.com/office/drawing/2014/main" id="{06FDA6DC-B4A1-0C2A-FCD2-3214AD9A359B}"/>
              </a:ext>
            </a:extLst>
          </p:cNvPr>
          <p:cNvSpPr/>
          <p:nvPr userDrawn="1"/>
        </p:nvSpPr>
        <p:spPr>
          <a:xfrm>
            <a:off x="403045" y="881297"/>
            <a:ext cx="11404458" cy="0"/>
          </a:xfrm>
          <a:prstGeom prst="line">
            <a:avLst/>
          </a:prstGeom>
          <a:ln w="25400">
            <a:solidFill>
              <a:srgbClr val="F7921D"/>
            </a:solidFill>
            <a:miter/>
          </a:ln>
        </p:spPr>
        <p:txBody>
          <a:bodyPr lIns="45719" rIns="45719"/>
          <a:lstStyle/>
          <a:p>
            <a:endParaRPr/>
          </a:p>
        </p:txBody>
      </p:sp>
      <p:grpSp>
        <p:nvGrpSpPr>
          <p:cNvPr id="4" name="Group 3">
            <a:extLst>
              <a:ext uri="{FF2B5EF4-FFF2-40B4-BE49-F238E27FC236}">
                <a16:creationId xmlns:a16="http://schemas.microsoft.com/office/drawing/2014/main" id="{6468A7FF-D539-BB88-A138-01E630E831F8}"/>
              </a:ext>
            </a:extLst>
          </p:cNvPr>
          <p:cNvGrpSpPr/>
          <p:nvPr userDrawn="1"/>
        </p:nvGrpSpPr>
        <p:grpSpPr>
          <a:xfrm>
            <a:off x="11263083" y="307264"/>
            <a:ext cx="928915" cy="1454560"/>
            <a:chOff x="11263083" y="307264"/>
            <a:chExt cx="928915" cy="1454560"/>
          </a:xfrm>
        </p:grpSpPr>
        <p:sp>
          <p:nvSpPr>
            <p:cNvPr id="5" name="Hexagon 4">
              <a:extLst>
                <a:ext uri="{FF2B5EF4-FFF2-40B4-BE49-F238E27FC236}">
                  <a16:creationId xmlns:a16="http://schemas.microsoft.com/office/drawing/2014/main" id="{6165817C-B436-FD79-C8CD-8384E33C1EFB}"/>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Hexagon 5">
              <a:extLst>
                <a:ext uri="{FF2B5EF4-FFF2-40B4-BE49-F238E27FC236}">
                  <a16:creationId xmlns:a16="http://schemas.microsoft.com/office/drawing/2014/main" id="{D2C61C6E-46E8-FB0D-03B8-790810E6E73D}"/>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Hexagon 6">
              <a:extLst>
                <a:ext uri="{FF2B5EF4-FFF2-40B4-BE49-F238E27FC236}">
                  <a16:creationId xmlns:a16="http://schemas.microsoft.com/office/drawing/2014/main" id="{22BFB7EA-5CFE-97C3-FC65-E6D8EEC2FC55}"/>
                </a:ext>
              </a:extLst>
            </p:cNvPr>
            <p:cNvSpPr/>
            <p:nvPr userDrawn="1"/>
          </p:nvSpPr>
          <p:spPr>
            <a:xfrm rot="16200000">
              <a:off x="11427073" y="683866"/>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Hexagon 7">
              <a:extLst>
                <a:ext uri="{FF2B5EF4-FFF2-40B4-BE49-F238E27FC236}">
                  <a16:creationId xmlns:a16="http://schemas.microsoft.com/office/drawing/2014/main" id="{A8325109-A3E3-B7E6-35AD-A76DCBE8126C}"/>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Hexagon 8">
              <a:extLst>
                <a:ext uri="{FF2B5EF4-FFF2-40B4-BE49-F238E27FC236}">
                  <a16:creationId xmlns:a16="http://schemas.microsoft.com/office/drawing/2014/main" id="{BBD55C69-B3EE-252C-2BFE-355BD3D3C868}"/>
                </a:ext>
              </a:extLst>
            </p:cNvPr>
            <p:cNvSpPr/>
            <p:nvPr userDrawn="1"/>
          </p:nvSpPr>
          <p:spPr>
            <a:xfrm rot="16200000">
              <a:off x="11618560" y="1032959"/>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Hexagon 9">
              <a:extLst>
                <a:ext uri="{FF2B5EF4-FFF2-40B4-BE49-F238E27FC236}">
                  <a16:creationId xmlns:a16="http://schemas.microsoft.com/office/drawing/2014/main" id="{D335BF15-399B-C826-7A1D-14E6B78E4CF5}"/>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11" name="Group 10">
            <a:extLst>
              <a:ext uri="{FF2B5EF4-FFF2-40B4-BE49-F238E27FC236}">
                <a16:creationId xmlns:a16="http://schemas.microsoft.com/office/drawing/2014/main" id="{68816A58-69BE-6D78-A2F3-1C20EDA68147}"/>
              </a:ext>
            </a:extLst>
          </p:cNvPr>
          <p:cNvGrpSpPr>
            <a:grpSpLocks noChangeAspect="1"/>
          </p:cNvGrpSpPr>
          <p:nvPr userDrawn="1"/>
        </p:nvGrpSpPr>
        <p:grpSpPr>
          <a:xfrm>
            <a:off x="351780" y="170273"/>
            <a:ext cx="3013258" cy="503999"/>
            <a:chOff x="351776" y="261431"/>
            <a:chExt cx="4810019" cy="804526"/>
          </a:xfrm>
        </p:grpSpPr>
        <p:pic>
          <p:nvPicPr>
            <p:cNvPr id="12" name="Picture 40" descr="Picture 40">
              <a:extLst>
                <a:ext uri="{FF2B5EF4-FFF2-40B4-BE49-F238E27FC236}">
                  <a16:creationId xmlns:a16="http://schemas.microsoft.com/office/drawing/2014/main" id="{9E051D36-833B-4B89-933F-9814B633347A}"/>
                </a:ext>
              </a:extLst>
            </p:cNvPr>
            <p:cNvPicPr>
              <a:picLocks noChangeAspect="1"/>
            </p:cNvPicPr>
            <p:nvPr/>
          </p:nvPicPr>
          <p:blipFill>
            <a:blip r:embed="rId3"/>
            <a:stretch>
              <a:fillRect/>
            </a:stretch>
          </p:blipFill>
          <p:spPr>
            <a:xfrm>
              <a:off x="351776" y="261431"/>
              <a:ext cx="2447803" cy="758210"/>
            </a:xfrm>
            <a:prstGeom prst="rect">
              <a:avLst/>
            </a:prstGeom>
            <a:ln w="12700">
              <a:miter lim="400000"/>
            </a:ln>
          </p:spPr>
        </p:pic>
        <p:pic>
          <p:nvPicPr>
            <p:cNvPr id="13" name="Picture 9" descr="Picture 9">
              <a:extLst>
                <a:ext uri="{FF2B5EF4-FFF2-40B4-BE49-F238E27FC236}">
                  <a16:creationId xmlns:a16="http://schemas.microsoft.com/office/drawing/2014/main" id="{D111BEA0-2C84-C0AE-42AC-2BB09B575BBF}"/>
                </a:ext>
              </a:extLst>
            </p:cNvPr>
            <p:cNvPicPr>
              <a:picLocks noChangeAspect="1"/>
            </p:cNvPicPr>
            <p:nvPr/>
          </p:nvPicPr>
          <p:blipFill>
            <a:blip r:embed="rId4"/>
            <a:stretch>
              <a:fillRect/>
            </a:stretch>
          </p:blipFill>
          <p:spPr>
            <a:xfrm>
              <a:off x="3154086" y="369075"/>
              <a:ext cx="2007709" cy="696882"/>
            </a:xfrm>
            <a:prstGeom prst="rect">
              <a:avLst/>
            </a:prstGeom>
            <a:ln w="12700">
              <a:miter lim="400000"/>
            </a:ln>
          </p:spPr>
        </p:pic>
      </p:grpSp>
      <p:sp>
        <p:nvSpPr>
          <p:cNvPr id="17" name="Text Placeholder 35">
            <a:extLst>
              <a:ext uri="{FF2B5EF4-FFF2-40B4-BE49-F238E27FC236}">
                <a16:creationId xmlns:a16="http://schemas.microsoft.com/office/drawing/2014/main" id="{CA4C1084-C799-15A1-6BB9-0DF15982AE64}"/>
              </a:ext>
            </a:extLst>
          </p:cNvPr>
          <p:cNvSpPr>
            <a:spLocks noGrp="1"/>
          </p:cNvSpPr>
          <p:nvPr>
            <p:ph type="body" sz="quarter" idx="10" hasCustomPrompt="1"/>
          </p:nvPr>
        </p:nvSpPr>
        <p:spPr>
          <a:xfrm>
            <a:off x="3279321" y="3036116"/>
            <a:ext cx="5633357" cy="3135075"/>
          </a:xfrm>
          <a:prstGeom prst="rect">
            <a:avLst/>
          </a:prstGeom>
          <a:ln>
            <a:noFill/>
          </a:ln>
        </p:spPr>
        <p:txBody>
          <a:bodyPr/>
          <a:lstStyle>
            <a:lvl1pPr marL="0" indent="0" algn="ctr">
              <a:buNone/>
              <a:defRPr sz="4400">
                <a:solidFill>
                  <a:srgbClr val="0070C0"/>
                </a:solidFill>
                <a:latin typeface="Roboto" panose="02000000000000000000" pitchFamily="2" charset="0"/>
                <a:ea typeface="Roboto" panose="02000000000000000000" pitchFamily="2" charset="0"/>
                <a:cs typeface="Roboto" panose="02000000000000000000" pitchFamily="2" charset="0"/>
              </a:defRPr>
            </a:lvl1pPr>
          </a:lstStyle>
          <a:p>
            <a:pPr lvl="0"/>
            <a:r>
              <a:rPr lang="en-CH"/>
              <a:t>“ … ”</a:t>
            </a:r>
          </a:p>
        </p:txBody>
      </p:sp>
    </p:spTree>
    <p:extLst>
      <p:ext uri="{BB962C8B-B14F-4D97-AF65-F5344CB8AC3E}">
        <p14:creationId xmlns:p14="http://schemas.microsoft.com/office/powerpoint/2010/main" val="928748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ap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0F42AD5-308B-DF21-4176-382B7E280CFB}"/>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t="7693" b="7693"/>
          <a:stretch/>
        </p:blipFill>
        <p:spPr>
          <a:xfrm>
            <a:off x="1288511" y="0"/>
            <a:ext cx="12193200" cy="6861678"/>
          </a:xfrm>
          <a:prstGeom prst="rect">
            <a:avLst/>
          </a:prstGeom>
        </p:spPr>
      </p:pic>
      <p:sp>
        <p:nvSpPr>
          <p:cNvPr id="16" name="Straight Connector 32">
            <a:extLst>
              <a:ext uri="{FF2B5EF4-FFF2-40B4-BE49-F238E27FC236}">
                <a16:creationId xmlns:a16="http://schemas.microsoft.com/office/drawing/2014/main" id="{0FD689CE-0DDF-D296-6F4E-8E75F4016A9E}"/>
              </a:ext>
            </a:extLst>
          </p:cNvPr>
          <p:cNvSpPr/>
          <p:nvPr userDrawn="1"/>
        </p:nvSpPr>
        <p:spPr>
          <a:xfrm>
            <a:off x="403045" y="881297"/>
            <a:ext cx="11404458" cy="0"/>
          </a:xfrm>
          <a:prstGeom prst="line">
            <a:avLst/>
          </a:prstGeom>
          <a:ln w="25400">
            <a:solidFill>
              <a:srgbClr val="F7921D"/>
            </a:solidFill>
            <a:miter/>
          </a:ln>
        </p:spPr>
        <p:txBody>
          <a:bodyPr lIns="45719" rIns="45719"/>
          <a:lstStyle/>
          <a:p>
            <a:endParaRPr/>
          </a:p>
        </p:txBody>
      </p:sp>
      <p:grpSp>
        <p:nvGrpSpPr>
          <p:cNvPr id="17" name="Group 16">
            <a:extLst>
              <a:ext uri="{FF2B5EF4-FFF2-40B4-BE49-F238E27FC236}">
                <a16:creationId xmlns:a16="http://schemas.microsoft.com/office/drawing/2014/main" id="{6DBEFF2E-4097-856A-B172-BAF1C4779BC3}"/>
              </a:ext>
            </a:extLst>
          </p:cNvPr>
          <p:cNvGrpSpPr/>
          <p:nvPr userDrawn="1"/>
        </p:nvGrpSpPr>
        <p:grpSpPr>
          <a:xfrm>
            <a:off x="11263083" y="307264"/>
            <a:ext cx="928915" cy="1454560"/>
            <a:chOff x="11263083" y="307264"/>
            <a:chExt cx="928915" cy="1454560"/>
          </a:xfrm>
        </p:grpSpPr>
        <p:sp>
          <p:nvSpPr>
            <p:cNvPr id="18" name="Hexagon 17">
              <a:extLst>
                <a:ext uri="{FF2B5EF4-FFF2-40B4-BE49-F238E27FC236}">
                  <a16:creationId xmlns:a16="http://schemas.microsoft.com/office/drawing/2014/main" id="{6659CF55-9C99-3CC5-81CD-598AB2A3FD6B}"/>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9" name="Hexagon 18">
              <a:extLst>
                <a:ext uri="{FF2B5EF4-FFF2-40B4-BE49-F238E27FC236}">
                  <a16:creationId xmlns:a16="http://schemas.microsoft.com/office/drawing/2014/main" id="{BD029052-CDD1-A6F4-C887-9F1247A560B9}"/>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 name="Hexagon 19">
              <a:extLst>
                <a:ext uri="{FF2B5EF4-FFF2-40B4-BE49-F238E27FC236}">
                  <a16:creationId xmlns:a16="http://schemas.microsoft.com/office/drawing/2014/main" id="{1FEF8086-A805-588C-FC44-634F03AD2A27}"/>
                </a:ext>
              </a:extLst>
            </p:cNvPr>
            <p:cNvSpPr/>
            <p:nvPr userDrawn="1"/>
          </p:nvSpPr>
          <p:spPr>
            <a:xfrm rot="16200000">
              <a:off x="11427073" y="683866"/>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1" name="Hexagon 20">
              <a:extLst>
                <a:ext uri="{FF2B5EF4-FFF2-40B4-BE49-F238E27FC236}">
                  <a16:creationId xmlns:a16="http://schemas.microsoft.com/office/drawing/2014/main" id="{F5BE72D5-624E-1A5F-2191-FA55ACF59274}"/>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2" name="Hexagon 21">
              <a:extLst>
                <a:ext uri="{FF2B5EF4-FFF2-40B4-BE49-F238E27FC236}">
                  <a16:creationId xmlns:a16="http://schemas.microsoft.com/office/drawing/2014/main" id="{D0C6A7E4-B15C-EF18-3CB4-7CD9938C398A}"/>
                </a:ext>
              </a:extLst>
            </p:cNvPr>
            <p:cNvSpPr/>
            <p:nvPr userDrawn="1"/>
          </p:nvSpPr>
          <p:spPr>
            <a:xfrm rot="16200000">
              <a:off x="11618560" y="1032959"/>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3" name="Hexagon 22">
              <a:extLst>
                <a:ext uri="{FF2B5EF4-FFF2-40B4-BE49-F238E27FC236}">
                  <a16:creationId xmlns:a16="http://schemas.microsoft.com/office/drawing/2014/main" id="{CA6B1482-A4B4-8C2B-73CB-45CED6F67B43}"/>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24" name="Group 23">
            <a:extLst>
              <a:ext uri="{FF2B5EF4-FFF2-40B4-BE49-F238E27FC236}">
                <a16:creationId xmlns:a16="http://schemas.microsoft.com/office/drawing/2014/main" id="{A9F16C38-08D5-1895-23F4-8E80307B31F2}"/>
              </a:ext>
            </a:extLst>
          </p:cNvPr>
          <p:cNvGrpSpPr>
            <a:grpSpLocks noChangeAspect="1"/>
          </p:cNvGrpSpPr>
          <p:nvPr userDrawn="1"/>
        </p:nvGrpSpPr>
        <p:grpSpPr>
          <a:xfrm>
            <a:off x="351780" y="170273"/>
            <a:ext cx="3013258" cy="503999"/>
            <a:chOff x="351776" y="261431"/>
            <a:chExt cx="4810019" cy="804526"/>
          </a:xfrm>
        </p:grpSpPr>
        <p:pic>
          <p:nvPicPr>
            <p:cNvPr id="25" name="Picture 40" descr="Picture 40">
              <a:extLst>
                <a:ext uri="{FF2B5EF4-FFF2-40B4-BE49-F238E27FC236}">
                  <a16:creationId xmlns:a16="http://schemas.microsoft.com/office/drawing/2014/main" id="{5947B749-D6A8-E092-2C8C-E2E21F34BDA0}"/>
                </a:ext>
              </a:extLst>
            </p:cNvPr>
            <p:cNvPicPr>
              <a:picLocks noChangeAspect="1"/>
            </p:cNvPicPr>
            <p:nvPr/>
          </p:nvPicPr>
          <p:blipFill>
            <a:blip r:embed="rId3"/>
            <a:stretch>
              <a:fillRect/>
            </a:stretch>
          </p:blipFill>
          <p:spPr>
            <a:xfrm>
              <a:off x="351776" y="261431"/>
              <a:ext cx="2447803" cy="758210"/>
            </a:xfrm>
            <a:prstGeom prst="rect">
              <a:avLst/>
            </a:prstGeom>
            <a:ln w="12700">
              <a:miter lim="400000"/>
            </a:ln>
          </p:spPr>
        </p:pic>
        <p:pic>
          <p:nvPicPr>
            <p:cNvPr id="26" name="Picture 9" descr="Picture 9">
              <a:extLst>
                <a:ext uri="{FF2B5EF4-FFF2-40B4-BE49-F238E27FC236}">
                  <a16:creationId xmlns:a16="http://schemas.microsoft.com/office/drawing/2014/main" id="{CF04CF7C-110C-15AB-FBBD-6610ABA7F303}"/>
                </a:ext>
              </a:extLst>
            </p:cNvPr>
            <p:cNvPicPr>
              <a:picLocks noChangeAspect="1"/>
            </p:cNvPicPr>
            <p:nvPr/>
          </p:nvPicPr>
          <p:blipFill>
            <a:blip r:embed="rId4"/>
            <a:stretch>
              <a:fillRect/>
            </a:stretch>
          </p:blipFill>
          <p:spPr>
            <a:xfrm>
              <a:off x="3154086" y="369075"/>
              <a:ext cx="2007709" cy="696882"/>
            </a:xfrm>
            <a:prstGeom prst="rect">
              <a:avLst/>
            </a:prstGeom>
            <a:ln w="12700">
              <a:miter lim="400000"/>
            </a:ln>
          </p:spPr>
        </p:pic>
      </p:grpSp>
      <p:sp>
        <p:nvSpPr>
          <p:cNvPr id="30" name="Text Placeholder 35">
            <a:extLst>
              <a:ext uri="{FF2B5EF4-FFF2-40B4-BE49-F238E27FC236}">
                <a16:creationId xmlns:a16="http://schemas.microsoft.com/office/drawing/2014/main" id="{456DD4B9-9D82-3989-3A4D-2D25D203C0D7}"/>
              </a:ext>
            </a:extLst>
          </p:cNvPr>
          <p:cNvSpPr>
            <a:spLocks noGrp="1"/>
          </p:cNvSpPr>
          <p:nvPr>
            <p:ph type="body" sz="quarter" idx="10" hasCustomPrompt="1"/>
          </p:nvPr>
        </p:nvSpPr>
        <p:spPr>
          <a:xfrm>
            <a:off x="3279321" y="2841628"/>
            <a:ext cx="5633357" cy="3135075"/>
          </a:xfrm>
          <a:prstGeom prst="rect">
            <a:avLst/>
          </a:prstGeom>
          <a:ln>
            <a:noFill/>
          </a:ln>
        </p:spPr>
        <p:txBody>
          <a:bodyPr/>
          <a:lstStyle>
            <a:lvl1pPr marL="0" indent="0" algn="ctr">
              <a:buNone/>
              <a:defRPr sz="4400">
                <a:solidFill>
                  <a:srgbClr val="0070C0"/>
                </a:solidFill>
                <a:latin typeface="Roboto" panose="02000000000000000000" pitchFamily="2" charset="0"/>
                <a:ea typeface="Roboto" panose="02000000000000000000" pitchFamily="2" charset="0"/>
                <a:cs typeface="Roboto" panose="02000000000000000000" pitchFamily="2" charset="0"/>
              </a:defRPr>
            </a:lvl1pPr>
          </a:lstStyle>
          <a:p>
            <a:pPr lvl="0"/>
            <a:r>
              <a:rPr lang="en-CH"/>
              <a:t>“ … ”</a:t>
            </a:r>
          </a:p>
        </p:txBody>
      </p:sp>
    </p:spTree>
    <p:extLst>
      <p:ext uri="{BB962C8B-B14F-4D97-AF65-F5344CB8AC3E}">
        <p14:creationId xmlns:p14="http://schemas.microsoft.com/office/powerpoint/2010/main" val="2587169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ADF44B-D035-DA14-CC7C-E40A7A079F77}"/>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l="214" r="214"/>
          <a:stretch/>
        </p:blipFill>
        <p:spPr>
          <a:xfrm>
            <a:off x="16303" y="16329"/>
            <a:ext cx="12190754" cy="6886800"/>
          </a:xfrm>
          <a:prstGeom prst="rect">
            <a:avLst/>
          </a:prstGeom>
          <a:noFill/>
        </p:spPr>
      </p:pic>
      <p:sp>
        <p:nvSpPr>
          <p:cNvPr id="3" name="Straight Connector 32">
            <a:extLst>
              <a:ext uri="{FF2B5EF4-FFF2-40B4-BE49-F238E27FC236}">
                <a16:creationId xmlns:a16="http://schemas.microsoft.com/office/drawing/2014/main" id="{B0141744-4194-3417-5EEC-1F6B16B408B3}"/>
              </a:ext>
            </a:extLst>
          </p:cNvPr>
          <p:cNvSpPr/>
          <p:nvPr userDrawn="1"/>
        </p:nvSpPr>
        <p:spPr>
          <a:xfrm>
            <a:off x="403045" y="881297"/>
            <a:ext cx="11404458" cy="0"/>
          </a:xfrm>
          <a:prstGeom prst="line">
            <a:avLst/>
          </a:prstGeom>
          <a:ln w="25400">
            <a:solidFill>
              <a:srgbClr val="F7921D"/>
            </a:solidFill>
            <a:miter/>
          </a:ln>
        </p:spPr>
        <p:txBody>
          <a:bodyPr lIns="45719" rIns="45719"/>
          <a:lstStyle/>
          <a:p>
            <a:endParaRPr/>
          </a:p>
        </p:txBody>
      </p:sp>
      <p:grpSp>
        <p:nvGrpSpPr>
          <p:cNvPr id="4" name="Group 3">
            <a:extLst>
              <a:ext uri="{FF2B5EF4-FFF2-40B4-BE49-F238E27FC236}">
                <a16:creationId xmlns:a16="http://schemas.microsoft.com/office/drawing/2014/main" id="{9D341B0F-A12A-76BA-76D2-80A31EF34994}"/>
              </a:ext>
            </a:extLst>
          </p:cNvPr>
          <p:cNvGrpSpPr/>
          <p:nvPr userDrawn="1"/>
        </p:nvGrpSpPr>
        <p:grpSpPr>
          <a:xfrm>
            <a:off x="11263083" y="307264"/>
            <a:ext cx="928915" cy="1454560"/>
            <a:chOff x="11263083" y="307264"/>
            <a:chExt cx="928915" cy="1454560"/>
          </a:xfrm>
        </p:grpSpPr>
        <p:sp>
          <p:nvSpPr>
            <p:cNvPr id="5" name="Hexagon 4">
              <a:extLst>
                <a:ext uri="{FF2B5EF4-FFF2-40B4-BE49-F238E27FC236}">
                  <a16:creationId xmlns:a16="http://schemas.microsoft.com/office/drawing/2014/main" id="{11802B9F-FA6C-055C-43E7-1B2789B281E9}"/>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Hexagon 5">
              <a:extLst>
                <a:ext uri="{FF2B5EF4-FFF2-40B4-BE49-F238E27FC236}">
                  <a16:creationId xmlns:a16="http://schemas.microsoft.com/office/drawing/2014/main" id="{34C3EB78-74F8-2F5C-6A76-1470AFEA8D50}"/>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Hexagon 6">
              <a:extLst>
                <a:ext uri="{FF2B5EF4-FFF2-40B4-BE49-F238E27FC236}">
                  <a16:creationId xmlns:a16="http://schemas.microsoft.com/office/drawing/2014/main" id="{F4F5FF15-F4C9-4CC1-3D69-4285C0CBB4FA}"/>
                </a:ext>
              </a:extLst>
            </p:cNvPr>
            <p:cNvSpPr/>
            <p:nvPr userDrawn="1"/>
          </p:nvSpPr>
          <p:spPr>
            <a:xfrm rot="16200000">
              <a:off x="11427073" y="683866"/>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Hexagon 7">
              <a:extLst>
                <a:ext uri="{FF2B5EF4-FFF2-40B4-BE49-F238E27FC236}">
                  <a16:creationId xmlns:a16="http://schemas.microsoft.com/office/drawing/2014/main" id="{FC186743-E3B9-702E-388E-2639B5559B74}"/>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Hexagon 8">
              <a:extLst>
                <a:ext uri="{FF2B5EF4-FFF2-40B4-BE49-F238E27FC236}">
                  <a16:creationId xmlns:a16="http://schemas.microsoft.com/office/drawing/2014/main" id="{82AEB2C8-C265-360D-5480-626A125F3F34}"/>
                </a:ext>
              </a:extLst>
            </p:cNvPr>
            <p:cNvSpPr/>
            <p:nvPr userDrawn="1"/>
          </p:nvSpPr>
          <p:spPr>
            <a:xfrm rot="16200000">
              <a:off x="11618560" y="1032959"/>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Hexagon 9">
              <a:extLst>
                <a:ext uri="{FF2B5EF4-FFF2-40B4-BE49-F238E27FC236}">
                  <a16:creationId xmlns:a16="http://schemas.microsoft.com/office/drawing/2014/main" id="{862FF755-23A5-8131-F4D8-CAE8871F5103}"/>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11" name="Group 10">
            <a:extLst>
              <a:ext uri="{FF2B5EF4-FFF2-40B4-BE49-F238E27FC236}">
                <a16:creationId xmlns:a16="http://schemas.microsoft.com/office/drawing/2014/main" id="{F5C56E5F-4857-CF5D-BF23-FE359FD0C22E}"/>
              </a:ext>
            </a:extLst>
          </p:cNvPr>
          <p:cNvGrpSpPr>
            <a:grpSpLocks noChangeAspect="1"/>
          </p:cNvGrpSpPr>
          <p:nvPr userDrawn="1"/>
        </p:nvGrpSpPr>
        <p:grpSpPr>
          <a:xfrm>
            <a:off x="351780" y="170273"/>
            <a:ext cx="3013258" cy="503999"/>
            <a:chOff x="351776" y="261431"/>
            <a:chExt cx="4810019" cy="804526"/>
          </a:xfrm>
        </p:grpSpPr>
        <p:pic>
          <p:nvPicPr>
            <p:cNvPr id="12" name="Picture 40" descr="Picture 40">
              <a:extLst>
                <a:ext uri="{FF2B5EF4-FFF2-40B4-BE49-F238E27FC236}">
                  <a16:creationId xmlns:a16="http://schemas.microsoft.com/office/drawing/2014/main" id="{EBC8DA06-17F3-FA6B-BB6E-6ED198293A8D}"/>
                </a:ext>
              </a:extLst>
            </p:cNvPr>
            <p:cNvPicPr>
              <a:picLocks noChangeAspect="1"/>
            </p:cNvPicPr>
            <p:nvPr/>
          </p:nvPicPr>
          <p:blipFill>
            <a:blip r:embed="rId3"/>
            <a:stretch>
              <a:fillRect/>
            </a:stretch>
          </p:blipFill>
          <p:spPr>
            <a:xfrm>
              <a:off x="351776" y="261431"/>
              <a:ext cx="2447803" cy="758210"/>
            </a:xfrm>
            <a:prstGeom prst="rect">
              <a:avLst/>
            </a:prstGeom>
            <a:ln w="12700">
              <a:miter lim="400000"/>
            </a:ln>
          </p:spPr>
        </p:pic>
        <p:pic>
          <p:nvPicPr>
            <p:cNvPr id="13" name="Picture 9" descr="Picture 9">
              <a:extLst>
                <a:ext uri="{FF2B5EF4-FFF2-40B4-BE49-F238E27FC236}">
                  <a16:creationId xmlns:a16="http://schemas.microsoft.com/office/drawing/2014/main" id="{6C6B7619-50C6-6173-F480-88C2D049A2EB}"/>
                </a:ext>
              </a:extLst>
            </p:cNvPr>
            <p:cNvPicPr>
              <a:picLocks noChangeAspect="1"/>
            </p:cNvPicPr>
            <p:nvPr/>
          </p:nvPicPr>
          <p:blipFill>
            <a:blip r:embed="rId4"/>
            <a:stretch>
              <a:fillRect/>
            </a:stretch>
          </p:blipFill>
          <p:spPr>
            <a:xfrm>
              <a:off x="3154086" y="369075"/>
              <a:ext cx="2007709" cy="696882"/>
            </a:xfrm>
            <a:prstGeom prst="rect">
              <a:avLst/>
            </a:prstGeom>
            <a:ln w="12700">
              <a:miter lim="400000"/>
            </a:ln>
          </p:spPr>
        </p:pic>
      </p:grpSp>
      <p:sp>
        <p:nvSpPr>
          <p:cNvPr id="30" name="Text Placeholder 35">
            <a:extLst>
              <a:ext uri="{FF2B5EF4-FFF2-40B4-BE49-F238E27FC236}">
                <a16:creationId xmlns:a16="http://schemas.microsoft.com/office/drawing/2014/main" id="{94ED8923-0DC4-04F3-8811-474C1D71E02A}"/>
              </a:ext>
            </a:extLst>
          </p:cNvPr>
          <p:cNvSpPr>
            <a:spLocks noGrp="1"/>
          </p:cNvSpPr>
          <p:nvPr>
            <p:ph type="body" sz="quarter" idx="10" hasCustomPrompt="1"/>
          </p:nvPr>
        </p:nvSpPr>
        <p:spPr>
          <a:xfrm>
            <a:off x="3279321" y="2841628"/>
            <a:ext cx="5633357" cy="3135075"/>
          </a:xfrm>
          <a:prstGeom prst="rect">
            <a:avLst/>
          </a:prstGeom>
          <a:ln>
            <a:noFill/>
          </a:ln>
        </p:spPr>
        <p:txBody>
          <a:bodyPr/>
          <a:lstStyle>
            <a:lvl1pPr marL="0" indent="0" algn="ctr">
              <a:buNone/>
              <a:defRPr sz="4400">
                <a:solidFill>
                  <a:srgbClr val="0070C0"/>
                </a:solidFill>
                <a:latin typeface="Roboto" panose="02000000000000000000" pitchFamily="2" charset="0"/>
                <a:ea typeface="Roboto" panose="02000000000000000000" pitchFamily="2" charset="0"/>
                <a:cs typeface="Roboto" panose="02000000000000000000" pitchFamily="2" charset="0"/>
              </a:defRPr>
            </a:lvl1pPr>
          </a:lstStyle>
          <a:p>
            <a:pPr lvl="0"/>
            <a:r>
              <a:rPr lang="en-CH"/>
              <a:t>“ … ”</a:t>
            </a:r>
          </a:p>
        </p:txBody>
      </p:sp>
    </p:spTree>
    <p:extLst>
      <p:ext uri="{BB962C8B-B14F-4D97-AF65-F5344CB8AC3E}">
        <p14:creationId xmlns:p14="http://schemas.microsoft.com/office/powerpoint/2010/main" val="2372348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ap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0F42AD5-308B-DF21-4176-382B7E280CFB}"/>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t="7693" b="7693"/>
          <a:stretch/>
        </p:blipFill>
        <p:spPr>
          <a:xfrm>
            <a:off x="1288511" y="0"/>
            <a:ext cx="12186664" cy="6858000"/>
          </a:xfrm>
          <a:prstGeom prst="rect">
            <a:avLst/>
          </a:prstGeom>
        </p:spPr>
      </p:pic>
      <p:sp>
        <p:nvSpPr>
          <p:cNvPr id="16" name="Straight Connector 32">
            <a:extLst>
              <a:ext uri="{FF2B5EF4-FFF2-40B4-BE49-F238E27FC236}">
                <a16:creationId xmlns:a16="http://schemas.microsoft.com/office/drawing/2014/main" id="{0FD689CE-0DDF-D296-6F4E-8E75F4016A9E}"/>
              </a:ext>
            </a:extLst>
          </p:cNvPr>
          <p:cNvSpPr/>
          <p:nvPr userDrawn="1"/>
        </p:nvSpPr>
        <p:spPr>
          <a:xfrm>
            <a:off x="403045" y="881297"/>
            <a:ext cx="11404458" cy="0"/>
          </a:xfrm>
          <a:prstGeom prst="line">
            <a:avLst/>
          </a:prstGeom>
          <a:ln w="25400">
            <a:solidFill>
              <a:srgbClr val="F7921D"/>
            </a:solidFill>
            <a:miter/>
          </a:ln>
        </p:spPr>
        <p:txBody>
          <a:bodyPr lIns="45719" rIns="45719"/>
          <a:lstStyle/>
          <a:p>
            <a:endParaRPr/>
          </a:p>
        </p:txBody>
      </p:sp>
      <p:grpSp>
        <p:nvGrpSpPr>
          <p:cNvPr id="17" name="Group 16">
            <a:extLst>
              <a:ext uri="{FF2B5EF4-FFF2-40B4-BE49-F238E27FC236}">
                <a16:creationId xmlns:a16="http://schemas.microsoft.com/office/drawing/2014/main" id="{6DBEFF2E-4097-856A-B172-BAF1C4779BC3}"/>
              </a:ext>
            </a:extLst>
          </p:cNvPr>
          <p:cNvGrpSpPr/>
          <p:nvPr userDrawn="1"/>
        </p:nvGrpSpPr>
        <p:grpSpPr>
          <a:xfrm>
            <a:off x="11263083" y="307264"/>
            <a:ext cx="928915" cy="1454560"/>
            <a:chOff x="11263083" y="307264"/>
            <a:chExt cx="928915" cy="1454560"/>
          </a:xfrm>
        </p:grpSpPr>
        <p:sp>
          <p:nvSpPr>
            <p:cNvPr id="18" name="Hexagon 17">
              <a:extLst>
                <a:ext uri="{FF2B5EF4-FFF2-40B4-BE49-F238E27FC236}">
                  <a16:creationId xmlns:a16="http://schemas.microsoft.com/office/drawing/2014/main" id="{6659CF55-9C99-3CC5-81CD-598AB2A3FD6B}"/>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9" name="Hexagon 18">
              <a:extLst>
                <a:ext uri="{FF2B5EF4-FFF2-40B4-BE49-F238E27FC236}">
                  <a16:creationId xmlns:a16="http://schemas.microsoft.com/office/drawing/2014/main" id="{BD029052-CDD1-A6F4-C887-9F1247A560B9}"/>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 name="Hexagon 19">
              <a:extLst>
                <a:ext uri="{FF2B5EF4-FFF2-40B4-BE49-F238E27FC236}">
                  <a16:creationId xmlns:a16="http://schemas.microsoft.com/office/drawing/2014/main" id="{1FEF8086-A805-588C-FC44-634F03AD2A27}"/>
                </a:ext>
              </a:extLst>
            </p:cNvPr>
            <p:cNvSpPr/>
            <p:nvPr userDrawn="1"/>
          </p:nvSpPr>
          <p:spPr>
            <a:xfrm rot="16200000">
              <a:off x="11427073" y="683866"/>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1" name="Hexagon 20">
              <a:extLst>
                <a:ext uri="{FF2B5EF4-FFF2-40B4-BE49-F238E27FC236}">
                  <a16:creationId xmlns:a16="http://schemas.microsoft.com/office/drawing/2014/main" id="{F5BE72D5-624E-1A5F-2191-FA55ACF59274}"/>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2" name="Hexagon 21">
              <a:extLst>
                <a:ext uri="{FF2B5EF4-FFF2-40B4-BE49-F238E27FC236}">
                  <a16:creationId xmlns:a16="http://schemas.microsoft.com/office/drawing/2014/main" id="{D0C6A7E4-B15C-EF18-3CB4-7CD9938C398A}"/>
                </a:ext>
              </a:extLst>
            </p:cNvPr>
            <p:cNvSpPr/>
            <p:nvPr userDrawn="1"/>
          </p:nvSpPr>
          <p:spPr>
            <a:xfrm rot="16200000">
              <a:off x="11618560" y="1032959"/>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3" name="Hexagon 22">
              <a:extLst>
                <a:ext uri="{FF2B5EF4-FFF2-40B4-BE49-F238E27FC236}">
                  <a16:creationId xmlns:a16="http://schemas.microsoft.com/office/drawing/2014/main" id="{CA6B1482-A4B4-8C2B-73CB-45CED6F67B43}"/>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24" name="Group 23">
            <a:extLst>
              <a:ext uri="{FF2B5EF4-FFF2-40B4-BE49-F238E27FC236}">
                <a16:creationId xmlns:a16="http://schemas.microsoft.com/office/drawing/2014/main" id="{A9F16C38-08D5-1895-23F4-8E80307B31F2}"/>
              </a:ext>
            </a:extLst>
          </p:cNvPr>
          <p:cNvGrpSpPr>
            <a:grpSpLocks noChangeAspect="1"/>
          </p:cNvGrpSpPr>
          <p:nvPr userDrawn="1"/>
        </p:nvGrpSpPr>
        <p:grpSpPr>
          <a:xfrm>
            <a:off x="351780" y="170273"/>
            <a:ext cx="3013258" cy="503999"/>
            <a:chOff x="351776" y="261431"/>
            <a:chExt cx="4810019" cy="804526"/>
          </a:xfrm>
        </p:grpSpPr>
        <p:pic>
          <p:nvPicPr>
            <p:cNvPr id="25" name="Picture 40" descr="Picture 40">
              <a:extLst>
                <a:ext uri="{FF2B5EF4-FFF2-40B4-BE49-F238E27FC236}">
                  <a16:creationId xmlns:a16="http://schemas.microsoft.com/office/drawing/2014/main" id="{5947B749-D6A8-E092-2C8C-E2E21F34BDA0}"/>
                </a:ext>
              </a:extLst>
            </p:cNvPr>
            <p:cNvPicPr>
              <a:picLocks noChangeAspect="1"/>
            </p:cNvPicPr>
            <p:nvPr/>
          </p:nvPicPr>
          <p:blipFill>
            <a:blip r:embed="rId3"/>
            <a:stretch>
              <a:fillRect/>
            </a:stretch>
          </p:blipFill>
          <p:spPr>
            <a:xfrm>
              <a:off x="351776" y="261431"/>
              <a:ext cx="2447803" cy="758210"/>
            </a:xfrm>
            <a:prstGeom prst="rect">
              <a:avLst/>
            </a:prstGeom>
            <a:ln w="12700">
              <a:miter lim="400000"/>
            </a:ln>
          </p:spPr>
        </p:pic>
        <p:pic>
          <p:nvPicPr>
            <p:cNvPr id="26" name="Picture 9" descr="Picture 9">
              <a:extLst>
                <a:ext uri="{FF2B5EF4-FFF2-40B4-BE49-F238E27FC236}">
                  <a16:creationId xmlns:a16="http://schemas.microsoft.com/office/drawing/2014/main" id="{CF04CF7C-110C-15AB-FBBD-6610ABA7F303}"/>
                </a:ext>
              </a:extLst>
            </p:cNvPr>
            <p:cNvPicPr>
              <a:picLocks noChangeAspect="1"/>
            </p:cNvPicPr>
            <p:nvPr/>
          </p:nvPicPr>
          <p:blipFill>
            <a:blip r:embed="rId4"/>
            <a:stretch>
              <a:fillRect/>
            </a:stretch>
          </p:blipFill>
          <p:spPr>
            <a:xfrm>
              <a:off x="3154086" y="369075"/>
              <a:ext cx="2007709" cy="696882"/>
            </a:xfrm>
            <a:prstGeom prst="rect">
              <a:avLst/>
            </a:prstGeom>
            <a:ln w="12700">
              <a:miter lim="400000"/>
            </a:ln>
          </p:spPr>
        </p:pic>
      </p:grpSp>
      <p:sp>
        <p:nvSpPr>
          <p:cNvPr id="2" name="Text Placeholder 35">
            <a:extLst>
              <a:ext uri="{FF2B5EF4-FFF2-40B4-BE49-F238E27FC236}">
                <a16:creationId xmlns:a16="http://schemas.microsoft.com/office/drawing/2014/main" id="{4E486BDE-99A1-224C-A51D-F1D1E8820596}"/>
              </a:ext>
            </a:extLst>
          </p:cNvPr>
          <p:cNvSpPr>
            <a:spLocks noGrp="1"/>
          </p:cNvSpPr>
          <p:nvPr>
            <p:ph type="body" sz="quarter" idx="10" hasCustomPrompt="1"/>
          </p:nvPr>
        </p:nvSpPr>
        <p:spPr>
          <a:xfrm>
            <a:off x="3365038" y="2841628"/>
            <a:ext cx="5633357" cy="3135075"/>
          </a:xfrm>
          <a:prstGeom prst="rect">
            <a:avLst/>
          </a:prstGeom>
          <a:ln>
            <a:noFill/>
          </a:ln>
        </p:spPr>
        <p:txBody>
          <a:bodyPr/>
          <a:lstStyle>
            <a:lvl1pPr marL="0" indent="0" algn="ctr">
              <a:buNone/>
              <a:defRPr sz="4400">
                <a:solidFill>
                  <a:srgbClr val="0070C0"/>
                </a:solidFill>
                <a:latin typeface="Roboto" panose="02000000000000000000" pitchFamily="2" charset="0"/>
                <a:ea typeface="Roboto" panose="02000000000000000000" pitchFamily="2" charset="0"/>
                <a:cs typeface="Roboto" panose="02000000000000000000" pitchFamily="2" charset="0"/>
              </a:defRPr>
            </a:lvl1pPr>
          </a:lstStyle>
          <a:p>
            <a:pPr lvl="0"/>
            <a:r>
              <a:rPr lang="en-CH"/>
              <a:t>“ … ”</a:t>
            </a:r>
          </a:p>
        </p:txBody>
      </p:sp>
    </p:spTree>
    <p:extLst>
      <p:ext uri="{BB962C8B-B14F-4D97-AF65-F5344CB8AC3E}">
        <p14:creationId xmlns:p14="http://schemas.microsoft.com/office/powerpoint/2010/main" val="2045896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8BA75-9278-73B2-D2E6-9287AD9A9570}"/>
              </a:ext>
            </a:extLst>
          </p:cNvPr>
          <p:cNvSpPr>
            <a:spLocks noGrp="1"/>
          </p:cNvSpPr>
          <p:nvPr>
            <p:ph type="ctrTitle" hasCustomPrompt="1"/>
          </p:nvPr>
        </p:nvSpPr>
        <p:spPr>
          <a:xfrm>
            <a:off x="351776" y="1853936"/>
            <a:ext cx="5670426" cy="2387600"/>
          </a:xfrm>
          <a:prstGeom prst="rect">
            <a:avLst/>
          </a:prstGeom>
          <a:ln>
            <a:noFill/>
          </a:ln>
        </p:spPr>
        <p:txBody>
          <a:bodyPr anchor="b">
            <a:normAutofit/>
          </a:bodyPr>
          <a:lstStyle>
            <a:lvl1pPr marL="0" marR="0" indent="0" algn="l" defTabSz="914400" rtl="0" eaLnBrk="1" fontAlgn="auto" latinLnBrk="0" hangingPunct="0">
              <a:lnSpc>
                <a:spcPts val="5440"/>
              </a:lnSpc>
              <a:spcBef>
                <a:spcPts val="0"/>
              </a:spcBef>
              <a:spcAft>
                <a:spcPts val="0"/>
              </a:spcAft>
              <a:buClrTx/>
              <a:buSzTx/>
              <a:buFontTx/>
              <a:buNone/>
              <a:tabLst/>
              <a:defRPr kumimoji="0" lang="en-CH" sz="5400" b="1" i="0" u="none" strike="noStrike" kern="1200" cap="none" spc="0" normalizeH="0" baseline="0" dirty="0">
                <a:ln>
                  <a:noFill/>
                </a:ln>
                <a:solidFill>
                  <a:schemeClr val="bg1">
                    <a:lumMod val="50000"/>
                  </a:schemeClr>
                </a:solidFill>
                <a:effectLst/>
                <a:uFillTx/>
                <a:latin typeface="Roboto" pitchFamily="2" charset="0"/>
                <a:ea typeface="Roboto" pitchFamily="2" charset="0"/>
                <a:cs typeface="+mj-cs"/>
              </a:defRPr>
            </a:lvl1pPr>
          </a:lstStyle>
          <a:p>
            <a:r>
              <a:rPr lang="en-CH"/>
              <a:t>Title</a:t>
            </a:r>
          </a:p>
        </p:txBody>
      </p:sp>
      <p:sp>
        <p:nvSpPr>
          <p:cNvPr id="3" name="Subtitle 2">
            <a:extLst>
              <a:ext uri="{FF2B5EF4-FFF2-40B4-BE49-F238E27FC236}">
                <a16:creationId xmlns:a16="http://schemas.microsoft.com/office/drawing/2014/main" id="{6E448613-5469-FF3C-13F7-4413D6288E42}"/>
              </a:ext>
            </a:extLst>
          </p:cNvPr>
          <p:cNvSpPr>
            <a:spLocks noGrp="1"/>
          </p:cNvSpPr>
          <p:nvPr>
            <p:ph type="subTitle" idx="1" hasCustomPrompt="1"/>
          </p:nvPr>
        </p:nvSpPr>
        <p:spPr>
          <a:xfrm>
            <a:off x="395005" y="4471501"/>
            <a:ext cx="4942490" cy="643759"/>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2400" kern="1200" dirty="0">
                <a:solidFill>
                  <a:schemeClr val="tx2"/>
                </a:solidFill>
                <a:latin typeface="Roboto Light"/>
                <a:ea typeface="Roboto Light"/>
                <a:cs typeface="Roboto Light"/>
                <a:sym typeface="Roboto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CH"/>
          </a:p>
        </p:txBody>
      </p:sp>
      <p:sp>
        <p:nvSpPr>
          <p:cNvPr id="7" name="Hexagon 6">
            <a:extLst>
              <a:ext uri="{FF2B5EF4-FFF2-40B4-BE49-F238E27FC236}">
                <a16:creationId xmlns:a16="http://schemas.microsoft.com/office/drawing/2014/main" id="{7B3C0612-C166-F150-FEAE-9D202982D698}"/>
              </a:ext>
            </a:extLst>
          </p:cNvPr>
          <p:cNvSpPr/>
          <p:nvPr userDrawn="1"/>
        </p:nvSpPr>
        <p:spPr>
          <a:xfrm rot="16200000">
            <a:off x="6405735" y="2223300"/>
            <a:ext cx="4365996" cy="3763789"/>
          </a:xfrm>
          <a:prstGeom prst="hexagon">
            <a:avLst/>
          </a:prstGeom>
          <a:solidFill>
            <a:srgbClr val="0193D9">
              <a:alpha val="36469"/>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Straight Connector 32">
            <a:extLst>
              <a:ext uri="{FF2B5EF4-FFF2-40B4-BE49-F238E27FC236}">
                <a16:creationId xmlns:a16="http://schemas.microsoft.com/office/drawing/2014/main" id="{6F6DBDBD-4E46-0D4B-2029-41A2EFF87917}"/>
              </a:ext>
            </a:extLst>
          </p:cNvPr>
          <p:cNvSpPr/>
          <p:nvPr userDrawn="1"/>
        </p:nvSpPr>
        <p:spPr>
          <a:xfrm>
            <a:off x="407988" y="1455133"/>
            <a:ext cx="9047868" cy="0"/>
          </a:xfrm>
          <a:prstGeom prst="line">
            <a:avLst/>
          </a:prstGeom>
          <a:ln w="25400">
            <a:solidFill>
              <a:srgbClr val="FFC000"/>
            </a:solidFill>
            <a:miter/>
          </a:ln>
        </p:spPr>
        <p:txBody>
          <a:bodyPr lIns="45719" rIns="45719"/>
          <a:lstStyle/>
          <a:p>
            <a:endParaRPr/>
          </a:p>
        </p:txBody>
      </p:sp>
      <p:grpSp>
        <p:nvGrpSpPr>
          <p:cNvPr id="10" name="Group 9">
            <a:extLst>
              <a:ext uri="{FF2B5EF4-FFF2-40B4-BE49-F238E27FC236}">
                <a16:creationId xmlns:a16="http://schemas.microsoft.com/office/drawing/2014/main" id="{102B59A7-E66D-089A-586F-BCC94D6AEF62}"/>
              </a:ext>
            </a:extLst>
          </p:cNvPr>
          <p:cNvGrpSpPr/>
          <p:nvPr userDrawn="1"/>
        </p:nvGrpSpPr>
        <p:grpSpPr>
          <a:xfrm>
            <a:off x="351776" y="589291"/>
            <a:ext cx="8130458" cy="752811"/>
            <a:chOff x="351776" y="526841"/>
            <a:chExt cx="8804924" cy="815261"/>
          </a:xfrm>
        </p:grpSpPr>
        <p:pic>
          <p:nvPicPr>
            <p:cNvPr id="11" name="Picture 40" descr="Picture 40">
              <a:extLst>
                <a:ext uri="{FF2B5EF4-FFF2-40B4-BE49-F238E27FC236}">
                  <a16:creationId xmlns:a16="http://schemas.microsoft.com/office/drawing/2014/main" id="{4E93D1AD-9B16-5D2A-A8D3-82A33D6DEFF6}"/>
                </a:ext>
              </a:extLst>
            </p:cNvPr>
            <p:cNvPicPr>
              <a:picLocks noChangeAspect="1"/>
            </p:cNvPicPr>
            <p:nvPr/>
          </p:nvPicPr>
          <p:blipFill>
            <a:blip r:embed="rId2"/>
            <a:stretch>
              <a:fillRect/>
            </a:stretch>
          </p:blipFill>
          <p:spPr>
            <a:xfrm>
              <a:off x="351776" y="526841"/>
              <a:ext cx="2492100" cy="771931"/>
            </a:xfrm>
            <a:prstGeom prst="rect">
              <a:avLst/>
            </a:prstGeom>
            <a:ln w="12700">
              <a:miter lim="400000"/>
            </a:ln>
          </p:spPr>
        </p:pic>
        <p:pic>
          <p:nvPicPr>
            <p:cNvPr id="12" name="Picture 9" descr="Picture 9">
              <a:extLst>
                <a:ext uri="{FF2B5EF4-FFF2-40B4-BE49-F238E27FC236}">
                  <a16:creationId xmlns:a16="http://schemas.microsoft.com/office/drawing/2014/main" id="{79CEB90A-C21D-3A5B-B309-83C63ECAAC1C}"/>
                </a:ext>
              </a:extLst>
            </p:cNvPr>
            <p:cNvPicPr>
              <a:picLocks noChangeAspect="1"/>
            </p:cNvPicPr>
            <p:nvPr/>
          </p:nvPicPr>
          <p:blipFill>
            <a:blip r:embed="rId3"/>
            <a:stretch>
              <a:fillRect/>
            </a:stretch>
          </p:blipFill>
          <p:spPr>
            <a:xfrm>
              <a:off x="3191478" y="635921"/>
              <a:ext cx="2034498" cy="706181"/>
            </a:xfrm>
            <a:prstGeom prst="rect">
              <a:avLst/>
            </a:prstGeom>
            <a:ln w="12700">
              <a:miter lim="400000"/>
            </a:ln>
          </p:spPr>
        </p:pic>
        <p:pic>
          <p:nvPicPr>
            <p:cNvPr id="13" name="Picture 45" descr="Picture 45">
              <a:extLst>
                <a:ext uri="{FF2B5EF4-FFF2-40B4-BE49-F238E27FC236}">
                  <a16:creationId xmlns:a16="http://schemas.microsoft.com/office/drawing/2014/main" id="{95C4F90A-385E-98FE-AD85-392FCE9CFBEF}"/>
                </a:ext>
              </a:extLst>
            </p:cNvPr>
            <p:cNvPicPr>
              <a:picLocks noChangeAspect="1"/>
            </p:cNvPicPr>
            <p:nvPr userDrawn="1"/>
          </p:nvPicPr>
          <p:blipFill>
            <a:blip r:embed="rId4"/>
            <a:stretch>
              <a:fillRect/>
            </a:stretch>
          </p:blipFill>
          <p:spPr>
            <a:xfrm>
              <a:off x="5641767" y="735576"/>
              <a:ext cx="3514933" cy="459937"/>
            </a:xfrm>
            <a:prstGeom prst="rect">
              <a:avLst/>
            </a:prstGeom>
            <a:ln w="12700">
              <a:miter lim="400000"/>
            </a:ln>
          </p:spPr>
        </p:pic>
      </p:grpSp>
      <p:grpSp>
        <p:nvGrpSpPr>
          <p:cNvPr id="14" name="Group 13">
            <a:extLst>
              <a:ext uri="{FF2B5EF4-FFF2-40B4-BE49-F238E27FC236}">
                <a16:creationId xmlns:a16="http://schemas.microsoft.com/office/drawing/2014/main" id="{5875408D-1F77-FEFB-40C7-01C185759068}"/>
              </a:ext>
            </a:extLst>
          </p:cNvPr>
          <p:cNvGrpSpPr/>
          <p:nvPr userDrawn="1"/>
        </p:nvGrpSpPr>
        <p:grpSpPr>
          <a:xfrm>
            <a:off x="9455856" y="552241"/>
            <a:ext cx="2741086" cy="4292186"/>
            <a:chOff x="9455856" y="552241"/>
            <a:chExt cx="2741086" cy="4292186"/>
          </a:xfrm>
        </p:grpSpPr>
        <p:sp>
          <p:nvSpPr>
            <p:cNvPr id="15" name="Hexagon 14">
              <a:extLst>
                <a:ext uri="{FF2B5EF4-FFF2-40B4-BE49-F238E27FC236}">
                  <a16:creationId xmlns:a16="http://schemas.microsoft.com/office/drawing/2014/main" id="{41B582BD-822D-92C6-1888-49BD1A6F3BAA}"/>
                </a:ext>
              </a:extLst>
            </p:cNvPr>
            <p:cNvSpPr/>
            <p:nvPr userDrawn="1"/>
          </p:nvSpPr>
          <p:spPr>
            <a:xfrm rot="16200000">
              <a:off x="9372698" y="645663"/>
              <a:ext cx="1205783" cy="1039468"/>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Hexagon 15">
              <a:extLst>
                <a:ext uri="{FF2B5EF4-FFF2-40B4-BE49-F238E27FC236}">
                  <a16:creationId xmlns:a16="http://schemas.microsoft.com/office/drawing/2014/main" id="{24CFE83C-ECD1-1BB4-F520-44EEE8866707}"/>
                </a:ext>
              </a:extLst>
            </p:cNvPr>
            <p:cNvSpPr/>
            <p:nvPr userDrawn="1"/>
          </p:nvSpPr>
          <p:spPr>
            <a:xfrm rot="16200000">
              <a:off x="10504817" y="635399"/>
              <a:ext cx="1205783" cy="1039468"/>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 name="Hexagon 16">
              <a:extLst>
                <a:ext uri="{FF2B5EF4-FFF2-40B4-BE49-F238E27FC236}">
                  <a16:creationId xmlns:a16="http://schemas.microsoft.com/office/drawing/2014/main" id="{230C0955-63EE-2E03-2511-A3413FD211B9}"/>
                </a:ext>
              </a:extLst>
            </p:cNvPr>
            <p:cNvSpPr/>
            <p:nvPr userDrawn="1"/>
          </p:nvSpPr>
          <p:spPr>
            <a:xfrm rot="16200000">
              <a:off x="9939762" y="1663540"/>
              <a:ext cx="1205783" cy="1039468"/>
            </a:xfrm>
            <a:prstGeom prst="hexagon">
              <a:avLst/>
            </a:prstGeom>
            <a:noFill/>
            <a:ln w="12700" cap="flat">
              <a:solidFill>
                <a:srgbClr val="F7921D"/>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8" name="Hexagon 17">
              <a:extLst>
                <a:ext uri="{FF2B5EF4-FFF2-40B4-BE49-F238E27FC236}">
                  <a16:creationId xmlns:a16="http://schemas.microsoft.com/office/drawing/2014/main" id="{7308AEF4-4AB9-5942-A4EF-40EC174D0E3C}"/>
                </a:ext>
              </a:extLst>
            </p:cNvPr>
            <p:cNvSpPr/>
            <p:nvPr userDrawn="1"/>
          </p:nvSpPr>
          <p:spPr>
            <a:xfrm rot="16200000">
              <a:off x="11074316" y="1672768"/>
              <a:ext cx="1205783" cy="1039468"/>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9" name="Hexagon 18">
              <a:extLst>
                <a:ext uri="{FF2B5EF4-FFF2-40B4-BE49-F238E27FC236}">
                  <a16:creationId xmlns:a16="http://schemas.microsoft.com/office/drawing/2014/main" id="{AFD59832-526E-0F02-974E-45A050852E9F}"/>
                </a:ext>
              </a:extLst>
            </p:cNvPr>
            <p:cNvSpPr/>
            <p:nvPr userDrawn="1"/>
          </p:nvSpPr>
          <p:spPr>
            <a:xfrm rot="16200000">
              <a:off x="10504817" y="2693660"/>
              <a:ext cx="1205783" cy="1039468"/>
            </a:xfrm>
            <a:prstGeom prst="hexagon">
              <a:avLst/>
            </a:prstGeom>
            <a:solidFill>
              <a:srgbClr val="F1584E"/>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 name="Hexagon 19">
              <a:extLst>
                <a:ext uri="{FF2B5EF4-FFF2-40B4-BE49-F238E27FC236}">
                  <a16:creationId xmlns:a16="http://schemas.microsoft.com/office/drawing/2014/main" id="{801EAEC5-B243-2A67-30DB-D7A508D4EEE2}"/>
                </a:ext>
              </a:extLst>
            </p:cNvPr>
            <p:cNvSpPr/>
            <p:nvPr userDrawn="1"/>
          </p:nvSpPr>
          <p:spPr>
            <a:xfrm rot="16200000">
              <a:off x="9939727" y="3721802"/>
              <a:ext cx="1205783" cy="1039468"/>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sp>
        <p:nvSpPr>
          <p:cNvPr id="36" name="Picture Placeholder 35">
            <a:extLst>
              <a:ext uri="{FF2B5EF4-FFF2-40B4-BE49-F238E27FC236}">
                <a16:creationId xmlns:a16="http://schemas.microsoft.com/office/drawing/2014/main" id="{4AF22212-0247-766D-8D6B-0740829FE098}"/>
              </a:ext>
            </a:extLst>
          </p:cNvPr>
          <p:cNvSpPr>
            <a:spLocks noGrp="1"/>
          </p:cNvSpPr>
          <p:nvPr>
            <p:ph type="pic" sz="quarter" idx="12"/>
          </p:nvPr>
        </p:nvSpPr>
        <p:spPr>
          <a:xfrm>
            <a:off x="6958940" y="2795587"/>
            <a:ext cx="2946598" cy="2607279"/>
          </a:xfrm>
          <a:prstGeom prst="rect">
            <a:avLst/>
          </a:prstGeom>
        </p:spPr>
        <p:txBody>
          <a:bodyPr/>
          <a:lstStyle/>
          <a:p>
            <a:endParaRPr lang="en-CH"/>
          </a:p>
        </p:txBody>
      </p:sp>
    </p:spTree>
    <p:extLst>
      <p:ext uri="{BB962C8B-B14F-4D97-AF65-F5344CB8AC3E}">
        <p14:creationId xmlns:p14="http://schemas.microsoft.com/office/powerpoint/2010/main" val="2636100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pic>
        <p:nvPicPr>
          <p:cNvPr id="3" name="Picture 12" descr="Picture 12">
            <a:extLst>
              <a:ext uri="{FF2B5EF4-FFF2-40B4-BE49-F238E27FC236}">
                <a16:creationId xmlns:a16="http://schemas.microsoft.com/office/drawing/2014/main" id="{3D7D834F-11A8-EEC0-BADD-E4B08935821E}"/>
              </a:ext>
            </a:extLst>
          </p:cNvPr>
          <p:cNvPicPr>
            <a:picLocks noChangeAspect="1"/>
          </p:cNvPicPr>
          <p:nvPr userDrawn="1"/>
        </p:nvPicPr>
        <p:blipFill>
          <a:blip r:embed="rId2"/>
          <a:stretch>
            <a:fillRect/>
          </a:stretch>
        </p:blipFill>
        <p:spPr>
          <a:xfrm>
            <a:off x="6221803" y="718316"/>
            <a:ext cx="5465484" cy="4494869"/>
          </a:xfrm>
          <a:prstGeom prst="rect">
            <a:avLst/>
          </a:prstGeom>
          <a:ln w="12700">
            <a:miter lim="400000"/>
          </a:ln>
          <a:effectLst>
            <a:outerShdw blurRad="266700" dist="47625" dir="5400000" rotWithShape="0">
              <a:srgbClr val="000000">
                <a:alpha val="21254"/>
              </a:srgbClr>
            </a:outerShdw>
          </a:effectLst>
        </p:spPr>
      </p:pic>
      <p:grpSp>
        <p:nvGrpSpPr>
          <p:cNvPr id="5" name="Group 4">
            <a:extLst>
              <a:ext uri="{FF2B5EF4-FFF2-40B4-BE49-F238E27FC236}">
                <a16:creationId xmlns:a16="http://schemas.microsoft.com/office/drawing/2014/main" id="{81AA03C6-A8CA-2542-88B5-3D39223BC18F}"/>
              </a:ext>
            </a:extLst>
          </p:cNvPr>
          <p:cNvGrpSpPr/>
          <p:nvPr userDrawn="1"/>
        </p:nvGrpSpPr>
        <p:grpSpPr>
          <a:xfrm>
            <a:off x="351780" y="170273"/>
            <a:ext cx="11840218" cy="1591551"/>
            <a:chOff x="351780" y="170273"/>
            <a:chExt cx="11840218" cy="1591551"/>
          </a:xfrm>
        </p:grpSpPr>
        <p:sp>
          <p:nvSpPr>
            <p:cNvPr id="6" name="Straight Connector 32">
              <a:extLst>
                <a:ext uri="{FF2B5EF4-FFF2-40B4-BE49-F238E27FC236}">
                  <a16:creationId xmlns:a16="http://schemas.microsoft.com/office/drawing/2014/main" id="{082D2228-5B14-E1B7-EF10-7D35A5046A98}"/>
                </a:ext>
              </a:extLst>
            </p:cNvPr>
            <p:cNvSpPr/>
            <p:nvPr userDrawn="1"/>
          </p:nvSpPr>
          <p:spPr>
            <a:xfrm>
              <a:off x="403045" y="881297"/>
              <a:ext cx="11404458" cy="0"/>
            </a:xfrm>
            <a:prstGeom prst="line">
              <a:avLst/>
            </a:prstGeom>
            <a:ln w="25400">
              <a:solidFill>
                <a:srgbClr val="F7921D"/>
              </a:solidFill>
              <a:miter/>
            </a:ln>
          </p:spPr>
          <p:txBody>
            <a:bodyPr lIns="45719" rIns="45719"/>
            <a:lstStyle/>
            <a:p>
              <a:endParaRPr/>
            </a:p>
          </p:txBody>
        </p:sp>
        <p:grpSp>
          <p:nvGrpSpPr>
            <p:cNvPr id="7" name="Group 6">
              <a:extLst>
                <a:ext uri="{FF2B5EF4-FFF2-40B4-BE49-F238E27FC236}">
                  <a16:creationId xmlns:a16="http://schemas.microsoft.com/office/drawing/2014/main" id="{F43270E4-4536-FB29-F623-0B2CF5C701DD}"/>
                </a:ext>
              </a:extLst>
            </p:cNvPr>
            <p:cNvGrpSpPr/>
            <p:nvPr userDrawn="1"/>
          </p:nvGrpSpPr>
          <p:grpSpPr>
            <a:xfrm>
              <a:off x="11263083" y="307264"/>
              <a:ext cx="928915" cy="1454560"/>
              <a:chOff x="11263083" y="307264"/>
              <a:chExt cx="928915" cy="1454560"/>
            </a:xfrm>
          </p:grpSpPr>
          <p:sp>
            <p:nvSpPr>
              <p:cNvPr id="12" name="Hexagon 11">
                <a:extLst>
                  <a:ext uri="{FF2B5EF4-FFF2-40B4-BE49-F238E27FC236}">
                    <a16:creationId xmlns:a16="http://schemas.microsoft.com/office/drawing/2014/main" id="{59EF8378-628D-0C03-168D-7911F9652E26}"/>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Hexagon 12">
                <a:extLst>
                  <a:ext uri="{FF2B5EF4-FFF2-40B4-BE49-F238E27FC236}">
                    <a16:creationId xmlns:a16="http://schemas.microsoft.com/office/drawing/2014/main" id="{5AA82B4E-19A8-D7D1-FE43-CC00B9CB9800}"/>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Hexagon 13">
                <a:extLst>
                  <a:ext uri="{FF2B5EF4-FFF2-40B4-BE49-F238E27FC236}">
                    <a16:creationId xmlns:a16="http://schemas.microsoft.com/office/drawing/2014/main" id="{079B5ECA-A498-B0E3-4469-3FA875EA1D43}"/>
                  </a:ext>
                </a:extLst>
              </p:cNvPr>
              <p:cNvSpPr/>
              <p:nvPr userDrawn="1"/>
            </p:nvSpPr>
            <p:spPr>
              <a:xfrm rot="16200000">
                <a:off x="11427073" y="683866"/>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5" name="Hexagon 14">
                <a:extLst>
                  <a:ext uri="{FF2B5EF4-FFF2-40B4-BE49-F238E27FC236}">
                    <a16:creationId xmlns:a16="http://schemas.microsoft.com/office/drawing/2014/main" id="{1DDF9CEF-B7C6-F06B-3AB9-297D4F5AD687}"/>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Hexagon 15">
                <a:extLst>
                  <a:ext uri="{FF2B5EF4-FFF2-40B4-BE49-F238E27FC236}">
                    <a16:creationId xmlns:a16="http://schemas.microsoft.com/office/drawing/2014/main" id="{66083CCB-6FEA-20A5-822A-A2CBAD26F223}"/>
                  </a:ext>
                </a:extLst>
              </p:cNvPr>
              <p:cNvSpPr/>
              <p:nvPr userDrawn="1"/>
            </p:nvSpPr>
            <p:spPr>
              <a:xfrm rot="16200000">
                <a:off x="11618560" y="1032959"/>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 name="Hexagon 16">
                <a:extLst>
                  <a:ext uri="{FF2B5EF4-FFF2-40B4-BE49-F238E27FC236}">
                    <a16:creationId xmlns:a16="http://schemas.microsoft.com/office/drawing/2014/main" id="{AE040185-5F94-67DF-5D63-191C231BB2BB}"/>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8" name="Group 7">
              <a:extLst>
                <a:ext uri="{FF2B5EF4-FFF2-40B4-BE49-F238E27FC236}">
                  <a16:creationId xmlns:a16="http://schemas.microsoft.com/office/drawing/2014/main" id="{3273B3FB-D0C8-23B2-A9AF-52B714488B00}"/>
                </a:ext>
              </a:extLst>
            </p:cNvPr>
            <p:cNvGrpSpPr>
              <a:grpSpLocks noChangeAspect="1"/>
            </p:cNvGrpSpPr>
            <p:nvPr userDrawn="1"/>
          </p:nvGrpSpPr>
          <p:grpSpPr>
            <a:xfrm>
              <a:off x="351780" y="170273"/>
              <a:ext cx="5443253" cy="503999"/>
              <a:chOff x="351776" y="261431"/>
              <a:chExt cx="8688985" cy="804526"/>
            </a:xfrm>
          </p:grpSpPr>
          <p:pic>
            <p:nvPicPr>
              <p:cNvPr id="9" name="Picture 40" descr="Picture 40">
                <a:extLst>
                  <a:ext uri="{FF2B5EF4-FFF2-40B4-BE49-F238E27FC236}">
                    <a16:creationId xmlns:a16="http://schemas.microsoft.com/office/drawing/2014/main" id="{85321036-39F2-0EB9-EE3A-9FF3543B722D}"/>
                  </a:ext>
                </a:extLst>
              </p:cNvPr>
              <p:cNvPicPr>
                <a:picLocks noChangeAspect="1"/>
              </p:cNvPicPr>
              <p:nvPr/>
            </p:nvPicPr>
            <p:blipFill>
              <a:blip r:embed="rId3"/>
              <a:stretch>
                <a:fillRect/>
              </a:stretch>
            </p:blipFill>
            <p:spPr>
              <a:xfrm>
                <a:off x="351776" y="261431"/>
                <a:ext cx="2447803" cy="758210"/>
              </a:xfrm>
              <a:prstGeom prst="rect">
                <a:avLst/>
              </a:prstGeom>
              <a:ln w="12700">
                <a:miter lim="400000"/>
              </a:ln>
            </p:spPr>
          </p:pic>
          <p:pic>
            <p:nvPicPr>
              <p:cNvPr id="10" name="Picture 9" descr="Picture 9">
                <a:extLst>
                  <a:ext uri="{FF2B5EF4-FFF2-40B4-BE49-F238E27FC236}">
                    <a16:creationId xmlns:a16="http://schemas.microsoft.com/office/drawing/2014/main" id="{E6829199-F09A-3458-FC40-20C9D1B5C264}"/>
                  </a:ext>
                </a:extLst>
              </p:cNvPr>
              <p:cNvPicPr>
                <a:picLocks noChangeAspect="1"/>
              </p:cNvPicPr>
              <p:nvPr/>
            </p:nvPicPr>
            <p:blipFill>
              <a:blip r:embed="rId4"/>
              <a:stretch>
                <a:fillRect/>
              </a:stretch>
            </p:blipFill>
            <p:spPr>
              <a:xfrm>
                <a:off x="3154086" y="369075"/>
                <a:ext cx="2007709" cy="696882"/>
              </a:xfrm>
              <a:prstGeom prst="rect">
                <a:avLst/>
              </a:prstGeom>
              <a:ln w="12700">
                <a:miter lim="400000"/>
              </a:ln>
            </p:spPr>
          </p:pic>
          <p:pic>
            <p:nvPicPr>
              <p:cNvPr id="11" name="Picture 45" descr="Picture 45">
                <a:extLst>
                  <a:ext uri="{FF2B5EF4-FFF2-40B4-BE49-F238E27FC236}">
                    <a16:creationId xmlns:a16="http://schemas.microsoft.com/office/drawing/2014/main" id="{327E9F56-CC53-9072-E641-E7E5B8D8DC02}"/>
                  </a:ext>
                </a:extLst>
              </p:cNvPr>
              <p:cNvPicPr>
                <a:picLocks noChangeAspect="1"/>
              </p:cNvPicPr>
              <p:nvPr userDrawn="1"/>
            </p:nvPicPr>
            <p:blipFill>
              <a:blip r:embed="rId5"/>
              <a:stretch>
                <a:fillRect/>
              </a:stretch>
            </p:blipFill>
            <p:spPr>
              <a:xfrm>
                <a:off x="5572111" y="467417"/>
                <a:ext cx="3468650" cy="453881"/>
              </a:xfrm>
              <a:prstGeom prst="rect">
                <a:avLst/>
              </a:prstGeom>
              <a:ln w="12700">
                <a:miter lim="400000"/>
              </a:ln>
            </p:spPr>
          </p:pic>
        </p:grpSp>
      </p:grpSp>
      <p:sp>
        <p:nvSpPr>
          <p:cNvPr id="24" name="Picture Placeholder 23">
            <a:extLst>
              <a:ext uri="{FF2B5EF4-FFF2-40B4-BE49-F238E27FC236}">
                <a16:creationId xmlns:a16="http://schemas.microsoft.com/office/drawing/2014/main" id="{D72697F0-3580-F8D3-BC02-A1035987137F}"/>
              </a:ext>
            </a:extLst>
          </p:cNvPr>
          <p:cNvSpPr>
            <a:spLocks noGrp="1"/>
          </p:cNvSpPr>
          <p:nvPr>
            <p:ph type="pic" sz="quarter" idx="10"/>
          </p:nvPr>
        </p:nvSpPr>
        <p:spPr>
          <a:xfrm rot="21176293">
            <a:off x="6873557" y="2030859"/>
            <a:ext cx="4112273" cy="2427390"/>
          </a:xfrm>
          <a:prstGeom prst="rect">
            <a:avLst/>
          </a:prstGeom>
        </p:spPr>
        <p:txBody>
          <a:bodyPr/>
          <a:lstStyle/>
          <a:p>
            <a:endParaRPr lang="en-CH"/>
          </a:p>
        </p:txBody>
      </p:sp>
      <p:sp>
        <p:nvSpPr>
          <p:cNvPr id="25" name="Text Placeholder 9">
            <a:extLst>
              <a:ext uri="{FF2B5EF4-FFF2-40B4-BE49-F238E27FC236}">
                <a16:creationId xmlns:a16="http://schemas.microsoft.com/office/drawing/2014/main" id="{18DBABB4-3C37-6BAF-0085-E14F5EE9B22C}"/>
              </a:ext>
            </a:extLst>
          </p:cNvPr>
          <p:cNvSpPr>
            <a:spLocks noGrp="1"/>
          </p:cNvSpPr>
          <p:nvPr>
            <p:ph type="body" sz="quarter" idx="14" hasCustomPrompt="1"/>
          </p:nvPr>
        </p:nvSpPr>
        <p:spPr>
          <a:xfrm>
            <a:off x="594532" y="1413401"/>
            <a:ext cx="4798817" cy="4798501"/>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800" kern="1200" dirty="0">
                <a:solidFill>
                  <a:schemeClr val="tx1"/>
                </a:solidFill>
                <a:latin typeface="Roboto Light"/>
                <a:ea typeface="Roboto Light"/>
                <a:cs typeface="Roboto Light"/>
                <a:sym typeface="Roboto Light"/>
              </a:defRPr>
            </a:lvl1pPr>
          </a:lstStyle>
          <a:p>
            <a:pPr lvl="0"/>
            <a:r>
              <a:rPr lang="en-CH"/>
              <a:t>Text </a:t>
            </a:r>
          </a:p>
        </p:txBody>
      </p:sp>
    </p:spTree>
    <p:extLst>
      <p:ext uri="{BB962C8B-B14F-4D97-AF65-F5344CB8AC3E}">
        <p14:creationId xmlns:p14="http://schemas.microsoft.com/office/powerpoint/2010/main" val="2205680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with Picture">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18DBABB4-3C37-6BAF-0085-E14F5EE9B22C}"/>
              </a:ext>
            </a:extLst>
          </p:cNvPr>
          <p:cNvSpPr>
            <a:spLocks noGrp="1"/>
          </p:cNvSpPr>
          <p:nvPr>
            <p:ph type="body" sz="quarter" idx="14" hasCustomPrompt="1"/>
          </p:nvPr>
        </p:nvSpPr>
        <p:spPr>
          <a:xfrm>
            <a:off x="504713" y="1413401"/>
            <a:ext cx="4798817" cy="4798501"/>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800" kern="1200" dirty="0">
                <a:solidFill>
                  <a:schemeClr val="tx1"/>
                </a:solidFill>
                <a:latin typeface="Roboto Light"/>
                <a:ea typeface="Roboto Light"/>
                <a:cs typeface="Roboto Light"/>
                <a:sym typeface="Roboto Light"/>
              </a:defRPr>
            </a:lvl1pPr>
          </a:lstStyle>
          <a:p>
            <a:pPr lvl="0"/>
            <a:r>
              <a:rPr lang="en-CH"/>
              <a:t>Text </a:t>
            </a:r>
          </a:p>
        </p:txBody>
      </p:sp>
      <p:pic>
        <p:nvPicPr>
          <p:cNvPr id="2" name="Picture 12" descr="Picture 12">
            <a:extLst>
              <a:ext uri="{FF2B5EF4-FFF2-40B4-BE49-F238E27FC236}">
                <a16:creationId xmlns:a16="http://schemas.microsoft.com/office/drawing/2014/main" id="{D6A07121-C994-142D-93F3-C9FE1207C160}"/>
              </a:ext>
            </a:extLst>
          </p:cNvPr>
          <p:cNvPicPr>
            <a:picLocks noChangeAspect="1"/>
          </p:cNvPicPr>
          <p:nvPr userDrawn="1"/>
        </p:nvPicPr>
        <p:blipFill>
          <a:blip r:embed="rId2"/>
          <a:stretch>
            <a:fillRect/>
          </a:stretch>
        </p:blipFill>
        <p:spPr>
          <a:xfrm>
            <a:off x="6969817" y="652444"/>
            <a:ext cx="4717470" cy="3879695"/>
          </a:xfrm>
          <a:prstGeom prst="rect">
            <a:avLst/>
          </a:prstGeom>
          <a:ln w="12700">
            <a:miter lim="400000"/>
          </a:ln>
          <a:effectLst>
            <a:outerShdw blurRad="173384" dist="47625" dir="5400000" rotWithShape="0">
              <a:srgbClr val="000000">
                <a:alpha val="25332"/>
              </a:srgbClr>
            </a:outerShdw>
          </a:effectLst>
        </p:spPr>
      </p:pic>
      <p:grpSp>
        <p:nvGrpSpPr>
          <p:cNvPr id="20" name="Group 19">
            <a:extLst>
              <a:ext uri="{FF2B5EF4-FFF2-40B4-BE49-F238E27FC236}">
                <a16:creationId xmlns:a16="http://schemas.microsoft.com/office/drawing/2014/main" id="{D11B6884-97EB-8EB0-460A-F2204B7E64C0}"/>
              </a:ext>
            </a:extLst>
          </p:cNvPr>
          <p:cNvGrpSpPr/>
          <p:nvPr userDrawn="1"/>
        </p:nvGrpSpPr>
        <p:grpSpPr>
          <a:xfrm>
            <a:off x="351780" y="170273"/>
            <a:ext cx="11840218" cy="1591551"/>
            <a:chOff x="351780" y="170273"/>
            <a:chExt cx="11840218" cy="1591551"/>
          </a:xfrm>
        </p:grpSpPr>
        <p:sp>
          <p:nvSpPr>
            <p:cNvPr id="21" name="Straight Connector 32">
              <a:extLst>
                <a:ext uri="{FF2B5EF4-FFF2-40B4-BE49-F238E27FC236}">
                  <a16:creationId xmlns:a16="http://schemas.microsoft.com/office/drawing/2014/main" id="{197E8654-83BC-65C4-DD25-085E54658E21}"/>
                </a:ext>
              </a:extLst>
            </p:cNvPr>
            <p:cNvSpPr/>
            <p:nvPr userDrawn="1"/>
          </p:nvSpPr>
          <p:spPr>
            <a:xfrm>
              <a:off x="403045" y="881297"/>
              <a:ext cx="11404458" cy="0"/>
            </a:xfrm>
            <a:prstGeom prst="line">
              <a:avLst/>
            </a:prstGeom>
            <a:ln w="25400">
              <a:solidFill>
                <a:srgbClr val="F7921D"/>
              </a:solidFill>
              <a:miter/>
            </a:ln>
          </p:spPr>
          <p:txBody>
            <a:bodyPr lIns="45719" rIns="45719"/>
            <a:lstStyle/>
            <a:p>
              <a:endParaRPr/>
            </a:p>
          </p:txBody>
        </p:sp>
        <p:grpSp>
          <p:nvGrpSpPr>
            <p:cNvPr id="22" name="Group 21">
              <a:extLst>
                <a:ext uri="{FF2B5EF4-FFF2-40B4-BE49-F238E27FC236}">
                  <a16:creationId xmlns:a16="http://schemas.microsoft.com/office/drawing/2014/main" id="{D9954AB3-9B0B-F621-BED4-FBF296EEBEB6}"/>
                </a:ext>
              </a:extLst>
            </p:cNvPr>
            <p:cNvGrpSpPr/>
            <p:nvPr userDrawn="1"/>
          </p:nvGrpSpPr>
          <p:grpSpPr>
            <a:xfrm>
              <a:off x="11263083" y="307264"/>
              <a:ext cx="928915" cy="1454560"/>
              <a:chOff x="11263083" y="307264"/>
              <a:chExt cx="928915" cy="1454560"/>
            </a:xfrm>
          </p:grpSpPr>
          <p:sp>
            <p:nvSpPr>
              <p:cNvPr id="29" name="Hexagon 28">
                <a:extLst>
                  <a:ext uri="{FF2B5EF4-FFF2-40B4-BE49-F238E27FC236}">
                    <a16:creationId xmlns:a16="http://schemas.microsoft.com/office/drawing/2014/main" id="{60C2671D-C115-66AB-464F-B4D69C6BDB98}"/>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0" name="Hexagon 29">
                <a:extLst>
                  <a:ext uri="{FF2B5EF4-FFF2-40B4-BE49-F238E27FC236}">
                    <a16:creationId xmlns:a16="http://schemas.microsoft.com/office/drawing/2014/main" id="{83D2BC77-1205-F0F6-18CC-1D3285FD8080}"/>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1" name="Hexagon 30">
                <a:extLst>
                  <a:ext uri="{FF2B5EF4-FFF2-40B4-BE49-F238E27FC236}">
                    <a16:creationId xmlns:a16="http://schemas.microsoft.com/office/drawing/2014/main" id="{E4DB761D-C24A-B13E-B5D1-82F0FD7E3323}"/>
                  </a:ext>
                </a:extLst>
              </p:cNvPr>
              <p:cNvSpPr/>
              <p:nvPr userDrawn="1"/>
            </p:nvSpPr>
            <p:spPr>
              <a:xfrm rot="16200000">
                <a:off x="11427073" y="683866"/>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2" name="Hexagon 31">
                <a:extLst>
                  <a:ext uri="{FF2B5EF4-FFF2-40B4-BE49-F238E27FC236}">
                    <a16:creationId xmlns:a16="http://schemas.microsoft.com/office/drawing/2014/main" id="{ACBD4939-F200-7B18-04E0-6DA381E357E9}"/>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3" name="Hexagon 32">
                <a:extLst>
                  <a:ext uri="{FF2B5EF4-FFF2-40B4-BE49-F238E27FC236}">
                    <a16:creationId xmlns:a16="http://schemas.microsoft.com/office/drawing/2014/main" id="{2C44A66E-B34E-7AB6-767B-9659986D1BD6}"/>
                  </a:ext>
                </a:extLst>
              </p:cNvPr>
              <p:cNvSpPr/>
              <p:nvPr userDrawn="1"/>
            </p:nvSpPr>
            <p:spPr>
              <a:xfrm rot="16200000">
                <a:off x="11618560" y="1032959"/>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4" name="Hexagon 33">
                <a:extLst>
                  <a:ext uri="{FF2B5EF4-FFF2-40B4-BE49-F238E27FC236}">
                    <a16:creationId xmlns:a16="http://schemas.microsoft.com/office/drawing/2014/main" id="{8FC610D3-B290-7949-E1D4-B2B7A44F6D5D}"/>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23" name="Group 22">
              <a:extLst>
                <a:ext uri="{FF2B5EF4-FFF2-40B4-BE49-F238E27FC236}">
                  <a16:creationId xmlns:a16="http://schemas.microsoft.com/office/drawing/2014/main" id="{5AF9D2D3-F72A-A3A9-FFD2-1718132E55B5}"/>
                </a:ext>
              </a:extLst>
            </p:cNvPr>
            <p:cNvGrpSpPr>
              <a:grpSpLocks noChangeAspect="1"/>
            </p:cNvGrpSpPr>
            <p:nvPr userDrawn="1"/>
          </p:nvGrpSpPr>
          <p:grpSpPr>
            <a:xfrm>
              <a:off x="351780" y="170273"/>
              <a:ext cx="5443253" cy="503999"/>
              <a:chOff x="351776" y="261431"/>
              <a:chExt cx="8688985" cy="804526"/>
            </a:xfrm>
          </p:grpSpPr>
          <p:pic>
            <p:nvPicPr>
              <p:cNvPr id="26" name="Picture 40" descr="Picture 40">
                <a:extLst>
                  <a:ext uri="{FF2B5EF4-FFF2-40B4-BE49-F238E27FC236}">
                    <a16:creationId xmlns:a16="http://schemas.microsoft.com/office/drawing/2014/main" id="{C13B23D8-3FB8-E594-A63E-CA59796A8A15}"/>
                  </a:ext>
                </a:extLst>
              </p:cNvPr>
              <p:cNvPicPr>
                <a:picLocks noChangeAspect="1"/>
              </p:cNvPicPr>
              <p:nvPr/>
            </p:nvPicPr>
            <p:blipFill>
              <a:blip r:embed="rId3"/>
              <a:stretch>
                <a:fillRect/>
              </a:stretch>
            </p:blipFill>
            <p:spPr>
              <a:xfrm>
                <a:off x="351776" y="261431"/>
                <a:ext cx="2447803" cy="758210"/>
              </a:xfrm>
              <a:prstGeom prst="rect">
                <a:avLst/>
              </a:prstGeom>
              <a:ln w="12700">
                <a:miter lim="400000"/>
              </a:ln>
            </p:spPr>
          </p:pic>
          <p:pic>
            <p:nvPicPr>
              <p:cNvPr id="27" name="Picture 9" descr="Picture 9">
                <a:extLst>
                  <a:ext uri="{FF2B5EF4-FFF2-40B4-BE49-F238E27FC236}">
                    <a16:creationId xmlns:a16="http://schemas.microsoft.com/office/drawing/2014/main" id="{0505D358-4997-4229-1943-82650823D790}"/>
                  </a:ext>
                </a:extLst>
              </p:cNvPr>
              <p:cNvPicPr>
                <a:picLocks noChangeAspect="1"/>
              </p:cNvPicPr>
              <p:nvPr/>
            </p:nvPicPr>
            <p:blipFill>
              <a:blip r:embed="rId4"/>
              <a:stretch>
                <a:fillRect/>
              </a:stretch>
            </p:blipFill>
            <p:spPr>
              <a:xfrm>
                <a:off x="3154086" y="369075"/>
                <a:ext cx="2007709" cy="696882"/>
              </a:xfrm>
              <a:prstGeom prst="rect">
                <a:avLst/>
              </a:prstGeom>
              <a:ln w="12700">
                <a:miter lim="400000"/>
              </a:ln>
            </p:spPr>
          </p:pic>
          <p:pic>
            <p:nvPicPr>
              <p:cNvPr id="28" name="Picture 45" descr="Picture 45">
                <a:extLst>
                  <a:ext uri="{FF2B5EF4-FFF2-40B4-BE49-F238E27FC236}">
                    <a16:creationId xmlns:a16="http://schemas.microsoft.com/office/drawing/2014/main" id="{C05EF757-7351-A870-E5A7-92A63BF1A836}"/>
                  </a:ext>
                </a:extLst>
              </p:cNvPr>
              <p:cNvPicPr>
                <a:picLocks noChangeAspect="1"/>
              </p:cNvPicPr>
              <p:nvPr userDrawn="1"/>
            </p:nvPicPr>
            <p:blipFill>
              <a:blip r:embed="rId5"/>
              <a:stretch>
                <a:fillRect/>
              </a:stretch>
            </p:blipFill>
            <p:spPr>
              <a:xfrm>
                <a:off x="5572111" y="467417"/>
                <a:ext cx="3468650" cy="453881"/>
              </a:xfrm>
              <a:prstGeom prst="rect">
                <a:avLst/>
              </a:prstGeom>
              <a:ln w="12700">
                <a:miter lim="400000"/>
              </a:ln>
            </p:spPr>
          </p:pic>
        </p:grpSp>
      </p:grpSp>
      <p:sp>
        <p:nvSpPr>
          <p:cNvPr id="40" name="Picture Placeholder 39">
            <a:extLst>
              <a:ext uri="{FF2B5EF4-FFF2-40B4-BE49-F238E27FC236}">
                <a16:creationId xmlns:a16="http://schemas.microsoft.com/office/drawing/2014/main" id="{FCB6BD67-B9D5-8821-05E6-0E58810D4F44}"/>
              </a:ext>
            </a:extLst>
          </p:cNvPr>
          <p:cNvSpPr>
            <a:spLocks noGrp="1"/>
          </p:cNvSpPr>
          <p:nvPr>
            <p:ph type="pic" sz="quarter" idx="15"/>
          </p:nvPr>
        </p:nvSpPr>
        <p:spPr>
          <a:xfrm rot="21127096">
            <a:off x="7492527" y="1795768"/>
            <a:ext cx="3618087" cy="2026789"/>
          </a:xfrm>
          <a:prstGeom prst="rect">
            <a:avLst/>
          </a:prstGeom>
        </p:spPr>
        <p:txBody>
          <a:bodyPr/>
          <a:lstStyle/>
          <a:p>
            <a:endParaRPr lang="en-CH"/>
          </a:p>
        </p:txBody>
      </p:sp>
    </p:spTree>
    <p:extLst>
      <p:ext uri="{BB962C8B-B14F-4D97-AF65-F5344CB8AC3E}">
        <p14:creationId xmlns:p14="http://schemas.microsoft.com/office/powerpoint/2010/main" val="3934023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Title, Picture">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18DBABB4-3C37-6BAF-0085-E14F5EE9B22C}"/>
              </a:ext>
            </a:extLst>
          </p:cNvPr>
          <p:cNvSpPr>
            <a:spLocks noGrp="1"/>
          </p:cNvSpPr>
          <p:nvPr>
            <p:ph type="body" sz="quarter" idx="14" hasCustomPrompt="1"/>
          </p:nvPr>
        </p:nvSpPr>
        <p:spPr>
          <a:xfrm>
            <a:off x="336759" y="1164326"/>
            <a:ext cx="4798817" cy="600786"/>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3200" kern="1200" dirty="0">
                <a:solidFill>
                  <a:schemeClr val="bg1">
                    <a:lumMod val="50000"/>
                  </a:schemeClr>
                </a:solidFill>
                <a:latin typeface="Roboto Bold"/>
                <a:ea typeface="Roboto Bold"/>
                <a:cs typeface="Roboto Bold"/>
                <a:sym typeface="Roboto Bold"/>
              </a:defRPr>
            </a:lvl1pPr>
          </a:lstStyle>
          <a:p>
            <a:pPr lvl="0"/>
            <a:r>
              <a:rPr lang="en-CH"/>
              <a:t>Title</a:t>
            </a:r>
          </a:p>
        </p:txBody>
      </p:sp>
      <p:pic>
        <p:nvPicPr>
          <p:cNvPr id="3" name="Picture 12" descr="Picture 12">
            <a:extLst>
              <a:ext uri="{FF2B5EF4-FFF2-40B4-BE49-F238E27FC236}">
                <a16:creationId xmlns:a16="http://schemas.microsoft.com/office/drawing/2014/main" id="{BBB3EFAA-8517-4986-15BC-6434257CD7C8}"/>
              </a:ext>
            </a:extLst>
          </p:cNvPr>
          <p:cNvPicPr>
            <a:picLocks noChangeAspect="1"/>
          </p:cNvPicPr>
          <p:nvPr userDrawn="1"/>
        </p:nvPicPr>
        <p:blipFill>
          <a:blip r:embed="rId2"/>
          <a:stretch>
            <a:fillRect/>
          </a:stretch>
        </p:blipFill>
        <p:spPr>
          <a:xfrm>
            <a:off x="4808669" y="643010"/>
            <a:ext cx="6878618" cy="5657044"/>
          </a:xfrm>
          <a:prstGeom prst="rect">
            <a:avLst/>
          </a:prstGeom>
          <a:ln w="12700">
            <a:miter lim="400000"/>
          </a:ln>
          <a:effectLst>
            <a:outerShdw blurRad="266700" dist="47625" dir="5400000" rotWithShape="0">
              <a:srgbClr val="000000">
                <a:alpha val="21254"/>
              </a:srgbClr>
            </a:outerShdw>
          </a:effectLst>
        </p:spPr>
      </p:pic>
      <p:grpSp>
        <p:nvGrpSpPr>
          <p:cNvPr id="5" name="Group 4">
            <a:extLst>
              <a:ext uri="{FF2B5EF4-FFF2-40B4-BE49-F238E27FC236}">
                <a16:creationId xmlns:a16="http://schemas.microsoft.com/office/drawing/2014/main" id="{03586990-3D96-83F9-AC72-E0DAC4D2E5FD}"/>
              </a:ext>
            </a:extLst>
          </p:cNvPr>
          <p:cNvGrpSpPr/>
          <p:nvPr userDrawn="1"/>
        </p:nvGrpSpPr>
        <p:grpSpPr>
          <a:xfrm>
            <a:off x="351780" y="170273"/>
            <a:ext cx="11840218" cy="1591551"/>
            <a:chOff x="351780" y="170273"/>
            <a:chExt cx="11840218" cy="1591551"/>
          </a:xfrm>
        </p:grpSpPr>
        <p:sp>
          <p:nvSpPr>
            <p:cNvPr id="6" name="Straight Connector 32">
              <a:extLst>
                <a:ext uri="{FF2B5EF4-FFF2-40B4-BE49-F238E27FC236}">
                  <a16:creationId xmlns:a16="http://schemas.microsoft.com/office/drawing/2014/main" id="{024B4875-6C91-F461-2C33-9E328761A20C}"/>
                </a:ext>
              </a:extLst>
            </p:cNvPr>
            <p:cNvSpPr/>
            <p:nvPr userDrawn="1"/>
          </p:nvSpPr>
          <p:spPr>
            <a:xfrm>
              <a:off x="403045" y="881297"/>
              <a:ext cx="11404458" cy="0"/>
            </a:xfrm>
            <a:prstGeom prst="line">
              <a:avLst/>
            </a:prstGeom>
            <a:ln w="25400">
              <a:solidFill>
                <a:srgbClr val="F7921D"/>
              </a:solidFill>
              <a:miter/>
            </a:ln>
          </p:spPr>
          <p:txBody>
            <a:bodyPr lIns="45719" rIns="45719"/>
            <a:lstStyle/>
            <a:p>
              <a:endParaRPr/>
            </a:p>
          </p:txBody>
        </p:sp>
        <p:grpSp>
          <p:nvGrpSpPr>
            <p:cNvPr id="7" name="Group 6">
              <a:extLst>
                <a:ext uri="{FF2B5EF4-FFF2-40B4-BE49-F238E27FC236}">
                  <a16:creationId xmlns:a16="http://schemas.microsoft.com/office/drawing/2014/main" id="{35164C5B-0BDE-6A85-62FC-5A38ACE12BC1}"/>
                </a:ext>
              </a:extLst>
            </p:cNvPr>
            <p:cNvGrpSpPr/>
            <p:nvPr userDrawn="1"/>
          </p:nvGrpSpPr>
          <p:grpSpPr>
            <a:xfrm>
              <a:off x="11263083" y="307264"/>
              <a:ext cx="928915" cy="1454560"/>
              <a:chOff x="11263083" y="307264"/>
              <a:chExt cx="928915" cy="1454560"/>
            </a:xfrm>
          </p:grpSpPr>
          <p:sp>
            <p:nvSpPr>
              <p:cNvPr id="12" name="Hexagon 11">
                <a:extLst>
                  <a:ext uri="{FF2B5EF4-FFF2-40B4-BE49-F238E27FC236}">
                    <a16:creationId xmlns:a16="http://schemas.microsoft.com/office/drawing/2014/main" id="{63094731-88C7-9976-61CB-517202DEFC95}"/>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Hexagon 12">
                <a:extLst>
                  <a:ext uri="{FF2B5EF4-FFF2-40B4-BE49-F238E27FC236}">
                    <a16:creationId xmlns:a16="http://schemas.microsoft.com/office/drawing/2014/main" id="{BA09ED98-962E-BF57-2A90-B8A43C259AF3}"/>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Hexagon 13">
                <a:extLst>
                  <a:ext uri="{FF2B5EF4-FFF2-40B4-BE49-F238E27FC236}">
                    <a16:creationId xmlns:a16="http://schemas.microsoft.com/office/drawing/2014/main" id="{D26B4E2C-06CD-48D6-A270-61A118A29B22}"/>
                  </a:ext>
                </a:extLst>
              </p:cNvPr>
              <p:cNvSpPr/>
              <p:nvPr userDrawn="1"/>
            </p:nvSpPr>
            <p:spPr>
              <a:xfrm rot="16200000">
                <a:off x="11427073" y="683866"/>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5" name="Hexagon 14">
                <a:extLst>
                  <a:ext uri="{FF2B5EF4-FFF2-40B4-BE49-F238E27FC236}">
                    <a16:creationId xmlns:a16="http://schemas.microsoft.com/office/drawing/2014/main" id="{EAA5DE93-7D8C-AC58-56AF-C32F1D5D1C57}"/>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Hexagon 15">
                <a:extLst>
                  <a:ext uri="{FF2B5EF4-FFF2-40B4-BE49-F238E27FC236}">
                    <a16:creationId xmlns:a16="http://schemas.microsoft.com/office/drawing/2014/main" id="{E3941279-2628-A836-955F-0A0D8B59ED56}"/>
                  </a:ext>
                </a:extLst>
              </p:cNvPr>
              <p:cNvSpPr/>
              <p:nvPr userDrawn="1"/>
            </p:nvSpPr>
            <p:spPr>
              <a:xfrm rot="16200000">
                <a:off x="11618560" y="1032959"/>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 name="Hexagon 16">
                <a:extLst>
                  <a:ext uri="{FF2B5EF4-FFF2-40B4-BE49-F238E27FC236}">
                    <a16:creationId xmlns:a16="http://schemas.microsoft.com/office/drawing/2014/main" id="{86455E05-5B31-B507-472E-9780498A4AE7}"/>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8" name="Group 7">
              <a:extLst>
                <a:ext uri="{FF2B5EF4-FFF2-40B4-BE49-F238E27FC236}">
                  <a16:creationId xmlns:a16="http://schemas.microsoft.com/office/drawing/2014/main" id="{1F7973EF-616F-05C0-0420-264A55F5C656}"/>
                </a:ext>
              </a:extLst>
            </p:cNvPr>
            <p:cNvGrpSpPr>
              <a:grpSpLocks noChangeAspect="1"/>
            </p:cNvGrpSpPr>
            <p:nvPr userDrawn="1"/>
          </p:nvGrpSpPr>
          <p:grpSpPr>
            <a:xfrm>
              <a:off x="351780" y="170273"/>
              <a:ext cx="5443253" cy="503999"/>
              <a:chOff x="351776" y="261431"/>
              <a:chExt cx="8688985" cy="804526"/>
            </a:xfrm>
          </p:grpSpPr>
          <p:pic>
            <p:nvPicPr>
              <p:cNvPr id="9" name="Picture 40" descr="Picture 40">
                <a:extLst>
                  <a:ext uri="{FF2B5EF4-FFF2-40B4-BE49-F238E27FC236}">
                    <a16:creationId xmlns:a16="http://schemas.microsoft.com/office/drawing/2014/main" id="{6CFE598D-E51A-B074-3C25-C3D2252DA427}"/>
                  </a:ext>
                </a:extLst>
              </p:cNvPr>
              <p:cNvPicPr>
                <a:picLocks noChangeAspect="1"/>
              </p:cNvPicPr>
              <p:nvPr/>
            </p:nvPicPr>
            <p:blipFill>
              <a:blip r:embed="rId3"/>
              <a:stretch>
                <a:fillRect/>
              </a:stretch>
            </p:blipFill>
            <p:spPr>
              <a:xfrm>
                <a:off x="351776" y="261431"/>
                <a:ext cx="2447803" cy="758210"/>
              </a:xfrm>
              <a:prstGeom prst="rect">
                <a:avLst/>
              </a:prstGeom>
              <a:ln w="12700">
                <a:miter lim="400000"/>
              </a:ln>
            </p:spPr>
          </p:pic>
          <p:pic>
            <p:nvPicPr>
              <p:cNvPr id="10" name="Picture 9" descr="Picture 9">
                <a:extLst>
                  <a:ext uri="{FF2B5EF4-FFF2-40B4-BE49-F238E27FC236}">
                    <a16:creationId xmlns:a16="http://schemas.microsoft.com/office/drawing/2014/main" id="{1446C272-A14C-0C5E-4884-C32AF04C29A8}"/>
                  </a:ext>
                </a:extLst>
              </p:cNvPr>
              <p:cNvPicPr>
                <a:picLocks noChangeAspect="1"/>
              </p:cNvPicPr>
              <p:nvPr/>
            </p:nvPicPr>
            <p:blipFill>
              <a:blip r:embed="rId4"/>
              <a:stretch>
                <a:fillRect/>
              </a:stretch>
            </p:blipFill>
            <p:spPr>
              <a:xfrm>
                <a:off x="3154086" y="369075"/>
                <a:ext cx="2007709" cy="696882"/>
              </a:xfrm>
              <a:prstGeom prst="rect">
                <a:avLst/>
              </a:prstGeom>
              <a:ln w="12700">
                <a:miter lim="400000"/>
              </a:ln>
            </p:spPr>
          </p:pic>
          <p:pic>
            <p:nvPicPr>
              <p:cNvPr id="11" name="Picture 45" descr="Picture 45">
                <a:extLst>
                  <a:ext uri="{FF2B5EF4-FFF2-40B4-BE49-F238E27FC236}">
                    <a16:creationId xmlns:a16="http://schemas.microsoft.com/office/drawing/2014/main" id="{57F4C2C3-0534-35ED-205C-6D053989053C}"/>
                  </a:ext>
                </a:extLst>
              </p:cNvPr>
              <p:cNvPicPr>
                <a:picLocks noChangeAspect="1"/>
              </p:cNvPicPr>
              <p:nvPr userDrawn="1"/>
            </p:nvPicPr>
            <p:blipFill>
              <a:blip r:embed="rId5"/>
              <a:stretch>
                <a:fillRect/>
              </a:stretch>
            </p:blipFill>
            <p:spPr>
              <a:xfrm>
                <a:off x="5572111" y="467417"/>
                <a:ext cx="3468650" cy="453881"/>
              </a:xfrm>
              <a:prstGeom prst="rect">
                <a:avLst/>
              </a:prstGeom>
              <a:ln w="12700">
                <a:miter lim="400000"/>
              </a:ln>
            </p:spPr>
          </p:pic>
        </p:grpSp>
      </p:grpSp>
      <p:sp>
        <p:nvSpPr>
          <p:cNvPr id="18" name="Text Placeholder 2">
            <a:extLst>
              <a:ext uri="{FF2B5EF4-FFF2-40B4-BE49-F238E27FC236}">
                <a16:creationId xmlns:a16="http://schemas.microsoft.com/office/drawing/2014/main" id="{8A565523-3F37-9A36-B192-127138EA771D}"/>
              </a:ext>
            </a:extLst>
          </p:cNvPr>
          <p:cNvSpPr txBox="1"/>
          <p:nvPr userDrawn="1"/>
        </p:nvSpPr>
        <p:spPr>
          <a:xfrm>
            <a:off x="397295" y="1818474"/>
            <a:ext cx="4804567" cy="5909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nSpc>
                <a:spcPct val="90000"/>
              </a:lnSpc>
              <a:spcBef>
                <a:spcPts val="1000"/>
              </a:spcBef>
              <a:defRPr sz="3600">
                <a:solidFill>
                  <a:srgbClr val="FFFFFF"/>
                </a:solidFill>
                <a:latin typeface="Roboto Bold"/>
                <a:ea typeface="Roboto Bold"/>
                <a:cs typeface="Roboto Bold"/>
                <a:sym typeface="Roboto Bold"/>
              </a:defRPr>
            </a:lvl1pPr>
          </a:lstStyle>
          <a:p>
            <a:endParaRPr>
              <a:solidFill>
                <a:schemeClr val="bg1">
                  <a:lumMod val="50000"/>
                </a:schemeClr>
              </a:solidFill>
            </a:endParaRPr>
          </a:p>
        </p:txBody>
      </p:sp>
      <p:sp>
        <p:nvSpPr>
          <p:cNvPr id="46" name="Picture Placeholder 45">
            <a:extLst>
              <a:ext uri="{FF2B5EF4-FFF2-40B4-BE49-F238E27FC236}">
                <a16:creationId xmlns:a16="http://schemas.microsoft.com/office/drawing/2014/main" id="{E1958D54-5226-77FB-260F-A78CDE892C5C}"/>
              </a:ext>
            </a:extLst>
          </p:cNvPr>
          <p:cNvSpPr>
            <a:spLocks noGrp="1"/>
          </p:cNvSpPr>
          <p:nvPr>
            <p:ph type="pic" sz="quarter" idx="15"/>
          </p:nvPr>
        </p:nvSpPr>
        <p:spPr>
          <a:xfrm rot="21189553">
            <a:off x="5622072" y="2174114"/>
            <a:ext cx="5316330" cy="3266553"/>
          </a:xfrm>
          <a:prstGeom prst="rect">
            <a:avLst/>
          </a:prstGeom>
        </p:spPr>
        <p:txBody>
          <a:bodyPr/>
          <a:lstStyle/>
          <a:p>
            <a:endParaRPr lang="en-CH"/>
          </a:p>
        </p:txBody>
      </p:sp>
      <p:sp>
        <p:nvSpPr>
          <p:cNvPr id="47" name="Text Placeholder 9">
            <a:extLst>
              <a:ext uri="{FF2B5EF4-FFF2-40B4-BE49-F238E27FC236}">
                <a16:creationId xmlns:a16="http://schemas.microsoft.com/office/drawing/2014/main" id="{A1DB66C2-35FD-E2EE-FD4A-5B807A83EEBF}"/>
              </a:ext>
            </a:extLst>
          </p:cNvPr>
          <p:cNvSpPr>
            <a:spLocks noGrp="1"/>
          </p:cNvSpPr>
          <p:nvPr>
            <p:ph type="body" sz="quarter" idx="16" hasCustomPrompt="1"/>
          </p:nvPr>
        </p:nvSpPr>
        <p:spPr>
          <a:xfrm>
            <a:off x="336760" y="1806705"/>
            <a:ext cx="4185276" cy="600786"/>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2400" b="0" i="0" kern="1200" dirty="0">
                <a:solidFill>
                  <a:schemeClr val="bg1">
                    <a:lumMod val="50000"/>
                  </a:schemeClr>
                </a:solidFill>
                <a:latin typeface="Roboto Light" pitchFamily="2" charset="0"/>
                <a:ea typeface="Roboto Light" pitchFamily="2" charset="0"/>
                <a:cs typeface="Roboto Bold"/>
                <a:sym typeface="Roboto Bold"/>
              </a:defRPr>
            </a:lvl1pPr>
          </a:lstStyle>
          <a:p>
            <a:pPr lvl="0"/>
            <a:r>
              <a:rPr lang="en-GB"/>
              <a:t>S</a:t>
            </a:r>
            <a:r>
              <a:rPr lang="en-CH"/>
              <a:t>ubtitle</a:t>
            </a:r>
          </a:p>
          <a:p>
            <a:pPr lvl="0"/>
            <a:endParaRPr lang="en-CH"/>
          </a:p>
        </p:txBody>
      </p:sp>
      <p:sp>
        <p:nvSpPr>
          <p:cNvPr id="48" name="Text Placeholder 9">
            <a:extLst>
              <a:ext uri="{FF2B5EF4-FFF2-40B4-BE49-F238E27FC236}">
                <a16:creationId xmlns:a16="http://schemas.microsoft.com/office/drawing/2014/main" id="{D8D77F20-2715-04CD-ED61-1C22DD952423}"/>
              </a:ext>
            </a:extLst>
          </p:cNvPr>
          <p:cNvSpPr>
            <a:spLocks noGrp="1"/>
          </p:cNvSpPr>
          <p:nvPr>
            <p:ph type="body" sz="quarter" idx="17" hasCustomPrompt="1"/>
          </p:nvPr>
        </p:nvSpPr>
        <p:spPr>
          <a:xfrm>
            <a:off x="351780" y="2394790"/>
            <a:ext cx="4466427" cy="4237533"/>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600" kern="1200" dirty="0">
                <a:solidFill>
                  <a:schemeClr val="tx1"/>
                </a:solidFill>
                <a:latin typeface="Roboto Light"/>
                <a:ea typeface="Roboto Light"/>
                <a:cs typeface="Roboto Light"/>
                <a:sym typeface="Roboto Light"/>
              </a:defRPr>
            </a:lvl1pPr>
          </a:lstStyle>
          <a:p>
            <a:pPr lvl="0"/>
            <a:r>
              <a:rPr lang="en-CH"/>
              <a:t>Text </a:t>
            </a:r>
          </a:p>
        </p:txBody>
      </p:sp>
    </p:spTree>
    <p:extLst>
      <p:ext uri="{BB962C8B-B14F-4D97-AF65-F5344CB8AC3E}">
        <p14:creationId xmlns:p14="http://schemas.microsoft.com/office/powerpoint/2010/main" val="251369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Title, Picture">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18DBABB4-3C37-6BAF-0085-E14F5EE9B22C}"/>
              </a:ext>
            </a:extLst>
          </p:cNvPr>
          <p:cNvSpPr>
            <a:spLocks noGrp="1"/>
          </p:cNvSpPr>
          <p:nvPr>
            <p:ph type="body" sz="quarter" idx="14" hasCustomPrompt="1"/>
          </p:nvPr>
        </p:nvSpPr>
        <p:spPr>
          <a:xfrm>
            <a:off x="384497" y="1202319"/>
            <a:ext cx="4798817" cy="600786"/>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3200" kern="1200" dirty="0">
                <a:solidFill>
                  <a:schemeClr val="bg1">
                    <a:lumMod val="50000"/>
                  </a:schemeClr>
                </a:solidFill>
                <a:latin typeface="Roboto Bold"/>
                <a:ea typeface="Roboto Bold"/>
                <a:cs typeface="Roboto Bold"/>
                <a:sym typeface="Roboto Bold"/>
              </a:defRPr>
            </a:lvl1pPr>
          </a:lstStyle>
          <a:p>
            <a:pPr lvl="0"/>
            <a:r>
              <a:rPr lang="en-CH"/>
              <a:t>Title</a:t>
            </a:r>
          </a:p>
        </p:txBody>
      </p:sp>
      <p:sp>
        <p:nvSpPr>
          <p:cNvPr id="18" name="Text Placeholder 2">
            <a:extLst>
              <a:ext uri="{FF2B5EF4-FFF2-40B4-BE49-F238E27FC236}">
                <a16:creationId xmlns:a16="http://schemas.microsoft.com/office/drawing/2014/main" id="{8A565523-3F37-9A36-B192-127138EA771D}"/>
              </a:ext>
            </a:extLst>
          </p:cNvPr>
          <p:cNvSpPr txBox="1"/>
          <p:nvPr userDrawn="1"/>
        </p:nvSpPr>
        <p:spPr>
          <a:xfrm>
            <a:off x="397295" y="1818474"/>
            <a:ext cx="4804567" cy="590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spcBef>
                <a:spcPts val="1000"/>
              </a:spcBef>
              <a:defRPr sz="3600">
                <a:solidFill>
                  <a:srgbClr val="FFFFFF"/>
                </a:solidFill>
                <a:latin typeface="Roboto Bold"/>
                <a:ea typeface="Roboto Bold"/>
                <a:cs typeface="Roboto Bold"/>
                <a:sym typeface="Roboto Bold"/>
              </a:defRPr>
            </a:lvl1pPr>
          </a:lstStyle>
          <a:p>
            <a:endParaRPr>
              <a:solidFill>
                <a:schemeClr val="bg1">
                  <a:lumMod val="50000"/>
                </a:schemeClr>
              </a:solidFill>
            </a:endParaRPr>
          </a:p>
        </p:txBody>
      </p:sp>
      <p:sp>
        <p:nvSpPr>
          <p:cNvPr id="47" name="Text Placeholder 9">
            <a:extLst>
              <a:ext uri="{FF2B5EF4-FFF2-40B4-BE49-F238E27FC236}">
                <a16:creationId xmlns:a16="http://schemas.microsoft.com/office/drawing/2014/main" id="{A1DB66C2-35FD-E2EE-FD4A-5B807A83EEBF}"/>
              </a:ext>
            </a:extLst>
          </p:cNvPr>
          <p:cNvSpPr>
            <a:spLocks noGrp="1"/>
          </p:cNvSpPr>
          <p:nvPr>
            <p:ph type="body" sz="quarter" idx="16" hasCustomPrompt="1"/>
          </p:nvPr>
        </p:nvSpPr>
        <p:spPr>
          <a:xfrm>
            <a:off x="384497" y="1806705"/>
            <a:ext cx="4157317" cy="600786"/>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2400" b="0" i="0" kern="1200" dirty="0">
                <a:solidFill>
                  <a:schemeClr val="bg1">
                    <a:lumMod val="50000"/>
                  </a:schemeClr>
                </a:solidFill>
                <a:latin typeface="Roboto Light" pitchFamily="2" charset="0"/>
                <a:ea typeface="Roboto Light" pitchFamily="2" charset="0"/>
                <a:cs typeface="Roboto Bold"/>
                <a:sym typeface="Roboto Bold"/>
              </a:defRPr>
            </a:lvl1pPr>
          </a:lstStyle>
          <a:p>
            <a:pPr lvl="0"/>
            <a:r>
              <a:rPr lang="en-GB"/>
              <a:t>S</a:t>
            </a:r>
            <a:r>
              <a:rPr lang="en-CH"/>
              <a:t>ubtitle</a:t>
            </a:r>
          </a:p>
          <a:p>
            <a:pPr lvl="0"/>
            <a:endParaRPr lang="en-CH"/>
          </a:p>
        </p:txBody>
      </p:sp>
      <p:sp>
        <p:nvSpPr>
          <p:cNvPr id="48" name="Text Placeholder 9">
            <a:extLst>
              <a:ext uri="{FF2B5EF4-FFF2-40B4-BE49-F238E27FC236}">
                <a16:creationId xmlns:a16="http://schemas.microsoft.com/office/drawing/2014/main" id="{D8D77F20-2715-04CD-ED61-1C22DD952423}"/>
              </a:ext>
            </a:extLst>
          </p:cNvPr>
          <p:cNvSpPr>
            <a:spLocks noGrp="1"/>
          </p:cNvSpPr>
          <p:nvPr>
            <p:ph type="body" sz="quarter" idx="17" hasCustomPrompt="1"/>
          </p:nvPr>
        </p:nvSpPr>
        <p:spPr>
          <a:xfrm>
            <a:off x="406760" y="2360167"/>
            <a:ext cx="4466427" cy="4237533"/>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600" kern="1200" dirty="0">
                <a:solidFill>
                  <a:schemeClr val="tx1"/>
                </a:solidFill>
                <a:latin typeface="Roboto Light"/>
                <a:ea typeface="Roboto Light"/>
                <a:cs typeface="Roboto Light"/>
                <a:sym typeface="Roboto Light"/>
              </a:defRPr>
            </a:lvl1pPr>
          </a:lstStyle>
          <a:p>
            <a:pPr lvl="0"/>
            <a:r>
              <a:rPr lang="en-CH"/>
              <a:t>Text </a:t>
            </a:r>
          </a:p>
        </p:txBody>
      </p:sp>
      <p:pic>
        <p:nvPicPr>
          <p:cNvPr id="43" name="Picture 12" descr="Picture 12">
            <a:extLst>
              <a:ext uri="{FF2B5EF4-FFF2-40B4-BE49-F238E27FC236}">
                <a16:creationId xmlns:a16="http://schemas.microsoft.com/office/drawing/2014/main" id="{433C59F7-46E0-EF8E-91EC-A69F86EEE537}"/>
              </a:ext>
            </a:extLst>
          </p:cNvPr>
          <p:cNvPicPr>
            <a:picLocks noChangeAspect="1"/>
          </p:cNvPicPr>
          <p:nvPr userDrawn="1"/>
        </p:nvPicPr>
        <p:blipFill>
          <a:blip r:embed="rId2"/>
          <a:stretch>
            <a:fillRect/>
          </a:stretch>
        </p:blipFill>
        <p:spPr>
          <a:xfrm>
            <a:off x="4808669" y="643010"/>
            <a:ext cx="6878618" cy="5657044"/>
          </a:xfrm>
          <a:prstGeom prst="rect">
            <a:avLst/>
          </a:prstGeom>
          <a:ln w="12700">
            <a:miter lim="400000"/>
          </a:ln>
          <a:effectLst>
            <a:outerShdw blurRad="266700" dist="47625" dir="5400000" rotWithShape="0">
              <a:srgbClr val="000000">
                <a:alpha val="21254"/>
              </a:srgbClr>
            </a:outerShdw>
          </a:effectLst>
        </p:spPr>
      </p:pic>
      <p:grpSp>
        <p:nvGrpSpPr>
          <p:cNvPr id="45" name="Group 44">
            <a:extLst>
              <a:ext uri="{FF2B5EF4-FFF2-40B4-BE49-F238E27FC236}">
                <a16:creationId xmlns:a16="http://schemas.microsoft.com/office/drawing/2014/main" id="{BE060F5A-7137-9D60-C199-654D5579DA96}"/>
              </a:ext>
            </a:extLst>
          </p:cNvPr>
          <p:cNvGrpSpPr/>
          <p:nvPr userDrawn="1"/>
        </p:nvGrpSpPr>
        <p:grpSpPr>
          <a:xfrm>
            <a:off x="351780" y="170273"/>
            <a:ext cx="11840218" cy="1591551"/>
            <a:chOff x="351780" y="170273"/>
            <a:chExt cx="11840218" cy="1591551"/>
          </a:xfrm>
        </p:grpSpPr>
        <p:sp>
          <p:nvSpPr>
            <p:cNvPr id="49" name="Straight Connector 32">
              <a:extLst>
                <a:ext uri="{FF2B5EF4-FFF2-40B4-BE49-F238E27FC236}">
                  <a16:creationId xmlns:a16="http://schemas.microsoft.com/office/drawing/2014/main" id="{50140B1E-FD04-E8C8-A0AF-094AF2615C95}"/>
                </a:ext>
              </a:extLst>
            </p:cNvPr>
            <p:cNvSpPr/>
            <p:nvPr userDrawn="1"/>
          </p:nvSpPr>
          <p:spPr>
            <a:xfrm>
              <a:off x="403045" y="881297"/>
              <a:ext cx="11404458" cy="0"/>
            </a:xfrm>
            <a:prstGeom prst="line">
              <a:avLst/>
            </a:prstGeom>
            <a:ln w="25400">
              <a:solidFill>
                <a:srgbClr val="F7921D"/>
              </a:solidFill>
              <a:miter/>
            </a:ln>
          </p:spPr>
          <p:txBody>
            <a:bodyPr lIns="45719" rIns="45719"/>
            <a:lstStyle/>
            <a:p>
              <a:endParaRPr/>
            </a:p>
          </p:txBody>
        </p:sp>
        <p:grpSp>
          <p:nvGrpSpPr>
            <p:cNvPr id="50" name="Group 49">
              <a:extLst>
                <a:ext uri="{FF2B5EF4-FFF2-40B4-BE49-F238E27FC236}">
                  <a16:creationId xmlns:a16="http://schemas.microsoft.com/office/drawing/2014/main" id="{64A07321-BFDE-6FCD-2AFF-8392F52F236F}"/>
                </a:ext>
              </a:extLst>
            </p:cNvPr>
            <p:cNvGrpSpPr/>
            <p:nvPr userDrawn="1"/>
          </p:nvGrpSpPr>
          <p:grpSpPr>
            <a:xfrm>
              <a:off x="11263083" y="307264"/>
              <a:ext cx="928915" cy="1454560"/>
              <a:chOff x="11263083" y="307264"/>
              <a:chExt cx="928915" cy="1454560"/>
            </a:xfrm>
          </p:grpSpPr>
          <p:sp>
            <p:nvSpPr>
              <p:cNvPr id="55" name="Hexagon 54">
                <a:extLst>
                  <a:ext uri="{FF2B5EF4-FFF2-40B4-BE49-F238E27FC236}">
                    <a16:creationId xmlns:a16="http://schemas.microsoft.com/office/drawing/2014/main" id="{00C26D02-A4CD-58D4-64F9-8F7578BC1251}"/>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6" name="Hexagon 55">
                <a:extLst>
                  <a:ext uri="{FF2B5EF4-FFF2-40B4-BE49-F238E27FC236}">
                    <a16:creationId xmlns:a16="http://schemas.microsoft.com/office/drawing/2014/main" id="{E3A1761F-12A5-158D-C0E7-F28A02198EBF}"/>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7" name="Hexagon 56">
                <a:extLst>
                  <a:ext uri="{FF2B5EF4-FFF2-40B4-BE49-F238E27FC236}">
                    <a16:creationId xmlns:a16="http://schemas.microsoft.com/office/drawing/2014/main" id="{EBB85F21-E11F-8DD0-0DF6-8CDE52AF38A2}"/>
                  </a:ext>
                </a:extLst>
              </p:cNvPr>
              <p:cNvSpPr/>
              <p:nvPr userDrawn="1"/>
            </p:nvSpPr>
            <p:spPr>
              <a:xfrm rot="16200000">
                <a:off x="11427073" y="683866"/>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8" name="Hexagon 57">
                <a:extLst>
                  <a:ext uri="{FF2B5EF4-FFF2-40B4-BE49-F238E27FC236}">
                    <a16:creationId xmlns:a16="http://schemas.microsoft.com/office/drawing/2014/main" id="{355C2AEB-A9B3-150D-B2FC-DE3B80209886}"/>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9" name="Hexagon 58">
                <a:extLst>
                  <a:ext uri="{FF2B5EF4-FFF2-40B4-BE49-F238E27FC236}">
                    <a16:creationId xmlns:a16="http://schemas.microsoft.com/office/drawing/2014/main" id="{79C8DA7D-0B05-F6C6-4439-30373ADBF73A}"/>
                  </a:ext>
                </a:extLst>
              </p:cNvPr>
              <p:cNvSpPr/>
              <p:nvPr userDrawn="1"/>
            </p:nvSpPr>
            <p:spPr>
              <a:xfrm rot="16200000">
                <a:off x="11618560" y="1032959"/>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0" name="Hexagon 59">
                <a:extLst>
                  <a:ext uri="{FF2B5EF4-FFF2-40B4-BE49-F238E27FC236}">
                    <a16:creationId xmlns:a16="http://schemas.microsoft.com/office/drawing/2014/main" id="{DC1585AF-251E-E11D-E862-1317A0C15AD4}"/>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51" name="Group 50">
              <a:extLst>
                <a:ext uri="{FF2B5EF4-FFF2-40B4-BE49-F238E27FC236}">
                  <a16:creationId xmlns:a16="http://schemas.microsoft.com/office/drawing/2014/main" id="{768DD3A0-B79B-3B20-7DAE-E7F13EB91D71}"/>
                </a:ext>
              </a:extLst>
            </p:cNvPr>
            <p:cNvGrpSpPr>
              <a:grpSpLocks noChangeAspect="1"/>
            </p:cNvGrpSpPr>
            <p:nvPr userDrawn="1"/>
          </p:nvGrpSpPr>
          <p:grpSpPr>
            <a:xfrm>
              <a:off x="351780" y="170273"/>
              <a:ext cx="5443253" cy="503999"/>
              <a:chOff x="351776" y="261431"/>
              <a:chExt cx="8688985" cy="804526"/>
            </a:xfrm>
          </p:grpSpPr>
          <p:pic>
            <p:nvPicPr>
              <p:cNvPr id="52" name="Picture 40" descr="Picture 40">
                <a:extLst>
                  <a:ext uri="{FF2B5EF4-FFF2-40B4-BE49-F238E27FC236}">
                    <a16:creationId xmlns:a16="http://schemas.microsoft.com/office/drawing/2014/main" id="{705CFE55-5988-2F6D-27F2-396BAA506EEB}"/>
                  </a:ext>
                </a:extLst>
              </p:cNvPr>
              <p:cNvPicPr>
                <a:picLocks noChangeAspect="1"/>
              </p:cNvPicPr>
              <p:nvPr/>
            </p:nvPicPr>
            <p:blipFill>
              <a:blip r:embed="rId3"/>
              <a:stretch>
                <a:fillRect/>
              </a:stretch>
            </p:blipFill>
            <p:spPr>
              <a:xfrm>
                <a:off x="351776" y="261431"/>
                <a:ext cx="2447803" cy="758210"/>
              </a:xfrm>
              <a:prstGeom prst="rect">
                <a:avLst/>
              </a:prstGeom>
              <a:ln w="12700">
                <a:miter lim="400000"/>
              </a:ln>
            </p:spPr>
          </p:pic>
          <p:pic>
            <p:nvPicPr>
              <p:cNvPr id="53" name="Picture 9" descr="Picture 9">
                <a:extLst>
                  <a:ext uri="{FF2B5EF4-FFF2-40B4-BE49-F238E27FC236}">
                    <a16:creationId xmlns:a16="http://schemas.microsoft.com/office/drawing/2014/main" id="{B987C210-6C59-2C2F-1105-0F531C6156A3}"/>
                  </a:ext>
                </a:extLst>
              </p:cNvPr>
              <p:cNvPicPr>
                <a:picLocks noChangeAspect="1"/>
              </p:cNvPicPr>
              <p:nvPr/>
            </p:nvPicPr>
            <p:blipFill>
              <a:blip r:embed="rId4"/>
              <a:stretch>
                <a:fillRect/>
              </a:stretch>
            </p:blipFill>
            <p:spPr>
              <a:xfrm>
                <a:off x="3154086" y="369075"/>
                <a:ext cx="2007709" cy="696882"/>
              </a:xfrm>
              <a:prstGeom prst="rect">
                <a:avLst/>
              </a:prstGeom>
              <a:ln w="12700">
                <a:miter lim="400000"/>
              </a:ln>
            </p:spPr>
          </p:pic>
          <p:pic>
            <p:nvPicPr>
              <p:cNvPr id="54" name="Picture 45" descr="Picture 45">
                <a:extLst>
                  <a:ext uri="{FF2B5EF4-FFF2-40B4-BE49-F238E27FC236}">
                    <a16:creationId xmlns:a16="http://schemas.microsoft.com/office/drawing/2014/main" id="{2CBC0F63-FED9-AF54-3400-123F1EA63965}"/>
                  </a:ext>
                </a:extLst>
              </p:cNvPr>
              <p:cNvPicPr>
                <a:picLocks noChangeAspect="1"/>
              </p:cNvPicPr>
              <p:nvPr userDrawn="1"/>
            </p:nvPicPr>
            <p:blipFill>
              <a:blip r:embed="rId5"/>
              <a:stretch>
                <a:fillRect/>
              </a:stretch>
            </p:blipFill>
            <p:spPr>
              <a:xfrm>
                <a:off x="5572111" y="467417"/>
                <a:ext cx="3468650" cy="453881"/>
              </a:xfrm>
              <a:prstGeom prst="rect">
                <a:avLst/>
              </a:prstGeom>
              <a:ln w="12700">
                <a:miter lim="400000"/>
              </a:ln>
            </p:spPr>
          </p:pic>
        </p:grpSp>
      </p:grpSp>
      <p:pic>
        <p:nvPicPr>
          <p:cNvPr id="64" name="Picture 7" descr="Picture 7">
            <a:extLst>
              <a:ext uri="{FF2B5EF4-FFF2-40B4-BE49-F238E27FC236}">
                <a16:creationId xmlns:a16="http://schemas.microsoft.com/office/drawing/2014/main" id="{3D95916F-94E9-E1F7-1732-67A7C05B251F}"/>
              </a:ext>
            </a:extLst>
          </p:cNvPr>
          <p:cNvPicPr>
            <a:picLocks noChangeAspect="1"/>
          </p:cNvPicPr>
          <p:nvPr userDrawn="1"/>
        </p:nvPicPr>
        <p:blipFill>
          <a:blip r:embed="rId6"/>
          <a:stretch>
            <a:fillRect/>
          </a:stretch>
        </p:blipFill>
        <p:spPr>
          <a:xfrm rot="798008">
            <a:off x="4215562" y="792702"/>
            <a:ext cx="2703228" cy="2223162"/>
          </a:xfrm>
          <a:prstGeom prst="rect">
            <a:avLst/>
          </a:prstGeom>
          <a:ln w="12700">
            <a:miter lim="400000"/>
          </a:ln>
          <a:effectLst>
            <a:outerShdw blurRad="218479" dist="50800" dir="5400000" algn="ctr" rotWithShape="0">
              <a:srgbClr val="000000">
                <a:alpha val="30000"/>
              </a:srgbClr>
            </a:outerShdw>
          </a:effectLst>
        </p:spPr>
      </p:pic>
      <p:sp>
        <p:nvSpPr>
          <p:cNvPr id="66" name="Text Placeholder 2">
            <a:extLst>
              <a:ext uri="{FF2B5EF4-FFF2-40B4-BE49-F238E27FC236}">
                <a16:creationId xmlns:a16="http://schemas.microsoft.com/office/drawing/2014/main" id="{B0B56713-D53A-0BBE-644A-F8093D8D9AC6}"/>
              </a:ext>
            </a:extLst>
          </p:cNvPr>
          <p:cNvSpPr txBox="1"/>
          <p:nvPr userDrawn="1"/>
        </p:nvSpPr>
        <p:spPr>
          <a:xfrm>
            <a:off x="6788075" y="2807500"/>
            <a:ext cx="3872753" cy="8577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a:lnSpc>
                <a:spcPts val="2600"/>
              </a:lnSpc>
              <a:spcBef>
                <a:spcPts val="1000"/>
              </a:spcBef>
              <a:defRPr sz="2200">
                <a:solidFill>
                  <a:srgbClr val="FFFFFF"/>
                </a:solidFill>
                <a:latin typeface="Roboto Light"/>
                <a:ea typeface="Roboto Light"/>
                <a:cs typeface="Roboto Light"/>
                <a:sym typeface="Roboto Light"/>
              </a:defRPr>
            </a:lvl1pPr>
          </a:lstStyle>
          <a:p>
            <a:pPr>
              <a:lnSpc>
                <a:spcPts val="1700"/>
              </a:lnSpc>
            </a:pPr>
            <a:r>
              <a:rPr lang="en-AU" sz="1800" b="1" i="0">
                <a:solidFill>
                  <a:schemeClr val="bg1"/>
                </a:solidFill>
                <a:latin typeface="Roboto" pitchFamily="2" charset="0"/>
                <a:ea typeface="Roboto" pitchFamily="2" charset="0"/>
              </a:rPr>
              <a:t>REPLACE THESEPICS</a:t>
            </a:r>
          </a:p>
          <a:p>
            <a:pPr>
              <a:lnSpc>
                <a:spcPts val="1700"/>
              </a:lnSpc>
            </a:pPr>
            <a:r>
              <a:rPr lang="en-AU" sz="1800" b="1">
                <a:solidFill>
                  <a:schemeClr val="bg1"/>
                </a:solidFill>
                <a:latin typeface="Roboto" pitchFamily="2" charset="0"/>
                <a:ea typeface="Roboto" pitchFamily="2" charset="0"/>
              </a:rPr>
              <a:t>THEN: SEND TO BACK </a:t>
            </a:r>
            <a:br>
              <a:rPr lang="en-AU" sz="1800" b="1">
                <a:solidFill>
                  <a:schemeClr val="bg1"/>
                </a:solidFill>
                <a:latin typeface="Roboto" pitchFamily="2" charset="0"/>
                <a:ea typeface="Roboto" pitchFamily="2" charset="0"/>
              </a:rPr>
            </a:br>
            <a:r>
              <a:rPr lang="en-AU" sz="1800" b="1">
                <a:solidFill>
                  <a:schemeClr val="bg1"/>
                </a:solidFill>
                <a:latin typeface="Roboto" pitchFamily="2" charset="0"/>
                <a:ea typeface="Roboto" pitchFamily="2" charset="0"/>
              </a:rPr>
              <a:t>(frame will be on top)</a:t>
            </a:r>
            <a:endParaRPr lang="en-AU" sz="1800" b="1" i="0">
              <a:solidFill>
                <a:schemeClr val="bg1"/>
              </a:solidFill>
              <a:latin typeface="Roboto" pitchFamily="2" charset="0"/>
              <a:ea typeface="Roboto" pitchFamily="2" charset="0"/>
            </a:endParaRPr>
          </a:p>
        </p:txBody>
      </p:sp>
      <p:sp>
        <p:nvSpPr>
          <p:cNvPr id="68" name="Picture Placeholder 67">
            <a:extLst>
              <a:ext uri="{FF2B5EF4-FFF2-40B4-BE49-F238E27FC236}">
                <a16:creationId xmlns:a16="http://schemas.microsoft.com/office/drawing/2014/main" id="{12B0EC3D-D90C-4B76-2207-1BCA71419EB6}"/>
              </a:ext>
            </a:extLst>
          </p:cNvPr>
          <p:cNvSpPr>
            <a:spLocks noGrp="1"/>
          </p:cNvSpPr>
          <p:nvPr>
            <p:ph type="pic" sz="quarter" idx="18"/>
          </p:nvPr>
        </p:nvSpPr>
        <p:spPr>
          <a:xfrm rot="353888">
            <a:off x="4468802" y="1379268"/>
            <a:ext cx="2097774" cy="1244669"/>
          </a:xfrm>
          <a:prstGeom prst="rect">
            <a:avLst/>
          </a:prstGeom>
        </p:spPr>
        <p:txBody>
          <a:bodyPr/>
          <a:lstStyle/>
          <a:p>
            <a:endParaRPr lang="en-CH"/>
          </a:p>
        </p:txBody>
      </p:sp>
      <p:sp>
        <p:nvSpPr>
          <p:cNvPr id="70" name="Picture Placeholder 69">
            <a:extLst>
              <a:ext uri="{FF2B5EF4-FFF2-40B4-BE49-F238E27FC236}">
                <a16:creationId xmlns:a16="http://schemas.microsoft.com/office/drawing/2014/main" id="{52AA0D65-BC2E-F3B3-D385-27739BB9A4D7}"/>
              </a:ext>
            </a:extLst>
          </p:cNvPr>
          <p:cNvSpPr>
            <a:spLocks noGrp="1"/>
          </p:cNvSpPr>
          <p:nvPr>
            <p:ph type="pic" sz="quarter" idx="19"/>
          </p:nvPr>
        </p:nvSpPr>
        <p:spPr>
          <a:xfrm rot="21132678">
            <a:off x="5552189" y="2156084"/>
            <a:ext cx="5429292" cy="3232599"/>
          </a:xfrm>
          <a:prstGeom prst="rect">
            <a:avLst/>
          </a:prstGeom>
        </p:spPr>
        <p:txBody>
          <a:bodyPr/>
          <a:lstStyle/>
          <a:p>
            <a:endParaRPr lang="en-CH"/>
          </a:p>
        </p:txBody>
      </p:sp>
    </p:spTree>
    <p:extLst>
      <p:ext uri="{BB962C8B-B14F-4D97-AF65-F5344CB8AC3E}">
        <p14:creationId xmlns:p14="http://schemas.microsoft.com/office/powerpoint/2010/main" val="3531869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ext, Title, Picture">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18DBABB4-3C37-6BAF-0085-E14F5EE9B22C}"/>
              </a:ext>
            </a:extLst>
          </p:cNvPr>
          <p:cNvSpPr>
            <a:spLocks noGrp="1"/>
          </p:cNvSpPr>
          <p:nvPr>
            <p:ph type="body" sz="quarter" idx="14" hasCustomPrompt="1"/>
          </p:nvPr>
        </p:nvSpPr>
        <p:spPr>
          <a:xfrm>
            <a:off x="384497" y="1202319"/>
            <a:ext cx="4798817" cy="600786"/>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3200" kern="1200" dirty="0">
                <a:solidFill>
                  <a:schemeClr val="bg1">
                    <a:lumMod val="50000"/>
                  </a:schemeClr>
                </a:solidFill>
                <a:latin typeface="Roboto Bold"/>
                <a:ea typeface="Roboto Bold"/>
                <a:cs typeface="Roboto Bold"/>
                <a:sym typeface="Roboto Bold"/>
              </a:defRPr>
            </a:lvl1pPr>
          </a:lstStyle>
          <a:p>
            <a:pPr lvl="0"/>
            <a:r>
              <a:rPr lang="en-CH"/>
              <a:t>Title</a:t>
            </a:r>
          </a:p>
        </p:txBody>
      </p:sp>
      <p:sp>
        <p:nvSpPr>
          <p:cNvPr id="18" name="Text Placeholder 2">
            <a:extLst>
              <a:ext uri="{FF2B5EF4-FFF2-40B4-BE49-F238E27FC236}">
                <a16:creationId xmlns:a16="http://schemas.microsoft.com/office/drawing/2014/main" id="{8A565523-3F37-9A36-B192-127138EA771D}"/>
              </a:ext>
            </a:extLst>
          </p:cNvPr>
          <p:cNvSpPr txBox="1"/>
          <p:nvPr userDrawn="1"/>
        </p:nvSpPr>
        <p:spPr>
          <a:xfrm>
            <a:off x="397295" y="1818474"/>
            <a:ext cx="4804567" cy="5909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nSpc>
                <a:spcPct val="90000"/>
              </a:lnSpc>
              <a:spcBef>
                <a:spcPts val="1000"/>
              </a:spcBef>
              <a:defRPr sz="3600">
                <a:solidFill>
                  <a:srgbClr val="FFFFFF"/>
                </a:solidFill>
                <a:latin typeface="Roboto Bold"/>
                <a:ea typeface="Roboto Bold"/>
                <a:cs typeface="Roboto Bold"/>
                <a:sym typeface="Roboto Bold"/>
              </a:defRPr>
            </a:lvl1pPr>
          </a:lstStyle>
          <a:p>
            <a:endParaRPr>
              <a:solidFill>
                <a:schemeClr val="bg1">
                  <a:lumMod val="50000"/>
                </a:schemeClr>
              </a:solidFill>
            </a:endParaRPr>
          </a:p>
        </p:txBody>
      </p:sp>
      <p:sp>
        <p:nvSpPr>
          <p:cNvPr id="47" name="Text Placeholder 9">
            <a:extLst>
              <a:ext uri="{FF2B5EF4-FFF2-40B4-BE49-F238E27FC236}">
                <a16:creationId xmlns:a16="http://schemas.microsoft.com/office/drawing/2014/main" id="{A1DB66C2-35FD-E2EE-FD4A-5B807A83EEBF}"/>
              </a:ext>
            </a:extLst>
          </p:cNvPr>
          <p:cNvSpPr>
            <a:spLocks noGrp="1"/>
          </p:cNvSpPr>
          <p:nvPr>
            <p:ph type="body" sz="quarter" idx="16" hasCustomPrompt="1"/>
          </p:nvPr>
        </p:nvSpPr>
        <p:spPr>
          <a:xfrm>
            <a:off x="360113" y="1791750"/>
            <a:ext cx="4157317" cy="600786"/>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2400" b="0" i="0" kern="1200" dirty="0">
                <a:solidFill>
                  <a:schemeClr val="bg1">
                    <a:lumMod val="50000"/>
                  </a:schemeClr>
                </a:solidFill>
                <a:latin typeface="Roboto Light" pitchFamily="2" charset="0"/>
                <a:ea typeface="Roboto Light" pitchFamily="2" charset="0"/>
                <a:cs typeface="Roboto Bold"/>
                <a:sym typeface="Roboto Bold"/>
              </a:defRPr>
            </a:lvl1pPr>
          </a:lstStyle>
          <a:p>
            <a:pPr lvl="0"/>
            <a:r>
              <a:rPr lang="en-GB"/>
              <a:t>S</a:t>
            </a:r>
            <a:r>
              <a:rPr lang="en-CH"/>
              <a:t>ubtitle</a:t>
            </a:r>
          </a:p>
          <a:p>
            <a:pPr lvl="0"/>
            <a:endParaRPr lang="en-CH"/>
          </a:p>
        </p:txBody>
      </p:sp>
      <p:sp>
        <p:nvSpPr>
          <p:cNvPr id="48" name="Text Placeholder 9">
            <a:extLst>
              <a:ext uri="{FF2B5EF4-FFF2-40B4-BE49-F238E27FC236}">
                <a16:creationId xmlns:a16="http://schemas.microsoft.com/office/drawing/2014/main" id="{D8D77F20-2715-04CD-ED61-1C22DD952423}"/>
              </a:ext>
            </a:extLst>
          </p:cNvPr>
          <p:cNvSpPr>
            <a:spLocks noGrp="1"/>
          </p:cNvSpPr>
          <p:nvPr>
            <p:ph type="body" sz="quarter" idx="17" hasCustomPrompt="1"/>
          </p:nvPr>
        </p:nvSpPr>
        <p:spPr>
          <a:xfrm>
            <a:off x="351780" y="2360167"/>
            <a:ext cx="4521407" cy="2962947"/>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600" kern="1200" dirty="0">
                <a:solidFill>
                  <a:schemeClr val="tx1"/>
                </a:solidFill>
                <a:latin typeface="Roboto Light"/>
                <a:ea typeface="Roboto Light"/>
                <a:cs typeface="Roboto Light"/>
                <a:sym typeface="Roboto Light"/>
              </a:defRPr>
            </a:lvl1pPr>
          </a:lstStyle>
          <a:p>
            <a:pPr lvl="0"/>
            <a:r>
              <a:rPr lang="en-CH"/>
              <a:t>Text </a:t>
            </a:r>
          </a:p>
        </p:txBody>
      </p:sp>
      <p:pic>
        <p:nvPicPr>
          <p:cNvPr id="43" name="Picture 12" descr="Picture 12">
            <a:extLst>
              <a:ext uri="{FF2B5EF4-FFF2-40B4-BE49-F238E27FC236}">
                <a16:creationId xmlns:a16="http://schemas.microsoft.com/office/drawing/2014/main" id="{433C59F7-46E0-EF8E-91EC-A69F86EEE537}"/>
              </a:ext>
            </a:extLst>
          </p:cNvPr>
          <p:cNvPicPr>
            <a:picLocks noChangeAspect="1"/>
          </p:cNvPicPr>
          <p:nvPr userDrawn="1"/>
        </p:nvPicPr>
        <p:blipFill>
          <a:blip r:embed="rId2"/>
          <a:stretch>
            <a:fillRect/>
          </a:stretch>
        </p:blipFill>
        <p:spPr>
          <a:xfrm>
            <a:off x="4808669" y="643010"/>
            <a:ext cx="6878618" cy="5657044"/>
          </a:xfrm>
          <a:prstGeom prst="rect">
            <a:avLst/>
          </a:prstGeom>
          <a:ln w="12700">
            <a:miter lim="400000"/>
          </a:ln>
          <a:effectLst>
            <a:outerShdw blurRad="266700" dist="47625" dir="5400000" rotWithShape="0">
              <a:srgbClr val="000000">
                <a:alpha val="21254"/>
              </a:srgbClr>
            </a:outerShdw>
          </a:effectLst>
        </p:spPr>
      </p:pic>
      <p:grpSp>
        <p:nvGrpSpPr>
          <p:cNvPr id="45" name="Group 44">
            <a:extLst>
              <a:ext uri="{FF2B5EF4-FFF2-40B4-BE49-F238E27FC236}">
                <a16:creationId xmlns:a16="http://schemas.microsoft.com/office/drawing/2014/main" id="{BE060F5A-7137-9D60-C199-654D5579DA96}"/>
              </a:ext>
            </a:extLst>
          </p:cNvPr>
          <p:cNvGrpSpPr/>
          <p:nvPr userDrawn="1"/>
        </p:nvGrpSpPr>
        <p:grpSpPr>
          <a:xfrm>
            <a:off x="351780" y="170273"/>
            <a:ext cx="11840218" cy="1591551"/>
            <a:chOff x="351780" y="170273"/>
            <a:chExt cx="11840218" cy="1591551"/>
          </a:xfrm>
        </p:grpSpPr>
        <p:sp>
          <p:nvSpPr>
            <p:cNvPr id="49" name="Straight Connector 32">
              <a:extLst>
                <a:ext uri="{FF2B5EF4-FFF2-40B4-BE49-F238E27FC236}">
                  <a16:creationId xmlns:a16="http://schemas.microsoft.com/office/drawing/2014/main" id="{50140B1E-FD04-E8C8-A0AF-094AF2615C95}"/>
                </a:ext>
              </a:extLst>
            </p:cNvPr>
            <p:cNvSpPr/>
            <p:nvPr userDrawn="1"/>
          </p:nvSpPr>
          <p:spPr>
            <a:xfrm>
              <a:off x="403045" y="881297"/>
              <a:ext cx="11404458" cy="0"/>
            </a:xfrm>
            <a:prstGeom prst="line">
              <a:avLst/>
            </a:prstGeom>
            <a:ln w="25400">
              <a:solidFill>
                <a:srgbClr val="F7921D"/>
              </a:solidFill>
              <a:miter/>
            </a:ln>
          </p:spPr>
          <p:txBody>
            <a:bodyPr lIns="45719" rIns="45719"/>
            <a:lstStyle/>
            <a:p>
              <a:endParaRPr/>
            </a:p>
          </p:txBody>
        </p:sp>
        <p:grpSp>
          <p:nvGrpSpPr>
            <p:cNvPr id="50" name="Group 49">
              <a:extLst>
                <a:ext uri="{FF2B5EF4-FFF2-40B4-BE49-F238E27FC236}">
                  <a16:creationId xmlns:a16="http://schemas.microsoft.com/office/drawing/2014/main" id="{64A07321-BFDE-6FCD-2AFF-8392F52F236F}"/>
                </a:ext>
              </a:extLst>
            </p:cNvPr>
            <p:cNvGrpSpPr/>
            <p:nvPr userDrawn="1"/>
          </p:nvGrpSpPr>
          <p:grpSpPr>
            <a:xfrm>
              <a:off x="11263083" y="307264"/>
              <a:ext cx="928915" cy="1454560"/>
              <a:chOff x="11263083" y="307264"/>
              <a:chExt cx="928915" cy="1454560"/>
            </a:xfrm>
          </p:grpSpPr>
          <p:sp>
            <p:nvSpPr>
              <p:cNvPr id="55" name="Hexagon 54">
                <a:extLst>
                  <a:ext uri="{FF2B5EF4-FFF2-40B4-BE49-F238E27FC236}">
                    <a16:creationId xmlns:a16="http://schemas.microsoft.com/office/drawing/2014/main" id="{00C26D02-A4CD-58D4-64F9-8F7578BC1251}"/>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6" name="Hexagon 55">
                <a:extLst>
                  <a:ext uri="{FF2B5EF4-FFF2-40B4-BE49-F238E27FC236}">
                    <a16:creationId xmlns:a16="http://schemas.microsoft.com/office/drawing/2014/main" id="{E3A1761F-12A5-158D-C0E7-F28A02198EBF}"/>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7" name="Hexagon 56">
                <a:extLst>
                  <a:ext uri="{FF2B5EF4-FFF2-40B4-BE49-F238E27FC236}">
                    <a16:creationId xmlns:a16="http://schemas.microsoft.com/office/drawing/2014/main" id="{EBB85F21-E11F-8DD0-0DF6-8CDE52AF38A2}"/>
                  </a:ext>
                </a:extLst>
              </p:cNvPr>
              <p:cNvSpPr/>
              <p:nvPr userDrawn="1"/>
            </p:nvSpPr>
            <p:spPr>
              <a:xfrm rot="16200000">
                <a:off x="11427073" y="683866"/>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8" name="Hexagon 57">
                <a:extLst>
                  <a:ext uri="{FF2B5EF4-FFF2-40B4-BE49-F238E27FC236}">
                    <a16:creationId xmlns:a16="http://schemas.microsoft.com/office/drawing/2014/main" id="{355C2AEB-A9B3-150D-B2FC-DE3B80209886}"/>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9" name="Hexagon 58">
                <a:extLst>
                  <a:ext uri="{FF2B5EF4-FFF2-40B4-BE49-F238E27FC236}">
                    <a16:creationId xmlns:a16="http://schemas.microsoft.com/office/drawing/2014/main" id="{79C8DA7D-0B05-F6C6-4439-30373ADBF73A}"/>
                  </a:ext>
                </a:extLst>
              </p:cNvPr>
              <p:cNvSpPr/>
              <p:nvPr userDrawn="1"/>
            </p:nvSpPr>
            <p:spPr>
              <a:xfrm rot="16200000">
                <a:off x="11618560" y="1032959"/>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0" name="Hexagon 59">
                <a:extLst>
                  <a:ext uri="{FF2B5EF4-FFF2-40B4-BE49-F238E27FC236}">
                    <a16:creationId xmlns:a16="http://schemas.microsoft.com/office/drawing/2014/main" id="{DC1585AF-251E-E11D-E862-1317A0C15AD4}"/>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51" name="Group 50">
              <a:extLst>
                <a:ext uri="{FF2B5EF4-FFF2-40B4-BE49-F238E27FC236}">
                  <a16:creationId xmlns:a16="http://schemas.microsoft.com/office/drawing/2014/main" id="{768DD3A0-B79B-3B20-7DAE-E7F13EB91D71}"/>
                </a:ext>
              </a:extLst>
            </p:cNvPr>
            <p:cNvGrpSpPr>
              <a:grpSpLocks noChangeAspect="1"/>
            </p:cNvGrpSpPr>
            <p:nvPr userDrawn="1"/>
          </p:nvGrpSpPr>
          <p:grpSpPr>
            <a:xfrm>
              <a:off x="351780" y="170273"/>
              <a:ext cx="5443253" cy="503999"/>
              <a:chOff x="351776" y="261431"/>
              <a:chExt cx="8688985" cy="804526"/>
            </a:xfrm>
          </p:grpSpPr>
          <p:pic>
            <p:nvPicPr>
              <p:cNvPr id="52" name="Picture 40" descr="Picture 40">
                <a:extLst>
                  <a:ext uri="{FF2B5EF4-FFF2-40B4-BE49-F238E27FC236}">
                    <a16:creationId xmlns:a16="http://schemas.microsoft.com/office/drawing/2014/main" id="{705CFE55-5988-2F6D-27F2-396BAA506EEB}"/>
                  </a:ext>
                </a:extLst>
              </p:cNvPr>
              <p:cNvPicPr>
                <a:picLocks noChangeAspect="1"/>
              </p:cNvPicPr>
              <p:nvPr/>
            </p:nvPicPr>
            <p:blipFill>
              <a:blip r:embed="rId3"/>
              <a:stretch>
                <a:fillRect/>
              </a:stretch>
            </p:blipFill>
            <p:spPr>
              <a:xfrm>
                <a:off x="351776" y="261431"/>
                <a:ext cx="2447803" cy="758210"/>
              </a:xfrm>
              <a:prstGeom prst="rect">
                <a:avLst/>
              </a:prstGeom>
              <a:ln w="12700">
                <a:miter lim="400000"/>
              </a:ln>
            </p:spPr>
          </p:pic>
          <p:pic>
            <p:nvPicPr>
              <p:cNvPr id="53" name="Picture 9" descr="Picture 9">
                <a:extLst>
                  <a:ext uri="{FF2B5EF4-FFF2-40B4-BE49-F238E27FC236}">
                    <a16:creationId xmlns:a16="http://schemas.microsoft.com/office/drawing/2014/main" id="{B987C210-6C59-2C2F-1105-0F531C6156A3}"/>
                  </a:ext>
                </a:extLst>
              </p:cNvPr>
              <p:cNvPicPr>
                <a:picLocks noChangeAspect="1"/>
              </p:cNvPicPr>
              <p:nvPr/>
            </p:nvPicPr>
            <p:blipFill>
              <a:blip r:embed="rId4"/>
              <a:stretch>
                <a:fillRect/>
              </a:stretch>
            </p:blipFill>
            <p:spPr>
              <a:xfrm>
                <a:off x="3154086" y="369075"/>
                <a:ext cx="2007709" cy="696882"/>
              </a:xfrm>
              <a:prstGeom prst="rect">
                <a:avLst/>
              </a:prstGeom>
              <a:ln w="12700">
                <a:miter lim="400000"/>
              </a:ln>
            </p:spPr>
          </p:pic>
          <p:pic>
            <p:nvPicPr>
              <p:cNvPr id="54" name="Picture 45" descr="Picture 45">
                <a:extLst>
                  <a:ext uri="{FF2B5EF4-FFF2-40B4-BE49-F238E27FC236}">
                    <a16:creationId xmlns:a16="http://schemas.microsoft.com/office/drawing/2014/main" id="{2CBC0F63-FED9-AF54-3400-123F1EA63965}"/>
                  </a:ext>
                </a:extLst>
              </p:cNvPr>
              <p:cNvPicPr>
                <a:picLocks noChangeAspect="1"/>
              </p:cNvPicPr>
              <p:nvPr userDrawn="1"/>
            </p:nvPicPr>
            <p:blipFill>
              <a:blip r:embed="rId5"/>
              <a:stretch>
                <a:fillRect/>
              </a:stretch>
            </p:blipFill>
            <p:spPr>
              <a:xfrm>
                <a:off x="5572111" y="467417"/>
                <a:ext cx="3468650" cy="453881"/>
              </a:xfrm>
              <a:prstGeom prst="rect">
                <a:avLst/>
              </a:prstGeom>
              <a:ln w="12700">
                <a:miter lim="400000"/>
              </a:ln>
            </p:spPr>
          </p:pic>
        </p:grpSp>
      </p:grpSp>
      <p:pic>
        <p:nvPicPr>
          <p:cNvPr id="64" name="Picture 7" descr="Picture 7">
            <a:extLst>
              <a:ext uri="{FF2B5EF4-FFF2-40B4-BE49-F238E27FC236}">
                <a16:creationId xmlns:a16="http://schemas.microsoft.com/office/drawing/2014/main" id="{3D95916F-94E9-E1F7-1732-67A7C05B251F}"/>
              </a:ext>
            </a:extLst>
          </p:cNvPr>
          <p:cNvPicPr>
            <a:picLocks noChangeAspect="1"/>
          </p:cNvPicPr>
          <p:nvPr userDrawn="1"/>
        </p:nvPicPr>
        <p:blipFill>
          <a:blip r:embed="rId6"/>
          <a:stretch>
            <a:fillRect/>
          </a:stretch>
        </p:blipFill>
        <p:spPr>
          <a:xfrm rot="798008">
            <a:off x="4215562" y="792702"/>
            <a:ext cx="2703228" cy="2223162"/>
          </a:xfrm>
          <a:prstGeom prst="rect">
            <a:avLst/>
          </a:prstGeom>
          <a:ln w="12700">
            <a:miter lim="400000"/>
          </a:ln>
          <a:effectLst>
            <a:outerShdw blurRad="218479" dist="50800" dir="5400000" algn="ctr" rotWithShape="0">
              <a:srgbClr val="000000">
                <a:alpha val="30000"/>
              </a:srgbClr>
            </a:outerShdw>
          </a:effectLst>
        </p:spPr>
      </p:pic>
      <p:sp>
        <p:nvSpPr>
          <p:cNvPr id="66" name="Text Placeholder 2">
            <a:extLst>
              <a:ext uri="{FF2B5EF4-FFF2-40B4-BE49-F238E27FC236}">
                <a16:creationId xmlns:a16="http://schemas.microsoft.com/office/drawing/2014/main" id="{B0B56713-D53A-0BBE-644A-F8093D8D9AC6}"/>
              </a:ext>
            </a:extLst>
          </p:cNvPr>
          <p:cNvSpPr txBox="1"/>
          <p:nvPr userDrawn="1"/>
        </p:nvSpPr>
        <p:spPr>
          <a:xfrm>
            <a:off x="6788075" y="2807500"/>
            <a:ext cx="3872753" cy="857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a:lnSpc>
                <a:spcPts val="2600"/>
              </a:lnSpc>
              <a:spcBef>
                <a:spcPts val="1000"/>
              </a:spcBef>
              <a:defRPr sz="2200">
                <a:solidFill>
                  <a:srgbClr val="FFFFFF"/>
                </a:solidFill>
                <a:latin typeface="Roboto Light"/>
                <a:ea typeface="Roboto Light"/>
                <a:cs typeface="Roboto Light"/>
                <a:sym typeface="Roboto Light"/>
              </a:defRPr>
            </a:lvl1pPr>
          </a:lstStyle>
          <a:p>
            <a:pPr>
              <a:lnSpc>
                <a:spcPts val="1700"/>
              </a:lnSpc>
            </a:pPr>
            <a:r>
              <a:rPr lang="en-AU" sz="1800" b="1" i="0">
                <a:solidFill>
                  <a:schemeClr val="bg1"/>
                </a:solidFill>
                <a:latin typeface="Roboto" pitchFamily="2" charset="0"/>
                <a:ea typeface="Roboto" pitchFamily="2" charset="0"/>
              </a:rPr>
              <a:t>REPLACE THESEPICS</a:t>
            </a:r>
          </a:p>
          <a:p>
            <a:pPr>
              <a:lnSpc>
                <a:spcPts val="1700"/>
              </a:lnSpc>
            </a:pPr>
            <a:r>
              <a:rPr lang="en-AU" sz="1800" b="1">
                <a:solidFill>
                  <a:schemeClr val="bg1"/>
                </a:solidFill>
                <a:latin typeface="Roboto" pitchFamily="2" charset="0"/>
                <a:ea typeface="Roboto" pitchFamily="2" charset="0"/>
              </a:rPr>
              <a:t>THEN: SEND TO BACK </a:t>
            </a:r>
            <a:br>
              <a:rPr lang="en-AU" sz="1800" b="1">
                <a:solidFill>
                  <a:schemeClr val="bg1"/>
                </a:solidFill>
                <a:latin typeface="Roboto" pitchFamily="2" charset="0"/>
                <a:ea typeface="Roboto" pitchFamily="2" charset="0"/>
              </a:rPr>
            </a:br>
            <a:r>
              <a:rPr lang="en-AU" sz="1800" b="1">
                <a:solidFill>
                  <a:schemeClr val="bg1"/>
                </a:solidFill>
                <a:latin typeface="Roboto" pitchFamily="2" charset="0"/>
                <a:ea typeface="Roboto" pitchFamily="2" charset="0"/>
              </a:rPr>
              <a:t>(frame will be on top)</a:t>
            </a:r>
            <a:endParaRPr lang="en-AU" sz="1800" b="1" i="0">
              <a:solidFill>
                <a:schemeClr val="bg1"/>
              </a:solidFill>
              <a:latin typeface="Roboto" pitchFamily="2" charset="0"/>
              <a:ea typeface="Roboto" pitchFamily="2" charset="0"/>
            </a:endParaRPr>
          </a:p>
        </p:txBody>
      </p:sp>
      <p:sp>
        <p:nvSpPr>
          <p:cNvPr id="68" name="Picture Placeholder 67">
            <a:extLst>
              <a:ext uri="{FF2B5EF4-FFF2-40B4-BE49-F238E27FC236}">
                <a16:creationId xmlns:a16="http://schemas.microsoft.com/office/drawing/2014/main" id="{12B0EC3D-D90C-4B76-2207-1BCA71419EB6}"/>
              </a:ext>
            </a:extLst>
          </p:cNvPr>
          <p:cNvSpPr>
            <a:spLocks noGrp="1"/>
          </p:cNvSpPr>
          <p:nvPr>
            <p:ph type="pic" sz="quarter" idx="18"/>
          </p:nvPr>
        </p:nvSpPr>
        <p:spPr>
          <a:xfrm rot="353888">
            <a:off x="4468802" y="1379268"/>
            <a:ext cx="2097774" cy="1244669"/>
          </a:xfrm>
          <a:prstGeom prst="rect">
            <a:avLst/>
          </a:prstGeom>
        </p:spPr>
        <p:txBody>
          <a:bodyPr/>
          <a:lstStyle/>
          <a:p>
            <a:endParaRPr lang="en-CH"/>
          </a:p>
        </p:txBody>
      </p:sp>
      <p:sp>
        <p:nvSpPr>
          <p:cNvPr id="70" name="Picture Placeholder 69">
            <a:extLst>
              <a:ext uri="{FF2B5EF4-FFF2-40B4-BE49-F238E27FC236}">
                <a16:creationId xmlns:a16="http://schemas.microsoft.com/office/drawing/2014/main" id="{52AA0D65-BC2E-F3B3-D385-27739BB9A4D7}"/>
              </a:ext>
            </a:extLst>
          </p:cNvPr>
          <p:cNvSpPr>
            <a:spLocks noGrp="1"/>
          </p:cNvSpPr>
          <p:nvPr>
            <p:ph type="pic" sz="quarter" idx="19"/>
          </p:nvPr>
        </p:nvSpPr>
        <p:spPr>
          <a:xfrm rot="21132678">
            <a:off x="5552189" y="2156084"/>
            <a:ext cx="5429292" cy="3232599"/>
          </a:xfrm>
          <a:prstGeom prst="rect">
            <a:avLst/>
          </a:prstGeom>
        </p:spPr>
        <p:txBody>
          <a:bodyPr/>
          <a:lstStyle/>
          <a:p>
            <a:endParaRPr lang="en-CH"/>
          </a:p>
        </p:txBody>
      </p:sp>
      <p:sp>
        <p:nvSpPr>
          <p:cNvPr id="3" name="Text Placeholder 2">
            <a:extLst>
              <a:ext uri="{FF2B5EF4-FFF2-40B4-BE49-F238E27FC236}">
                <a16:creationId xmlns:a16="http://schemas.microsoft.com/office/drawing/2014/main" id="{46DBBBCA-99E8-C108-C9A4-C0219C83F876}"/>
              </a:ext>
            </a:extLst>
          </p:cNvPr>
          <p:cNvSpPr>
            <a:spLocks noGrp="1"/>
          </p:cNvSpPr>
          <p:nvPr>
            <p:ph type="body" sz="quarter" idx="20" hasCustomPrompt="1"/>
          </p:nvPr>
        </p:nvSpPr>
        <p:spPr>
          <a:xfrm>
            <a:off x="352425" y="5453742"/>
            <a:ext cx="2652032" cy="1143907"/>
          </a:xfrm>
          <a:prstGeom prst="rect">
            <a:avLst/>
          </a:prstGeom>
          <a:ln>
            <a:noFill/>
          </a:ln>
        </p:spPr>
        <p:txBody>
          <a:bodyPr/>
          <a:lstStyle>
            <a:lvl1pPr marL="0" indent="0">
              <a:buNone/>
              <a:defRPr lang="en-CH" sz="900" b="0" i="0" kern="1200" dirty="0">
                <a:solidFill>
                  <a:schemeClr val="tx1"/>
                </a:solidFill>
                <a:latin typeface="Roboto Medium" pitchFamily="2" charset="0"/>
                <a:ea typeface="Roboto Medium" pitchFamily="2" charset="0"/>
                <a:cs typeface="Roboto Regular"/>
                <a:sym typeface="Roboto Regular"/>
              </a:defRPr>
            </a:lvl1pPr>
          </a:lstStyle>
          <a:p>
            <a:pPr lvl="0"/>
            <a:r>
              <a:rPr lang="en-CH" sz="900" b="0" i="0" kern="1200">
                <a:solidFill>
                  <a:schemeClr val="tx1"/>
                </a:solidFill>
                <a:latin typeface="Roboto Medium" pitchFamily="2" charset="0"/>
                <a:ea typeface="Roboto Medium" pitchFamily="2" charset="0"/>
                <a:sym typeface="Roboto Regular"/>
              </a:rPr>
              <a:t>Text</a:t>
            </a:r>
            <a:endParaRPr lang="en-CH"/>
          </a:p>
        </p:txBody>
      </p:sp>
    </p:spTree>
    <p:extLst>
      <p:ext uri="{BB962C8B-B14F-4D97-AF65-F5344CB8AC3E}">
        <p14:creationId xmlns:p14="http://schemas.microsoft.com/office/powerpoint/2010/main" val="167587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ext, Title, Picture">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18DBABB4-3C37-6BAF-0085-E14F5EE9B22C}"/>
              </a:ext>
            </a:extLst>
          </p:cNvPr>
          <p:cNvSpPr>
            <a:spLocks noGrp="1"/>
          </p:cNvSpPr>
          <p:nvPr>
            <p:ph type="body" sz="quarter" idx="14" hasCustomPrompt="1"/>
          </p:nvPr>
        </p:nvSpPr>
        <p:spPr>
          <a:xfrm>
            <a:off x="384497" y="1202319"/>
            <a:ext cx="4798817" cy="600786"/>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3200" kern="1200" dirty="0">
                <a:solidFill>
                  <a:schemeClr val="bg1">
                    <a:lumMod val="50000"/>
                  </a:schemeClr>
                </a:solidFill>
                <a:latin typeface="Roboto Bold"/>
                <a:ea typeface="Roboto Bold"/>
                <a:cs typeface="Roboto Bold"/>
                <a:sym typeface="Roboto Bold"/>
              </a:defRPr>
            </a:lvl1pPr>
          </a:lstStyle>
          <a:p>
            <a:pPr lvl="0"/>
            <a:r>
              <a:rPr lang="en-CH"/>
              <a:t>Title</a:t>
            </a:r>
          </a:p>
        </p:txBody>
      </p:sp>
      <p:sp>
        <p:nvSpPr>
          <p:cNvPr id="18" name="Text Placeholder 2">
            <a:extLst>
              <a:ext uri="{FF2B5EF4-FFF2-40B4-BE49-F238E27FC236}">
                <a16:creationId xmlns:a16="http://schemas.microsoft.com/office/drawing/2014/main" id="{8A565523-3F37-9A36-B192-127138EA771D}"/>
              </a:ext>
            </a:extLst>
          </p:cNvPr>
          <p:cNvSpPr txBox="1"/>
          <p:nvPr userDrawn="1"/>
        </p:nvSpPr>
        <p:spPr>
          <a:xfrm>
            <a:off x="397295" y="1818474"/>
            <a:ext cx="4804567" cy="590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spcBef>
                <a:spcPts val="1000"/>
              </a:spcBef>
              <a:defRPr sz="3600">
                <a:solidFill>
                  <a:srgbClr val="FFFFFF"/>
                </a:solidFill>
                <a:latin typeface="Roboto Bold"/>
                <a:ea typeface="Roboto Bold"/>
                <a:cs typeface="Roboto Bold"/>
                <a:sym typeface="Roboto Bold"/>
              </a:defRPr>
            </a:lvl1pPr>
          </a:lstStyle>
          <a:p>
            <a:endParaRPr>
              <a:solidFill>
                <a:schemeClr val="bg1">
                  <a:lumMod val="50000"/>
                </a:schemeClr>
              </a:solidFill>
            </a:endParaRPr>
          </a:p>
        </p:txBody>
      </p:sp>
      <p:sp>
        <p:nvSpPr>
          <p:cNvPr id="47" name="Text Placeholder 9">
            <a:extLst>
              <a:ext uri="{FF2B5EF4-FFF2-40B4-BE49-F238E27FC236}">
                <a16:creationId xmlns:a16="http://schemas.microsoft.com/office/drawing/2014/main" id="{A1DB66C2-35FD-E2EE-FD4A-5B807A83EEBF}"/>
              </a:ext>
            </a:extLst>
          </p:cNvPr>
          <p:cNvSpPr>
            <a:spLocks noGrp="1"/>
          </p:cNvSpPr>
          <p:nvPr>
            <p:ph type="body" sz="quarter" idx="16" hasCustomPrompt="1"/>
          </p:nvPr>
        </p:nvSpPr>
        <p:spPr>
          <a:xfrm>
            <a:off x="360113" y="1791750"/>
            <a:ext cx="4157317" cy="600786"/>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2400" b="0" i="0" kern="1200" dirty="0">
                <a:solidFill>
                  <a:schemeClr val="bg1">
                    <a:lumMod val="50000"/>
                  </a:schemeClr>
                </a:solidFill>
                <a:latin typeface="Roboto Light" pitchFamily="2" charset="0"/>
                <a:ea typeface="Roboto Light" pitchFamily="2" charset="0"/>
                <a:cs typeface="Roboto Bold"/>
                <a:sym typeface="Roboto Bold"/>
              </a:defRPr>
            </a:lvl1pPr>
          </a:lstStyle>
          <a:p>
            <a:pPr lvl="0"/>
            <a:r>
              <a:rPr lang="en-GB"/>
              <a:t>S</a:t>
            </a:r>
            <a:r>
              <a:rPr lang="en-CH"/>
              <a:t>ubtitle</a:t>
            </a:r>
          </a:p>
          <a:p>
            <a:pPr lvl="0"/>
            <a:endParaRPr lang="en-CH"/>
          </a:p>
        </p:txBody>
      </p:sp>
      <p:sp>
        <p:nvSpPr>
          <p:cNvPr id="48" name="Text Placeholder 9">
            <a:extLst>
              <a:ext uri="{FF2B5EF4-FFF2-40B4-BE49-F238E27FC236}">
                <a16:creationId xmlns:a16="http://schemas.microsoft.com/office/drawing/2014/main" id="{D8D77F20-2715-04CD-ED61-1C22DD952423}"/>
              </a:ext>
            </a:extLst>
          </p:cNvPr>
          <p:cNvSpPr>
            <a:spLocks noGrp="1"/>
          </p:cNvSpPr>
          <p:nvPr>
            <p:ph type="body" sz="quarter" idx="17" hasCustomPrompt="1"/>
          </p:nvPr>
        </p:nvSpPr>
        <p:spPr>
          <a:xfrm>
            <a:off x="406760" y="2360168"/>
            <a:ext cx="4466427" cy="2901339"/>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600" kern="1200" dirty="0">
                <a:solidFill>
                  <a:schemeClr val="tx1"/>
                </a:solidFill>
                <a:latin typeface="Roboto Light"/>
                <a:ea typeface="Roboto Light"/>
                <a:cs typeface="Roboto Light"/>
                <a:sym typeface="Roboto Light"/>
              </a:defRPr>
            </a:lvl1pPr>
          </a:lstStyle>
          <a:p>
            <a:pPr lvl="0"/>
            <a:r>
              <a:rPr lang="en-CH"/>
              <a:t>Text </a:t>
            </a:r>
          </a:p>
        </p:txBody>
      </p:sp>
      <p:pic>
        <p:nvPicPr>
          <p:cNvPr id="43" name="Picture 12" descr="Picture 12">
            <a:extLst>
              <a:ext uri="{FF2B5EF4-FFF2-40B4-BE49-F238E27FC236}">
                <a16:creationId xmlns:a16="http://schemas.microsoft.com/office/drawing/2014/main" id="{433C59F7-46E0-EF8E-91EC-A69F86EEE537}"/>
              </a:ext>
            </a:extLst>
          </p:cNvPr>
          <p:cNvPicPr>
            <a:picLocks noChangeAspect="1"/>
          </p:cNvPicPr>
          <p:nvPr userDrawn="1"/>
        </p:nvPicPr>
        <p:blipFill>
          <a:blip r:embed="rId2"/>
          <a:stretch>
            <a:fillRect/>
          </a:stretch>
        </p:blipFill>
        <p:spPr>
          <a:xfrm>
            <a:off x="4808669" y="643010"/>
            <a:ext cx="6878618" cy="5657044"/>
          </a:xfrm>
          <a:prstGeom prst="rect">
            <a:avLst/>
          </a:prstGeom>
          <a:ln w="12700">
            <a:miter lim="400000"/>
          </a:ln>
          <a:effectLst>
            <a:outerShdw blurRad="266700" dist="47625" dir="5400000" rotWithShape="0">
              <a:srgbClr val="000000">
                <a:alpha val="21254"/>
              </a:srgbClr>
            </a:outerShdw>
          </a:effectLst>
        </p:spPr>
      </p:pic>
      <p:grpSp>
        <p:nvGrpSpPr>
          <p:cNvPr id="45" name="Group 44">
            <a:extLst>
              <a:ext uri="{FF2B5EF4-FFF2-40B4-BE49-F238E27FC236}">
                <a16:creationId xmlns:a16="http://schemas.microsoft.com/office/drawing/2014/main" id="{BE060F5A-7137-9D60-C199-654D5579DA96}"/>
              </a:ext>
            </a:extLst>
          </p:cNvPr>
          <p:cNvGrpSpPr/>
          <p:nvPr userDrawn="1"/>
        </p:nvGrpSpPr>
        <p:grpSpPr>
          <a:xfrm>
            <a:off x="351780" y="170273"/>
            <a:ext cx="11840218" cy="1591551"/>
            <a:chOff x="351780" y="170273"/>
            <a:chExt cx="11840218" cy="1591551"/>
          </a:xfrm>
        </p:grpSpPr>
        <p:sp>
          <p:nvSpPr>
            <p:cNvPr id="49" name="Straight Connector 32">
              <a:extLst>
                <a:ext uri="{FF2B5EF4-FFF2-40B4-BE49-F238E27FC236}">
                  <a16:creationId xmlns:a16="http://schemas.microsoft.com/office/drawing/2014/main" id="{50140B1E-FD04-E8C8-A0AF-094AF2615C95}"/>
                </a:ext>
              </a:extLst>
            </p:cNvPr>
            <p:cNvSpPr/>
            <p:nvPr userDrawn="1"/>
          </p:nvSpPr>
          <p:spPr>
            <a:xfrm>
              <a:off x="403045" y="881297"/>
              <a:ext cx="11404458" cy="0"/>
            </a:xfrm>
            <a:prstGeom prst="line">
              <a:avLst/>
            </a:prstGeom>
            <a:ln w="25400">
              <a:solidFill>
                <a:srgbClr val="F7921D"/>
              </a:solidFill>
              <a:miter/>
            </a:ln>
          </p:spPr>
          <p:txBody>
            <a:bodyPr lIns="45719" rIns="45719"/>
            <a:lstStyle/>
            <a:p>
              <a:endParaRPr/>
            </a:p>
          </p:txBody>
        </p:sp>
        <p:grpSp>
          <p:nvGrpSpPr>
            <p:cNvPr id="50" name="Group 49">
              <a:extLst>
                <a:ext uri="{FF2B5EF4-FFF2-40B4-BE49-F238E27FC236}">
                  <a16:creationId xmlns:a16="http://schemas.microsoft.com/office/drawing/2014/main" id="{64A07321-BFDE-6FCD-2AFF-8392F52F236F}"/>
                </a:ext>
              </a:extLst>
            </p:cNvPr>
            <p:cNvGrpSpPr/>
            <p:nvPr userDrawn="1"/>
          </p:nvGrpSpPr>
          <p:grpSpPr>
            <a:xfrm>
              <a:off x="11263083" y="307264"/>
              <a:ext cx="928915" cy="1454560"/>
              <a:chOff x="11263083" y="307264"/>
              <a:chExt cx="928915" cy="1454560"/>
            </a:xfrm>
          </p:grpSpPr>
          <p:sp>
            <p:nvSpPr>
              <p:cNvPr id="55" name="Hexagon 54">
                <a:extLst>
                  <a:ext uri="{FF2B5EF4-FFF2-40B4-BE49-F238E27FC236}">
                    <a16:creationId xmlns:a16="http://schemas.microsoft.com/office/drawing/2014/main" id="{00C26D02-A4CD-58D4-64F9-8F7578BC1251}"/>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6" name="Hexagon 55">
                <a:extLst>
                  <a:ext uri="{FF2B5EF4-FFF2-40B4-BE49-F238E27FC236}">
                    <a16:creationId xmlns:a16="http://schemas.microsoft.com/office/drawing/2014/main" id="{E3A1761F-12A5-158D-C0E7-F28A02198EBF}"/>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7" name="Hexagon 56">
                <a:extLst>
                  <a:ext uri="{FF2B5EF4-FFF2-40B4-BE49-F238E27FC236}">
                    <a16:creationId xmlns:a16="http://schemas.microsoft.com/office/drawing/2014/main" id="{EBB85F21-E11F-8DD0-0DF6-8CDE52AF38A2}"/>
                  </a:ext>
                </a:extLst>
              </p:cNvPr>
              <p:cNvSpPr/>
              <p:nvPr userDrawn="1"/>
            </p:nvSpPr>
            <p:spPr>
              <a:xfrm rot="16200000">
                <a:off x="11427073" y="683866"/>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8" name="Hexagon 57">
                <a:extLst>
                  <a:ext uri="{FF2B5EF4-FFF2-40B4-BE49-F238E27FC236}">
                    <a16:creationId xmlns:a16="http://schemas.microsoft.com/office/drawing/2014/main" id="{355C2AEB-A9B3-150D-B2FC-DE3B80209886}"/>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9" name="Hexagon 58">
                <a:extLst>
                  <a:ext uri="{FF2B5EF4-FFF2-40B4-BE49-F238E27FC236}">
                    <a16:creationId xmlns:a16="http://schemas.microsoft.com/office/drawing/2014/main" id="{79C8DA7D-0B05-F6C6-4439-30373ADBF73A}"/>
                  </a:ext>
                </a:extLst>
              </p:cNvPr>
              <p:cNvSpPr/>
              <p:nvPr userDrawn="1"/>
            </p:nvSpPr>
            <p:spPr>
              <a:xfrm rot="16200000">
                <a:off x="11618560" y="1032959"/>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0" name="Hexagon 59">
                <a:extLst>
                  <a:ext uri="{FF2B5EF4-FFF2-40B4-BE49-F238E27FC236}">
                    <a16:creationId xmlns:a16="http://schemas.microsoft.com/office/drawing/2014/main" id="{DC1585AF-251E-E11D-E862-1317A0C15AD4}"/>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51" name="Group 50">
              <a:extLst>
                <a:ext uri="{FF2B5EF4-FFF2-40B4-BE49-F238E27FC236}">
                  <a16:creationId xmlns:a16="http://schemas.microsoft.com/office/drawing/2014/main" id="{768DD3A0-B79B-3B20-7DAE-E7F13EB91D71}"/>
                </a:ext>
              </a:extLst>
            </p:cNvPr>
            <p:cNvGrpSpPr>
              <a:grpSpLocks noChangeAspect="1"/>
            </p:cNvGrpSpPr>
            <p:nvPr userDrawn="1"/>
          </p:nvGrpSpPr>
          <p:grpSpPr>
            <a:xfrm>
              <a:off x="351780" y="170273"/>
              <a:ext cx="5443253" cy="503999"/>
              <a:chOff x="351776" y="261431"/>
              <a:chExt cx="8688985" cy="804526"/>
            </a:xfrm>
          </p:grpSpPr>
          <p:pic>
            <p:nvPicPr>
              <p:cNvPr id="52" name="Picture 40" descr="Picture 40">
                <a:extLst>
                  <a:ext uri="{FF2B5EF4-FFF2-40B4-BE49-F238E27FC236}">
                    <a16:creationId xmlns:a16="http://schemas.microsoft.com/office/drawing/2014/main" id="{705CFE55-5988-2F6D-27F2-396BAA506EEB}"/>
                  </a:ext>
                </a:extLst>
              </p:cNvPr>
              <p:cNvPicPr>
                <a:picLocks noChangeAspect="1"/>
              </p:cNvPicPr>
              <p:nvPr/>
            </p:nvPicPr>
            <p:blipFill>
              <a:blip r:embed="rId3"/>
              <a:stretch>
                <a:fillRect/>
              </a:stretch>
            </p:blipFill>
            <p:spPr>
              <a:xfrm>
                <a:off x="351776" y="261431"/>
                <a:ext cx="2447803" cy="758210"/>
              </a:xfrm>
              <a:prstGeom prst="rect">
                <a:avLst/>
              </a:prstGeom>
              <a:ln w="12700">
                <a:miter lim="400000"/>
              </a:ln>
            </p:spPr>
          </p:pic>
          <p:pic>
            <p:nvPicPr>
              <p:cNvPr id="53" name="Picture 9" descr="Picture 9">
                <a:extLst>
                  <a:ext uri="{FF2B5EF4-FFF2-40B4-BE49-F238E27FC236}">
                    <a16:creationId xmlns:a16="http://schemas.microsoft.com/office/drawing/2014/main" id="{B987C210-6C59-2C2F-1105-0F531C6156A3}"/>
                  </a:ext>
                </a:extLst>
              </p:cNvPr>
              <p:cNvPicPr>
                <a:picLocks noChangeAspect="1"/>
              </p:cNvPicPr>
              <p:nvPr/>
            </p:nvPicPr>
            <p:blipFill>
              <a:blip r:embed="rId4"/>
              <a:stretch>
                <a:fillRect/>
              </a:stretch>
            </p:blipFill>
            <p:spPr>
              <a:xfrm>
                <a:off x="3154086" y="369075"/>
                <a:ext cx="2007709" cy="696882"/>
              </a:xfrm>
              <a:prstGeom prst="rect">
                <a:avLst/>
              </a:prstGeom>
              <a:ln w="12700">
                <a:miter lim="400000"/>
              </a:ln>
            </p:spPr>
          </p:pic>
          <p:pic>
            <p:nvPicPr>
              <p:cNvPr id="54" name="Picture 45" descr="Picture 45">
                <a:extLst>
                  <a:ext uri="{FF2B5EF4-FFF2-40B4-BE49-F238E27FC236}">
                    <a16:creationId xmlns:a16="http://schemas.microsoft.com/office/drawing/2014/main" id="{2CBC0F63-FED9-AF54-3400-123F1EA63965}"/>
                  </a:ext>
                </a:extLst>
              </p:cNvPr>
              <p:cNvPicPr>
                <a:picLocks noChangeAspect="1"/>
              </p:cNvPicPr>
              <p:nvPr userDrawn="1"/>
            </p:nvPicPr>
            <p:blipFill>
              <a:blip r:embed="rId5"/>
              <a:stretch>
                <a:fillRect/>
              </a:stretch>
            </p:blipFill>
            <p:spPr>
              <a:xfrm>
                <a:off x="5572111" y="467417"/>
                <a:ext cx="3468650" cy="453881"/>
              </a:xfrm>
              <a:prstGeom prst="rect">
                <a:avLst/>
              </a:prstGeom>
              <a:ln w="12700">
                <a:miter lim="400000"/>
              </a:ln>
            </p:spPr>
          </p:pic>
        </p:grpSp>
      </p:grpSp>
      <p:sp>
        <p:nvSpPr>
          <p:cNvPr id="66" name="Text Placeholder 2">
            <a:extLst>
              <a:ext uri="{FF2B5EF4-FFF2-40B4-BE49-F238E27FC236}">
                <a16:creationId xmlns:a16="http://schemas.microsoft.com/office/drawing/2014/main" id="{B0B56713-D53A-0BBE-644A-F8093D8D9AC6}"/>
              </a:ext>
            </a:extLst>
          </p:cNvPr>
          <p:cNvSpPr txBox="1"/>
          <p:nvPr userDrawn="1"/>
        </p:nvSpPr>
        <p:spPr>
          <a:xfrm>
            <a:off x="6788075" y="2807500"/>
            <a:ext cx="3872753" cy="8577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a:lnSpc>
                <a:spcPts val="2600"/>
              </a:lnSpc>
              <a:spcBef>
                <a:spcPts val="1000"/>
              </a:spcBef>
              <a:defRPr sz="2200">
                <a:solidFill>
                  <a:srgbClr val="FFFFFF"/>
                </a:solidFill>
                <a:latin typeface="Roboto Light"/>
                <a:ea typeface="Roboto Light"/>
                <a:cs typeface="Roboto Light"/>
                <a:sym typeface="Roboto Light"/>
              </a:defRPr>
            </a:lvl1pPr>
          </a:lstStyle>
          <a:p>
            <a:pPr>
              <a:lnSpc>
                <a:spcPts val="1700"/>
              </a:lnSpc>
            </a:pPr>
            <a:r>
              <a:rPr lang="en-AU" sz="1800" b="1" i="0">
                <a:solidFill>
                  <a:schemeClr val="bg1"/>
                </a:solidFill>
                <a:latin typeface="Roboto" pitchFamily="2" charset="0"/>
                <a:ea typeface="Roboto" pitchFamily="2" charset="0"/>
              </a:rPr>
              <a:t>REPLACE THESEPICS</a:t>
            </a:r>
          </a:p>
          <a:p>
            <a:pPr>
              <a:lnSpc>
                <a:spcPts val="1700"/>
              </a:lnSpc>
            </a:pPr>
            <a:r>
              <a:rPr lang="en-AU" sz="1800" b="1">
                <a:solidFill>
                  <a:schemeClr val="bg1"/>
                </a:solidFill>
                <a:latin typeface="Roboto" pitchFamily="2" charset="0"/>
                <a:ea typeface="Roboto" pitchFamily="2" charset="0"/>
              </a:rPr>
              <a:t>THEN: SEND TO BACK </a:t>
            </a:r>
            <a:br>
              <a:rPr lang="en-AU" sz="1800" b="1">
                <a:solidFill>
                  <a:schemeClr val="bg1"/>
                </a:solidFill>
                <a:latin typeface="Roboto" pitchFamily="2" charset="0"/>
                <a:ea typeface="Roboto" pitchFamily="2" charset="0"/>
              </a:rPr>
            </a:br>
            <a:r>
              <a:rPr lang="en-AU" sz="1800" b="1">
                <a:solidFill>
                  <a:schemeClr val="bg1"/>
                </a:solidFill>
                <a:latin typeface="Roboto" pitchFamily="2" charset="0"/>
                <a:ea typeface="Roboto" pitchFamily="2" charset="0"/>
              </a:rPr>
              <a:t>(frame will be on top)</a:t>
            </a:r>
            <a:endParaRPr lang="en-AU" sz="1800" b="1" i="0">
              <a:solidFill>
                <a:schemeClr val="bg1"/>
              </a:solidFill>
              <a:latin typeface="Roboto" pitchFamily="2" charset="0"/>
              <a:ea typeface="Roboto" pitchFamily="2" charset="0"/>
            </a:endParaRPr>
          </a:p>
        </p:txBody>
      </p:sp>
      <p:sp>
        <p:nvSpPr>
          <p:cNvPr id="70" name="Picture Placeholder 69">
            <a:extLst>
              <a:ext uri="{FF2B5EF4-FFF2-40B4-BE49-F238E27FC236}">
                <a16:creationId xmlns:a16="http://schemas.microsoft.com/office/drawing/2014/main" id="{52AA0D65-BC2E-F3B3-D385-27739BB9A4D7}"/>
              </a:ext>
            </a:extLst>
          </p:cNvPr>
          <p:cNvSpPr>
            <a:spLocks noGrp="1"/>
          </p:cNvSpPr>
          <p:nvPr>
            <p:ph type="pic" sz="quarter" idx="19"/>
          </p:nvPr>
        </p:nvSpPr>
        <p:spPr>
          <a:xfrm rot="21132678">
            <a:off x="5552189" y="2156084"/>
            <a:ext cx="5429292" cy="3232599"/>
          </a:xfrm>
          <a:prstGeom prst="rect">
            <a:avLst/>
          </a:prstGeom>
        </p:spPr>
        <p:txBody>
          <a:bodyPr/>
          <a:lstStyle/>
          <a:p>
            <a:endParaRPr lang="en-CH"/>
          </a:p>
        </p:txBody>
      </p:sp>
      <p:sp>
        <p:nvSpPr>
          <p:cNvPr id="4" name="Text Placeholder 2">
            <a:extLst>
              <a:ext uri="{FF2B5EF4-FFF2-40B4-BE49-F238E27FC236}">
                <a16:creationId xmlns:a16="http://schemas.microsoft.com/office/drawing/2014/main" id="{A3838653-F4D8-56AE-FE79-644B027B58EA}"/>
              </a:ext>
            </a:extLst>
          </p:cNvPr>
          <p:cNvSpPr>
            <a:spLocks noGrp="1"/>
          </p:cNvSpPr>
          <p:nvPr>
            <p:ph type="body" sz="quarter" idx="20" hasCustomPrompt="1"/>
          </p:nvPr>
        </p:nvSpPr>
        <p:spPr>
          <a:xfrm>
            <a:off x="352425" y="5388428"/>
            <a:ext cx="2652032" cy="1209221"/>
          </a:xfrm>
          <a:prstGeom prst="rect">
            <a:avLst/>
          </a:prstGeom>
          <a:ln>
            <a:noFill/>
          </a:ln>
        </p:spPr>
        <p:txBody>
          <a:bodyPr/>
          <a:lstStyle>
            <a:lvl1pPr marL="0" indent="0">
              <a:buNone/>
              <a:defRPr lang="en-CH" sz="900" b="0" i="0" kern="1200" dirty="0">
                <a:solidFill>
                  <a:schemeClr val="tx1"/>
                </a:solidFill>
                <a:latin typeface="Roboto Medium" pitchFamily="2" charset="0"/>
                <a:ea typeface="Roboto Medium" pitchFamily="2" charset="0"/>
                <a:cs typeface="Roboto Regular"/>
                <a:sym typeface="Roboto Regular"/>
              </a:defRPr>
            </a:lvl1pPr>
          </a:lstStyle>
          <a:p>
            <a:pPr lvl="0"/>
            <a:r>
              <a:rPr lang="en-CH" sz="900" b="0" i="0" kern="1200">
                <a:solidFill>
                  <a:schemeClr val="tx1"/>
                </a:solidFill>
                <a:latin typeface="Roboto Medium" pitchFamily="2" charset="0"/>
                <a:ea typeface="Roboto Medium" pitchFamily="2" charset="0"/>
                <a:sym typeface="Roboto Regular"/>
              </a:rPr>
              <a:t>Text</a:t>
            </a:r>
            <a:endParaRPr lang="en-CH"/>
          </a:p>
        </p:txBody>
      </p:sp>
    </p:spTree>
    <p:extLst>
      <p:ext uri="{BB962C8B-B14F-4D97-AF65-F5344CB8AC3E}">
        <p14:creationId xmlns:p14="http://schemas.microsoft.com/office/powerpoint/2010/main" val="959301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ext, Title, Picture">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18DBABB4-3C37-6BAF-0085-E14F5EE9B22C}"/>
              </a:ext>
            </a:extLst>
          </p:cNvPr>
          <p:cNvSpPr>
            <a:spLocks noGrp="1"/>
          </p:cNvSpPr>
          <p:nvPr>
            <p:ph type="body" sz="quarter" idx="14" hasCustomPrompt="1"/>
          </p:nvPr>
        </p:nvSpPr>
        <p:spPr>
          <a:xfrm>
            <a:off x="384497" y="1202319"/>
            <a:ext cx="7246404" cy="600786"/>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3200" kern="1200" dirty="0">
                <a:solidFill>
                  <a:schemeClr val="bg1">
                    <a:lumMod val="50000"/>
                  </a:schemeClr>
                </a:solidFill>
                <a:latin typeface="Roboto Bold"/>
                <a:ea typeface="Roboto Bold"/>
                <a:cs typeface="Roboto Bold"/>
                <a:sym typeface="Roboto Bold"/>
              </a:defRPr>
            </a:lvl1pPr>
          </a:lstStyle>
          <a:p>
            <a:pPr lvl="0"/>
            <a:r>
              <a:rPr lang="en-CH"/>
              <a:t>Title</a:t>
            </a:r>
          </a:p>
        </p:txBody>
      </p:sp>
      <p:sp>
        <p:nvSpPr>
          <p:cNvPr id="18" name="Text Placeholder 2">
            <a:extLst>
              <a:ext uri="{FF2B5EF4-FFF2-40B4-BE49-F238E27FC236}">
                <a16:creationId xmlns:a16="http://schemas.microsoft.com/office/drawing/2014/main" id="{8A565523-3F37-9A36-B192-127138EA771D}"/>
              </a:ext>
            </a:extLst>
          </p:cNvPr>
          <p:cNvSpPr txBox="1"/>
          <p:nvPr userDrawn="1"/>
        </p:nvSpPr>
        <p:spPr>
          <a:xfrm>
            <a:off x="397295" y="1818474"/>
            <a:ext cx="4804567" cy="5909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nSpc>
                <a:spcPct val="90000"/>
              </a:lnSpc>
              <a:spcBef>
                <a:spcPts val="1000"/>
              </a:spcBef>
              <a:defRPr sz="3600">
                <a:solidFill>
                  <a:srgbClr val="FFFFFF"/>
                </a:solidFill>
                <a:latin typeface="Roboto Bold"/>
                <a:ea typeface="Roboto Bold"/>
                <a:cs typeface="Roboto Bold"/>
                <a:sym typeface="Roboto Bold"/>
              </a:defRPr>
            </a:lvl1pPr>
          </a:lstStyle>
          <a:p>
            <a:endParaRPr>
              <a:solidFill>
                <a:schemeClr val="bg1">
                  <a:lumMod val="50000"/>
                </a:schemeClr>
              </a:solidFill>
            </a:endParaRPr>
          </a:p>
        </p:txBody>
      </p:sp>
      <p:sp>
        <p:nvSpPr>
          <p:cNvPr id="47" name="Text Placeholder 9">
            <a:extLst>
              <a:ext uri="{FF2B5EF4-FFF2-40B4-BE49-F238E27FC236}">
                <a16:creationId xmlns:a16="http://schemas.microsoft.com/office/drawing/2014/main" id="{A1DB66C2-35FD-E2EE-FD4A-5B807A83EEBF}"/>
              </a:ext>
            </a:extLst>
          </p:cNvPr>
          <p:cNvSpPr>
            <a:spLocks noGrp="1"/>
          </p:cNvSpPr>
          <p:nvPr>
            <p:ph type="body" sz="quarter" idx="16" hasCustomPrompt="1"/>
          </p:nvPr>
        </p:nvSpPr>
        <p:spPr>
          <a:xfrm>
            <a:off x="360113" y="1791750"/>
            <a:ext cx="6938758" cy="600786"/>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2400" b="0" i="0" kern="1200" dirty="0">
                <a:solidFill>
                  <a:schemeClr val="bg1">
                    <a:lumMod val="50000"/>
                  </a:schemeClr>
                </a:solidFill>
                <a:latin typeface="Roboto Light" pitchFamily="2" charset="0"/>
                <a:ea typeface="Roboto Light" pitchFamily="2" charset="0"/>
                <a:cs typeface="Roboto Bold"/>
                <a:sym typeface="Roboto Bold"/>
              </a:defRPr>
            </a:lvl1pPr>
          </a:lstStyle>
          <a:p>
            <a:pPr lvl="0"/>
            <a:r>
              <a:rPr lang="en-GB"/>
              <a:t>S</a:t>
            </a:r>
            <a:r>
              <a:rPr lang="en-CH"/>
              <a:t>ubtitle</a:t>
            </a:r>
          </a:p>
          <a:p>
            <a:pPr lvl="0"/>
            <a:endParaRPr lang="en-CH"/>
          </a:p>
        </p:txBody>
      </p:sp>
      <p:sp>
        <p:nvSpPr>
          <p:cNvPr id="48" name="Text Placeholder 9">
            <a:extLst>
              <a:ext uri="{FF2B5EF4-FFF2-40B4-BE49-F238E27FC236}">
                <a16:creationId xmlns:a16="http://schemas.microsoft.com/office/drawing/2014/main" id="{D8D77F20-2715-04CD-ED61-1C22DD952423}"/>
              </a:ext>
            </a:extLst>
          </p:cNvPr>
          <p:cNvSpPr>
            <a:spLocks noGrp="1"/>
          </p:cNvSpPr>
          <p:nvPr>
            <p:ph type="body" sz="quarter" idx="17" hasCustomPrompt="1"/>
          </p:nvPr>
        </p:nvSpPr>
        <p:spPr>
          <a:xfrm>
            <a:off x="406760" y="2360167"/>
            <a:ext cx="8075245" cy="4237533"/>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600" kern="1200" dirty="0">
                <a:solidFill>
                  <a:schemeClr val="tx1"/>
                </a:solidFill>
                <a:latin typeface="Roboto Light"/>
                <a:ea typeface="Roboto Light"/>
                <a:cs typeface="Roboto Light"/>
                <a:sym typeface="Roboto Light"/>
              </a:defRPr>
            </a:lvl1pPr>
          </a:lstStyle>
          <a:p>
            <a:pPr lvl="0"/>
            <a:r>
              <a:rPr lang="en-CH"/>
              <a:t>Text </a:t>
            </a:r>
          </a:p>
        </p:txBody>
      </p:sp>
      <p:pic>
        <p:nvPicPr>
          <p:cNvPr id="2" name="Picture 7" descr="Picture 7">
            <a:extLst>
              <a:ext uri="{FF2B5EF4-FFF2-40B4-BE49-F238E27FC236}">
                <a16:creationId xmlns:a16="http://schemas.microsoft.com/office/drawing/2014/main" id="{F181A792-725C-D1BE-6F77-F73D49EB4233}"/>
              </a:ext>
            </a:extLst>
          </p:cNvPr>
          <p:cNvPicPr>
            <a:picLocks noChangeAspect="1"/>
          </p:cNvPicPr>
          <p:nvPr userDrawn="1"/>
        </p:nvPicPr>
        <p:blipFill>
          <a:blip r:embed="rId2"/>
          <a:stretch>
            <a:fillRect/>
          </a:stretch>
        </p:blipFill>
        <p:spPr>
          <a:xfrm rot="798008">
            <a:off x="8531046" y="792702"/>
            <a:ext cx="2703228" cy="2223162"/>
          </a:xfrm>
          <a:prstGeom prst="rect">
            <a:avLst/>
          </a:prstGeom>
          <a:ln w="12700">
            <a:miter lim="400000"/>
          </a:ln>
          <a:effectLst>
            <a:outerShdw blurRad="218479" dist="50800" dir="5400000" algn="ctr" rotWithShape="0">
              <a:srgbClr val="000000">
                <a:alpha val="30000"/>
              </a:srgbClr>
            </a:outerShdw>
          </a:effectLst>
        </p:spPr>
      </p:pic>
      <p:grpSp>
        <p:nvGrpSpPr>
          <p:cNvPr id="5" name="Group 4">
            <a:extLst>
              <a:ext uri="{FF2B5EF4-FFF2-40B4-BE49-F238E27FC236}">
                <a16:creationId xmlns:a16="http://schemas.microsoft.com/office/drawing/2014/main" id="{75B3F5F6-0DBA-7154-EDC4-B2D3BC7E1980}"/>
              </a:ext>
            </a:extLst>
          </p:cNvPr>
          <p:cNvGrpSpPr/>
          <p:nvPr userDrawn="1"/>
        </p:nvGrpSpPr>
        <p:grpSpPr>
          <a:xfrm>
            <a:off x="351780" y="170273"/>
            <a:ext cx="11840218" cy="1591551"/>
            <a:chOff x="351780" y="170273"/>
            <a:chExt cx="11840218" cy="1591551"/>
          </a:xfrm>
        </p:grpSpPr>
        <p:sp>
          <p:nvSpPr>
            <p:cNvPr id="6" name="Straight Connector 32">
              <a:extLst>
                <a:ext uri="{FF2B5EF4-FFF2-40B4-BE49-F238E27FC236}">
                  <a16:creationId xmlns:a16="http://schemas.microsoft.com/office/drawing/2014/main" id="{AFE9155B-87EB-7CF3-BDAD-733C547126D4}"/>
                </a:ext>
              </a:extLst>
            </p:cNvPr>
            <p:cNvSpPr/>
            <p:nvPr userDrawn="1"/>
          </p:nvSpPr>
          <p:spPr>
            <a:xfrm>
              <a:off x="403045" y="881297"/>
              <a:ext cx="11404458" cy="0"/>
            </a:xfrm>
            <a:prstGeom prst="line">
              <a:avLst/>
            </a:prstGeom>
            <a:ln w="25400">
              <a:solidFill>
                <a:srgbClr val="F7921D"/>
              </a:solidFill>
              <a:miter/>
            </a:ln>
          </p:spPr>
          <p:txBody>
            <a:bodyPr lIns="45719" rIns="45719"/>
            <a:lstStyle/>
            <a:p>
              <a:endParaRPr/>
            </a:p>
          </p:txBody>
        </p:sp>
        <p:grpSp>
          <p:nvGrpSpPr>
            <p:cNvPr id="7" name="Group 6">
              <a:extLst>
                <a:ext uri="{FF2B5EF4-FFF2-40B4-BE49-F238E27FC236}">
                  <a16:creationId xmlns:a16="http://schemas.microsoft.com/office/drawing/2014/main" id="{DFEE29DF-86D2-6C9B-02F1-0D462E9F5192}"/>
                </a:ext>
              </a:extLst>
            </p:cNvPr>
            <p:cNvGrpSpPr/>
            <p:nvPr userDrawn="1"/>
          </p:nvGrpSpPr>
          <p:grpSpPr>
            <a:xfrm>
              <a:off x="11263083" y="307264"/>
              <a:ext cx="928915" cy="1454560"/>
              <a:chOff x="11263083" y="307264"/>
              <a:chExt cx="928915" cy="1454560"/>
            </a:xfrm>
          </p:grpSpPr>
          <p:sp>
            <p:nvSpPr>
              <p:cNvPr id="13" name="Hexagon 12">
                <a:extLst>
                  <a:ext uri="{FF2B5EF4-FFF2-40B4-BE49-F238E27FC236}">
                    <a16:creationId xmlns:a16="http://schemas.microsoft.com/office/drawing/2014/main" id="{37BE73A7-0DE5-1EE2-C4DC-B19F94D37CFD}"/>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Hexagon 13">
                <a:extLst>
                  <a:ext uri="{FF2B5EF4-FFF2-40B4-BE49-F238E27FC236}">
                    <a16:creationId xmlns:a16="http://schemas.microsoft.com/office/drawing/2014/main" id="{E770793C-F94C-6C8C-3931-36B943AC6E3F}"/>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5" name="Hexagon 14">
                <a:extLst>
                  <a:ext uri="{FF2B5EF4-FFF2-40B4-BE49-F238E27FC236}">
                    <a16:creationId xmlns:a16="http://schemas.microsoft.com/office/drawing/2014/main" id="{3E221743-7558-D554-5004-09F8936049C0}"/>
                  </a:ext>
                </a:extLst>
              </p:cNvPr>
              <p:cNvSpPr/>
              <p:nvPr userDrawn="1"/>
            </p:nvSpPr>
            <p:spPr>
              <a:xfrm rot="16200000">
                <a:off x="11427073" y="683866"/>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Hexagon 15">
                <a:extLst>
                  <a:ext uri="{FF2B5EF4-FFF2-40B4-BE49-F238E27FC236}">
                    <a16:creationId xmlns:a16="http://schemas.microsoft.com/office/drawing/2014/main" id="{D7CA3A40-6FBA-6535-2901-69EB29B1D3A4}"/>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 name="Hexagon 16">
                <a:extLst>
                  <a:ext uri="{FF2B5EF4-FFF2-40B4-BE49-F238E27FC236}">
                    <a16:creationId xmlns:a16="http://schemas.microsoft.com/office/drawing/2014/main" id="{C17B0C57-68EE-6131-152D-D82F3C32ED39}"/>
                  </a:ext>
                </a:extLst>
              </p:cNvPr>
              <p:cNvSpPr/>
              <p:nvPr userDrawn="1"/>
            </p:nvSpPr>
            <p:spPr>
              <a:xfrm rot="16200000">
                <a:off x="11618560" y="1032959"/>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9" name="Hexagon 18">
                <a:extLst>
                  <a:ext uri="{FF2B5EF4-FFF2-40B4-BE49-F238E27FC236}">
                    <a16:creationId xmlns:a16="http://schemas.microsoft.com/office/drawing/2014/main" id="{507DF450-ED21-123D-B72F-CB3CCADAB9FF}"/>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8" name="Group 7">
              <a:extLst>
                <a:ext uri="{FF2B5EF4-FFF2-40B4-BE49-F238E27FC236}">
                  <a16:creationId xmlns:a16="http://schemas.microsoft.com/office/drawing/2014/main" id="{38D9BDF1-25FF-626A-A3A6-43A3144CED3F}"/>
                </a:ext>
              </a:extLst>
            </p:cNvPr>
            <p:cNvGrpSpPr>
              <a:grpSpLocks noChangeAspect="1"/>
            </p:cNvGrpSpPr>
            <p:nvPr userDrawn="1"/>
          </p:nvGrpSpPr>
          <p:grpSpPr>
            <a:xfrm>
              <a:off x="351780" y="170273"/>
              <a:ext cx="5443253" cy="503999"/>
              <a:chOff x="351776" y="261431"/>
              <a:chExt cx="8688985" cy="804526"/>
            </a:xfrm>
          </p:grpSpPr>
          <p:pic>
            <p:nvPicPr>
              <p:cNvPr id="10" name="Picture 40" descr="Picture 40">
                <a:extLst>
                  <a:ext uri="{FF2B5EF4-FFF2-40B4-BE49-F238E27FC236}">
                    <a16:creationId xmlns:a16="http://schemas.microsoft.com/office/drawing/2014/main" id="{B256E82B-5CC7-7C55-66E6-12E6041ECAD3}"/>
                  </a:ext>
                </a:extLst>
              </p:cNvPr>
              <p:cNvPicPr>
                <a:picLocks noChangeAspect="1"/>
              </p:cNvPicPr>
              <p:nvPr/>
            </p:nvPicPr>
            <p:blipFill>
              <a:blip r:embed="rId3"/>
              <a:stretch>
                <a:fillRect/>
              </a:stretch>
            </p:blipFill>
            <p:spPr>
              <a:xfrm>
                <a:off x="351776" y="261431"/>
                <a:ext cx="2447803" cy="758210"/>
              </a:xfrm>
              <a:prstGeom prst="rect">
                <a:avLst/>
              </a:prstGeom>
              <a:ln w="12700">
                <a:miter lim="400000"/>
              </a:ln>
            </p:spPr>
          </p:pic>
          <p:pic>
            <p:nvPicPr>
              <p:cNvPr id="11" name="Picture 9" descr="Picture 9">
                <a:extLst>
                  <a:ext uri="{FF2B5EF4-FFF2-40B4-BE49-F238E27FC236}">
                    <a16:creationId xmlns:a16="http://schemas.microsoft.com/office/drawing/2014/main" id="{465DE379-658E-57B2-6393-C0CBF88C8B0A}"/>
                  </a:ext>
                </a:extLst>
              </p:cNvPr>
              <p:cNvPicPr>
                <a:picLocks noChangeAspect="1"/>
              </p:cNvPicPr>
              <p:nvPr/>
            </p:nvPicPr>
            <p:blipFill>
              <a:blip r:embed="rId4"/>
              <a:stretch>
                <a:fillRect/>
              </a:stretch>
            </p:blipFill>
            <p:spPr>
              <a:xfrm>
                <a:off x="3154086" y="369075"/>
                <a:ext cx="2007709" cy="696882"/>
              </a:xfrm>
              <a:prstGeom prst="rect">
                <a:avLst/>
              </a:prstGeom>
              <a:ln w="12700">
                <a:miter lim="400000"/>
              </a:ln>
            </p:spPr>
          </p:pic>
          <p:pic>
            <p:nvPicPr>
              <p:cNvPr id="12" name="Picture 45" descr="Picture 45">
                <a:extLst>
                  <a:ext uri="{FF2B5EF4-FFF2-40B4-BE49-F238E27FC236}">
                    <a16:creationId xmlns:a16="http://schemas.microsoft.com/office/drawing/2014/main" id="{4C51A634-3630-F480-D5A5-35207AD2F5B6}"/>
                  </a:ext>
                </a:extLst>
              </p:cNvPr>
              <p:cNvPicPr>
                <a:picLocks noChangeAspect="1"/>
              </p:cNvPicPr>
              <p:nvPr userDrawn="1"/>
            </p:nvPicPr>
            <p:blipFill>
              <a:blip r:embed="rId5"/>
              <a:stretch>
                <a:fillRect/>
              </a:stretch>
            </p:blipFill>
            <p:spPr>
              <a:xfrm>
                <a:off x="5572111" y="467417"/>
                <a:ext cx="3468650" cy="453881"/>
              </a:xfrm>
              <a:prstGeom prst="rect">
                <a:avLst/>
              </a:prstGeom>
              <a:ln w="12700">
                <a:miter lim="400000"/>
              </a:ln>
            </p:spPr>
          </p:pic>
        </p:grpSp>
      </p:grpSp>
      <p:sp>
        <p:nvSpPr>
          <p:cNvPr id="27" name="Picture Placeholder 26">
            <a:extLst>
              <a:ext uri="{FF2B5EF4-FFF2-40B4-BE49-F238E27FC236}">
                <a16:creationId xmlns:a16="http://schemas.microsoft.com/office/drawing/2014/main" id="{DAB094B8-4F54-171E-688B-C92A6ADB31D3}"/>
              </a:ext>
            </a:extLst>
          </p:cNvPr>
          <p:cNvSpPr>
            <a:spLocks noGrp="1"/>
          </p:cNvSpPr>
          <p:nvPr>
            <p:ph type="pic" sz="quarter" idx="18"/>
          </p:nvPr>
        </p:nvSpPr>
        <p:spPr>
          <a:xfrm rot="336789">
            <a:off x="8805270" y="1377664"/>
            <a:ext cx="2149585" cy="1271047"/>
          </a:xfrm>
          <a:prstGeom prst="rect">
            <a:avLst/>
          </a:prstGeom>
        </p:spPr>
        <p:txBody>
          <a:bodyPr/>
          <a:lstStyle/>
          <a:p>
            <a:endParaRPr lang="en-CH"/>
          </a:p>
        </p:txBody>
      </p:sp>
    </p:spTree>
    <p:extLst>
      <p:ext uri="{BB962C8B-B14F-4D97-AF65-F5344CB8AC3E}">
        <p14:creationId xmlns:p14="http://schemas.microsoft.com/office/powerpoint/2010/main" val="3577085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ext, Title, Picture">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18DBABB4-3C37-6BAF-0085-E14F5EE9B22C}"/>
              </a:ext>
            </a:extLst>
          </p:cNvPr>
          <p:cNvSpPr>
            <a:spLocks noGrp="1"/>
          </p:cNvSpPr>
          <p:nvPr>
            <p:ph type="body" sz="quarter" idx="14" hasCustomPrompt="1"/>
          </p:nvPr>
        </p:nvSpPr>
        <p:spPr>
          <a:xfrm>
            <a:off x="384497" y="1202319"/>
            <a:ext cx="7246404" cy="600786"/>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3200" kern="1200" dirty="0">
                <a:solidFill>
                  <a:schemeClr val="bg1">
                    <a:lumMod val="50000"/>
                  </a:schemeClr>
                </a:solidFill>
                <a:latin typeface="Roboto Bold"/>
                <a:ea typeface="Roboto Bold"/>
                <a:cs typeface="Roboto Bold"/>
                <a:sym typeface="Roboto Bold"/>
              </a:defRPr>
            </a:lvl1pPr>
          </a:lstStyle>
          <a:p>
            <a:pPr lvl="0"/>
            <a:r>
              <a:rPr lang="en-CH"/>
              <a:t>Title</a:t>
            </a:r>
          </a:p>
        </p:txBody>
      </p:sp>
      <p:sp>
        <p:nvSpPr>
          <p:cNvPr id="18" name="Text Placeholder 2">
            <a:extLst>
              <a:ext uri="{FF2B5EF4-FFF2-40B4-BE49-F238E27FC236}">
                <a16:creationId xmlns:a16="http://schemas.microsoft.com/office/drawing/2014/main" id="{8A565523-3F37-9A36-B192-127138EA771D}"/>
              </a:ext>
            </a:extLst>
          </p:cNvPr>
          <p:cNvSpPr txBox="1"/>
          <p:nvPr userDrawn="1"/>
        </p:nvSpPr>
        <p:spPr>
          <a:xfrm>
            <a:off x="397295" y="1818474"/>
            <a:ext cx="4804567" cy="590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spcBef>
                <a:spcPts val="1000"/>
              </a:spcBef>
              <a:defRPr sz="3600">
                <a:solidFill>
                  <a:srgbClr val="FFFFFF"/>
                </a:solidFill>
                <a:latin typeface="Roboto Bold"/>
                <a:ea typeface="Roboto Bold"/>
                <a:cs typeface="Roboto Bold"/>
                <a:sym typeface="Roboto Bold"/>
              </a:defRPr>
            </a:lvl1pPr>
          </a:lstStyle>
          <a:p>
            <a:endParaRPr>
              <a:solidFill>
                <a:schemeClr val="bg1">
                  <a:lumMod val="50000"/>
                </a:schemeClr>
              </a:solidFill>
            </a:endParaRPr>
          </a:p>
        </p:txBody>
      </p:sp>
      <p:sp>
        <p:nvSpPr>
          <p:cNvPr id="47" name="Text Placeholder 9">
            <a:extLst>
              <a:ext uri="{FF2B5EF4-FFF2-40B4-BE49-F238E27FC236}">
                <a16:creationId xmlns:a16="http://schemas.microsoft.com/office/drawing/2014/main" id="{A1DB66C2-35FD-E2EE-FD4A-5B807A83EEBF}"/>
              </a:ext>
            </a:extLst>
          </p:cNvPr>
          <p:cNvSpPr>
            <a:spLocks noGrp="1"/>
          </p:cNvSpPr>
          <p:nvPr>
            <p:ph type="body" sz="quarter" idx="16" hasCustomPrompt="1"/>
          </p:nvPr>
        </p:nvSpPr>
        <p:spPr>
          <a:xfrm>
            <a:off x="360113" y="1791750"/>
            <a:ext cx="6938758" cy="600786"/>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2400" b="0" i="0" kern="1200" dirty="0">
                <a:solidFill>
                  <a:schemeClr val="bg1">
                    <a:lumMod val="50000"/>
                  </a:schemeClr>
                </a:solidFill>
                <a:latin typeface="Roboto Light" pitchFamily="2" charset="0"/>
                <a:ea typeface="Roboto Light" pitchFamily="2" charset="0"/>
                <a:cs typeface="Roboto Bold"/>
                <a:sym typeface="Roboto Bold"/>
              </a:defRPr>
            </a:lvl1pPr>
          </a:lstStyle>
          <a:p>
            <a:pPr lvl="0"/>
            <a:r>
              <a:rPr lang="en-GB"/>
              <a:t>S</a:t>
            </a:r>
            <a:r>
              <a:rPr lang="en-CH"/>
              <a:t>ubtitle</a:t>
            </a:r>
          </a:p>
          <a:p>
            <a:pPr lvl="0"/>
            <a:endParaRPr lang="en-CH"/>
          </a:p>
        </p:txBody>
      </p:sp>
      <p:sp>
        <p:nvSpPr>
          <p:cNvPr id="48" name="Text Placeholder 9">
            <a:extLst>
              <a:ext uri="{FF2B5EF4-FFF2-40B4-BE49-F238E27FC236}">
                <a16:creationId xmlns:a16="http://schemas.microsoft.com/office/drawing/2014/main" id="{D8D77F20-2715-04CD-ED61-1C22DD952423}"/>
              </a:ext>
            </a:extLst>
          </p:cNvPr>
          <p:cNvSpPr>
            <a:spLocks noGrp="1"/>
          </p:cNvSpPr>
          <p:nvPr>
            <p:ph type="body" sz="quarter" idx="17" hasCustomPrompt="1"/>
          </p:nvPr>
        </p:nvSpPr>
        <p:spPr>
          <a:xfrm>
            <a:off x="406760" y="2360167"/>
            <a:ext cx="8075245" cy="4237533"/>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600" kern="1200" dirty="0">
                <a:solidFill>
                  <a:schemeClr val="tx1"/>
                </a:solidFill>
                <a:latin typeface="Roboto Light"/>
                <a:ea typeface="Roboto Light"/>
                <a:cs typeface="Roboto Light"/>
                <a:sym typeface="Roboto Light"/>
              </a:defRPr>
            </a:lvl1pPr>
          </a:lstStyle>
          <a:p>
            <a:pPr lvl="0"/>
            <a:r>
              <a:rPr lang="en-CH"/>
              <a:t>Text </a:t>
            </a:r>
          </a:p>
        </p:txBody>
      </p:sp>
      <p:pic>
        <p:nvPicPr>
          <p:cNvPr id="3" name="Picture 12" descr="Picture 12">
            <a:extLst>
              <a:ext uri="{FF2B5EF4-FFF2-40B4-BE49-F238E27FC236}">
                <a16:creationId xmlns:a16="http://schemas.microsoft.com/office/drawing/2014/main" id="{EB10D231-8ED5-CEE0-44B6-029184733998}"/>
              </a:ext>
            </a:extLst>
          </p:cNvPr>
          <p:cNvPicPr>
            <a:picLocks noChangeAspect="1"/>
          </p:cNvPicPr>
          <p:nvPr userDrawn="1"/>
        </p:nvPicPr>
        <p:blipFill>
          <a:blip r:embed="rId2"/>
          <a:stretch>
            <a:fillRect/>
          </a:stretch>
        </p:blipFill>
        <p:spPr>
          <a:xfrm rot="1075219">
            <a:off x="9200718" y="1424308"/>
            <a:ext cx="2559724" cy="2105142"/>
          </a:xfrm>
          <a:prstGeom prst="rect">
            <a:avLst/>
          </a:prstGeom>
          <a:ln w="12700">
            <a:miter lim="400000"/>
          </a:ln>
          <a:effectLst>
            <a:outerShdw blurRad="211236" dist="50800" dir="5400000" algn="ctr" rotWithShape="0">
              <a:srgbClr val="000000">
                <a:alpha val="29672"/>
              </a:srgbClr>
            </a:outerShdw>
          </a:effectLst>
        </p:spPr>
      </p:pic>
      <p:pic>
        <p:nvPicPr>
          <p:cNvPr id="4" name="Picture 7" descr="Picture 7">
            <a:extLst>
              <a:ext uri="{FF2B5EF4-FFF2-40B4-BE49-F238E27FC236}">
                <a16:creationId xmlns:a16="http://schemas.microsoft.com/office/drawing/2014/main" id="{2EED6D9B-C6A7-FE36-FBB0-C23D78BB3308}"/>
              </a:ext>
            </a:extLst>
          </p:cNvPr>
          <p:cNvPicPr>
            <a:picLocks noChangeAspect="1"/>
          </p:cNvPicPr>
          <p:nvPr userDrawn="1"/>
        </p:nvPicPr>
        <p:blipFill>
          <a:blip r:embed="rId3"/>
          <a:stretch>
            <a:fillRect/>
          </a:stretch>
        </p:blipFill>
        <p:spPr>
          <a:xfrm>
            <a:off x="7263565" y="794213"/>
            <a:ext cx="2396937" cy="1971265"/>
          </a:xfrm>
          <a:prstGeom prst="rect">
            <a:avLst/>
          </a:prstGeom>
          <a:ln w="12700">
            <a:miter lim="400000"/>
          </a:ln>
          <a:effectLst>
            <a:outerShdw blurRad="203200" dist="50800" dir="5400000" algn="ctr" rotWithShape="0">
              <a:srgbClr val="000000">
                <a:alpha val="30000"/>
              </a:srgbClr>
            </a:outerShdw>
          </a:effectLst>
        </p:spPr>
      </p:pic>
      <p:grpSp>
        <p:nvGrpSpPr>
          <p:cNvPr id="22" name="Group 21">
            <a:extLst>
              <a:ext uri="{FF2B5EF4-FFF2-40B4-BE49-F238E27FC236}">
                <a16:creationId xmlns:a16="http://schemas.microsoft.com/office/drawing/2014/main" id="{9D987E4C-6DB4-7CAA-F803-D8A36CC2A786}"/>
              </a:ext>
            </a:extLst>
          </p:cNvPr>
          <p:cNvGrpSpPr/>
          <p:nvPr userDrawn="1"/>
        </p:nvGrpSpPr>
        <p:grpSpPr>
          <a:xfrm>
            <a:off x="351780" y="170273"/>
            <a:ext cx="11840218" cy="1591551"/>
            <a:chOff x="351780" y="170273"/>
            <a:chExt cx="11840218" cy="1591551"/>
          </a:xfrm>
        </p:grpSpPr>
        <p:sp>
          <p:nvSpPr>
            <p:cNvPr id="23" name="Straight Connector 32">
              <a:extLst>
                <a:ext uri="{FF2B5EF4-FFF2-40B4-BE49-F238E27FC236}">
                  <a16:creationId xmlns:a16="http://schemas.microsoft.com/office/drawing/2014/main" id="{B268FC07-73C8-4343-C0A5-B01E92D801A0}"/>
                </a:ext>
              </a:extLst>
            </p:cNvPr>
            <p:cNvSpPr/>
            <p:nvPr userDrawn="1"/>
          </p:nvSpPr>
          <p:spPr>
            <a:xfrm>
              <a:off x="403045" y="881297"/>
              <a:ext cx="11404458" cy="0"/>
            </a:xfrm>
            <a:prstGeom prst="line">
              <a:avLst/>
            </a:prstGeom>
            <a:ln w="25400">
              <a:solidFill>
                <a:srgbClr val="F7921D"/>
              </a:solidFill>
              <a:miter/>
            </a:ln>
          </p:spPr>
          <p:txBody>
            <a:bodyPr lIns="45719" rIns="45719"/>
            <a:lstStyle/>
            <a:p>
              <a:endParaRPr/>
            </a:p>
          </p:txBody>
        </p:sp>
        <p:grpSp>
          <p:nvGrpSpPr>
            <p:cNvPr id="24" name="Group 23">
              <a:extLst>
                <a:ext uri="{FF2B5EF4-FFF2-40B4-BE49-F238E27FC236}">
                  <a16:creationId xmlns:a16="http://schemas.microsoft.com/office/drawing/2014/main" id="{1B2B7B84-F072-0E4E-313C-0FAF4C69683A}"/>
                </a:ext>
              </a:extLst>
            </p:cNvPr>
            <p:cNvGrpSpPr/>
            <p:nvPr userDrawn="1"/>
          </p:nvGrpSpPr>
          <p:grpSpPr>
            <a:xfrm>
              <a:off x="11263083" y="307264"/>
              <a:ext cx="928915" cy="1454560"/>
              <a:chOff x="11263083" y="307264"/>
              <a:chExt cx="928915" cy="1454560"/>
            </a:xfrm>
          </p:grpSpPr>
          <p:sp>
            <p:nvSpPr>
              <p:cNvPr id="32" name="Hexagon 31">
                <a:extLst>
                  <a:ext uri="{FF2B5EF4-FFF2-40B4-BE49-F238E27FC236}">
                    <a16:creationId xmlns:a16="http://schemas.microsoft.com/office/drawing/2014/main" id="{6CCB34EF-FFF8-F84A-75BC-37EDA063153C}"/>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3" name="Hexagon 32">
                <a:extLst>
                  <a:ext uri="{FF2B5EF4-FFF2-40B4-BE49-F238E27FC236}">
                    <a16:creationId xmlns:a16="http://schemas.microsoft.com/office/drawing/2014/main" id="{5F676629-A56F-6E19-83F4-1F5FFA8FB575}"/>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4" name="Hexagon 33">
                <a:extLst>
                  <a:ext uri="{FF2B5EF4-FFF2-40B4-BE49-F238E27FC236}">
                    <a16:creationId xmlns:a16="http://schemas.microsoft.com/office/drawing/2014/main" id="{7E76E7F1-B6D8-9910-BFC8-350962DEF6D7}"/>
                  </a:ext>
                </a:extLst>
              </p:cNvPr>
              <p:cNvSpPr/>
              <p:nvPr userDrawn="1"/>
            </p:nvSpPr>
            <p:spPr>
              <a:xfrm rot="16200000">
                <a:off x="11427073" y="683866"/>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5" name="Hexagon 34">
                <a:extLst>
                  <a:ext uri="{FF2B5EF4-FFF2-40B4-BE49-F238E27FC236}">
                    <a16:creationId xmlns:a16="http://schemas.microsoft.com/office/drawing/2014/main" id="{8D378AFD-EE67-0963-EC44-4457FF9490D4}"/>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6" name="Hexagon 35">
                <a:extLst>
                  <a:ext uri="{FF2B5EF4-FFF2-40B4-BE49-F238E27FC236}">
                    <a16:creationId xmlns:a16="http://schemas.microsoft.com/office/drawing/2014/main" id="{26414AF8-08A3-2847-AA3C-2D5BCC272D02}"/>
                  </a:ext>
                </a:extLst>
              </p:cNvPr>
              <p:cNvSpPr/>
              <p:nvPr userDrawn="1"/>
            </p:nvSpPr>
            <p:spPr>
              <a:xfrm rot="16200000">
                <a:off x="11618560" y="1032959"/>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7" name="Hexagon 36">
                <a:extLst>
                  <a:ext uri="{FF2B5EF4-FFF2-40B4-BE49-F238E27FC236}">
                    <a16:creationId xmlns:a16="http://schemas.microsoft.com/office/drawing/2014/main" id="{9DD69C27-C744-875D-6A74-2E9A4AAB3EEE}"/>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26" name="Group 25">
              <a:extLst>
                <a:ext uri="{FF2B5EF4-FFF2-40B4-BE49-F238E27FC236}">
                  <a16:creationId xmlns:a16="http://schemas.microsoft.com/office/drawing/2014/main" id="{F9CF7756-90BA-5F4D-9D07-76BFD59C97A1}"/>
                </a:ext>
              </a:extLst>
            </p:cNvPr>
            <p:cNvGrpSpPr>
              <a:grpSpLocks noChangeAspect="1"/>
            </p:cNvGrpSpPr>
            <p:nvPr userDrawn="1"/>
          </p:nvGrpSpPr>
          <p:grpSpPr>
            <a:xfrm>
              <a:off x="351780" y="170273"/>
              <a:ext cx="5443253" cy="503999"/>
              <a:chOff x="351776" y="261431"/>
              <a:chExt cx="8688985" cy="804526"/>
            </a:xfrm>
          </p:grpSpPr>
          <p:pic>
            <p:nvPicPr>
              <p:cNvPr id="29" name="Picture 40" descr="Picture 40">
                <a:extLst>
                  <a:ext uri="{FF2B5EF4-FFF2-40B4-BE49-F238E27FC236}">
                    <a16:creationId xmlns:a16="http://schemas.microsoft.com/office/drawing/2014/main" id="{6D0F3FCA-41BF-80CD-25A9-218BCBDDB7B0}"/>
                  </a:ext>
                </a:extLst>
              </p:cNvPr>
              <p:cNvPicPr>
                <a:picLocks noChangeAspect="1"/>
              </p:cNvPicPr>
              <p:nvPr/>
            </p:nvPicPr>
            <p:blipFill>
              <a:blip r:embed="rId4"/>
              <a:stretch>
                <a:fillRect/>
              </a:stretch>
            </p:blipFill>
            <p:spPr>
              <a:xfrm>
                <a:off x="351776" y="261431"/>
                <a:ext cx="2447803" cy="758210"/>
              </a:xfrm>
              <a:prstGeom prst="rect">
                <a:avLst/>
              </a:prstGeom>
              <a:ln w="12700">
                <a:miter lim="400000"/>
              </a:ln>
            </p:spPr>
          </p:pic>
          <p:pic>
            <p:nvPicPr>
              <p:cNvPr id="30" name="Picture 29" descr="Picture 9">
                <a:extLst>
                  <a:ext uri="{FF2B5EF4-FFF2-40B4-BE49-F238E27FC236}">
                    <a16:creationId xmlns:a16="http://schemas.microsoft.com/office/drawing/2014/main" id="{80BD382C-C3B0-2FEE-F543-C50FCEF8F90A}"/>
                  </a:ext>
                </a:extLst>
              </p:cNvPr>
              <p:cNvPicPr>
                <a:picLocks noChangeAspect="1"/>
              </p:cNvPicPr>
              <p:nvPr/>
            </p:nvPicPr>
            <p:blipFill>
              <a:blip r:embed="rId5"/>
              <a:stretch>
                <a:fillRect/>
              </a:stretch>
            </p:blipFill>
            <p:spPr>
              <a:xfrm>
                <a:off x="3154086" y="369075"/>
                <a:ext cx="2007709" cy="696882"/>
              </a:xfrm>
              <a:prstGeom prst="rect">
                <a:avLst/>
              </a:prstGeom>
              <a:ln w="12700">
                <a:miter lim="400000"/>
              </a:ln>
            </p:spPr>
          </p:pic>
          <p:pic>
            <p:nvPicPr>
              <p:cNvPr id="31" name="Picture 45" descr="Picture 45">
                <a:extLst>
                  <a:ext uri="{FF2B5EF4-FFF2-40B4-BE49-F238E27FC236}">
                    <a16:creationId xmlns:a16="http://schemas.microsoft.com/office/drawing/2014/main" id="{35D4754C-95FE-6CBE-AD66-911B8055C25E}"/>
                  </a:ext>
                </a:extLst>
              </p:cNvPr>
              <p:cNvPicPr>
                <a:picLocks noChangeAspect="1"/>
              </p:cNvPicPr>
              <p:nvPr userDrawn="1"/>
            </p:nvPicPr>
            <p:blipFill>
              <a:blip r:embed="rId6"/>
              <a:stretch>
                <a:fillRect/>
              </a:stretch>
            </p:blipFill>
            <p:spPr>
              <a:xfrm>
                <a:off x="5572111" y="467417"/>
                <a:ext cx="3468650" cy="453881"/>
              </a:xfrm>
              <a:prstGeom prst="rect">
                <a:avLst/>
              </a:prstGeom>
              <a:ln w="12700">
                <a:miter lim="400000"/>
              </a:ln>
            </p:spPr>
          </p:pic>
        </p:grpSp>
      </p:grpSp>
      <p:sp>
        <p:nvSpPr>
          <p:cNvPr id="41" name="Picture Placeholder 40">
            <a:extLst>
              <a:ext uri="{FF2B5EF4-FFF2-40B4-BE49-F238E27FC236}">
                <a16:creationId xmlns:a16="http://schemas.microsoft.com/office/drawing/2014/main" id="{1869A19B-3AAD-DA87-B324-2A008272B1AC}"/>
              </a:ext>
            </a:extLst>
          </p:cNvPr>
          <p:cNvSpPr>
            <a:spLocks noGrp="1"/>
          </p:cNvSpPr>
          <p:nvPr>
            <p:ph type="pic" sz="quarter" idx="18"/>
          </p:nvPr>
        </p:nvSpPr>
        <p:spPr>
          <a:xfrm rot="21157966">
            <a:off x="7495069" y="1371677"/>
            <a:ext cx="1874665" cy="1039814"/>
          </a:xfrm>
          <a:prstGeom prst="rect">
            <a:avLst/>
          </a:prstGeom>
        </p:spPr>
        <p:txBody>
          <a:bodyPr/>
          <a:lstStyle/>
          <a:p>
            <a:endParaRPr lang="en-CH"/>
          </a:p>
        </p:txBody>
      </p:sp>
      <p:sp>
        <p:nvSpPr>
          <p:cNvPr id="42" name="Picture Placeholder 40">
            <a:extLst>
              <a:ext uri="{FF2B5EF4-FFF2-40B4-BE49-F238E27FC236}">
                <a16:creationId xmlns:a16="http://schemas.microsoft.com/office/drawing/2014/main" id="{53D39500-C404-3C01-3DA9-09C6745F0B55}"/>
              </a:ext>
            </a:extLst>
          </p:cNvPr>
          <p:cNvSpPr>
            <a:spLocks noGrp="1"/>
          </p:cNvSpPr>
          <p:nvPr>
            <p:ph type="pic" sz="quarter" idx="19"/>
          </p:nvPr>
        </p:nvSpPr>
        <p:spPr>
          <a:xfrm rot="619058">
            <a:off x="9504249" y="2023996"/>
            <a:ext cx="1874665" cy="1120033"/>
          </a:xfrm>
          <a:prstGeom prst="rect">
            <a:avLst/>
          </a:prstGeom>
        </p:spPr>
        <p:txBody>
          <a:bodyPr/>
          <a:lstStyle/>
          <a:p>
            <a:endParaRPr lang="en-CH"/>
          </a:p>
        </p:txBody>
      </p:sp>
    </p:spTree>
    <p:extLst>
      <p:ext uri="{BB962C8B-B14F-4D97-AF65-F5344CB8AC3E}">
        <p14:creationId xmlns:p14="http://schemas.microsoft.com/office/powerpoint/2010/main" val="737471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ext, Title, Picture">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18DBABB4-3C37-6BAF-0085-E14F5EE9B22C}"/>
              </a:ext>
            </a:extLst>
          </p:cNvPr>
          <p:cNvSpPr>
            <a:spLocks noGrp="1"/>
          </p:cNvSpPr>
          <p:nvPr>
            <p:ph type="body" sz="quarter" idx="14" hasCustomPrompt="1"/>
          </p:nvPr>
        </p:nvSpPr>
        <p:spPr>
          <a:xfrm>
            <a:off x="406760" y="1141600"/>
            <a:ext cx="7246404" cy="600786"/>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3200" kern="1200" dirty="0">
                <a:solidFill>
                  <a:schemeClr val="bg1">
                    <a:lumMod val="50000"/>
                  </a:schemeClr>
                </a:solidFill>
                <a:latin typeface="Roboto Bold"/>
                <a:ea typeface="Roboto Bold"/>
                <a:cs typeface="Roboto Bold"/>
                <a:sym typeface="Roboto Bold"/>
              </a:defRPr>
            </a:lvl1pPr>
          </a:lstStyle>
          <a:p>
            <a:pPr lvl="0"/>
            <a:r>
              <a:rPr lang="en-CH"/>
              <a:t>Title</a:t>
            </a:r>
          </a:p>
        </p:txBody>
      </p:sp>
      <p:sp>
        <p:nvSpPr>
          <p:cNvPr id="18" name="Text Placeholder 2">
            <a:extLst>
              <a:ext uri="{FF2B5EF4-FFF2-40B4-BE49-F238E27FC236}">
                <a16:creationId xmlns:a16="http://schemas.microsoft.com/office/drawing/2014/main" id="{8A565523-3F37-9A36-B192-127138EA771D}"/>
              </a:ext>
            </a:extLst>
          </p:cNvPr>
          <p:cNvSpPr txBox="1"/>
          <p:nvPr userDrawn="1"/>
        </p:nvSpPr>
        <p:spPr>
          <a:xfrm>
            <a:off x="397295" y="1818474"/>
            <a:ext cx="4804567" cy="5909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nSpc>
                <a:spcPct val="90000"/>
              </a:lnSpc>
              <a:spcBef>
                <a:spcPts val="1000"/>
              </a:spcBef>
              <a:defRPr sz="3600">
                <a:solidFill>
                  <a:srgbClr val="FFFFFF"/>
                </a:solidFill>
                <a:latin typeface="Roboto Bold"/>
                <a:ea typeface="Roboto Bold"/>
                <a:cs typeface="Roboto Bold"/>
                <a:sym typeface="Roboto Bold"/>
              </a:defRPr>
            </a:lvl1pPr>
          </a:lstStyle>
          <a:p>
            <a:endParaRPr>
              <a:solidFill>
                <a:schemeClr val="bg1">
                  <a:lumMod val="50000"/>
                </a:schemeClr>
              </a:solidFill>
            </a:endParaRPr>
          </a:p>
        </p:txBody>
      </p:sp>
      <p:sp>
        <p:nvSpPr>
          <p:cNvPr id="47" name="Text Placeholder 9">
            <a:extLst>
              <a:ext uri="{FF2B5EF4-FFF2-40B4-BE49-F238E27FC236}">
                <a16:creationId xmlns:a16="http://schemas.microsoft.com/office/drawing/2014/main" id="{A1DB66C2-35FD-E2EE-FD4A-5B807A83EEBF}"/>
              </a:ext>
            </a:extLst>
          </p:cNvPr>
          <p:cNvSpPr>
            <a:spLocks noGrp="1"/>
          </p:cNvSpPr>
          <p:nvPr>
            <p:ph type="body" sz="quarter" idx="16" hasCustomPrompt="1"/>
          </p:nvPr>
        </p:nvSpPr>
        <p:spPr>
          <a:xfrm>
            <a:off x="406760" y="1842411"/>
            <a:ext cx="6938758" cy="600786"/>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2400" b="0" i="0" kern="1200" dirty="0">
                <a:solidFill>
                  <a:schemeClr val="bg1">
                    <a:lumMod val="50000"/>
                  </a:schemeClr>
                </a:solidFill>
                <a:latin typeface="Roboto Light" pitchFamily="2" charset="0"/>
                <a:ea typeface="Roboto Light" pitchFamily="2" charset="0"/>
                <a:cs typeface="Roboto Bold"/>
                <a:sym typeface="Roboto Bold"/>
              </a:defRPr>
            </a:lvl1pPr>
          </a:lstStyle>
          <a:p>
            <a:pPr lvl="0"/>
            <a:r>
              <a:rPr lang="en-GB"/>
              <a:t>S</a:t>
            </a:r>
            <a:r>
              <a:rPr lang="en-CH"/>
              <a:t>ubtitle</a:t>
            </a:r>
          </a:p>
          <a:p>
            <a:pPr lvl="0"/>
            <a:endParaRPr lang="en-CH"/>
          </a:p>
        </p:txBody>
      </p:sp>
      <p:sp>
        <p:nvSpPr>
          <p:cNvPr id="48" name="Text Placeholder 9">
            <a:extLst>
              <a:ext uri="{FF2B5EF4-FFF2-40B4-BE49-F238E27FC236}">
                <a16:creationId xmlns:a16="http://schemas.microsoft.com/office/drawing/2014/main" id="{D8D77F20-2715-04CD-ED61-1C22DD952423}"/>
              </a:ext>
            </a:extLst>
          </p:cNvPr>
          <p:cNvSpPr>
            <a:spLocks noGrp="1"/>
          </p:cNvSpPr>
          <p:nvPr>
            <p:ph type="body" sz="quarter" idx="17" hasCustomPrompt="1"/>
          </p:nvPr>
        </p:nvSpPr>
        <p:spPr>
          <a:xfrm>
            <a:off x="431612" y="2543222"/>
            <a:ext cx="6404617" cy="3775487"/>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600" kern="1200" dirty="0">
                <a:solidFill>
                  <a:schemeClr val="tx1"/>
                </a:solidFill>
                <a:latin typeface="Roboto Light"/>
                <a:ea typeface="Roboto Light"/>
                <a:cs typeface="Roboto Light"/>
                <a:sym typeface="Roboto Light"/>
              </a:defRPr>
            </a:lvl1pPr>
          </a:lstStyle>
          <a:p>
            <a:pPr lvl="0"/>
            <a:r>
              <a:rPr lang="en-CH"/>
              <a:t>Text </a:t>
            </a:r>
          </a:p>
        </p:txBody>
      </p:sp>
      <p:sp>
        <p:nvSpPr>
          <p:cNvPr id="6" name="Hexagon 33">
            <a:extLst>
              <a:ext uri="{FF2B5EF4-FFF2-40B4-BE49-F238E27FC236}">
                <a16:creationId xmlns:a16="http://schemas.microsoft.com/office/drawing/2014/main" id="{B7A08E55-DC90-0FAD-AC37-2330C4B6CF81}"/>
              </a:ext>
            </a:extLst>
          </p:cNvPr>
          <p:cNvSpPr/>
          <p:nvPr userDrawn="1"/>
        </p:nvSpPr>
        <p:spPr>
          <a:xfrm>
            <a:off x="10259045" y="704845"/>
            <a:ext cx="979202" cy="84413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ln w="31750">
            <a:solidFill>
              <a:srgbClr val="FFFFFF">
                <a:alpha val="96000"/>
              </a:srgbClr>
            </a:solidFill>
            <a:miter/>
          </a:ln>
        </p:spPr>
        <p:txBody>
          <a:bodyPr lIns="45719" rIns="45719" anchor="ctr"/>
          <a:lstStyle/>
          <a:p>
            <a:pPr algn="ctr">
              <a:defRPr>
                <a:solidFill>
                  <a:srgbClr val="FFFFFF"/>
                </a:solidFill>
              </a:defRPr>
            </a:pPr>
            <a:endParaRPr/>
          </a:p>
        </p:txBody>
      </p:sp>
      <p:sp>
        <p:nvSpPr>
          <p:cNvPr id="10" name="Text Placeholder 2">
            <a:extLst>
              <a:ext uri="{FF2B5EF4-FFF2-40B4-BE49-F238E27FC236}">
                <a16:creationId xmlns:a16="http://schemas.microsoft.com/office/drawing/2014/main" id="{D00B7ED6-8AF3-0AB8-5DB8-7861CC938990}"/>
              </a:ext>
            </a:extLst>
          </p:cNvPr>
          <p:cNvSpPr txBox="1"/>
          <p:nvPr userDrawn="1"/>
        </p:nvSpPr>
        <p:spPr>
          <a:xfrm>
            <a:off x="3606680" y="-673919"/>
            <a:ext cx="3229549" cy="44975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lvl1pPr>
              <a:lnSpc>
                <a:spcPts val="2600"/>
              </a:lnSpc>
              <a:spcBef>
                <a:spcPts val="1000"/>
              </a:spcBef>
              <a:defRPr sz="2200">
                <a:solidFill>
                  <a:srgbClr val="FFFFFF"/>
                </a:solidFill>
                <a:latin typeface="Roboto Light"/>
                <a:ea typeface="Roboto Light"/>
                <a:cs typeface="Roboto Light"/>
                <a:sym typeface="Roboto Light"/>
              </a:defRPr>
            </a:lvl1pPr>
          </a:lstStyle>
          <a:p>
            <a:r>
              <a:rPr lang="en-AU" sz="1400" b="0" i="0">
                <a:solidFill>
                  <a:srgbClr val="FF0000"/>
                </a:solidFill>
                <a:latin typeface="Roboto" pitchFamily="2" charset="0"/>
                <a:ea typeface="Roboto" pitchFamily="2" charset="0"/>
              </a:rPr>
              <a:t>General use/photo or graph</a:t>
            </a:r>
            <a:endParaRPr sz="1400" b="0" i="0">
              <a:solidFill>
                <a:srgbClr val="FF0000"/>
              </a:solidFill>
              <a:latin typeface="Roboto" pitchFamily="2" charset="0"/>
              <a:ea typeface="Roboto" pitchFamily="2" charset="0"/>
            </a:endParaRPr>
          </a:p>
        </p:txBody>
      </p:sp>
      <p:grpSp>
        <p:nvGrpSpPr>
          <p:cNvPr id="11" name="Group 10">
            <a:extLst>
              <a:ext uri="{FF2B5EF4-FFF2-40B4-BE49-F238E27FC236}">
                <a16:creationId xmlns:a16="http://schemas.microsoft.com/office/drawing/2014/main" id="{0CC57577-C45E-5EC6-71BE-251037113A7C}"/>
              </a:ext>
            </a:extLst>
          </p:cNvPr>
          <p:cNvGrpSpPr/>
          <p:nvPr userDrawn="1"/>
        </p:nvGrpSpPr>
        <p:grpSpPr>
          <a:xfrm>
            <a:off x="351780" y="170273"/>
            <a:ext cx="11840218" cy="1591551"/>
            <a:chOff x="351780" y="170273"/>
            <a:chExt cx="11840218" cy="1591551"/>
          </a:xfrm>
        </p:grpSpPr>
        <p:sp>
          <p:nvSpPr>
            <p:cNvPr id="12" name="Straight Connector 32">
              <a:extLst>
                <a:ext uri="{FF2B5EF4-FFF2-40B4-BE49-F238E27FC236}">
                  <a16:creationId xmlns:a16="http://schemas.microsoft.com/office/drawing/2014/main" id="{2FEB3CDC-5BED-DC91-8AD5-4B26BB0AE03F}"/>
                </a:ext>
              </a:extLst>
            </p:cNvPr>
            <p:cNvSpPr/>
            <p:nvPr userDrawn="1"/>
          </p:nvSpPr>
          <p:spPr>
            <a:xfrm>
              <a:off x="403045" y="881297"/>
              <a:ext cx="11404458" cy="0"/>
            </a:xfrm>
            <a:prstGeom prst="line">
              <a:avLst/>
            </a:prstGeom>
            <a:ln w="25400">
              <a:solidFill>
                <a:srgbClr val="F7921D"/>
              </a:solidFill>
              <a:miter/>
            </a:ln>
          </p:spPr>
          <p:txBody>
            <a:bodyPr lIns="45719" rIns="45719"/>
            <a:lstStyle/>
            <a:p>
              <a:endParaRPr/>
            </a:p>
          </p:txBody>
        </p:sp>
        <p:grpSp>
          <p:nvGrpSpPr>
            <p:cNvPr id="13" name="Group 12">
              <a:extLst>
                <a:ext uri="{FF2B5EF4-FFF2-40B4-BE49-F238E27FC236}">
                  <a16:creationId xmlns:a16="http://schemas.microsoft.com/office/drawing/2014/main" id="{60DBAE8A-25B4-251E-995D-FA21B0176401}"/>
                </a:ext>
              </a:extLst>
            </p:cNvPr>
            <p:cNvGrpSpPr/>
            <p:nvPr userDrawn="1"/>
          </p:nvGrpSpPr>
          <p:grpSpPr>
            <a:xfrm>
              <a:off x="11263083" y="307264"/>
              <a:ext cx="928915" cy="1454560"/>
              <a:chOff x="11263083" y="307264"/>
              <a:chExt cx="928915" cy="1454560"/>
            </a:xfrm>
          </p:grpSpPr>
          <p:sp>
            <p:nvSpPr>
              <p:cNvPr id="20" name="Hexagon 19">
                <a:extLst>
                  <a:ext uri="{FF2B5EF4-FFF2-40B4-BE49-F238E27FC236}">
                    <a16:creationId xmlns:a16="http://schemas.microsoft.com/office/drawing/2014/main" id="{4E31E404-EF9E-CE23-1D51-BCCB4F2A43D0}"/>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1" name="Hexagon 20">
                <a:extLst>
                  <a:ext uri="{FF2B5EF4-FFF2-40B4-BE49-F238E27FC236}">
                    <a16:creationId xmlns:a16="http://schemas.microsoft.com/office/drawing/2014/main" id="{551CCF22-49B8-79B7-AEEE-4DA9A2E29561}"/>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7" name="Hexagon 26">
                <a:extLst>
                  <a:ext uri="{FF2B5EF4-FFF2-40B4-BE49-F238E27FC236}">
                    <a16:creationId xmlns:a16="http://schemas.microsoft.com/office/drawing/2014/main" id="{5A62193D-FED7-1E05-F897-4D450A25EB97}"/>
                  </a:ext>
                </a:extLst>
              </p:cNvPr>
              <p:cNvSpPr/>
              <p:nvPr userDrawn="1"/>
            </p:nvSpPr>
            <p:spPr>
              <a:xfrm rot="16200000">
                <a:off x="11427073" y="683866"/>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8" name="Hexagon 27">
                <a:extLst>
                  <a:ext uri="{FF2B5EF4-FFF2-40B4-BE49-F238E27FC236}">
                    <a16:creationId xmlns:a16="http://schemas.microsoft.com/office/drawing/2014/main" id="{2F9EB216-AE13-00C7-0E86-7FF81F4C7F10}"/>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8" name="Hexagon 37">
                <a:extLst>
                  <a:ext uri="{FF2B5EF4-FFF2-40B4-BE49-F238E27FC236}">
                    <a16:creationId xmlns:a16="http://schemas.microsoft.com/office/drawing/2014/main" id="{22153D5B-7E42-975D-99D6-6D0FA88FC45C}"/>
                  </a:ext>
                </a:extLst>
              </p:cNvPr>
              <p:cNvSpPr/>
              <p:nvPr userDrawn="1"/>
            </p:nvSpPr>
            <p:spPr>
              <a:xfrm rot="16200000">
                <a:off x="11618560" y="1032959"/>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9" name="Hexagon 38">
                <a:extLst>
                  <a:ext uri="{FF2B5EF4-FFF2-40B4-BE49-F238E27FC236}">
                    <a16:creationId xmlns:a16="http://schemas.microsoft.com/office/drawing/2014/main" id="{3208F58A-DC9B-070F-3DB6-873C8E78774C}"/>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14" name="Group 13">
              <a:extLst>
                <a:ext uri="{FF2B5EF4-FFF2-40B4-BE49-F238E27FC236}">
                  <a16:creationId xmlns:a16="http://schemas.microsoft.com/office/drawing/2014/main" id="{5017FD13-22A6-8F67-A49C-8DF5F4C73F4F}"/>
                </a:ext>
              </a:extLst>
            </p:cNvPr>
            <p:cNvGrpSpPr>
              <a:grpSpLocks noChangeAspect="1"/>
            </p:cNvGrpSpPr>
            <p:nvPr userDrawn="1"/>
          </p:nvGrpSpPr>
          <p:grpSpPr>
            <a:xfrm>
              <a:off x="351780" y="170273"/>
              <a:ext cx="5443253" cy="503999"/>
              <a:chOff x="351776" y="261431"/>
              <a:chExt cx="8688985" cy="804526"/>
            </a:xfrm>
          </p:grpSpPr>
          <p:pic>
            <p:nvPicPr>
              <p:cNvPr id="16" name="Picture 40" descr="Picture 40">
                <a:extLst>
                  <a:ext uri="{FF2B5EF4-FFF2-40B4-BE49-F238E27FC236}">
                    <a16:creationId xmlns:a16="http://schemas.microsoft.com/office/drawing/2014/main" id="{536160AC-6B07-62C7-EC58-C8945DAB1656}"/>
                  </a:ext>
                </a:extLst>
              </p:cNvPr>
              <p:cNvPicPr>
                <a:picLocks noChangeAspect="1"/>
              </p:cNvPicPr>
              <p:nvPr/>
            </p:nvPicPr>
            <p:blipFill>
              <a:blip r:embed="rId2"/>
              <a:stretch>
                <a:fillRect/>
              </a:stretch>
            </p:blipFill>
            <p:spPr>
              <a:xfrm>
                <a:off x="351776" y="261431"/>
                <a:ext cx="2447803" cy="758210"/>
              </a:xfrm>
              <a:prstGeom prst="rect">
                <a:avLst/>
              </a:prstGeom>
              <a:ln w="12700">
                <a:miter lim="400000"/>
              </a:ln>
            </p:spPr>
          </p:pic>
          <p:pic>
            <p:nvPicPr>
              <p:cNvPr id="17" name="Picture 9" descr="Picture 9">
                <a:extLst>
                  <a:ext uri="{FF2B5EF4-FFF2-40B4-BE49-F238E27FC236}">
                    <a16:creationId xmlns:a16="http://schemas.microsoft.com/office/drawing/2014/main" id="{268AE780-AFBF-9546-5A65-9670824C7D32}"/>
                  </a:ext>
                </a:extLst>
              </p:cNvPr>
              <p:cNvPicPr>
                <a:picLocks noChangeAspect="1"/>
              </p:cNvPicPr>
              <p:nvPr/>
            </p:nvPicPr>
            <p:blipFill>
              <a:blip r:embed="rId3"/>
              <a:stretch>
                <a:fillRect/>
              </a:stretch>
            </p:blipFill>
            <p:spPr>
              <a:xfrm>
                <a:off x="3154086" y="369075"/>
                <a:ext cx="2007709" cy="696882"/>
              </a:xfrm>
              <a:prstGeom prst="rect">
                <a:avLst/>
              </a:prstGeom>
              <a:ln w="12700">
                <a:miter lim="400000"/>
              </a:ln>
            </p:spPr>
          </p:pic>
          <p:pic>
            <p:nvPicPr>
              <p:cNvPr id="19" name="Picture 45" descr="Picture 45">
                <a:extLst>
                  <a:ext uri="{FF2B5EF4-FFF2-40B4-BE49-F238E27FC236}">
                    <a16:creationId xmlns:a16="http://schemas.microsoft.com/office/drawing/2014/main" id="{A445FE76-48C7-DED3-24C8-DB360A182353}"/>
                  </a:ext>
                </a:extLst>
              </p:cNvPr>
              <p:cNvPicPr>
                <a:picLocks noChangeAspect="1"/>
              </p:cNvPicPr>
              <p:nvPr userDrawn="1"/>
            </p:nvPicPr>
            <p:blipFill>
              <a:blip r:embed="rId4"/>
              <a:stretch>
                <a:fillRect/>
              </a:stretch>
            </p:blipFill>
            <p:spPr>
              <a:xfrm>
                <a:off x="5572111" y="467417"/>
                <a:ext cx="3468650" cy="453881"/>
              </a:xfrm>
              <a:prstGeom prst="rect">
                <a:avLst/>
              </a:prstGeom>
              <a:ln w="12700">
                <a:miter lim="400000"/>
              </a:ln>
            </p:spPr>
          </p:pic>
        </p:grpSp>
      </p:grpSp>
      <p:sp>
        <p:nvSpPr>
          <p:cNvPr id="40" name="Text Placeholder 2">
            <a:extLst>
              <a:ext uri="{FF2B5EF4-FFF2-40B4-BE49-F238E27FC236}">
                <a16:creationId xmlns:a16="http://schemas.microsoft.com/office/drawing/2014/main" id="{D84F1C5E-3C8F-5789-52D9-5E4831EE527F}"/>
              </a:ext>
            </a:extLst>
          </p:cNvPr>
          <p:cNvSpPr txBox="1"/>
          <p:nvPr userDrawn="1"/>
        </p:nvSpPr>
        <p:spPr>
          <a:xfrm>
            <a:off x="8059769" y="4741674"/>
            <a:ext cx="1863071" cy="428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a:lnSpc>
                <a:spcPts val="2600"/>
              </a:lnSpc>
              <a:spcBef>
                <a:spcPts val="1000"/>
              </a:spcBef>
              <a:defRPr sz="2200">
                <a:solidFill>
                  <a:srgbClr val="FFFFFF"/>
                </a:solidFill>
                <a:latin typeface="Roboto Light"/>
                <a:ea typeface="Roboto Light"/>
                <a:cs typeface="Roboto Light"/>
                <a:sym typeface="Roboto Light"/>
              </a:defRPr>
            </a:lvl1pPr>
          </a:lstStyle>
          <a:p>
            <a:pPr>
              <a:lnSpc>
                <a:spcPts val="1700"/>
              </a:lnSpc>
            </a:pPr>
            <a:r>
              <a:rPr lang="en-AU" sz="1400" b="1" i="0">
                <a:solidFill>
                  <a:schemeClr val="bg1"/>
                </a:solidFill>
                <a:latin typeface="Roboto" pitchFamily="2" charset="0"/>
                <a:ea typeface="Roboto" pitchFamily="2" charset="0"/>
              </a:rPr>
              <a:t>REPLACE THIS PIC</a:t>
            </a:r>
          </a:p>
        </p:txBody>
      </p:sp>
      <p:sp>
        <p:nvSpPr>
          <p:cNvPr id="44" name="Text Placeholder 43">
            <a:extLst>
              <a:ext uri="{FF2B5EF4-FFF2-40B4-BE49-F238E27FC236}">
                <a16:creationId xmlns:a16="http://schemas.microsoft.com/office/drawing/2014/main" id="{858F4300-169F-1950-6E15-075F46B7E9BC}"/>
              </a:ext>
            </a:extLst>
          </p:cNvPr>
          <p:cNvSpPr>
            <a:spLocks noGrp="1"/>
          </p:cNvSpPr>
          <p:nvPr>
            <p:ph type="body" sz="quarter" idx="18" hasCustomPrompt="1"/>
          </p:nvPr>
        </p:nvSpPr>
        <p:spPr>
          <a:xfrm>
            <a:off x="8059737" y="5170545"/>
            <a:ext cx="3203345" cy="1295560"/>
          </a:xfrm>
          <a:prstGeom prst="rect">
            <a:avLst/>
          </a:prstGeom>
          <a:ln>
            <a:noFill/>
          </a:ln>
        </p:spPr>
        <p:txBody>
          <a:bodyPr/>
          <a:lstStyle>
            <a:lvl1pPr marL="0" indent="0">
              <a:buNone/>
              <a:defRPr lang="en-CH" sz="900" b="0" i="0" kern="1200" dirty="0">
                <a:solidFill>
                  <a:schemeClr val="tx1"/>
                </a:solidFill>
                <a:latin typeface="Roboto Medium" pitchFamily="2" charset="0"/>
                <a:ea typeface="Roboto Medium" pitchFamily="2" charset="0"/>
                <a:cs typeface="Roboto Regular"/>
                <a:sym typeface="Roboto Regular"/>
              </a:defRPr>
            </a:lvl1pPr>
          </a:lstStyle>
          <a:p>
            <a:pPr lvl="0"/>
            <a:r>
              <a:rPr lang="en-CH"/>
              <a:t>Text</a:t>
            </a:r>
          </a:p>
        </p:txBody>
      </p:sp>
      <p:sp>
        <p:nvSpPr>
          <p:cNvPr id="46" name="Picture Placeholder 45">
            <a:extLst>
              <a:ext uri="{FF2B5EF4-FFF2-40B4-BE49-F238E27FC236}">
                <a16:creationId xmlns:a16="http://schemas.microsoft.com/office/drawing/2014/main" id="{98CDAED2-BF99-A2AB-2067-76FA56EB6F76}"/>
              </a:ext>
            </a:extLst>
          </p:cNvPr>
          <p:cNvSpPr>
            <a:spLocks noGrp="1"/>
          </p:cNvSpPr>
          <p:nvPr>
            <p:ph type="pic" sz="quarter" idx="19"/>
          </p:nvPr>
        </p:nvSpPr>
        <p:spPr>
          <a:xfrm>
            <a:off x="8059738" y="1412875"/>
            <a:ext cx="3178175" cy="3502025"/>
          </a:xfrm>
          <a:prstGeom prst="rect">
            <a:avLst/>
          </a:prstGeom>
          <a:ln>
            <a:noFill/>
          </a:ln>
        </p:spPr>
        <p:txBody>
          <a:bodyPr/>
          <a:lstStyle/>
          <a:p>
            <a:endParaRPr lang="en-CH"/>
          </a:p>
        </p:txBody>
      </p:sp>
    </p:spTree>
    <p:extLst>
      <p:ext uri="{BB962C8B-B14F-4D97-AF65-F5344CB8AC3E}">
        <p14:creationId xmlns:p14="http://schemas.microsoft.com/office/powerpoint/2010/main" val="3095373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re info - End of ppt slide">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F43102F7-91B1-ACF0-9B72-1AEDA2F4FA18}"/>
              </a:ext>
            </a:extLst>
          </p:cNvPr>
          <p:cNvSpPr/>
          <p:nvPr userDrawn="1"/>
        </p:nvSpPr>
        <p:spPr>
          <a:xfrm rot="16200000">
            <a:off x="3544242" y="1800642"/>
            <a:ext cx="5024282" cy="4331277"/>
          </a:xfrm>
          <a:prstGeom prst="hexagon">
            <a:avLst/>
          </a:prstGeom>
          <a:solidFill>
            <a:schemeClr val="bg1">
              <a:lumMod val="85000"/>
              <a:alpha val="36469"/>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Hexagon 4">
            <a:extLst>
              <a:ext uri="{FF2B5EF4-FFF2-40B4-BE49-F238E27FC236}">
                <a16:creationId xmlns:a16="http://schemas.microsoft.com/office/drawing/2014/main" id="{CDA020B2-FAAE-D523-9D58-35C573EA0475}"/>
              </a:ext>
            </a:extLst>
          </p:cNvPr>
          <p:cNvSpPr/>
          <p:nvPr userDrawn="1"/>
        </p:nvSpPr>
        <p:spPr>
          <a:xfrm rot="16200000">
            <a:off x="7774391" y="1576074"/>
            <a:ext cx="1768030" cy="1524163"/>
          </a:xfrm>
          <a:prstGeom prst="hexagon">
            <a:avLst/>
          </a:prstGeom>
          <a:noFill/>
          <a:ln w="12700" cap="flat">
            <a:solidFill>
              <a:schemeClr val="bg1">
                <a:lumMod val="85000"/>
                <a:alpha val="50078"/>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Hexagon 6">
            <a:extLst>
              <a:ext uri="{FF2B5EF4-FFF2-40B4-BE49-F238E27FC236}">
                <a16:creationId xmlns:a16="http://schemas.microsoft.com/office/drawing/2014/main" id="{44D5AAA0-C0D5-4E03-6BED-21D94504D9EF}"/>
              </a:ext>
            </a:extLst>
          </p:cNvPr>
          <p:cNvSpPr/>
          <p:nvPr userDrawn="1"/>
        </p:nvSpPr>
        <p:spPr>
          <a:xfrm rot="16200000">
            <a:off x="3293133" y="4959390"/>
            <a:ext cx="1195221" cy="1030363"/>
          </a:xfrm>
          <a:prstGeom prst="hexagon">
            <a:avLst/>
          </a:prstGeom>
          <a:noFill/>
          <a:ln w="12700" cap="flat">
            <a:solidFill>
              <a:srgbClr val="0193D9">
                <a:alpha val="33922"/>
              </a:srgb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Hexagon 7">
            <a:extLst>
              <a:ext uri="{FF2B5EF4-FFF2-40B4-BE49-F238E27FC236}">
                <a16:creationId xmlns:a16="http://schemas.microsoft.com/office/drawing/2014/main" id="{6D56D07E-403E-05F0-8C9A-4D2855C7154F}"/>
              </a:ext>
            </a:extLst>
          </p:cNvPr>
          <p:cNvSpPr/>
          <p:nvPr userDrawn="1"/>
        </p:nvSpPr>
        <p:spPr>
          <a:xfrm rot="16200000">
            <a:off x="1431042" y="3489185"/>
            <a:ext cx="1979270" cy="1706267"/>
          </a:xfrm>
          <a:prstGeom prst="hexagon">
            <a:avLst/>
          </a:prstGeom>
          <a:noFill/>
          <a:ln w="12700" cap="flat">
            <a:solidFill>
              <a:srgbClr val="F7921D">
                <a:alpha val="34000"/>
              </a:srgb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9" name="Group 8">
            <a:extLst>
              <a:ext uri="{FF2B5EF4-FFF2-40B4-BE49-F238E27FC236}">
                <a16:creationId xmlns:a16="http://schemas.microsoft.com/office/drawing/2014/main" id="{35344228-2DEE-628C-134E-560F8BAC4CAE}"/>
              </a:ext>
            </a:extLst>
          </p:cNvPr>
          <p:cNvGrpSpPr/>
          <p:nvPr userDrawn="1"/>
        </p:nvGrpSpPr>
        <p:grpSpPr>
          <a:xfrm>
            <a:off x="351780" y="305367"/>
            <a:ext cx="11840218" cy="1574795"/>
            <a:chOff x="351780" y="305367"/>
            <a:chExt cx="11840218" cy="1574795"/>
          </a:xfrm>
        </p:grpSpPr>
        <p:sp>
          <p:nvSpPr>
            <p:cNvPr id="15" name="Straight Connector 32">
              <a:extLst>
                <a:ext uri="{FF2B5EF4-FFF2-40B4-BE49-F238E27FC236}">
                  <a16:creationId xmlns:a16="http://schemas.microsoft.com/office/drawing/2014/main" id="{97F65970-C386-6C01-655F-2B63CBAAEEC5}"/>
                </a:ext>
              </a:extLst>
            </p:cNvPr>
            <p:cNvSpPr/>
            <p:nvPr userDrawn="1"/>
          </p:nvSpPr>
          <p:spPr>
            <a:xfrm>
              <a:off x="403045" y="999635"/>
              <a:ext cx="11404458" cy="0"/>
            </a:xfrm>
            <a:prstGeom prst="line">
              <a:avLst/>
            </a:prstGeom>
            <a:ln w="25400">
              <a:solidFill>
                <a:srgbClr val="F7921D"/>
              </a:solidFill>
              <a:miter/>
            </a:ln>
          </p:spPr>
          <p:txBody>
            <a:bodyPr lIns="45719" rIns="45719"/>
            <a:lstStyle/>
            <a:p>
              <a:endParaRPr/>
            </a:p>
          </p:txBody>
        </p:sp>
        <p:grpSp>
          <p:nvGrpSpPr>
            <p:cNvPr id="22" name="Group 21">
              <a:extLst>
                <a:ext uri="{FF2B5EF4-FFF2-40B4-BE49-F238E27FC236}">
                  <a16:creationId xmlns:a16="http://schemas.microsoft.com/office/drawing/2014/main" id="{090CF7E4-5E2E-CEFA-A7FE-A35A842F29BD}"/>
                </a:ext>
              </a:extLst>
            </p:cNvPr>
            <p:cNvGrpSpPr/>
            <p:nvPr userDrawn="1"/>
          </p:nvGrpSpPr>
          <p:grpSpPr>
            <a:xfrm>
              <a:off x="11263083" y="425602"/>
              <a:ext cx="928915" cy="1454560"/>
              <a:chOff x="11263083" y="307264"/>
              <a:chExt cx="928915" cy="1454560"/>
            </a:xfrm>
          </p:grpSpPr>
          <p:sp>
            <p:nvSpPr>
              <p:cNvPr id="30" name="Hexagon 29">
                <a:extLst>
                  <a:ext uri="{FF2B5EF4-FFF2-40B4-BE49-F238E27FC236}">
                    <a16:creationId xmlns:a16="http://schemas.microsoft.com/office/drawing/2014/main" id="{8C655867-F9DF-7275-B5C0-CB5A9002C7E0}"/>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1" name="Hexagon 30">
                <a:extLst>
                  <a:ext uri="{FF2B5EF4-FFF2-40B4-BE49-F238E27FC236}">
                    <a16:creationId xmlns:a16="http://schemas.microsoft.com/office/drawing/2014/main" id="{06B444E3-0D18-3A7A-A25C-5488D40E1C2A}"/>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2" name="Hexagon 31">
                <a:extLst>
                  <a:ext uri="{FF2B5EF4-FFF2-40B4-BE49-F238E27FC236}">
                    <a16:creationId xmlns:a16="http://schemas.microsoft.com/office/drawing/2014/main" id="{74D8B5FB-1E4E-024B-D4B2-F0C33D9EFD64}"/>
                  </a:ext>
                </a:extLst>
              </p:cNvPr>
              <p:cNvSpPr/>
              <p:nvPr userDrawn="1"/>
            </p:nvSpPr>
            <p:spPr>
              <a:xfrm rot="16200000">
                <a:off x="11427073" y="683866"/>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3" name="Hexagon 32">
                <a:extLst>
                  <a:ext uri="{FF2B5EF4-FFF2-40B4-BE49-F238E27FC236}">
                    <a16:creationId xmlns:a16="http://schemas.microsoft.com/office/drawing/2014/main" id="{7FCDF4CB-2ECD-EAFC-EBFC-1E1E1B801248}"/>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4" name="Hexagon 33">
                <a:extLst>
                  <a:ext uri="{FF2B5EF4-FFF2-40B4-BE49-F238E27FC236}">
                    <a16:creationId xmlns:a16="http://schemas.microsoft.com/office/drawing/2014/main" id="{9CA97AFB-1932-8F1A-B783-6622ADBEC4B7}"/>
                  </a:ext>
                </a:extLst>
              </p:cNvPr>
              <p:cNvSpPr/>
              <p:nvPr userDrawn="1"/>
            </p:nvSpPr>
            <p:spPr>
              <a:xfrm rot="16200000">
                <a:off x="11618560" y="1032959"/>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5" name="Hexagon 34">
                <a:extLst>
                  <a:ext uri="{FF2B5EF4-FFF2-40B4-BE49-F238E27FC236}">
                    <a16:creationId xmlns:a16="http://schemas.microsoft.com/office/drawing/2014/main" id="{7736FE8D-D3EF-71DD-2E07-CAE0FB73B080}"/>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23" name="Group 22">
              <a:extLst>
                <a:ext uri="{FF2B5EF4-FFF2-40B4-BE49-F238E27FC236}">
                  <a16:creationId xmlns:a16="http://schemas.microsoft.com/office/drawing/2014/main" id="{D070C323-EA99-E622-2462-BBE0900AD87D}"/>
                </a:ext>
              </a:extLst>
            </p:cNvPr>
            <p:cNvGrpSpPr/>
            <p:nvPr userDrawn="1"/>
          </p:nvGrpSpPr>
          <p:grpSpPr>
            <a:xfrm>
              <a:off x="351780" y="305367"/>
              <a:ext cx="6398211" cy="592420"/>
              <a:chOff x="351776" y="261431"/>
              <a:chExt cx="8688985" cy="804526"/>
            </a:xfrm>
          </p:grpSpPr>
          <p:pic>
            <p:nvPicPr>
              <p:cNvPr id="24" name="Picture 40" descr="Picture 40">
                <a:extLst>
                  <a:ext uri="{FF2B5EF4-FFF2-40B4-BE49-F238E27FC236}">
                    <a16:creationId xmlns:a16="http://schemas.microsoft.com/office/drawing/2014/main" id="{D2DDC73D-14D0-6F58-98CC-DA71B1C912BD}"/>
                  </a:ext>
                </a:extLst>
              </p:cNvPr>
              <p:cNvPicPr>
                <a:picLocks noChangeAspect="1"/>
              </p:cNvPicPr>
              <p:nvPr/>
            </p:nvPicPr>
            <p:blipFill>
              <a:blip r:embed="rId2"/>
              <a:stretch>
                <a:fillRect/>
              </a:stretch>
            </p:blipFill>
            <p:spPr>
              <a:xfrm>
                <a:off x="351776" y="261431"/>
                <a:ext cx="2447803" cy="758210"/>
              </a:xfrm>
              <a:prstGeom prst="rect">
                <a:avLst/>
              </a:prstGeom>
              <a:ln w="12700">
                <a:miter lim="400000"/>
              </a:ln>
            </p:spPr>
          </p:pic>
          <p:pic>
            <p:nvPicPr>
              <p:cNvPr id="26" name="Picture 9" descr="Picture 9">
                <a:extLst>
                  <a:ext uri="{FF2B5EF4-FFF2-40B4-BE49-F238E27FC236}">
                    <a16:creationId xmlns:a16="http://schemas.microsoft.com/office/drawing/2014/main" id="{E74746AF-2E29-1D56-4B73-59A58AFD29FB}"/>
                  </a:ext>
                </a:extLst>
              </p:cNvPr>
              <p:cNvPicPr>
                <a:picLocks noChangeAspect="1"/>
              </p:cNvPicPr>
              <p:nvPr/>
            </p:nvPicPr>
            <p:blipFill>
              <a:blip r:embed="rId3"/>
              <a:stretch>
                <a:fillRect/>
              </a:stretch>
            </p:blipFill>
            <p:spPr>
              <a:xfrm>
                <a:off x="3154086" y="369075"/>
                <a:ext cx="2007709" cy="696882"/>
              </a:xfrm>
              <a:prstGeom prst="rect">
                <a:avLst/>
              </a:prstGeom>
              <a:ln w="12700">
                <a:miter lim="400000"/>
              </a:ln>
            </p:spPr>
          </p:pic>
          <p:pic>
            <p:nvPicPr>
              <p:cNvPr id="29" name="Picture 45" descr="Picture 45">
                <a:extLst>
                  <a:ext uri="{FF2B5EF4-FFF2-40B4-BE49-F238E27FC236}">
                    <a16:creationId xmlns:a16="http://schemas.microsoft.com/office/drawing/2014/main" id="{E5E76726-6EB5-8B9B-0DB9-9FBB7A378F3B}"/>
                  </a:ext>
                </a:extLst>
              </p:cNvPr>
              <p:cNvPicPr>
                <a:picLocks noChangeAspect="1"/>
              </p:cNvPicPr>
              <p:nvPr userDrawn="1"/>
            </p:nvPicPr>
            <p:blipFill>
              <a:blip r:embed="rId4"/>
              <a:stretch>
                <a:fillRect/>
              </a:stretch>
            </p:blipFill>
            <p:spPr>
              <a:xfrm>
                <a:off x="5572111" y="467417"/>
                <a:ext cx="3468650" cy="453881"/>
              </a:xfrm>
              <a:prstGeom prst="rect">
                <a:avLst/>
              </a:prstGeom>
              <a:ln w="12700">
                <a:miter lim="400000"/>
              </a:ln>
            </p:spPr>
          </p:pic>
        </p:grpSp>
      </p:grpSp>
      <p:sp>
        <p:nvSpPr>
          <p:cNvPr id="43" name="TextBox 50">
            <a:extLst>
              <a:ext uri="{FF2B5EF4-FFF2-40B4-BE49-F238E27FC236}">
                <a16:creationId xmlns:a16="http://schemas.microsoft.com/office/drawing/2014/main" id="{CCE334B3-646A-F59F-0887-8AEF4259FA72}"/>
              </a:ext>
            </a:extLst>
          </p:cNvPr>
          <p:cNvSpPr txBox="1"/>
          <p:nvPr userDrawn="1"/>
        </p:nvSpPr>
        <p:spPr>
          <a:xfrm>
            <a:off x="3585029" y="2572789"/>
            <a:ext cx="4987582" cy="2939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600"/>
              </a:spcBef>
              <a:defRPr>
                <a:latin typeface="Roboto Light"/>
                <a:ea typeface="Roboto Light"/>
                <a:cs typeface="Roboto Light"/>
                <a:sym typeface="Roboto Light"/>
              </a:defRPr>
            </a:pPr>
            <a:r>
              <a:rPr b="0" i="0">
                <a:solidFill>
                  <a:srgbClr val="4AB6DF"/>
                </a:solidFill>
                <a:latin typeface="Roboto Light" pitchFamily="2" charset="0"/>
                <a:ea typeface="Roboto Light" pitchFamily="2" charset="0"/>
              </a:rPr>
              <a:t>For more information, please visit:</a:t>
            </a:r>
            <a:br>
              <a:rPr b="0" i="0">
                <a:solidFill>
                  <a:srgbClr val="4AB6DF"/>
                </a:solidFill>
                <a:latin typeface="Roboto Light" pitchFamily="2" charset="0"/>
                <a:ea typeface="Roboto Light" pitchFamily="2" charset="0"/>
              </a:rPr>
            </a:br>
            <a:r>
              <a:rPr sz="3200" b="1" i="0" err="1">
                <a:solidFill>
                  <a:srgbClr val="0193D9"/>
                </a:solidFill>
                <a:latin typeface="Roboto" pitchFamily="2" charset="0"/>
                <a:ea typeface="Roboto" pitchFamily="2" charset="0"/>
                <a:cs typeface="Roboto Medium"/>
                <a:sym typeface="Roboto Medium"/>
              </a:rPr>
              <a:t>getinthepicture.org</a:t>
            </a:r>
            <a:endParaRPr sz="3200" b="1" i="0">
              <a:solidFill>
                <a:srgbClr val="0193D9"/>
              </a:solidFill>
              <a:latin typeface="Roboto" pitchFamily="2" charset="0"/>
              <a:ea typeface="Roboto" pitchFamily="2" charset="0"/>
              <a:cs typeface="Roboto Medium"/>
              <a:sym typeface="Roboto Medium"/>
            </a:endParaRPr>
          </a:p>
          <a:p>
            <a:pPr algn="ctr">
              <a:lnSpc>
                <a:spcPts val="2220"/>
              </a:lnSpc>
              <a:spcBef>
                <a:spcPts val="600"/>
              </a:spcBef>
              <a:defRPr sz="1600">
                <a:latin typeface="Roboto Regular"/>
                <a:ea typeface="Roboto Regular"/>
                <a:cs typeface="Roboto Regular"/>
                <a:sym typeface="Roboto Regular"/>
              </a:defRPr>
            </a:pPr>
            <a:r>
              <a:rPr b="0" i="0">
                <a:latin typeface="Roboto Light" pitchFamily="2" charset="0"/>
                <a:ea typeface="Roboto Light" pitchFamily="2" charset="0"/>
              </a:rPr>
              <a:t>Statistics Division</a:t>
            </a:r>
            <a:br>
              <a:rPr b="0" i="0">
                <a:latin typeface="Roboto Light" pitchFamily="2" charset="0"/>
                <a:ea typeface="Roboto Light" pitchFamily="2" charset="0"/>
              </a:rPr>
            </a:br>
            <a:r>
              <a:rPr b="0" i="0">
                <a:latin typeface="Roboto Light" pitchFamily="2" charset="0"/>
                <a:ea typeface="Roboto Light" pitchFamily="2" charset="0"/>
              </a:rPr>
              <a:t>United Nations Economic and Social</a:t>
            </a:r>
            <a:br>
              <a:rPr b="0" i="0">
                <a:latin typeface="Roboto Light" pitchFamily="2" charset="0"/>
                <a:ea typeface="Roboto Light" pitchFamily="2" charset="0"/>
              </a:rPr>
            </a:br>
            <a:r>
              <a:rPr b="0" i="0">
                <a:latin typeface="Roboto Light" pitchFamily="2" charset="0"/>
                <a:ea typeface="Roboto Light" pitchFamily="2" charset="0"/>
              </a:rPr>
              <a:t>Commission for Asia and the Pacific</a:t>
            </a:r>
            <a:br>
              <a:rPr b="0" i="0">
                <a:latin typeface="Roboto Light" pitchFamily="2" charset="0"/>
                <a:ea typeface="Roboto Light" pitchFamily="2" charset="0"/>
              </a:rPr>
            </a:br>
            <a:r>
              <a:rPr b="0" i="0">
                <a:latin typeface="Roboto Light" pitchFamily="2" charset="0"/>
                <a:ea typeface="Roboto Light" pitchFamily="2" charset="0"/>
              </a:rPr>
              <a:t>United Nations Building</a:t>
            </a:r>
            <a:br>
              <a:rPr b="0" i="0">
                <a:latin typeface="Roboto Light" pitchFamily="2" charset="0"/>
                <a:ea typeface="Roboto Light" pitchFamily="2" charset="0"/>
              </a:rPr>
            </a:br>
            <a:r>
              <a:rPr b="0" i="0" err="1">
                <a:latin typeface="Roboto Light" pitchFamily="2" charset="0"/>
                <a:ea typeface="Roboto Light" pitchFamily="2" charset="0"/>
              </a:rPr>
              <a:t>Rajadamnern</a:t>
            </a:r>
            <a:r>
              <a:rPr b="0" i="0">
                <a:latin typeface="Roboto Light" pitchFamily="2" charset="0"/>
                <a:ea typeface="Roboto Light" pitchFamily="2" charset="0"/>
              </a:rPr>
              <a:t> Nok Avenue</a:t>
            </a:r>
            <a:br>
              <a:rPr b="0" i="0">
                <a:latin typeface="Roboto Light" pitchFamily="2" charset="0"/>
                <a:ea typeface="Roboto Light" pitchFamily="2" charset="0"/>
              </a:rPr>
            </a:br>
            <a:r>
              <a:rPr b="0" i="0">
                <a:latin typeface="Roboto Light" pitchFamily="2" charset="0"/>
                <a:ea typeface="Roboto Light" pitchFamily="2" charset="0"/>
              </a:rPr>
              <a:t>Bangkok 10200, Thailand</a:t>
            </a:r>
          </a:p>
          <a:p>
            <a:pPr algn="ctr">
              <a:defRPr sz="2000">
                <a:solidFill>
                  <a:srgbClr val="FFFFFF"/>
                </a:solidFill>
                <a:latin typeface="Roboto Regular"/>
                <a:ea typeface="Roboto Regular"/>
                <a:cs typeface="Roboto Regular"/>
                <a:sym typeface="Roboto Regular"/>
              </a:defRPr>
            </a:pPr>
            <a:r>
              <a:rPr b="0" i="0" err="1">
                <a:solidFill>
                  <a:srgbClr val="4AB6DF"/>
                </a:solidFill>
                <a:latin typeface="Roboto Light" pitchFamily="2" charset="0"/>
                <a:ea typeface="Roboto Light" pitchFamily="2" charset="0"/>
              </a:rPr>
              <a:t>escap-crvs@un.org</a:t>
            </a:r>
            <a:r>
              <a:rPr b="0" i="0">
                <a:solidFill>
                  <a:srgbClr val="4AB6DF"/>
                </a:solidFill>
                <a:latin typeface="Roboto Light" pitchFamily="2" charset="0"/>
                <a:ea typeface="Roboto Light" pitchFamily="2" charset="0"/>
                <a:cs typeface="Roboto Light"/>
                <a:sym typeface="Roboto Light"/>
              </a:rPr>
              <a:t> </a:t>
            </a:r>
          </a:p>
        </p:txBody>
      </p:sp>
    </p:spTree>
    <p:extLst>
      <p:ext uri="{BB962C8B-B14F-4D97-AF65-F5344CB8AC3E}">
        <p14:creationId xmlns:p14="http://schemas.microsoft.com/office/powerpoint/2010/main" val="10654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8BA75-9278-73B2-D2E6-9287AD9A9570}"/>
              </a:ext>
            </a:extLst>
          </p:cNvPr>
          <p:cNvSpPr>
            <a:spLocks noGrp="1"/>
          </p:cNvSpPr>
          <p:nvPr>
            <p:ph type="ctrTitle" hasCustomPrompt="1"/>
          </p:nvPr>
        </p:nvSpPr>
        <p:spPr>
          <a:xfrm>
            <a:off x="314673" y="2771815"/>
            <a:ext cx="5670426" cy="1406363"/>
          </a:xfrm>
          <a:prstGeom prst="rect">
            <a:avLst/>
          </a:prstGeom>
          <a:ln>
            <a:noFill/>
          </a:ln>
        </p:spPr>
        <p:txBody>
          <a:bodyPr anchor="b">
            <a:normAutofit/>
          </a:bodyPr>
          <a:lstStyle>
            <a:lvl1pPr marL="0" marR="0" indent="0" algn="l" defTabSz="914400" rtl="0" eaLnBrk="1" fontAlgn="auto" latinLnBrk="0" hangingPunct="0">
              <a:lnSpc>
                <a:spcPts val="5440"/>
              </a:lnSpc>
              <a:spcBef>
                <a:spcPts val="0"/>
              </a:spcBef>
              <a:spcAft>
                <a:spcPts val="0"/>
              </a:spcAft>
              <a:buClrTx/>
              <a:buSzTx/>
              <a:buFontTx/>
              <a:buNone/>
              <a:tabLst/>
              <a:defRPr kumimoji="0" lang="en-CH" sz="5400" b="1" i="0" u="none" strike="noStrike" kern="1200" cap="none" spc="0" normalizeH="0" baseline="0" dirty="0">
                <a:ln>
                  <a:noFill/>
                </a:ln>
                <a:solidFill>
                  <a:schemeClr val="bg1">
                    <a:lumMod val="50000"/>
                  </a:schemeClr>
                </a:solidFill>
                <a:effectLst/>
                <a:uFillTx/>
                <a:latin typeface="Roboto" pitchFamily="2" charset="0"/>
                <a:ea typeface="Roboto" pitchFamily="2" charset="0"/>
                <a:cs typeface="+mj-cs"/>
              </a:defRPr>
            </a:lvl1pPr>
          </a:lstStyle>
          <a:p>
            <a:r>
              <a:rPr lang="en-CH"/>
              <a:t>Title</a:t>
            </a:r>
          </a:p>
        </p:txBody>
      </p:sp>
      <p:sp>
        <p:nvSpPr>
          <p:cNvPr id="3" name="Subtitle 2">
            <a:extLst>
              <a:ext uri="{FF2B5EF4-FFF2-40B4-BE49-F238E27FC236}">
                <a16:creationId xmlns:a16="http://schemas.microsoft.com/office/drawing/2014/main" id="{6E448613-5469-FF3C-13F7-4413D6288E42}"/>
              </a:ext>
            </a:extLst>
          </p:cNvPr>
          <p:cNvSpPr>
            <a:spLocks noGrp="1"/>
          </p:cNvSpPr>
          <p:nvPr>
            <p:ph type="subTitle" idx="1" hasCustomPrompt="1"/>
          </p:nvPr>
        </p:nvSpPr>
        <p:spPr>
          <a:xfrm>
            <a:off x="391811" y="4427433"/>
            <a:ext cx="4942490" cy="643759"/>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2400" kern="1200" dirty="0">
                <a:solidFill>
                  <a:schemeClr val="tx2"/>
                </a:solidFill>
                <a:latin typeface="Roboto Light"/>
                <a:ea typeface="Roboto Light"/>
                <a:cs typeface="Roboto Light"/>
                <a:sym typeface="Roboto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CH"/>
          </a:p>
        </p:txBody>
      </p:sp>
      <p:sp>
        <p:nvSpPr>
          <p:cNvPr id="45" name="Picture Placeholder 44">
            <a:extLst>
              <a:ext uri="{FF2B5EF4-FFF2-40B4-BE49-F238E27FC236}">
                <a16:creationId xmlns:a16="http://schemas.microsoft.com/office/drawing/2014/main" id="{C2110D37-4327-800F-9E2C-E07900408BC7}"/>
              </a:ext>
            </a:extLst>
          </p:cNvPr>
          <p:cNvSpPr>
            <a:spLocks noGrp="1"/>
          </p:cNvSpPr>
          <p:nvPr>
            <p:ph type="pic" sz="quarter" idx="11"/>
          </p:nvPr>
        </p:nvSpPr>
        <p:spPr>
          <a:xfrm>
            <a:off x="7120959" y="2383077"/>
            <a:ext cx="2885106" cy="2398713"/>
          </a:xfrm>
          <a:prstGeom prst="rect">
            <a:avLst/>
          </a:prstGeom>
        </p:spPr>
        <p:txBody>
          <a:bodyPr/>
          <a:lstStyle/>
          <a:p>
            <a:endParaRPr lang="en-CH"/>
          </a:p>
        </p:txBody>
      </p:sp>
      <p:pic>
        <p:nvPicPr>
          <p:cNvPr id="37" name="Picture 14" descr="Picture 14">
            <a:extLst>
              <a:ext uri="{FF2B5EF4-FFF2-40B4-BE49-F238E27FC236}">
                <a16:creationId xmlns:a16="http://schemas.microsoft.com/office/drawing/2014/main" id="{FC69B758-2B45-ED0A-6E29-D79D03E9B757}"/>
              </a:ext>
            </a:extLst>
          </p:cNvPr>
          <p:cNvPicPr>
            <a:picLocks noChangeAspect="1"/>
          </p:cNvPicPr>
          <p:nvPr userDrawn="1"/>
        </p:nvPicPr>
        <p:blipFill>
          <a:blip r:embed="rId2"/>
          <a:stretch>
            <a:fillRect/>
          </a:stretch>
        </p:blipFill>
        <p:spPr>
          <a:xfrm>
            <a:off x="351778" y="305676"/>
            <a:ext cx="2719868" cy="849514"/>
          </a:xfrm>
          <a:prstGeom prst="rect">
            <a:avLst/>
          </a:prstGeom>
          <a:ln w="12700">
            <a:miter lim="400000"/>
          </a:ln>
        </p:spPr>
      </p:pic>
      <p:pic>
        <p:nvPicPr>
          <p:cNvPr id="38" name="Picture 13" descr="Picture 13">
            <a:extLst>
              <a:ext uri="{FF2B5EF4-FFF2-40B4-BE49-F238E27FC236}">
                <a16:creationId xmlns:a16="http://schemas.microsoft.com/office/drawing/2014/main" id="{0F565B07-3EF2-F531-8F72-6895CF5E13B7}"/>
              </a:ext>
            </a:extLst>
          </p:cNvPr>
          <p:cNvPicPr>
            <a:picLocks noChangeAspect="1"/>
          </p:cNvPicPr>
          <p:nvPr userDrawn="1"/>
        </p:nvPicPr>
        <p:blipFill>
          <a:blip r:embed="rId3"/>
          <a:stretch>
            <a:fillRect/>
          </a:stretch>
        </p:blipFill>
        <p:spPr>
          <a:xfrm>
            <a:off x="391811" y="1296530"/>
            <a:ext cx="1993734" cy="697808"/>
          </a:xfrm>
          <a:prstGeom prst="rect">
            <a:avLst/>
          </a:prstGeom>
          <a:ln w="12700">
            <a:miter lim="400000"/>
          </a:ln>
        </p:spPr>
      </p:pic>
      <p:pic>
        <p:nvPicPr>
          <p:cNvPr id="39" name="Picture 45" descr="Picture 45">
            <a:extLst>
              <a:ext uri="{FF2B5EF4-FFF2-40B4-BE49-F238E27FC236}">
                <a16:creationId xmlns:a16="http://schemas.microsoft.com/office/drawing/2014/main" id="{1765DEBB-E9CE-B8AA-D773-67BC32A1494B}"/>
              </a:ext>
            </a:extLst>
          </p:cNvPr>
          <p:cNvPicPr>
            <a:picLocks noChangeAspect="1"/>
          </p:cNvPicPr>
          <p:nvPr userDrawn="1"/>
        </p:nvPicPr>
        <p:blipFill>
          <a:blip r:embed="rId4"/>
          <a:stretch>
            <a:fillRect/>
          </a:stretch>
        </p:blipFill>
        <p:spPr>
          <a:xfrm>
            <a:off x="392151" y="2217904"/>
            <a:ext cx="2524572" cy="330346"/>
          </a:xfrm>
          <a:prstGeom prst="rect">
            <a:avLst/>
          </a:prstGeom>
          <a:ln w="12700">
            <a:miter lim="400000"/>
          </a:ln>
        </p:spPr>
      </p:pic>
      <p:grpSp>
        <p:nvGrpSpPr>
          <p:cNvPr id="40" name="Group 39">
            <a:extLst>
              <a:ext uri="{FF2B5EF4-FFF2-40B4-BE49-F238E27FC236}">
                <a16:creationId xmlns:a16="http://schemas.microsoft.com/office/drawing/2014/main" id="{9588F5A3-0362-AF81-6A1F-825B1D32B3D6}"/>
              </a:ext>
            </a:extLst>
          </p:cNvPr>
          <p:cNvGrpSpPr/>
          <p:nvPr userDrawn="1"/>
        </p:nvGrpSpPr>
        <p:grpSpPr>
          <a:xfrm>
            <a:off x="10589444" y="552241"/>
            <a:ext cx="1607497" cy="2517132"/>
            <a:chOff x="9455856" y="552241"/>
            <a:chExt cx="2741086" cy="4292186"/>
          </a:xfrm>
        </p:grpSpPr>
        <p:sp>
          <p:nvSpPr>
            <p:cNvPr id="41" name="Hexagon 40">
              <a:extLst>
                <a:ext uri="{FF2B5EF4-FFF2-40B4-BE49-F238E27FC236}">
                  <a16:creationId xmlns:a16="http://schemas.microsoft.com/office/drawing/2014/main" id="{B237C74A-8B8E-5BB3-1598-5FE9123D9E91}"/>
                </a:ext>
              </a:extLst>
            </p:cNvPr>
            <p:cNvSpPr/>
            <p:nvPr userDrawn="1"/>
          </p:nvSpPr>
          <p:spPr>
            <a:xfrm rot="16200000">
              <a:off x="9372698" y="645663"/>
              <a:ext cx="1205783" cy="1039468"/>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2" name="Hexagon 41">
              <a:extLst>
                <a:ext uri="{FF2B5EF4-FFF2-40B4-BE49-F238E27FC236}">
                  <a16:creationId xmlns:a16="http://schemas.microsoft.com/office/drawing/2014/main" id="{5029A2B9-982E-A2C3-790E-AE9EA8FC401E}"/>
                </a:ext>
              </a:extLst>
            </p:cNvPr>
            <p:cNvSpPr/>
            <p:nvPr userDrawn="1"/>
          </p:nvSpPr>
          <p:spPr>
            <a:xfrm rot="16200000">
              <a:off x="10504817" y="635399"/>
              <a:ext cx="1205783" cy="1039468"/>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4" name="Hexagon 43">
              <a:extLst>
                <a:ext uri="{FF2B5EF4-FFF2-40B4-BE49-F238E27FC236}">
                  <a16:creationId xmlns:a16="http://schemas.microsoft.com/office/drawing/2014/main" id="{38EEE3CC-4673-3482-8D02-296A3C3A6782}"/>
                </a:ext>
              </a:extLst>
            </p:cNvPr>
            <p:cNvSpPr/>
            <p:nvPr userDrawn="1"/>
          </p:nvSpPr>
          <p:spPr>
            <a:xfrm rot="16200000">
              <a:off x="9939762" y="1663540"/>
              <a:ext cx="1205783" cy="1039468"/>
            </a:xfrm>
            <a:prstGeom prst="hexagon">
              <a:avLst/>
            </a:prstGeom>
            <a:noFill/>
            <a:ln w="12700" cap="flat">
              <a:solidFill>
                <a:srgbClr val="FFC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6" name="Hexagon 45">
              <a:extLst>
                <a:ext uri="{FF2B5EF4-FFF2-40B4-BE49-F238E27FC236}">
                  <a16:creationId xmlns:a16="http://schemas.microsoft.com/office/drawing/2014/main" id="{094A2AB6-A3F4-0DE3-3E37-2F490030A98C}"/>
                </a:ext>
              </a:extLst>
            </p:cNvPr>
            <p:cNvSpPr/>
            <p:nvPr userDrawn="1"/>
          </p:nvSpPr>
          <p:spPr>
            <a:xfrm rot="16200000">
              <a:off x="11074316" y="1672768"/>
              <a:ext cx="1205783" cy="1039468"/>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7" name="Hexagon 46">
              <a:extLst>
                <a:ext uri="{FF2B5EF4-FFF2-40B4-BE49-F238E27FC236}">
                  <a16:creationId xmlns:a16="http://schemas.microsoft.com/office/drawing/2014/main" id="{BAF1A932-DF86-DF74-A0AE-1253761F0DEF}"/>
                </a:ext>
              </a:extLst>
            </p:cNvPr>
            <p:cNvSpPr/>
            <p:nvPr userDrawn="1"/>
          </p:nvSpPr>
          <p:spPr>
            <a:xfrm rot="16200000">
              <a:off x="10504817" y="2693660"/>
              <a:ext cx="1205783" cy="1039468"/>
            </a:xfrm>
            <a:prstGeom prst="hexagon">
              <a:avLst/>
            </a:prstGeom>
            <a:solidFill>
              <a:srgbClr val="F1584E"/>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8" name="Hexagon 47">
              <a:extLst>
                <a:ext uri="{FF2B5EF4-FFF2-40B4-BE49-F238E27FC236}">
                  <a16:creationId xmlns:a16="http://schemas.microsoft.com/office/drawing/2014/main" id="{DA67393F-06D3-ED52-9EC2-6C624BDFED4B}"/>
                </a:ext>
              </a:extLst>
            </p:cNvPr>
            <p:cNvSpPr/>
            <p:nvPr userDrawn="1"/>
          </p:nvSpPr>
          <p:spPr>
            <a:xfrm rot="16200000">
              <a:off x="9939727" y="3721802"/>
              <a:ext cx="1205783" cy="1039468"/>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sp>
        <p:nvSpPr>
          <p:cNvPr id="50" name="Hexagon 49">
            <a:extLst>
              <a:ext uri="{FF2B5EF4-FFF2-40B4-BE49-F238E27FC236}">
                <a16:creationId xmlns:a16="http://schemas.microsoft.com/office/drawing/2014/main" id="{02894D54-6736-A9FE-6D17-DDD0404D750F}"/>
              </a:ext>
            </a:extLst>
          </p:cNvPr>
          <p:cNvSpPr/>
          <p:nvPr userDrawn="1"/>
        </p:nvSpPr>
        <p:spPr>
          <a:xfrm rot="16200000">
            <a:off x="8721474" y="283632"/>
            <a:ext cx="1837425" cy="1583986"/>
          </a:xfrm>
          <a:prstGeom prst="hexagon">
            <a:avLst/>
          </a:prstGeom>
          <a:noFill/>
          <a:ln w="12700" cap="flat">
            <a:solidFill>
              <a:srgbClr val="F7921D"/>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1" name="Hexagon 50">
            <a:extLst>
              <a:ext uri="{FF2B5EF4-FFF2-40B4-BE49-F238E27FC236}">
                <a16:creationId xmlns:a16="http://schemas.microsoft.com/office/drawing/2014/main" id="{A5DBC533-8EC4-B9C4-CC79-296DA6761E06}"/>
              </a:ext>
            </a:extLst>
          </p:cNvPr>
          <p:cNvSpPr/>
          <p:nvPr userDrawn="1"/>
        </p:nvSpPr>
        <p:spPr>
          <a:xfrm rot="16200000">
            <a:off x="10734699" y="4896282"/>
            <a:ext cx="866272" cy="746786"/>
          </a:xfrm>
          <a:prstGeom prst="hexagon">
            <a:avLst/>
          </a:prstGeom>
          <a:solidFill>
            <a:srgbClr val="8AC539">
              <a:alpha val="56309"/>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cxnSp>
        <p:nvCxnSpPr>
          <p:cNvPr id="52" name="Straight Connector 51">
            <a:extLst>
              <a:ext uri="{FF2B5EF4-FFF2-40B4-BE49-F238E27FC236}">
                <a16:creationId xmlns:a16="http://schemas.microsoft.com/office/drawing/2014/main" id="{CA6900E7-5C47-307D-79C6-A6328D4FA09B}"/>
              </a:ext>
            </a:extLst>
          </p:cNvPr>
          <p:cNvCxnSpPr>
            <a:cxnSpLocks/>
          </p:cNvCxnSpPr>
          <p:nvPr userDrawn="1"/>
        </p:nvCxnSpPr>
        <p:spPr>
          <a:xfrm>
            <a:off x="3394726" y="305675"/>
            <a:ext cx="0" cy="2242575"/>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53" name="Hexagon 52">
            <a:extLst>
              <a:ext uri="{FF2B5EF4-FFF2-40B4-BE49-F238E27FC236}">
                <a16:creationId xmlns:a16="http://schemas.microsoft.com/office/drawing/2014/main" id="{2A763B06-A71A-6FDE-4C4C-9FC6A705FC3D}"/>
              </a:ext>
            </a:extLst>
          </p:cNvPr>
          <p:cNvSpPr/>
          <p:nvPr userDrawn="1"/>
        </p:nvSpPr>
        <p:spPr>
          <a:xfrm rot="16200000">
            <a:off x="5698213" y="1031877"/>
            <a:ext cx="5877115" cy="5066477"/>
          </a:xfrm>
          <a:prstGeom prst="hexagon">
            <a:avLst/>
          </a:prstGeom>
          <a:solidFill>
            <a:srgbClr val="0193D9">
              <a:alpha val="36469"/>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37769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More info - End of ppt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BA53D0-1D56-AF5E-BC91-03D5BA8087C1}"/>
              </a:ext>
            </a:extLst>
          </p:cNvPr>
          <p:cNvGrpSpPr/>
          <p:nvPr userDrawn="1"/>
        </p:nvGrpSpPr>
        <p:grpSpPr>
          <a:xfrm>
            <a:off x="403045" y="307264"/>
            <a:ext cx="11788953" cy="1454560"/>
            <a:chOff x="403045" y="307264"/>
            <a:chExt cx="11788953" cy="1454560"/>
          </a:xfrm>
        </p:grpSpPr>
        <p:sp>
          <p:nvSpPr>
            <p:cNvPr id="6" name="Straight Connector 32">
              <a:extLst>
                <a:ext uri="{FF2B5EF4-FFF2-40B4-BE49-F238E27FC236}">
                  <a16:creationId xmlns:a16="http://schemas.microsoft.com/office/drawing/2014/main" id="{9C064330-432D-A40D-4AF5-B563EF03AF71}"/>
                </a:ext>
              </a:extLst>
            </p:cNvPr>
            <p:cNvSpPr/>
            <p:nvPr userDrawn="1"/>
          </p:nvSpPr>
          <p:spPr>
            <a:xfrm>
              <a:off x="403045" y="1020766"/>
              <a:ext cx="11243695" cy="0"/>
            </a:xfrm>
            <a:prstGeom prst="line">
              <a:avLst/>
            </a:prstGeom>
            <a:ln w="25400">
              <a:solidFill>
                <a:srgbClr val="4AB6DF"/>
              </a:solidFill>
              <a:miter/>
            </a:ln>
          </p:spPr>
          <p:txBody>
            <a:bodyPr lIns="45719" rIns="45719"/>
            <a:lstStyle/>
            <a:p>
              <a:endParaRPr/>
            </a:p>
          </p:txBody>
        </p:sp>
        <p:sp>
          <p:nvSpPr>
            <p:cNvPr id="10" name="Hexagon 9">
              <a:extLst>
                <a:ext uri="{FF2B5EF4-FFF2-40B4-BE49-F238E27FC236}">
                  <a16:creationId xmlns:a16="http://schemas.microsoft.com/office/drawing/2014/main" id="{008B3C00-01CE-6417-3DB4-420892356C14}"/>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Hexagon 10">
              <a:extLst>
                <a:ext uri="{FF2B5EF4-FFF2-40B4-BE49-F238E27FC236}">
                  <a16:creationId xmlns:a16="http://schemas.microsoft.com/office/drawing/2014/main" id="{65663281-1632-BD91-01D8-98CEEAA6DCD4}"/>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Hexagon 11">
              <a:extLst>
                <a:ext uri="{FF2B5EF4-FFF2-40B4-BE49-F238E27FC236}">
                  <a16:creationId xmlns:a16="http://schemas.microsoft.com/office/drawing/2014/main" id="{981238AA-DCD9-1D33-1C47-AE6BBEB0411A}"/>
                </a:ext>
              </a:extLst>
            </p:cNvPr>
            <p:cNvSpPr/>
            <p:nvPr userDrawn="1"/>
          </p:nvSpPr>
          <p:spPr>
            <a:xfrm rot="16200000">
              <a:off x="11427073" y="683866"/>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Hexagon 12">
              <a:extLst>
                <a:ext uri="{FF2B5EF4-FFF2-40B4-BE49-F238E27FC236}">
                  <a16:creationId xmlns:a16="http://schemas.microsoft.com/office/drawing/2014/main" id="{8957231C-1B54-2292-831E-E158E9AB1200}"/>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Hexagon 13">
              <a:extLst>
                <a:ext uri="{FF2B5EF4-FFF2-40B4-BE49-F238E27FC236}">
                  <a16:creationId xmlns:a16="http://schemas.microsoft.com/office/drawing/2014/main" id="{FF2FA4D6-3A5A-727E-1B9A-82C39CF73826}"/>
                </a:ext>
              </a:extLst>
            </p:cNvPr>
            <p:cNvSpPr/>
            <p:nvPr userDrawn="1"/>
          </p:nvSpPr>
          <p:spPr>
            <a:xfrm rot="16200000">
              <a:off x="11618560" y="1032959"/>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Hexagon 15">
              <a:extLst>
                <a:ext uri="{FF2B5EF4-FFF2-40B4-BE49-F238E27FC236}">
                  <a16:creationId xmlns:a16="http://schemas.microsoft.com/office/drawing/2014/main" id="{2E1A8C0C-D11A-5B36-6419-4802200EF283}"/>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pic>
        <p:nvPicPr>
          <p:cNvPr id="17" name="Picture 40" descr="Picture 40">
            <a:extLst>
              <a:ext uri="{FF2B5EF4-FFF2-40B4-BE49-F238E27FC236}">
                <a16:creationId xmlns:a16="http://schemas.microsoft.com/office/drawing/2014/main" id="{A0BEA4C7-860E-66F0-482A-0008A8970CA6}"/>
              </a:ext>
            </a:extLst>
          </p:cNvPr>
          <p:cNvPicPr>
            <a:picLocks noChangeAspect="1"/>
          </p:cNvPicPr>
          <p:nvPr userDrawn="1"/>
        </p:nvPicPr>
        <p:blipFill>
          <a:blip r:embed="rId2"/>
          <a:stretch>
            <a:fillRect/>
          </a:stretch>
        </p:blipFill>
        <p:spPr>
          <a:xfrm>
            <a:off x="351780" y="170272"/>
            <a:ext cx="2295348" cy="710987"/>
          </a:xfrm>
          <a:prstGeom prst="rect">
            <a:avLst/>
          </a:prstGeom>
          <a:ln w="12700">
            <a:miter lim="400000"/>
          </a:ln>
        </p:spPr>
      </p:pic>
      <p:pic>
        <p:nvPicPr>
          <p:cNvPr id="18" name="Picture 9" descr="Picture 9">
            <a:extLst>
              <a:ext uri="{FF2B5EF4-FFF2-40B4-BE49-F238E27FC236}">
                <a16:creationId xmlns:a16="http://schemas.microsoft.com/office/drawing/2014/main" id="{AE3F0FD0-2825-B83B-D7A6-F66008B71C76}"/>
              </a:ext>
            </a:extLst>
          </p:cNvPr>
          <p:cNvPicPr>
            <a:picLocks noChangeAspect="1"/>
          </p:cNvPicPr>
          <p:nvPr userDrawn="1"/>
        </p:nvPicPr>
        <p:blipFill>
          <a:blip r:embed="rId3"/>
          <a:stretch>
            <a:fillRect/>
          </a:stretch>
        </p:blipFill>
        <p:spPr>
          <a:xfrm>
            <a:off x="3949842" y="5843814"/>
            <a:ext cx="1708538" cy="593039"/>
          </a:xfrm>
          <a:prstGeom prst="rect">
            <a:avLst/>
          </a:prstGeom>
          <a:ln w="12700">
            <a:miter lim="400000"/>
          </a:ln>
        </p:spPr>
      </p:pic>
      <p:sp>
        <p:nvSpPr>
          <p:cNvPr id="20" name="Hexagon 19">
            <a:extLst>
              <a:ext uri="{FF2B5EF4-FFF2-40B4-BE49-F238E27FC236}">
                <a16:creationId xmlns:a16="http://schemas.microsoft.com/office/drawing/2014/main" id="{1571EEED-BC77-3C9A-C7A7-0B662F765F8C}"/>
              </a:ext>
            </a:extLst>
          </p:cNvPr>
          <p:cNvSpPr/>
          <p:nvPr userDrawn="1"/>
        </p:nvSpPr>
        <p:spPr>
          <a:xfrm rot="16200000">
            <a:off x="3544243" y="654174"/>
            <a:ext cx="5024282" cy="4331277"/>
          </a:xfrm>
          <a:prstGeom prst="hexagon">
            <a:avLst/>
          </a:prstGeom>
          <a:solidFill>
            <a:schemeClr val="bg1">
              <a:lumMod val="85000"/>
              <a:alpha val="36469"/>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1" name="TextBox 50">
            <a:extLst>
              <a:ext uri="{FF2B5EF4-FFF2-40B4-BE49-F238E27FC236}">
                <a16:creationId xmlns:a16="http://schemas.microsoft.com/office/drawing/2014/main" id="{D7875C7D-0FDE-6887-6B4B-CDE57BB07E95}"/>
              </a:ext>
            </a:extLst>
          </p:cNvPr>
          <p:cNvSpPr txBox="1"/>
          <p:nvPr userDrawn="1"/>
        </p:nvSpPr>
        <p:spPr>
          <a:xfrm>
            <a:off x="3585030" y="1426321"/>
            <a:ext cx="4987582" cy="2785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600"/>
              </a:spcBef>
              <a:defRPr>
                <a:latin typeface="Roboto Light"/>
                <a:ea typeface="Roboto Light"/>
                <a:cs typeface="Roboto Light"/>
                <a:sym typeface="Roboto Light"/>
              </a:defRPr>
            </a:pPr>
            <a:r>
              <a:rPr b="0" i="0">
                <a:solidFill>
                  <a:srgbClr val="4AB6DF"/>
                </a:solidFill>
                <a:latin typeface="Roboto Light" pitchFamily="2" charset="0"/>
                <a:ea typeface="Roboto Light" pitchFamily="2" charset="0"/>
              </a:rPr>
              <a:t>For more information, please visit:</a:t>
            </a:r>
            <a:br>
              <a:rPr b="0" i="0">
                <a:solidFill>
                  <a:srgbClr val="4AB6DF"/>
                </a:solidFill>
                <a:latin typeface="Roboto Light" pitchFamily="2" charset="0"/>
                <a:ea typeface="Roboto Light" pitchFamily="2" charset="0"/>
              </a:rPr>
            </a:br>
            <a:r>
              <a:rPr sz="3200" b="1" i="0" err="1">
                <a:solidFill>
                  <a:srgbClr val="0193D9"/>
                </a:solidFill>
                <a:latin typeface="Roboto" pitchFamily="2" charset="0"/>
                <a:ea typeface="Roboto" pitchFamily="2" charset="0"/>
                <a:cs typeface="Roboto Medium"/>
                <a:sym typeface="Roboto Medium"/>
              </a:rPr>
              <a:t>getinthepicture.org</a:t>
            </a:r>
            <a:endParaRPr sz="3200" b="1" i="0">
              <a:solidFill>
                <a:srgbClr val="0193D9"/>
              </a:solidFill>
              <a:latin typeface="Roboto" pitchFamily="2" charset="0"/>
              <a:ea typeface="Roboto" pitchFamily="2" charset="0"/>
              <a:cs typeface="Roboto Medium"/>
              <a:sym typeface="Roboto Medium"/>
            </a:endParaRPr>
          </a:p>
          <a:p>
            <a:pPr algn="ctr">
              <a:lnSpc>
                <a:spcPts val="1820"/>
              </a:lnSpc>
              <a:spcBef>
                <a:spcPts val="600"/>
              </a:spcBef>
              <a:spcAft>
                <a:spcPts val="1200"/>
              </a:spcAft>
              <a:defRPr sz="1600">
                <a:latin typeface="Roboto Regular"/>
                <a:ea typeface="Roboto Regular"/>
                <a:cs typeface="Roboto Regular"/>
                <a:sym typeface="Roboto Regular"/>
              </a:defRPr>
            </a:pPr>
            <a:r>
              <a:rPr sz="1400" b="0" i="0">
                <a:latin typeface="Roboto Light" pitchFamily="2" charset="0"/>
                <a:ea typeface="Roboto Light" pitchFamily="2" charset="0"/>
              </a:rPr>
              <a:t>Statistics Division</a:t>
            </a:r>
            <a:br>
              <a:rPr sz="1400" b="0" i="0">
                <a:latin typeface="Roboto Light" pitchFamily="2" charset="0"/>
                <a:ea typeface="Roboto Light" pitchFamily="2" charset="0"/>
              </a:rPr>
            </a:br>
            <a:r>
              <a:rPr sz="1400" b="0" i="0">
                <a:latin typeface="Roboto Light" pitchFamily="2" charset="0"/>
                <a:ea typeface="Roboto Light" pitchFamily="2" charset="0"/>
              </a:rPr>
              <a:t>United Nations Economic and Social</a:t>
            </a:r>
            <a:br>
              <a:rPr sz="1400" b="0" i="0">
                <a:latin typeface="Roboto Light" pitchFamily="2" charset="0"/>
                <a:ea typeface="Roboto Light" pitchFamily="2" charset="0"/>
              </a:rPr>
            </a:br>
            <a:r>
              <a:rPr sz="1400" b="0" i="0">
                <a:latin typeface="Roboto Light" pitchFamily="2" charset="0"/>
                <a:ea typeface="Roboto Light" pitchFamily="2" charset="0"/>
              </a:rPr>
              <a:t>Commission for Asia and the Pacific</a:t>
            </a:r>
            <a:br>
              <a:rPr sz="1400" b="0" i="0">
                <a:latin typeface="Roboto Light" pitchFamily="2" charset="0"/>
                <a:ea typeface="Roboto Light" pitchFamily="2" charset="0"/>
              </a:rPr>
            </a:br>
            <a:r>
              <a:rPr sz="1400" b="0" i="0">
                <a:latin typeface="Roboto Light" pitchFamily="2" charset="0"/>
                <a:ea typeface="Roboto Light" pitchFamily="2" charset="0"/>
              </a:rPr>
              <a:t>United Nations Building</a:t>
            </a:r>
            <a:br>
              <a:rPr sz="1400" b="0" i="0">
                <a:latin typeface="Roboto Light" pitchFamily="2" charset="0"/>
                <a:ea typeface="Roboto Light" pitchFamily="2" charset="0"/>
              </a:rPr>
            </a:br>
            <a:r>
              <a:rPr sz="1400" b="0" i="0" err="1">
                <a:latin typeface="Roboto Light" pitchFamily="2" charset="0"/>
                <a:ea typeface="Roboto Light" pitchFamily="2" charset="0"/>
              </a:rPr>
              <a:t>Rajadamnern</a:t>
            </a:r>
            <a:r>
              <a:rPr sz="1400" b="0" i="0">
                <a:latin typeface="Roboto Light" pitchFamily="2" charset="0"/>
                <a:ea typeface="Roboto Light" pitchFamily="2" charset="0"/>
              </a:rPr>
              <a:t> Nok Avenue</a:t>
            </a:r>
            <a:br>
              <a:rPr sz="1400" b="0" i="0">
                <a:latin typeface="Roboto Light" pitchFamily="2" charset="0"/>
                <a:ea typeface="Roboto Light" pitchFamily="2" charset="0"/>
              </a:rPr>
            </a:br>
            <a:r>
              <a:rPr sz="1400" b="0" i="0">
                <a:latin typeface="Roboto Light" pitchFamily="2" charset="0"/>
                <a:ea typeface="Roboto Light" pitchFamily="2" charset="0"/>
              </a:rPr>
              <a:t>Bangkok 10200, Thailand</a:t>
            </a:r>
          </a:p>
          <a:p>
            <a:pPr algn="ctr">
              <a:defRPr sz="2000">
                <a:solidFill>
                  <a:srgbClr val="FFFFFF"/>
                </a:solidFill>
                <a:latin typeface="Roboto Regular"/>
                <a:ea typeface="Roboto Regular"/>
                <a:cs typeface="Roboto Regular"/>
                <a:sym typeface="Roboto Regular"/>
              </a:defRPr>
            </a:pPr>
            <a:r>
              <a:rPr b="0" i="0" err="1">
                <a:solidFill>
                  <a:srgbClr val="4AB6DF"/>
                </a:solidFill>
                <a:latin typeface="Roboto Light" pitchFamily="2" charset="0"/>
                <a:ea typeface="Roboto Light" pitchFamily="2" charset="0"/>
              </a:rPr>
              <a:t>escap-crvs@un.org</a:t>
            </a:r>
            <a:r>
              <a:rPr b="0" i="0">
                <a:solidFill>
                  <a:srgbClr val="4AB6DF"/>
                </a:solidFill>
                <a:latin typeface="Roboto Light" pitchFamily="2" charset="0"/>
                <a:ea typeface="Roboto Light" pitchFamily="2" charset="0"/>
                <a:cs typeface="Roboto Light"/>
                <a:sym typeface="Roboto Light"/>
              </a:rPr>
              <a:t> </a:t>
            </a:r>
          </a:p>
        </p:txBody>
      </p:sp>
      <p:sp>
        <p:nvSpPr>
          <p:cNvPr id="25" name="Hexagon 24">
            <a:extLst>
              <a:ext uri="{FF2B5EF4-FFF2-40B4-BE49-F238E27FC236}">
                <a16:creationId xmlns:a16="http://schemas.microsoft.com/office/drawing/2014/main" id="{7DDC769C-1F36-E8E2-DA27-24E9A9B3CE78}"/>
              </a:ext>
            </a:extLst>
          </p:cNvPr>
          <p:cNvSpPr/>
          <p:nvPr userDrawn="1"/>
        </p:nvSpPr>
        <p:spPr>
          <a:xfrm rot="16200000">
            <a:off x="7774391" y="1576074"/>
            <a:ext cx="1768030" cy="1524163"/>
          </a:xfrm>
          <a:prstGeom prst="hexagon">
            <a:avLst/>
          </a:prstGeom>
          <a:noFill/>
          <a:ln w="12700" cap="flat">
            <a:solidFill>
              <a:schemeClr val="bg1">
                <a:lumMod val="85000"/>
                <a:alpha val="50078"/>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7" name="Hexagon 26">
            <a:extLst>
              <a:ext uri="{FF2B5EF4-FFF2-40B4-BE49-F238E27FC236}">
                <a16:creationId xmlns:a16="http://schemas.microsoft.com/office/drawing/2014/main" id="{965AB36C-34A7-29E0-AC59-F295D947AF80}"/>
              </a:ext>
            </a:extLst>
          </p:cNvPr>
          <p:cNvSpPr/>
          <p:nvPr userDrawn="1"/>
        </p:nvSpPr>
        <p:spPr>
          <a:xfrm rot="16200000">
            <a:off x="3293133" y="4538475"/>
            <a:ext cx="1195221" cy="1030363"/>
          </a:xfrm>
          <a:prstGeom prst="hexagon">
            <a:avLst/>
          </a:prstGeom>
          <a:noFill/>
          <a:ln w="12700" cap="flat">
            <a:solidFill>
              <a:srgbClr val="0193D9">
                <a:alpha val="33922"/>
              </a:srgb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8" name="Hexagon 27">
            <a:extLst>
              <a:ext uri="{FF2B5EF4-FFF2-40B4-BE49-F238E27FC236}">
                <a16:creationId xmlns:a16="http://schemas.microsoft.com/office/drawing/2014/main" id="{730C6C7B-EDDB-EA93-E351-5C334FEB7C5A}"/>
              </a:ext>
            </a:extLst>
          </p:cNvPr>
          <p:cNvSpPr/>
          <p:nvPr userDrawn="1"/>
        </p:nvSpPr>
        <p:spPr>
          <a:xfrm rot="16200000">
            <a:off x="1431042" y="3068270"/>
            <a:ext cx="1979270" cy="1706267"/>
          </a:xfrm>
          <a:prstGeom prst="hexagon">
            <a:avLst/>
          </a:prstGeom>
          <a:noFill/>
          <a:ln w="12700" cap="flat">
            <a:solidFill>
              <a:srgbClr val="F7921D">
                <a:alpha val="34000"/>
              </a:srgb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36" name="Picture 45" descr="Picture 45">
            <a:extLst>
              <a:ext uri="{FF2B5EF4-FFF2-40B4-BE49-F238E27FC236}">
                <a16:creationId xmlns:a16="http://schemas.microsoft.com/office/drawing/2014/main" id="{629AFCA5-A795-69CA-0ED8-36882E930CC2}"/>
              </a:ext>
            </a:extLst>
          </p:cNvPr>
          <p:cNvPicPr>
            <a:picLocks noChangeAspect="1"/>
          </p:cNvPicPr>
          <p:nvPr userDrawn="1"/>
        </p:nvPicPr>
        <p:blipFill>
          <a:blip r:embed="rId4"/>
          <a:stretch>
            <a:fillRect/>
          </a:stretch>
        </p:blipFill>
        <p:spPr>
          <a:xfrm>
            <a:off x="6099280" y="5971837"/>
            <a:ext cx="2412010" cy="315617"/>
          </a:xfrm>
          <a:prstGeom prst="rect">
            <a:avLst/>
          </a:prstGeom>
          <a:ln w="12700">
            <a:miter lim="400000"/>
          </a:ln>
        </p:spPr>
      </p:pic>
    </p:spTree>
    <p:extLst>
      <p:ext uri="{BB962C8B-B14F-4D97-AF65-F5344CB8AC3E}">
        <p14:creationId xmlns:p14="http://schemas.microsoft.com/office/powerpoint/2010/main" val="2218115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More info - End of ppt slide">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0FFC7DF2-A1AC-A3EC-EA50-950EF41AAF0D}"/>
              </a:ext>
            </a:extLst>
          </p:cNvPr>
          <p:cNvSpPr/>
          <p:nvPr userDrawn="1"/>
        </p:nvSpPr>
        <p:spPr>
          <a:xfrm rot="16200000">
            <a:off x="3544242" y="1800642"/>
            <a:ext cx="5024282" cy="4331277"/>
          </a:xfrm>
          <a:prstGeom prst="hexagon">
            <a:avLst/>
          </a:prstGeom>
          <a:solidFill>
            <a:schemeClr val="bg1">
              <a:lumMod val="85000"/>
              <a:alpha val="36469"/>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Hexagon 33">
            <a:extLst>
              <a:ext uri="{FF2B5EF4-FFF2-40B4-BE49-F238E27FC236}">
                <a16:creationId xmlns:a16="http://schemas.microsoft.com/office/drawing/2014/main" id="{5572872D-D607-4553-004F-B50C67973B04}"/>
              </a:ext>
            </a:extLst>
          </p:cNvPr>
          <p:cNvSpPr/>
          <p:nvPr userDrawn="1"/>
        </p:nvSpPr>
        <p:spPr>
          <a:xfrm>
            <a:off x="10259045" y="704845"/>
            <a:ext cx="979202" cy="84413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ln w="31750">
            <a:solidFill>
              <a:srgbClr val="FFFFFF">
                <a:alpha val="96000"/>
              </a:srgbClr>
            </a:solidFill>
            <a:miter/>
          </a:ln>
        </p:spPr>
        <p:txBody>
          <a:bodyPr lIns="45719" rIns="45719" anchor="ctr"/>
          <a:lstStyle/>
          <a:p>
            <a:pPr algn="ctr">
              <a:defRPr>
                <a:solidFill>
                  <a:srgbClr val="FFFFFF"/>
                </a:solidFill>
              </a:defRPr>
            </a:pPr>
            <a:endParaRPr/>
          </a:p>
        </p:txBody>
      </p:sp>
      <p:sp>
        <p:nvSpPr>
          <p:cNvPr id="5" name="Straight Connector 32">
            <a:extLst>
              <a:ext uri="{FF2B5EF4-FFF2-40B4-BE49-F238E27FC236}">
                <a16:creationId xmlns:a16="http://schemas.microsoft.com/office/drawing/2014/main" id="{53AACD75-14BD-977C-09A8-B5053A29E6F5}"/>
              </a:ext>
            </a:extLst>
          </p:cNvPr>
          <p:cNvSpPr/>
          <p:nvPr userDrawn="1"/>
        </p:nvSpPr>
        <p:spPr>
          <a:xfrm>
            <a:off x="403045" y="1089720"/>
            <a:ext cx="11010403" cy="0"/>
          </a:xfrm>
          <a:prstGeom prst="line">
            <a:avLst/>
          </a:prstGeom>
          <a:ln w="25400">
            <a:solidFill>
              <a:srgbClr val="F7921D"/>
            </a:solidFill>
            <a:miter/>
          </a:ln>
        </p:spPr>
        <p:txBody>
          <a:bodyPr lIns="45719" rIns="45719"/>
          <a:lstStyle/>
          <a:p>
            <a:endParaRPr/>
          </a:p>
        </p:txBody>
      </p:sp>
      <p:grpSp>
        <p:nvGrpSpPr>
          <p:cNvPr id="7" name="Group 6">
            <a:extLst>
              <a:ext uri="{FF2B5EF4-FFF2-40B4-BE49-F238E27FC236}">
                <a16:creationId xmlns:a16="http://schemas.microsoft.com/office/drawing/2014/main" id="{58F5C077-0F4B-524B-7D2E-915EA9D52879}"/>
              </a:ext>
            </a:extLst>
          </p:cNvPr>
          <p:cNvGrpSpPr/>
          <p:nvPr userDrawn="1"/>
        </p:nvGrpSpPr>
        <p:grpSpPr>
          <a:xfrm>
            <a:off x="10865636" y="379763"/>
            <a:ext cx="1326364" cy="2076914"/>
            <a:chOff x="9455856" y="552241"/>
            <a:chExt cx="2741086" cy="4292186"/>
          </a:xfrm>
        </p:grpSpPr>
        <p:sp>
          <p:nvSpPr>
            <p:cNvPr id="8" name="Hexagon 7">
              <a:extLst>
                <a:ext uri="{FF2B5EF4-FFF2-40B4-BE49-F238E27FC236}">
                  <a16:creationId xmlns:a16="http://schemas.microsoft.com/office/drawing/2014/main" id="{5E73AD2A-CD97-1387-75FB-09D18849E296}"/>
                </a:ext>
              </a:extLst>
            </p:cNvPr>
            <p:cNvSpPr/>
            <p:nvPr userDrawn="1"/>
          </p:nvSpPr>
          <p:spPr>
            <a:xfrm rot="16200000">
              <a:off x="9372698" y="645663"/>
              <a:ext cx="1205783" cy="1039468"/>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Hexagon 8">
              <a:extLst>
                <a:ext uri="{FF2B5EF4-FFF2-40B4-BE49-F238E27FC236}">
                  <a16:creationId xmlns:a16="http://schemas.microsoft.com/office/drawing/2014/main" id="{47BB568B-F33F-F2E4-14BC-51C185FC8C4B}"/>
                </a:ext>
              </a:extLst>
            </p:cNvPr>
            <p:cNvSpPr/>
            <p:nvPr userDrawn="1"/>
          </p:nvSpPr>
          <p:spPr>
            <a:xfrm rot="16200000">
              <a:off x="10504817" y="635399"/>
              <a:ext cx="1205783" cy="1039468"/>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5" name="Hexagon 14">
              <a:extLst>
                <a:ext uri="{FF2B5EF4-FFF2-40B4-BE49-F238E27FC236}">
                  <a16:creationId xmlns:a16="http://schemas.microsoft.com/office/drawing/2014/main" id="{53D61A22-B4B0-2E9A-9324-A3CC2CEFEFBF}"/>
                </a:ext>
              </a:extLst>
            </p:cNvPr>
            <p:cNvSpPr/>
            <p:nvPr userDrawn="1"/>
          </p:nvSpPr>
          <p:spPr>
            <a:xfrm rot="16200000">
              <a:off x="9939762" y="1663540"/>
              <a:ext cx="1205783" cy="1039468"/>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9" name="Hexagon 18">
              <a:extLst>
                <a:ext uri="{FF2B5EF4-FFF2-40B4-BE49-F238E27FC236}">
                  <a16:creationId xmlns:a16="http://schemas.microsoft.com/office/drawing/2014/main" id="{9A12A7E4-00F6-9BC3-8E62-A3F6027AF895}"/>
                </a:ext>
              </a:extLst>
            </p:cNvPr>
            <p:cNvSpPr/>
            <p:nvPr userDrawn="1"/>
          </p:nvSpPr>
          <p:spPr>
            <a:xfrm rot="16200000">
              <a:off x="11074316" y="1672768"/>
              <a:ext cx="1205783" cy="1039468"/>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2" name="Hexagon 21">
              <a:extLst>
                <a:ext uri="{FF2B5EF4-FFF2-40B4-BE49-F238E27FC236}">
                  <a16:creationId xmlns:a16="http://schemas.microsoft.com/office/drawing/2014/main" id="{1B538246-011E-B9BE-06BB-FD958E8593CB}"/>
                </a:ext>
              </a:extLst>
            </p:cNvPr>
            <p:cNvSpPr/>
            <p:nvPr userDrawn="1"/>
          </p:nvSpPr>
          <p:spPr>
            <a:xfrm rot="16200000">
              <a:off x="10504817" y="2693660"/>
              <a:ext cx="1205783" cy="1039468"/>
            </a:xfrm>
            <a:prstGeom prst="hexagon">
              <a:avLst/>
            </a:prstGeom>
            <a:solidFill>
              <a:srgbClr val="F1584E"/>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3" name="Hexagon 22">
              <a:extLst>
                <a:ext uri="{FF2B5EF4-FFF2-40B4-BE49-F238E27FC236}">
                  <a16:creationId xmlns:a16="http://schemas.microsoft.com/office/drawing/2014/main" id="{8ADCAA42-E9D2-D0B0-28C5-8BBEF109E547}"/>
                </a:ext>
              </a:extLst>
            </p:cNvPr>
            <p:cNvSpPr/>
            <p:nvPr userDrawn="1"/>
          </p:nvSpPr>
          <p:spPr>
            <a:xfrm rot="16200000">
              <a:off x="9939727" y="3721802"/>
              <a:ext cx="1205783" cy="1039468"/>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24" name="Group 23">
            <a:extLst>
              <a:ext uri="{FF2B5EF4-FFF2-40B4-BE49-F238E27FC236}">
                <a16:creationId xmlns:a16="http://schemas.microsoft.com/office/drawing/2014/main" id="{F2D789C6-04B7-9440-FDF3-00569C58FC85}"/>
              </a:ext>
            </a:extLst>
          </p:cNvPr>
          <p:cNvGrpSpPr/>
          <p:nvPr userDrawn="1"/>
        </p:nvGrpSpPr>
        <p:grpSpPr>
          <a:xfrm>
            <a:off x="2857277" y="305367"/>
            <a:ext cx="6398211" cy="592420"/>
            <a:chOff x="351776" y="261431"/>
            <a:chExt cx="8688985" cy="804526"/>
          </a:xfrm>
        </p:grpSpPr>
        <p:pic>
          <p:nvPicPr>
            <p:cNvPr id="26" name="Picture 40" descr="Picture 40">
              <a:extLst>
                <a:ext uri="{FF2B5EF4-FFF2-40B4-BE49-F238E27FC236}">
                  <a16:creationId xmlns:a16="http://schemas.microsoft.com/office/drawing/2014/main" id="{6945469A-EB73-6173-B205-78218F7A0DBB}"/>
                </a:ext>
              </a:extLst>
            </p:cNvPr>
            <p:cNvPicPr>
              <a:picLocks noChangeAspect="1"/>
            </p:cNvPicPr>
            <p:nvPr/>
          </p:nvPicPr>
          <p:blipFill>
            <a:blip r:embed="rId2"/>
            <a:stretch>
              <a:fillRect/>
            </a:stretch>
          </p:blipFill>
          <p:spPr>
            <a:xfrm>
              <a:off x="351776" y="261431"/>
              <a:ext cx="2447803" cy="758210"/>
            </a:xfrm>
            <a:prstGeom prst="rect">
              <a:avLst/>
            </a:prstGeom>
            <a:ln w="12700">
              <a:miter lim="400000"/>
            </a:ln>
          </p:spPr>
        </p:pic>
        <p:pic>
          <p:nvPicPr>
            <p:cNvPr id="29" name="Picture 9" descr="Picture 9">
              <a:extLst>
                <a:ext uri="{FF2B5EF4-FFF2-40B4-BE49-F238E27FC236}">
                  <a16:creationId xmlns:a16="http://schemas.microsoft.com/office/drawing/2014/main" id="{86FDEBC5-8D8B-1B90-202E-EDF134F7CDDC}"/>
                </a:ext>
              </a:extLst>
            </p:cNvPr>
            <p:cNvPicPr>
              <a:picLocks noChangeAspect="1"/>
            </p:cNvPicPr>
            <p:nvPr/>
          </p:nvPicPr>
          <p:blipFill>
            <a:blip r:embed="rId3"/>
            <a:stretch>
              <a:fillRect/>
            </a:stretch>
          </p:blipFill>
          <p:spPr>
            <a:xfrm>
              <a:off x="3154086" y="369075"/>
              <a:ext cx="2007709" cy="696882"/>
            </a:xfrm>
            <a:prstGeom prst="rect">
              <a:avLst/>
            </a:prstGeom>
            <a:ln w="12700">
              <a:miter lim="400000"/>
            </a:ln>
          </p:spPr>
        </p:pic>
        <p:pic>
          <p:nvPicPr>
            <p:cNvPr id="30" name="Picture 45" descr="Picture 45">
              <a:extLst>
                <a:ext uri="{FF2B5EF4-FFF2-40B4-BE49-F238E27FC236}">
                  <a16:creationId xmlns:a16="http://schemas.microsoft.com/office/drawing/2014/main" id="{F02C0D91-D304-77DF-3CD3-26810A587726}"/>
                </a:ext>
              </a:extLst>
            </p:cNvPr>
            <p:cNvPicPr>
              <a:picLocks noChangeAspect="1"/>
            </p:cNvPicPr>
            <p:nvPr userDrawn="1"/>
          </p:nvPicPr>
          <p:blipFill>
            <a:blip r:embed="rId4"/>
            <a:stretch>
              <a:fillRect/>
            </a:stretch>
          </p:blipFill>
          <p:spPr>
            <a:xfrm>
              <a:off x="5572111" y="467417"/>
              <a:ext cx="3468650" cy="453881"/>
            </a:xfrm>
            <a:prstGeom prst="rect">
              <a:avLst/>
            </a:prstGeom>
            <a:ln w="12700">
              <a:miter lim="400000"/>
            </a:ln>
          </p:spPr>
        </p:pic>
      </p:grpSp>
      <p:sp>
        <p:nvSpPr>
          <p:cNvPr id="31" name="Hexagon 30">
            <a:extLst>
              <a:ext uri="{FF2B5EF4-FFF2-40B4-BE49-F238E27FC236}">
                <a16:creationId xmlns:a16="http://schemas.microsoft.com/office/drawing/2014/main" id="{D9C502CE-E263-80AB-8235-6BA59B32F9CA}"/>
              </a:ext>
            </a:extLst>
          </p:cNvPr>
          <p:cNvSpPr/>
          <p:nvPr userDrawn="1"/>
        </p:nvSpPr>
        <p:spPr>
          <a:xfrm rot="16200000">
            <a:off x="7774391" y="1576074"/>
            <a:ext cx="1768030" cy="1524163"/>
          </a:xfrm>
          <a:prstGeom prst="hexagon">
            <a:avLst/>
          </a:prstGeom>
          <a:noFill/>
          <a:ln w="12700" cap="flat">
            <a:solidFill>
              <a:schemeClr val="bg1">
                <a:lumMod val="85000"/>
                <a:alpha val="50078"/>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2" name="Hexagon 31">
            <a:extLst>
              <a:ext uri="{FF2B5EF4-FFF2-40B4-BE49-F238E27FC236}">
                <a16:creationId xmlns:a16="http://schemas.microsoft.com/office/drawing/2014/main" id="{228EB650-8D03-4C31-EDEC-40E169269FAC}"/>
              </a:ext>
            </a:extLst>
          </p:cNvPr>
          <p:cNvSpPr/>
          <p:nvPr userDrawn="1"/>
        </p:nvSpPr>
        <p:spPr>
          <a:xfrm rot="16200000">
            <a:off x="3293133" y="4959390"/>
            <a:ext cx="1195221" cy="1030363"/>
          </a:xfrm>
          <a:prstGeom prst="hexagon">
            <a:avLst/>
          </a:prstGeom>
          <a:noFill/>
          <a:ln w="12700" cap="flat">
            <a:solidFill>
              <a:srgbClr val="0193D9">
                <a:alpha val="33922"/>
              </a:srgb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3" name="Hexagon 32">
            <a:extLst>
              <a:ext uri="{FF2B5EF4-FFF2-40B4-BE49-F238E27FC236}">
                <a16:creationId xmlns:a16="http://schemas.microsoft.com/office/drawing/2014/main" id="{31FE0EE9-33DD-1F21-FEF5-4F4A87B5D643}"/>
              </a:ext>
            </a:extLst>
          </p:cNvPr>
          <p:cNvSpPr/>
          <p:nvPr userDrawn="1"/>
        </p:nvSpPr>
        <p:spPr>
          <a:xfrm rot="16200000">
            <a:off x="1431042" y="3489185"/>
            <a:ext cx="1979270" cy="1706267"/>
          </a:xfrm>
          <a:prstGeom prst="hexagon">
            <a:avLst/>
          </a:prstGeom>
          <a:noFill/>
          <a:ln w="12700" cap="flat">
            <a:solidFill>
              <a:srgbClr val="F7921D">
                <a:alpha val="34000"/>
              </a:srgb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4" name="TextBox 50">
            <a:extLst>
              <a:ext uri="{FF2B5EF4-FFF2-40B4-BE49-F238E27FC236}">
                <a16:creationId xmlns:a16="http://schemas.microsoft.com/office/drawing/2014/main" id="{973C6D9E-244E-439F-1EC3-E229FD1FD319}"/>
              </a:ext>
            </a:extLst>
          </p:cNvPr>
          <p:cNvSpPr txBox="1"/>
          <p:nvPr userDrawn="1"/>
        </p:nvSpPr>
        <p:spPr>
          <a:xfrm>
            <a:off x="3585030" y="2573591"/>
            <a:ext cx="4987582" cy="2785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600"/>
              </a:spcBef>
              <a:defRPr>
                <a:latin typeface="Roboto Light"/>
                <a:ea typeface="Roboto Light"/>
                <a:cs typeface="Roboto Light"/>
                <a:sym typeface="Roboto Light"/>
              </a:defRPr>
            </a:pPr>
            <a:r>
              <a:rPr b="0" i="0">
                <a:solidFill>
                  <a:srgbClr val="4AB6DF"/>
                </a:solidFill>
                <a:latin typeface="Roboto Light" pitchFamily="2" charset="0"/>
                <a:ea typeface="Roboto Light" pitchFamily="2" charset="0"/>
              </a:rPr>
              <a:t>For more information, please visit:</a:t>
            </a:r>
            <a:br>
              <a:rPr b="0" i="0">
                <a:solidFill>
                  <a:srgbClr val="4AB6DF"/>
                </a:solidFill>
                <a:latin typeface="Roboto Light" pitchFamily="2" charset="0"/>
                <a:ea typeface="Roboto Light" pitchFamily="2" charset="0"/>
              </a:rPr>
            </a:br>
            <a:r>
              <a:rPr sz="3200" b="1" i="0" err="1">
                <a:solidFill>
                  <a:srgbClr val="0193D9"/>
                </a:solidFill>
                <a:latin typeface="Roboto" pitchFamily="2" charset="0"/>
                <a:ea typeface="Roboto" pitchFamily="2" charset="0"/>
                <a:cs typeface="Roboto Medium"/>
                <a:sym typeface="Roboto Medium"/>
              </a:rPr>
              <a:t>getinthepicture.org</a:t>
            </a:r>
            <a:endParaRPr sz="3200" b="1" i="0">
              <a:solidFill>
                <a:srgbClr val="0193D9"/>
              </a:solidFill>
              <a:latin typeface="Roboto" pitchFamily="2" charset="0"/>
              <a:ea typeface="Roboto" pitchFamily="2" charset="0"/>
              <a:cs typeface="Roboto Medium"/>
              <a:sym typeface="Roboto Medium"/>
            </a:endParaRPr>
          </a:p>
          <a:p>
            <a:pPr algn="ctr">
              <a:lnSpc>
                <a:spcPts val="1820"/>
              </a:lnSpc>
              <a:spcBef>
                <a:spcPts val="600"/>
              </a:spcBef>
              <a:spcAft>
                <a:spcPts val="1200"/>
              </a:spcAft>
              <a:defRPr sz="1600">
                <a:latin typeface="Roboto Regular"/>
                <a:ea typeface="Roboto Regular"/>
                <a:cs typeface="Roboto Regular"/>
                <a:sym typeface="Roboto Regular"/>
              </a:defRPr>
            </a:pPr>
            <a:r>
              <a:rPr sz="1400" b="0" i="0">
                <a:latin typeface="Roboto Light" pitchFamily="2" charset="0"/>
                <a:ea typeface="Roboto Light" pitchFamily="2" charset="0"/>
              </a:rPr>
              <a:t>Statistics Division</a:t>
            </a:r>
            <a:br>
              <a:rPr sz="1400" b="0" i="0">
                <a:latin typeface="Roboto Light" pitchFamily="2" charset="0"/>
                <a:ea typeface="Roboto Light" pitchFamily="2" charset="0"/>
              </a:rPr>
            </a:br>
            <a:r>
              <a:rPr sz="1400" b="0" i="0">
                <a:latin typeface="Roboto Light" pitchFamily="2" charset="0"/>
                <a:ea typeface="Roboto Light" pitchFamily="2" charset="0"/>
              </a:rPr>
              <a:t>United Nations Economic and Social</a:t>
            </a:r>
            <a:br>
              <a:rPr sz="1400" b="0" i="0">
                <a:latin typeface="Roboto Light" pitchFamily="2" charset="0"/>
                <a:ea typeface="Roboto Light" pitchFamily="2" charset="0"/>
              </a:rPr>
            </a:br>
            <a:r>
              <a:rPr sz="1400" b="0" i="0">
                <a:latin typeface="Roboto Light" pitchFamily="2" charset="0"/>
                <a:ea typeface="Roboto Light" pitchFamily="2" charset="0"/>
              </a:rPr>
              <a:t>Commission for Asia and the Pacific</a:t>
            </a:r>
            <a:br>
              <a:rPr sz="1400" b="0" i="0">
                <a:latin typeface="Roboto Light" pitchFamily="2" charset="0"/>
                <a:ea typeface="Roboto Light" pitchFamily="2" charset="0"/>
              </a:rPr>
            </a:br>
            <a:r>
              <a:rPr sz="1400" b="0" i="0">
                <a:latin typeface="Roboto Light" pitchFamily="2" charset="0"/>
                <a:ea typeface="Roboto Light" pitchFamily="2" charset="0"/>
              </a:rPr>
              <a:t>United Nations Building</a:t>
            </a:r>
            <a:br>
              <a:rPr sz="1400" b="0" i="0">
                <a:latin typeface="Roboto Light" pitchFamily="2" charset="0"/>
                <a:ea typeface="Roboto Light" pitchFamily="2" charset="0"/>
              </a:rPr>
            </a:br>
            <a:r>
              <a:rPr sz="1400" b="0" i="0" err="1">
                <a:latin typeface="Roboto Light" pitchFamily="2" charset="0"/>
                <a:ea typeface="Roboto Light" pitchFamily="2" charset="0"/>
              </a:rPr>
              <a:t>Rajadamnern</a:t>
            </a:r>
            <a:r>
              <a:rPr sz="1400" b="0" i="0">
                <a:latin typeface="Roboto Light" pitchFamily="2" charset="0"/>
                <a:ea typeface="Roboto Light" pitchFamily="2" charset="0"/>
              </a:rPr>
              <a:t> Nok Avenue</a:t>
            </a:r>
            <a:br>
              <a:rPr sz="1400" b="0" i="0">
                <a:latin typeface="Roboto Light" pitchFamily="2" charset="0"/>
                <a:ea typeface="Roboto Light" pitchFamily="2" charset="0"/>
              </a:rPr>
            </a:br>
            <a:r>
              <a:rPr sz="1400" b="0" i="0">
                <a:latin typeface="Roboto Light" pitchFamily="2" charset="0"/>
                <a:ea typeface="Roboto Light" pitchFamily="2" charset="0"/>
              </a:rPr>
              <a:t>Bangkok 10200, Thailand</a:t>
            </a:r>
          </a:p>
          <a:p>
            <a:pPr algn="ctr">
              <a:defRPr sz="2000">
                <a:solidFill>
                  <a:srgbClr val="FFFFFF"/>
                </a:solidFill>
                <a:latin typeface="Roboto Regular"/>
                <a:ea typeface="Roboto Regular"/>
                <a:cs typeface="Roboto Regular"/>
                <a:sym typeface="Roboto Regular"/>
              </a:defRPr>
            </a:pPr>
            <a:r>
              <a:rPr b="0" i="0" err="1">
                <a:solidFill>
                  <a:srgbClr val="4AB6DF"/>
                </a:solidFill>
                <a:latin typeface="Roboto Light" pitchFamily="2" charset="0"/>
                <a:ea typeface="Roboto Light" pitchFamily="2" charset="0"/>
              </a:rPr>
              <a:t>escap-crvs@un.org</a:t>
            </a:r>
            <a:r>
              <a:rPr b="0" i="0">
                <a:solidFill>
                  <a:srgbClr val="4AB6DF"/>
                </a:solidFill>
                <a:latin typeface="Roboto Light" pitchFamily="2" charset="0"/>
                <a:ea typeface="Roboto Light" pitchFamily="2" charset="0"/>
                <a:cs typeface="Roboto Light"/>
                <a:sym typeface="Roboto Light"/>
              </a:rPr>
              <a:t> </a:t>
            </a:r>
          </a:p>
        </p:txBody>
      </p:sp>
    </p:spTree>
    <p:extLst>
      <p:ext uri="{BB962C8B-B14F-4D97-AF65-F5344CB8AC3E}">
        <p14:creationId xmlns:p14="http://schemas.microsoft.com/office/powerpoint/2010/main" val="123186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More info - End of ppt slide">
    <p:spTree>
      <p:nvGrpSpPr>
        <p:cNvPr id="1" name=""/>
        <p:cNvGrpSpPr/>
        <p:nvPr/>
      </p:nvGrpSpPr>
      <p:grpSpPr>
        <a:xfrm>
          <a:off x="0" y="0"/>
          <a:ext cx="0" cy="0"/>
          <a:chOff x="0" y="0"/>
          <a:chExt cx="0" cy="0"/>
        </a:xfrm>
      </p:grpSpPr>
      <p:sp>
        <p:nvSpPr>
          <p:cNvPr id="4" name="Hexagon 3">
            <a:extLst>
              <a:ext uri="{FF2B5EF4-FFF2-40B4-BE49-F238E27FC236}">
                <a16:creationId xmlns:a16="http://schemas.microsoft.com/office/drawing/2014/main" id="{E0E3E6C0-2CD8-0BB1-83C1-1B15A94122F1}"/>
              </a:ext>
            </a:extLst>
          </p:cNvPr>
          <p:cNvSpPr/>
          <p:nvPr userDrawn="1"/>
        </p:nvSpPr>
        <p:spPr>
          <a:xfrm rot="16200000">
            <a:off x="3355555" y="1931272"/>
            <a:ext cx="5024282" cy="4331277"/>
          </a:xfrm>
          <a:prstGeom prst="hexagon">
            <a:avLst/>
          </a:prstGeom>
          <a:solidFill>
            <a:schemeClr val="bg1">
              <a:lumMod val="8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Hexagon 5">
            <a:extLst>
              <a:ext uri="{FF2B5EF4-FFF2-40B4-BE49-F238E27FC236}">
                <a16:creationId xmlns:a16="http://schemas.microsoft.com/office/drawing/2014/main" id="{76EAEC4E-D936-8104-EDDA-40DCFEC023FA}"/>
              </a:ext>
            </a:extLst>
          </p:cNvPr>
          <p:cNvSpPr/>
          <p:nvPr userDrawn="1"/>
        </p:nvSpPr>
        <p:spPr>
          <a:xfrm rot="16200000">
            <a:off x="3544242" y="1800642"/>
            <a:ext cx="5024282" cy="4331277"/>
          </a:xfrm>
          <a:prstGeom prst="hexagon">
            <a:avLst/>
          </a:prstGeom>
          <a:solidFill>
            <a:srgbClr val="0193D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Hexagon 33">
            <a:extLst>
              <a:ext uri="{FF2B5EF4-FFF2-40B4-BE49-F238E27FC236}">
                <a16:creationId xmlns:a16="http://schemas.microsoft.com/office/drawing/2014/main" id="{C709A3BC-65AA-6C3F-C20C-E6D624EC9C26}"/>
              </a:ext>
            </a:extLst>
          </p:cNvPr>
          <p:cNvSpPr/>
          <p:nvPr userDrawn="1"/>
        </p:nvSpPr>
        <p:spPr>
          <a:xfrm>
            <a:off x="10259045" y="704845"/>
            <a:ext cx="979202" cy="84413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ln w="31750">
            <a:solidFill>
              <a:srgbClr val="FFFFFF">
                <a:alpha val="96000"/>
              </a:srgbClr>
            </a:solidFill>
            <a:miter/>
          </a:ln>
        </p:spPr>
        <p:txBody>
          <a:bodyPr lIns="45719" rIns="45719" anchor="ctr"/>
          <a:lstStyle/>
          <a:p>
            <a:pPr algn="ctr">
              <a:defRPr>
                <a:solidFill>
                  <a:srgbClr val="FFFFFF"/>
                </a:solidFill>
              </a:defRPr>
            </a:pPr>
            <a:endParaRPr/>
          </a:p>
        </p:txBody>
      </p:sp>
      <p:sp>
        <p:nvSpPr>
          <p:cNvPr id="11" name="TextBox 50">
            <a:extLst>
              <a:ext uri="{FF2B5EF4-FFF2-40B4-BE49-F238E27FC236}">
                <a16:creationId xmlns:a16="http://schemas.microsoft.com/office/drawing/2014/main" id="{50D6DDD3-5226-4FCF-BE1D-F26047E52112}"/>
              </a:ext>
            </a:extLst>
          </p:cNvPr>
          <p:cNvSpPr txBox="1"/>
          <p:nvPr userDrawn="1"/>
        </p:nvSpPr>
        <p:spPr>
          <a:xfrm>
            <a:off x="3585030" y="2573591"/>
            <a:ext cx="4987582" cy="2785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600"/>
              </a:spcBef>
              <a:defRPr>
                <a:latin typeface="Roboto Light"/>
                <a:ea typeface="Roboto Light"/>
                <a:cs typeface="Roboto Light"/>
                <a:sym typeface="Roboto Light"/>
              </a:defRPr>
            </a:pPr>
            <a:r>
              <a:rPr b="0" i="0">
                <a:solidFill>
                  <a:schemeClr val="bg1"/>
                </a:solidFill>
                <a:latin typeface="Roboto Light" pitchFamily="2" charset="0"/>
                <a:ea typeface="Roboto Light" pitchFamily="2" charset="0"/>
              </a:rPr>
              <a:t>For more information, please visit:</a:t>
            </a:r>
            <a:br>
              <a:rPr b="0" i="0">
                <a:solidFill>
                  <a:schemeClr val="bg1"/>
                </a:solidFill>
                <a:latin typeface="Roboto Light" pitchFamily="2" charset="0"/>
                <a:ea typeface="Roboto Light" pitchFamily="2" charset="0"/>
              </a:rPr>
            </a:br>
            <a:r>
              <a:rPr sz="3200" b="1" i="0" err="1">
                <a:solidFill>
                  <a:srgbClr val="FFC000"/>
                </a:solidFill>
                <a:latin typeface="Roboto" pitchFamily="2" charset="0"/>
                <a:ea typeface="Roboto" pitchFamily="2" charset="0"/>
                <a:cs typeface="Roboto Medium"/>
                <a:sym typeface="Roboto Medium"/>
              </a:rPr>
              <a:t>getinthepicture.org</a:t>
            </a:r>
            <a:endParaRPr sz="3200" b="1" i="0">
              <a:solidFill>
                <a:srgbClr val="FFC000"/>
              </a:solidFill>
              <a:latin typeface="Roboto" pitchFamily="2" charset="0"/>
              <a:ea typeface="Roboto" pitchFamily="2" charset="0"/>
              <a:cs typeface="Roboto Medium"/>
              <a:sym typeface="Roboto Medium"/>
            </a:endParaRPr>
          </a:p>
          <a:p>
            <a:pPr algn="ctr">
              <a:lnSpc>
                <a:spcPts val="1820"/>
              </a:lnSpc>
              <a:spcBef>
                <a:spcPts val="600"/>
              </a:spcBef>
              <a:spcAft>
                <a:spcPts val="1200"/>
              </a:spcAft>
              <a:defRPr sz="1600">
                <a:latin typeface="Roboto Regular"/>
                <a:ea typeface="Roboto Regular"/>
                <a:cs typeface="Roboto Regular"/>
                <a:sym typeface="Roboto Regular"/>
              </a:defRPr>
            </a:pPr>
            <a:r>
              <a:rPr sz="1400" b="0" i="0">
                <a:solidFill>
                  <a:schemeClr val="bg1"/>
                </a:solidFill>
                <a:latin typeface="Roboto Light" pitchFamily="2" charset="0"/>
                <a:ea typeface="Roboto Light" pitchFamily="2" charset="0"/>
              </a:rPr>
              <a:t>Statistics Division</a:t>
            </a:r>
            <a:br>
              <a:rPr sz="1400" b="0" i="0">
                <a:solidFill>
                  <a:schemeClr val="bg1"/>
                </a:solidFill>
                <a:latin typeface="Roboto Light" pitchFamily="2" charset="0"/>
                <a:ea typeface="Roboto Light" pitchFamily="2" charset="0"/>
              </a:rPr>
            </a:br>
            <a:r>
              <a:rPr sz="1400" b="0" i="0">
                <a:solidFill>
                  <a:schemeClr val="bg1"/>
                </a:solidFill>
                <a:latin typeface="Roboto Light" pitchFamily="2" charset="0"/>
                <a:ea typeface="Roboto Light" pitchFamily="2" charset="0"/>
              </a:rPr>
              <a:t>United Nations Economic and Social</a:t>
            </a:r>
            <a:br>
              <a:rPr sz="1400" b="0" i="0">
                <a:solidFill>
                  <a:schemeClr val="bg1"/>
                </a:solidFill>
                <a:latin typeface="Roboto Light" pitchFamily="2" charset="0"/>
                <a:ea typeface="Roboto Light" pitchFamily="2" charset="0"/>
              </a:rPr>
            </a:br>
            <a:r>
              <a:rPr sz="1400" b="0" i="0">
                <a:solidFill>
                  <a:schemeClr val="bg1"/>
                </a:solidFill>
                <a:latin typeface="Roboto Light" pitchFamily="2" charset="0"/>
                <a:ea typeface="Roboto Light" pitchFamily="2" charset="0"/>
              </a:rPr>
              <a:t>Commission for Asia and the Pacific</a:t>
            </a:r>
            <a:br>
              <a:rPr sz="1400" b="0" i="0">
                <a:solidFill>
                  <a:schemeClr val="bg1"/>
                </a:solidFill>
                <a:latin typeface="Roboto Light" pitchFamily="2" charset="0"/>
                <a:ea typeface="Roboto Light" pitchFamily="2" charset="0"/>
              </a:rPr>
            </a:br>
            <a:r>
              <a:rPr sz="1400" b="0" i="0">
                <a:solidFill>
                  <a:schemeClr val="bg1"/>
                </a:solidFill>
                <a:latin typeface="Roboto Light" pitchFamily="2" charset="0"/>
                <a:ea typeface="Roboto Light" pitchFamily="2" charset="0"/>
              </a:rPr>
              <a:t>United Nations Building</a:t>
            </a:r>
            <a:br>
              <a:rPr sz="1400" b="0" i="0">
                <a:solidFill>
                  <a:schemeClr val="bg1"/>
                </a:solidFill>
                <a:latin typeface="Roboto Light" pitchFamily="2" charset="0"/>
                <a:ea typeface="Roboto Light" pitchFamily="2" charset="0"/>
              </a:rPr>
            </a:br>
            <a:r>
              <a:rPr sz="1400" b="0" i="0" err="1">
                <a:solidFill>
                  <a:schemeClr val="bg1"/>
                </a:solidFill>
                <a:latin typeface="Roboto Light" pitchFamily="2" charset="0"/>
                <a:ea typeface="Roboto Light" pitchFamily="2" charset="0"/>
              </a:rPr>
              <a:t>Rajadamnern</a:t>
            </a:r>
            <a:r>
              <a:rPr sz="1400" b="0" i="0">
                <a:solidFill>
                  <a:schemeClr val="bg1"/>
                </a:solidFill>
                <a:latin typeface="Roboto Light" pitchFamily="2" charset="0"/>
                <a:ea typeface="Roboto Light" pitchFamily="2" charset="0"/>
              </a:rPr>
              <a:t> Nok Avenue</a:t>
            </a:r>
            <a:br>
              <a:rPr sz="1400" b="0" i="0">
                <a:solidFill>
                  <a:schemeClr val="bg1"/>
                </a:solidFill>
                <a:latin typeface="Roboto Light" pitchFamily="2" charset="0"/>
                <a:ea typeface="Roboto Light" pitchFamily="2" charset="0"/>
              </a:rPr>
            </a:br>
            <a:r>
              <a:rPr sz="1400" b="0" i="0">
                <a:solidFill>
                  <a:schemeClr val="bg1"/>
                </a:solidFill>
                <a:latin typeface="Roboto Light" pitchFamily="2" charset="0"/>
                <a:ea typeface="Roboto Light" pitchFamily="2" charset="0"/>
              </a:rPr>
              <a:t>Bangkok 10200, Thailand</a:t>
            </a:r>
          </a:p>
          <a:p>
            <a:pPr algn="ctr">
              <a:defRPr sz="2000">
                <a:solidFill>
                  <a:srgbClr val="FFFFFF"/>
                </a:solidFill>
                <a:latin typeface="Roboto Regular"/>
                <a:ea typeface="Roboto Regular"/>
                <a:cs typeface="Roboto Regular"/>
                <a:sym typeface="Roboto Regular"/>
              </a:defRPr>
            </a:pPr>
            <a:r>
              <a:rPr b="0" i="0" err="1">
                <a:solidFill>
                  <a:schemeClr val="bg1"/>
                </a:solidFill>
                <a:latin typeface="Roboto Light" pitchFamily="2" charset="0"/>
                <a:ea typeface="Roboto Light" pitchFamily="2" charset="0"/>
              </a:rPr>
              <a:t>escap-crvs@un.org</a:t>
            </a:r>
            <a:r>
              <a:rPr b="0" i="0">
                <a:solidFill>
                  <a:schemeClr val="bg1"/>
                </a:solidFill>
                <a:latin typeface="Roboto Light" pitchFamily="2" charset="0"/>
                <a:ea typeface="Roboto Light" pitchFamily="2" charset="0"/>
                <a:cs typeface="Roboto Light"/>
                <a:sym typeface="Roboto Light"/>
              </a:rPr>
              <a:t> </a:t>
            </a:r>
          </a:p>
        </p:txBody>
      </p:sp>
      <p:grpSp>
        <p:nvGrpSpPr>
          <p:cNvPr id="12" name="Group 11">
            <a:extLst>
              <a:ext uri="{FF2B5EF4-FFF2-40B4-BE49-F238E27FC236}">
                <a16:creationId xmlns:a16="http://schemas.microsoft.com/office/drawing/2014/main" id="{43C4317C-67C1-39E0-3FD3-DB543F8CADE3}"/>
              </a:ext>
            </a:extLst>
          </p:cNvPr>
          <p:cNvGrpSpPr/>
          <p:nvPr userDrawn="1"/>
        </p:nvGrpSpPr>
        <p:grpSpPr>
          <a:xfrm>
            <a:off x="2857277" y="305367"/>
            <a:ext cx="6398211" cy="592420"/>
            <a:chOff x="351776" y="261431"/>
            <a:chExt cx="8688985" cy="804526"/>
          </a:xfrm>
        </p:grpSpPr>
        <p:pic>
          <p:nvPicPr>
            <p:cNvPr id="13" name="Picture 40" descr="Picture 40">
              <a:extLst>
                <a:ext uri="{FF2B5EF4-FFF2-40B4-BE49-F238E27FC236}">
                  <a16:creationId xmlns:a16="http://schemas.microsoft.com/office/drawing/2014/main" id="{612BC63E-7939-BBAA-00EC-22CF93C2B301}"/>
                </a:ext>
              </a:extLst>
            </p:cNvPr>
            <p:cNvPicPr>
              <a:picLocks noChangeAspect="1"/>
            </p:cNvPicPr>
            <p:nvPr/>
          </p:nvPicPr>
          <p:blipFill>
            <a:blip r:embed="rId2"/>
            <a:stretch>
              <a:fillRect/>
            </a:stretch>
          </p:blipFill>
          <p:spPr>
            <a:xfrm>
              <a:off x="351776" y="261431"/>
              <a:ext cx="2447803" cy="758210"/>
            </a:xfrm>
            <a:prstGeom prst="rect">
              <a:avLst/>
            </a:prstGeom>
            <a:ln w="12700">
              <a:miter lim="400000"/>
            </a:ln>
          </p:spPr>
        </p:pic>
        <p:pic>
          <p:nvPicPr>
            <p:cNvPr id="14" name="Picture 13" descr="Picture 9">
              <a:extLst>
                <a:ext uri="{FF2B5EF4-FFF2-40B4-BE49-F238E27FC236}">
                  <a16:creationId xmlns:a16="http://schemas.microsoft.com/office/drawing/2014/main" id="{02B8C705-2F6A-3935-E93E-684FE2911E17}"/>
                </a:ext>
              </a:extLst>
            </p:cNvPr>
            <p:cNvPicPr>
              <a:picLocks noChangeAspect="1"/>
            </p:cNvPicPr>
            <p:nvPr/>
          </p:nvPicPr>
          <p:blipFill>
            <a:blip r:embed="rId3"/>
            <a:stretch>
              <a:fillRect/>
            </a:stretch>
          </p:blipFill>
          <p:spPr>
            <a:xfrm>
              <a:off x="3154086" y="369075"/>
              <a:ext cx="2007709" cy="696882"/>
            </a:xfrm>
            <a:prstGeom prst="rect">
              <a:avLst/>
            </a:prstGeom>
            <a:ln w="12700">
              <a:miter lim="400000"/>
            </a:ln>
          </p:spPr>
        </p:pic>
        <p:pic>
          <p:nvPicPr>
            <p:cNvPr id="16" name="Picture 45" descr="Picture 45">
              <a:extLst>
                <a:ext uri="{FF2B5EF4-FFF2-40B4-BE49-F238E27FC236}">
                  <a16:creationId xmlns:a16="http://schemas.microsoft.com/office/drawing/2014/main" id="{32CB5599-5389-A463-1A0B-3950609797B5}"/>
                </a:ext>
              </a:extLst>
            </p:cNvPr>
            <p:cNvPicPr>
              <a:picLocks noChangeAspect="1"/>
            </p:cNvPicPr>
            <p:nvPr userDrawn="1"/>
          </p:nvPicPr>
          <p:blipFill>
            <a:blip r:embed="rId4"/>
            <a:stretch>
              <a:fillRect/>
            </a:stretch>
          </p:blipFill>
          <p:spPr>
            <a:xfrm>
              <a:off x="5572111" y="467417"/>
              <a:ext cx="3468650" cy="453881"/>
            </a:xfrm>
            <a:prstGeom prst="rect">
              <a:avLst/>
            </a:prstGeom>
            <a:ln w="12700">
              <a:miter lim="400000"/>
            </a:ln>
          </p:spPr>
        </p:pic>
      </p:grpSp>
      <p:sp>
        <p:nvSpPr>
          <p:cNvPr id="17" name="Straight Connector 32">
            <a:extLst>
              <a:ext uri="{FF2B5EF4-FFF2-40B4-BE49-F238E27FC236}">
                <a16:creationId xmlns:a16="http://schemas.microsoft.com/office/drawing/2014/main" id="{84EF2B95-AA78-2FD8-17C1-CECE1FCA1498}"/>
              </a:ext>
            </a:extLst>
          </p:cNvPr>
          <p:cNvSpPr/>
          <p:nvPr userDrawn="1"/>
        </p:nvSpPr>
        <p:spPr>
          <a:xfrm>
            <a:off x="403045" y="1089720"/>
            <a:ext cx="11010403" cy="0"/>
          </a:xfrm>
          <a:prstGeom prst="line">
            <a:avLst/>
          </a:prstGeom>
          <a:ln w="25400">
            <a:solidFill>
              <a:srgbClr val="F7921D"/>
            </a:solidFill>
            <a:miter/>
          </a:ln>
        </p:spPr>
        <p:txBody>
          <a:bodyPr lIns="45719" rIns="45719"/>
          <a:lstStyle/>
          <a:p>
            <a:endParaRPr/>
          </a:p>
        </p:txBody>
      </p:sp>
      <p:grpSp>
        <p:nvGrpSpPr>
          <p:cNvPr id="18" name="Group 17">
            <a:extLst>
              <a:ext uri="{FF2B5EF4-FFF2-40B4-BE49-F238E27FC236}">
                <a16:creationId xmlns:a16="http://schemas.microsoft.com/office/drawing/2014/main" id="{3DBF807A-8FDC-C262-A052-993A1C51FFE6}"/>
              </a:ext>
            </a:extLst>
          </p:cNvPr>
          <p:cNvGrpSpPr/>
          <p:nvPr userDrawn="1"/>
        </p:nvGrpSpPr>
        <p:grpSpPr>
          <a:xfrm>
            <a:off x="10865636" y="379763"/>
            <a:ext cx="1326364" cy="2076914"/>
            <a:chOff x="9455856" y="552241"/>
            <a:chExt cx="2741086" cy="4292186"/>
          </a:xfrm>
        </p:grpSpPr>
        <p:sp>
          <p:nvSpPr>
            <p:cNvPr id="20" name="Hexagon 19">
              <a:extLst>
                <a:ext uri="{FF2B5EF4-FFF2-40B4-BE49-F238E27FC236}">
                  <a16:creationId xmlns:a16="http://schemas.microsoft.com/office/drawing/2014/main" id="{0B765006-B581-FCF7-9902-AA16EBA796F3}"/>
                </a:ext>
              </a:extLst>
            </p:cNvPr>
            <p:cNvSpPr/>
            <p:nvPr userDrawn="1"/>
          </p:nvSpPr>
          <p:spPr>
            <a:xfrm rot="16200000">
              <a:off x="9372698" y="645663"/>
              <a:ext cx="1205783" cy="1039468"/>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1" name="Hexagon 20">
              <a:extLst>
                <a:ext uri="{FF2B5EF4-FFF2-40B4-BE49-F238E27FC236}">
                  <a16:creationId xmlns:a16="http://schemas.microsoft.com/office/drawing/2014/main" id="{479AFC21-F579-48BE-A9E7-6D05754F5F11}"/>
                </a:ext>
              </a:extLst>
            </p:cNvPr>
            <p:cNvSpPr/>
            <p:nvPr userDrawn="1"/>
          </p:nvSpPr>
          <p:spPr>
            <a:xfrm rot="16200000">
              <a:off x="10504817" y="635399"/>
              <a:ext cx="1205783" cy="1039468"/>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5" name="Hexagon 24">
              <a:extLst>
                <a:ext uri="{FF2B5EF4-FFF2-40B4-BE49-F238E27FC236}">
                  <a16:creationId xmlns:a16="http://schemas.microsoft.com/office/drawing/2014/main" id="{88BB7BB4-A034-93E1-F5F0-BB5ACF6B823F}"/>
                </a:ext>
              </a:extLst>
            </p:cNvPr>
            <p:cNvSpPr/>
            <p:nvPr userDrawn="1"/>
          </p:nvSpPr>
          <p:spPr>
            <a:xfrm rot="16200000">
              <a:off x="9939762" y="1663540"/>
              <a:ext cx="1205783" cy="1039468"/>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7" name="Hexagon 26">
              <a:extLst>
                <a:ext uri="{FF2B5EF4-FFF2-40B4-BE49-F238E27FC236}">
                  <a16:creationId xmlns:a16="http://schemas.microsoft.com/office/drawing/2014/main" id="{49AF248B-C9FC-A070-8DA0-5BAA5D20D983}"/>
                </a:ext>
              </a:extLst>
            </p:cNvPr>
            <p:cNvSpPr/>
            <p:nvPr userDrawn="1"/>
          </p:nvSpPr>
          <p:spPr>
            <a:xfrm rot="16200000">
              <a:off x="11074316" y="1672768"/>
              <a:ext cx="1205783" cy="1039468"/>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8" name="Hexagon 27">
              <a:extLst>
                <a:ext uri="{FF2B5EF4-FFF2-40B4-BE49-F238E27FC236}">
                  <a16:creationId xmlns:a16="http://schemas.microsoft.com/office/drawing/2014/main" id="{C6E659DD-DC61-64F1-8B6D-73A3E42659A9}"/>
                </a:ext>
              </a:extLst>
            </p:cNvPr>
            <p:cNvSpPr/>
            <p:nvPr userDrawn="1"/>
          </p:nvSpPr>
          <p:spPr>
            <a:xfrm rot="16200000">
              <a:off x="10504817" y="2693660"/>
              <a:ext cx="1205783" cy="1039468"/>
            </a:xfrm>
            <a:prstGeom prst="hexagon">
              <a:avLst/>
            </a:prstGeom>
            <a:solidFill>
              <a:srgbClr val="F1584E"/>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5" name="Hexagon 34">
              <a:extLst>
                <a:ext uri="{FF2B5EF4-FFF2-40B4-BE49-F238E27FC236}">
                  <a16:creationId xmlns:a16="http://schemas.microsoft.com/office/drawing/2014/main" id="{7447E78C-A98F-1585-636A-E87BE86542EB}"/>
                </a:ext>
              </a:extLst>
            </p:cNvPr>
            <p:cNvSpPr/>
            <p:nvPr userDrawn="1"/>
          </p:nvSpPr>
          <p:spPr>
            <a:xfrm rot="16200000">
              <a:off x="9939727" y="3721802"/>
              <a:ext cx="1205783" cy="1039468"/>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spTree>
    <p:extLst>
      <p:ext uri="{BB962C8B-B14F-4D97-AF65-F5344CB8AC3E}">
        <p14:creationId xmlns:p14="http://schemas.microsoft.com/office/powerpoint/2010/main" val="1834384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Hexagon 33">
            <a:extLst>
              <a:ext uri="{FF2B5EF4-FFF2-40B4-BE49-F238E27FC236}">
                <a16:creationId xmlns:a16="http://schemas.microsoft.com/office/drawing/2014/main" id="{40BF0A71-BAAD-6643-5512-E99F8602325F}"/>
              </a:ext>
            </a:extLst>
          </p:cNvPr>
          <p:cNvSpPr/>
          <p:nvPr userDrawn="1"/>
        </p:nvSpPr>
        <p:spPr>
          <a:xfrm>
            <a:off x="10259045" y="704845"/>
            <a:ext cx="979202" cy="84413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ln w="31750">
            <a:solidFill>
              <a:srgbClr val="FFFFFF">
                <a:alpha val="96000"/>
              </a:srgbClr>
            </a:solidFill>
            <a:miter/>
          </a:ln>
        </p:spPr>
        <p:txBody>
          <a:bodyPr lIns="45719" rIns="45719" anchor="ctr"/>
          <a:lstStyle/>
          <a:p>
            <a:pPr algn="ctr">
              <a:defRPr>
                <a:solidFill>
                  <a:srgbClr val="FFFFFF"/>
                </a:solidFill>
              </a:defRPr>
            </a:pPr>
            <a:endParaRPr/>
          </a:p>
        </p:txBody>
      </p:sp>
      <p:sp>
        <p:nvSpPr>
          <p:cNvPr id="11" name="Straight Connector 32">
            <a:extLst>
              <a:ext uri="{FF2B5EF4-FFF2-40B4-BE49-F238E27FC236}">
                <a16:creationId xmlns:a16="http://schemas.microsoft.com/office/drawing/2014/main" id="{A613DB1B-6636-79BA-7F27-68689F4E7E52}"/>
              </a:ext>
            </a:extLst>
          </p:cNvPr>
          <p:cNvSpPr/>
          <p:nvPr userDrawn="1"/>
        </p:nvSpPr>
        <p:spPr>
          <a:xfrm>
            <a:off x="403045" y="1229639"/>
            <a:ext cx="11010403" cy="0"/>
          </a:xfrm>
          <a:prstGeom prst="line">
            <a:avLst/>
          </a:prstGeom>
          <a:ln w="25400">
            <a:solidFill>
              <a:srgbClr val="F7921D"/>
            </a:solidFill>
            <a:miter/>
          </a:ln>
        </p:spPr>
        <p:txBody>
          <a:bodyPr lIns="45719" rIns="45719"/>
          <a:lstStyle/>
          <a:p>
            <a:endParaRPr/>
          </a:p>
        </p:txBody>
      </p:sp>
      <p:grpSp>
        <p:nvGrpSpPr>
          <p:cNvPr id="12" name="Group 11">
            <a:extLst>
              <a:ext uri="{FF2B5EF4-FFF2-40B4-BE49-F238E27FC236}">
                <a16:creationId xmlns:a16="http://schemas.microsoft.com/office/drawing/2014/main" id="{9B571EEE-294B-E14F-610F-3CF8F36AEF21}"/>
              </a:ext>
            </a:extLst>
          </p:cNvPr>
          <p:cNvGrpSpPr/>
          <p:nvPr userDrawn="1"/>
        </p:nvGrpSpPr>
        <p:grpSpPr>
          <a:xfrm>
            <a:off x="10865636" y="379833"/>
            <a:ext cx="1326364" cy="2076914"/>
            <a:chOff x="9455856" y="552241"/>
            <a:chExt cx="2741086" cy="4292186"/>
          </a:xfrm>
        </p:grpSpPr>
        <p:sp>
          <p:nvSpPr>
            <p:cNvPr id="13" name="Hexagon 12">
              <a:extLst>
                <a:ext uri="{FF2B5EF4-FFF2-40B4-BE49-F238E27FC236}">
                  <a16:creationId xmlns:a16="http://schemas.microsoft.com/office/drawing/2014/main" id="{7FDC32D0-9B6D-1ED9-050B-0B50984D6241}"/>
                </a:ext>
              </a:extLst>
            </p:cNvPr>
            <p:cNvSpPr/>
            <p:nvPr userDrawn="1"/>
          </p:nvSpPr>
          <p:spPr>
            <a:xfrm rot="16200000">
              <a:off x="9372698" y="645663"/>
              <a:ext cx="1205783" cy="1039468"/>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Hexagon 13">
              <a:extLst>
                <a:ext uri="{FF2B5EF4-FFF2-40B4-BE49-F238E27FC236}">
                  <a16:creationId xmlns:a16="http://schemas.microsoft.com/office/drawing/2014/main" id="{26E392B3-459A-AF62-A4D2-AA1C9D86E8D7}"/>
                </a:ext>
              </a:extLst>
            </p:cNvPr>
            <p:cNvSpPr/>
            <p:nvPr userDrawn="1"/>
          </p:nvSpPr>
          <p:spPr>
            <a:xfrm rot="16200000">
              <a:off x="10504817" y="635399"/>
              <a:ext cx="1205783" cy="1039468"/>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5" name="Hexagon 14">
              <a:extLst>
                <a:ext uri="{FF2B5EF4-FFF2-40B4-BE49-F238E27FC236}">
                  <a16:creationId xmlns:a16="http://schemas.microsoft.com/office/drawing/2014/main" id="{071FE3AA-5432-D6C6-48E6-30F8E8A1DF3B}"/>
                </a:ext>
              </a:extLst>
            </p:cNvPr>
            <p:cNvSpPr/>
            <p:nvPr userDrawn="1"/>
          </p:nvSpPr>
          <p:spPr>
            <a:xfrm rot="16200000">
              <a:off x="9939762" y="1663540"/>
              <a:ext cx="1205783" cy="1039468"/>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Hexagon 15">
              <a:extLst>
                <a:ext uri="{FF2B5EF4-FFF2-40B4-BE49-F238E27FC236}">
                  <a16:creationId xmlns:a16="http://schemas.microsoft.com/office/drawing/2014/main" id="{6F47163D-5484-C4EC-400A-20463CCF3D4B}"/>
                </a:ext>
              </a:extLst>
            </p:cNvPr>
            <p:cNvSpPr/>
            <p:nvPr userDrawn="1"/>
          </p:nvSpPr>
          <p:spPr>
            <a:xfrm rot="16200000">
              <a:off x="11074316" y="1672768"/>
              <a:ext cx="1205783" cy="1039468"/>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 name="Hexagon 16">
              <a:extLst>
                <a:ext uri="{FF2B5EF4-FFF2-40B4-BE49-F238E27FC236}">
                  <a16:creationId xmlns:a16="http://schemas.microsoft.com/office/drawing/2014/main" id="{CE51EC13-9BB4-6C32-5BE1-1434A25CD922}"/>
                </a:ext>
              </a:extLst>
            </p:cNvPr>
            <p:cNvSpPr/>
            <p:nvPr userDrawn="1"/>
          </p:nvSpPr>
          <p:spPr>
            <a:xfrm rot="16200000">
              <a:off x="10504817" y="2693660"/>
              <a:ext cx="1205783" cy="1039468"/>
            </a:xfrm>
            <a:prstGeom prst="hexagon">
              <a:avLst/>
            </a:prstGeom>
            <a:solidFill>
              <a:srgbClr val="F1584E"/>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8" name="Hexagon 17">
              <a:extLst>
                <a:ext uri="{FF2B5EF4-FFF2-40B4-BE49-F238E27FC236}">
                  <a16:creationId xmlns:a16="http://schemas.microsoft.com/office/drawing/2014/main" id="{13BAAA46-7D36-8575-62F5-5A30B712869B}"/>
                </a:ext>
              </a:extLst>
            </p:cNvPr>
            <p:cNvSpPr/>
            <p:nvPr userDrawn="1"/>
          </p:nvSpPr>
          <p:spPr>
            <a:xfrm rot="16200000">
              <a:off x="9939727" y="3721802"/>
              <a:ext cx="1205783" cy="1039468"/>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pic>
        <p:nvPicPr>
          <p:cNvPr id="19" name="Picture 40" descr="Picture 40">
            <a:extLst>
              <a:ext uri="{FF2B5EF4-FFF2-40B4-BE49-F238E27FC236}">
                <a16:creationId xmlns:a16="http://schemas.microsoft.com/office/drawing/2014/main" id="{422E4802-1E75-6DB1-EF5D-91E95359786C}"/>
              </a:ext>
            </a:extLst>
          </p:cNvPr>
          <p:cNvPicPr>
            <a:picLocks noChangeAspect="1"/>
          </p:cNvPicPr>
          <p:nvPr userDrawn="1"/>
        </p:nvPicPr>
        <p:blipFill>
          <a:blip r:embed="rId2"/>
          <a:stretch>
            <a:fillRect/>
          </a:stretch>
        </p:blipFill>
        <p:spPr>
          <a:xfrm>
            <a:off x="346834" y="389635"/>
            <a:ext cx="1946726" cy="603001"/>
          </a:xfrm>
          <a:prstGeom prst="rect">
            <a:avLst/>
          </a:prstGeom>
          <a:ln w="12700">
            <a:miter lim="400000"/>
          </a:ln>
        </p:spPr>
      </p:pic>
      <p:sp>
        <p:nvSpPr>
          <p:cNvPr id="3" name="Title 1">
            <a:extLst>
              <a:ext uri="{FF2B5EF4-FFF2-40B4-BE49-F238E27FC236}">
                <a16:creationId xmlns:a16="http://schemas.microsoft.com/office/drawing/2014/main" id="{4B257B65-EDCF-1BFA-11EA-03990F509EB6}"/>
              </a:ext>
            </a:extLst>
          </p:cNvPr>
          <p:cNvSpPr>
            <a:spLocks noGrp="1"/>
          </p:cNvSpPr>
          <p:nvPr>
            <p:ph type="title" hasCustomPrompt="1"/>
          </p:nvPr>
        </p:nvSpPr>
        <p:spPr>
          <a:xfrm>
            <a:off x="745603" y="1378923"/>
            <a:ext cx="10264039" cy="679904"/>
          </a:xfrm>
          <a:prstGeom prst="rect">
            <a:avLst/>
          </a:prstGeom>
          <a:ln>
            <a:noFill/>
          </a:ln>
        </p:spPr>
        <p:txBody>
          <a:bodyPr>
            <a:normAutofit/>
          </a:bodyPr>
          <a:lstStyle>
            <a:lvl1pPr marL="0" algn="l" defTabSz="914400" rtl="0" eaLnBrk="1" latinLnBrk="0" hangingPunct="1">
              <a:lnSpc>
                <a:spcPct val="90000"/>
              </a:lnSpc>
              <a:spcBef>
                <a:spcPts val="1000"/>
              </a:spcBef>
              <a:defRPr lang="en-GB" sz="4000" b="1" kern="1200" dirty="0" smtClean="0">
                <a:solidFill>
                  <a:schemeClr val="tx1"/>
                </a:solidFill>
                <a:latin typeface="+mn-lt"/>
                <a:ea typeface="Roboto Bold"/>
                <a:cs typeface="Roboto Bold"/>
                <a:sym typeface="Roboto Bold"/>
              </a:defRPr>
            </a:lvl1pPr>
          </a:lstStyle>
          <a:p>
            <a:r>
              <a:rPr lang="en-GB"/>
              <a:t>Title </a:t>
            </a:r>
            <a:endParaRPr lang="en-CH"/>
          </a:p>
        </p:txBody>
      </p:sp>
      <p:sp>
        <p:nvSpPr>
          <p:cNvPr id="4" name="Text Placeholder 9">
            <a:extLst>
              <a:ext uri="{FF2B5EF4-FFF2-40B4-BE49-F238E27FC236}">
                <a16:creationId xmlns:a16="http://schemas.microsoft.com/office/drawing/2014/main" id="{D91D265C-C776-5687-B012-49FB60A4B43D}"/>
              </a:ext>
            </a:extLst>
          </p:cNvPr>
          <p:cNvSpPr>
            <a:spLocks noGrp="1"/>
          </p:cNvSpPr>
          <p:nvPr>
            <p:ph type="body" sz="quarter" idx="14"/>
          </p:nvPr>
        </p:nvSpPr>
        <p:spPr>
          <a:xfrm>
            <a:off x="745603" y="2218969"/>
            <a:ext cx="5056993" cy="4284764"/>
          </a:xfrm>
          <a:prstGeom prst="rect">
            <a:avLst/>
          </a:prstGeom>
          <a:ln>
            <a:noFill/>
          </a:ln>
        </p:spPr>
        <p:txBody>
          <a:bodyPr>
            <a:normAutofit/>
          </a:bodyPr>
          <a:lstStyle>
            <a:lvl1pPr marL="0" indent="0" algn="l" defTabSz="914400" rtl="0" eaLnBrk="1" latinLnBrk="0" hangingPunct="1">
              <a:lnSpc>
                <a:spcPts val="2600"/>
              </a:lnSpc>
              <a:spcBef>
                <a:spcPts val="1000"/>
              </a:spcBef>
              <a:buFont typeface="Arial" panose="020B0604020202020204" pitchFamily="34" charset="0"/>
              <a:buNone/>
              <a:defRPr lang="en-CH" sz="2800" kern="1200" dirty="0">
                <a:solidFill>
                  <a:schemeClr val="tx1"/>
                </a:solidFill>
                <a:latin typeface="+mn-lt"/>
                <a:ea typeface="Roboto Light"/>
                <a:cs typeface="Roboto Light"/>
                <a:sym typeface="Roboto Ligh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Fifth level</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a:p>
            <a:pPr lvl="0"/>
            <a:endParaRPr lang="fr-CA"/>
          </a:p>
        </p:txBody>
      </p:sp>
      <p:sp>
        <p:nvSpPr>
          <p:cNvPr id="5" name="Text Placeholder 9">
            <a:extLst>
              <a:ext uri="{FF2B5EF4-FFF2-40B4-BE49-F238E27FC236}">
                <a16:creationId xmlns:a16="http://schemas.microsoft.com/office/drawing/2014/main" id="{CE8225ED-E55B-5887-1E79-5AC342D977C8}"/>
              </a:ext>
            </a:extLst>
          </p:cNvPr>
          <p:cNvSpPr>
            <a:spLocks noGrp="1"/>
          </p:cNvSpPr>
          <p:nvPr>
            <p:ph type="body" sz="quarter" idx="15"/>
          </p:nvPr>
        </p:nvSpPr>
        <p:spPr>
          <a:xfrm>
            <a:off x="5952649" y="2218969"/>
            <a:ext cx="5056993" cy="4284764"/>
          </a:xfrm>
          <a:prstGeom prst="rect">
            <a:avLst/>
          </a:prstGeom>
          <a:ln>
            <a:noFill/>
          </a:ln>
        </p:spPr>
        <p:txBody>
          <a:bodyPr>
            <a:normAutofit/>
          </a:bodyPr>
          <a:lstStyle>
            <a:lvl1pPr marL="0" indent="0" algn="l" defTabSz="914400" rtl="0" eaLnBrk="1" latinLnBrk="0" hangingPunct="1">
              <a:lnSpc>
                <a:spcPts val="2600"/>
              </a:lnSpc>
              <a:spcBef>
                <a:spcPts val="1000"/>
              </a:spcBef>
              <a:buFont typeface="Arial" panose="020B0604020202020204" pitchFamily="34" charset="0"/>
              <a:buNone/>
              <a:defRPr lang="en-CH" sz="2800" kern="1200" dirty="0">
                <a:solidFill>
                  <a:schemeClr val="tx1"/>
                </a:solidFill>
                <a:latin typeface="+mn-lt"/>
                <a:ea typeface="Roboto Light"/>
                <a:cs typeface="Roboto Light"/>
                <a:sym typeface="Roboto Ligh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Fifth level</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a:p>
            <a:pPr lvl="0"/>
            <a:endParaRPr lang="fr-CA"/>
          </a:p>
        </p:txBody>
      </p:sp>
    </p:spTree>
    <p:extLst>
      <p:ext uri="{BB962C8B-B14F-4D97-AF65-F5344CB8AC3E}">
        <p14:creationId xmlns:p14="http://schemas.microsoft.com/office/powerpoint/2010/main" val="767176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Straight Connector 8">
            <a:extLst>
              <a:ext uri="{FF2B5EF4-FFF2-40B4-BE49-F238E27FC236}">
                <a16:creationId xmlns:a16="http://schemas.microsoft.com/office/drawing/2014/main" id="{FABA0F06-0333-1D59-609F-BB062EA025E5}"/>
              </a:ext>
            </a:extLst>
          </p:cNvPr>
          <p:cNvSpPr/>
          <p:nvPr userDrawn="1"/>
        </p:nvSpPr>
        <p:spPr>
          <a:xfrm>
            <a:off x="407988" y="1795781"/>
            <a:ext cx="6516000" cy="1"/>
          </a:xfrm>
          <a:prstGeom prst="line">
            <a:avLst/>
          </a:prstGeom>
          <a:ln w="57150">
            <a:solidFill>
              <a:srgbClr val="FFFFFF">
                <a:alpha val="71000"/>
              </a:srgbClr>
            </a:solidFill>
            <a:miter/>
          </a:ln>
        </p:spPr>
        <p:txBody>
          <a:bodyPr lIns="45719" rIns="45719"/>
          <a:lstStyle/>
          <a:p>
            <a:endParaRPr/>
          </a:p>
        </p:txBody>
      </p:sp>
      <p:sp>
        <p:nvSpPr>
          <p:cNvPr id="7" name="Straight Connector 8">
            <a:extLst>
              <a:ext uri="{FF2B5EF4-FFF2-40B4-BE49-F238E27FC236}">
                <a16:creationId xmlns:a16="http://schemas.microsoft.com/office/drawing/2014/main" id="{3235FACE-D463-F66E-2491-3C8036091245}"/>
              </a:ext>
            </a:extLst>
          </p:cNvPr>
          <p:cNvSpPr/>
          <p:nvPr userDrawn="1"/>
        </p:nvSpPr>
        <p:spPr>
          <a:xfrm>
            <a:off x="407988" y="1795781"/>
            <a:ext cx="6516000" cy="1"/>
          </a:xfrm>
          <a:prstGeom prst="line">
            <a:avLst/>
          </a:prstGeom>
          <a:ln w="57150">
            <a:solidFill>
              <a:srgbClr val="FFFFFF">
                <a:alpha val="71000"/>
              </a:srgbClr>
            </a:solidFill>
            <a:miter/>
          </a:ln>
        </p:spPr>
        <p:txBody>
          <a:bodyPr lIns="45719" rIns="45719"/>
          <a:lstStyle/>
          <a:p>
            <a:endParaRPr/>
          </a:p>
        </p:txBody>
      </p:sp>
      <p:pic>
        <p:nvPicPr>
          <p:cNvPr id="11" name="Picture 14" descr="Picture 14">
            <a:extLst>
              <a:ext uri="{FF2B5EF4-FFF2-40B4-BE49-F238E27FC236}">
                <a16:creationId xmlns:a16="http://schemas.microsoft.com/office/drawing/2014/main" id="{FE28B7CF-FBD8-C782-3F24-B85057AB5FDD}"/>
              </a:ext>
            </a:extLst>
          </p:cNvPr>
          <p:cNvPicPr>
            <a:picLocks noChangeAspect="1"/>
          </p:cNvPicPr>
          <p:nvPr userDrawn="1"/>
        </p:nvPicPr>
        <p:blipFill>
          <a:blip r:embed="rId2"/>
          <a:stretch>
            <a:fillRect/>
          </a:stretch>
        </p:blipFill>
        <p:spPr>
          <a:xfrm>
            <a:off x="351778" y="305676"/>
            <a:ext cx="1514375" cy="472995"/>
          </a:xfrm>
          <a:prstGeom prst="rect">
            <a:avLst/>
          </a:prstGeom>
          <a:ln w="12700">
            <a:miter lim="400000"/>
          </a:ln>
        </p:spPr>
      </p:pic>
      <p:grpSp>
        <p:nvGrpSpPr>
          <p:cNvPr id="30" name="Group 29">
            <a:extLst>
              <a:ext uri="{FF2B5EF4-FFF2-40B4-BE49-F238E27FC236}">
                <a16:creationId xmlns:a16="http://schemas.microsoft.com/office/drawing/2014/main" id="{A49490B8-47B6-CF46-060A-E3889EA65512}"/>
              </a:ext>
            </a:extLst>
          </p:cNvPr>
          <p:cNvGrpSpPr/>
          <p:nvPr userDrawn="1"/>
        </p:nvGrpSpPr>
        <p:grpSpPr>
          <a:xfrm>
            <a:off x="565270" y="435427"/>
            <a:ext cx="1500255" cy="6023429"/>
            <a:chOff x="666868" y="377371"/>
            <a:chExt cx="1500255" cy="6023429"/>
          </a:xfrm>
        </p:grpSpPr>
        <p:sp>
          <p:nvSpPr>
            <p:cNvPr id="31" name="Freeform 30">
              <a:extLst>
                <a:ext uri="{FF2B5EF4-FFF2-40B4-BE49-F238E27FC236}">
                  <a16:creationId xmlns:a16="http://schemas.microsoft.com/office/drawing/2014/main" id="{37E5F1FD-4B50-9639-7238-ACE119B9EE01}"/>
                </a:ext>
              </a:extLst>
            </p:cNvPr>
            <p:cNvSpPr/>
            <p:nvPr userDrawn="1"/>
          </p:nvSpPr>
          <p:spPr>
            <a:xfrm>
              <a:off x="1601066" y="377371"/>
              <a:ext cx="566057" cy="5123543"/>
            </a:xfrm>
            <a:custGeom>
              <a:avLst/>
              <a:gdLst>
                <a:gd name="connsiteX0" fmla="*/ 566057 w 566057"/>
                <a:gd name="connsiteY0" fmla="*/ 0 h 5123543"/>
                <a:gd name="connsiteX1" fmla="*/ 566057 w 566057"/>
                <a:gd name="connsiteY1" fmla="*/ 5094515 h 5123543"/>
                <a:gd name="connsiteX2" fmla="*/ 0 w 566057"/>
                <a:gd name="connsiteY2" fmla="*/ 5094515 h 5123543"/>
                <a:gd name="connsiteX3" fmla="*/ 0 w 566057"/>
                <a:gd name="connsiteY3" fmla="*/ 5123543 h 5123543"/>
                <a:gd name="connsiteX4" fmla="*/ 0 w 566057"/>
                <a:gd name="connsiteY4" fmla="*/ 5123543 h 51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057" h="5123543">
                  <a:moveTo>
                    <a:pt x="566057" y="0"/>
                  </a:moveTo>
                  <a:lnTo>
                    <a:pt x="566057" y="5094515"/>
                  </a:lnTo>
                  <a:lnTo>
                    <a:pt x="0" y="5094515"/>
                  </a:lnTo>
                  <a:lnTo>
                    <a:pt x="0" y="5123543"/>
                  </a:lnTo>
                  <a:lnTo>
                    <a:pt x="0" y="5123543"/>
                  </a:lnTo>
                </a:path>
              </a:pathLst>
            </a:custGeom>
            <a:noFill/>
            <a:ln w="19050" cap="flat">
              <a:solidFill>
                <a:srgbClr val="F7921D"/>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grpSp>
          <p:nvGrpSpPr>
            <p:cNvPr id="32" name="Group 31">
              <a:extLst>
                <a:ext uri="{FF2B5EF4-FFF2-40B4-BE49-F238E27FC236}">
                  <a16:creationId xmlns:a16="http://schemas.microsoft.com/office/drawing/2014/main" id="{FB2E6C3E-5DFF-3534-0DB7-B503B3BC480E}"/>
                </a:ext>
              </a:extLst>
            </p:cNvPr>
            <p:cNvGrpSpPr/>
            <p:nvPr userDrawn="1"/>
          </p:nvGrpSpPr>
          <p:grpSpPr>
            <a:xfrm>
              <a:off x="666868" y="4907346"/>
              <a:ext cx="953753" cy="1493454"/>
              <a:chOff x="782980" y="4907346"/>
              <a:chExt cx="953753" cy="1493454"/>
            </a:xfrm>
          </p:grpSpPr>
          <p:sp>
            <p:nvSpPr>
              <p:cNvPr id="33" name="Hexagon 32">
                <a:extLst>
                  <a:ext uri="{FF2B5EF4-FFF2-40B4-BE49-F238E27FC236}">
                    <a16:creationId xmlns:a16="http://schemas.microsoft.com/office/drawing/2014/main" id="{7C60C991-28A7-DFAE-45CB-487A20100F9F}"/>
                  </a:ext>
                </a:extLst>
              </p:cNvPr>
              <p:cNvSpPr/>
              <p:nvPr userDrawn="1"/>
            </p:nvSpPr>
            <p:spPr>
              <a:xfrm rot="16200000">
                <a:off x="754045" y="4939852"/>
                <a:ext cx="419549" cy="361680"/>
              </a:xfrm>
              <a:prstGeom prst="hexagon">
                <a:avLst/>
              </a:prstGeom>
              <a:noFill/>
              <a:ln w="12700" cap="flat">
                <a:solidFill>
                  <a:srgbClr val="FFC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4" name="Hexagon 33">
                <a:extLst>
                  <a:ext uri="{FF2B5EF4-FFF2-40B4-BE49-F238E27FC236}">
                    <a16:creationId xmlns:a16="http://schemas.microsoft.com/office/drawing/2014/main" id="{669C9054-E3E7-0ED8-254C-18E371D08FE8}"/>
                  </a:ext>
                </a:extLst>
              </p:cNvPr>
              <p:cNvSpPr/>
              <p:nvPr userDrawn="1"/>
            </p:nvSpPr>
            <p:spPr>
              <a:xfrm rot="16200000">
                <a:off x="1147963" y="4936281"/>
                <a:ext cx="419549" cy="361680"/>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5" name="Hexagon 34">
                <a:extLst>
                  <a:ext uri="{FF2B5EF4-FFF2-40B4-BE49-F238E27FC236}">
                    <a16:creationId xmlns:a16="http://schemas.microsoft.com/office/drawing/2014/main" id="{3277DCB5-96DA-EB21-D52E-72C4AE9A572F}"/>
                  </a:ext>
                </a:extLst>
              </p:cNvPr>
              <p:cNvSpPr/>
              <p:nvPr userDrawn="1"/>
            </p:nvSpPr>
            <p:spPr>
              <a:xfrm rot="16200000">
                <a:off x="951354" y="5294019"/>
                <a:ext cx="419549" cy="361680"/>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6" name="Hexagon 35">
                <a:extLst>
                  <a:ext uri="{FF2B5EF4-FFF2-40B4-BE49-F238E27FC236}">
                    <a16:creationId xmlns:a16="http://schemas.microsoft.com/office/drawing/2014/main" id="{5766F18E-6AE6-2F43-91EA-3066D5E47BB7}"/>
                  </a:ext>
                </a:extLst>
              </p:cNvPr>
              <p:cNvSpPr/>
              <p:nvPr userDrawn="1"/>
            </p:nvSpPr>
            <p:spPr>
              <a:xfrm rot="16200000">
                <a:off x="1346118" y="5297230"/>
                <a:ext cx="419549" cy="361680"/>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7" name="Hexagon 36">
                <a:extLst>
                  <a:ext uri="{FF2B5EF4-FFF2-40B4-BE49-F238E27FC236}">
                    <a16:creationId xmlns:a16="http://schemas.microsoft.com/office/drawing/2014/main" id="{9EE71312-1A2D-64F4-DD1C-8556F2BCDC73}"/>
                  </a:ext>
                </a:extLst>
              </p:cNvPr>
              <p:cNvSpPr/>
              <p:nvPr userDrawn="1"/>
            </p:nvSpPr>
            <p:spPr>
              <a:xfrm rot="16200000">
                <a:off x="1147963" y="5652447"/>
                <a:ext cx="419549" cy="361680"/>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8" name="Hexagon 37">
                <a:extLst>
                  <a:ext uri="{FF2B5EF4-FFF2-40B4-BE49-F238E27FC236}">
                    <a16:creationId xmlns:a16="http://schemas.microsoft.com/office/drawing/2014/main" id="{A3A1F8FB-BAE9-AD2A-7868-F3C5FD3E3CFD}"/>
                  </a:ext>
                </a:extLst>
              </p:cNvPr>
              <p:cNvSpPr/>
              <p:nvPr userDrawn="1"/>
            </p:nvSpPr>
            <p:spPr>
              <a:xfrm rot="16200000">
                <a:off x="951341" y="6010186"/>
                <a:ext cx="419549" cy="361680"/>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sp>
        <p:nvSpPr>
          <p:cNvPr id="5" name="Title 1">
            <a:extLst>
              <a:ext uri="{FF2B5EF4-FFF2-40B4-BE49-F238E27FC236}">
                <a16:creationId xmlns:a16="http://schemas.microsoft.com/office/drawing/2014/main" id="{D9FAD3D5-ED99-A623-65D1-86D00ECDFC49}"/>
              </a:ext>
            </a:extLst>
          </p:cNvPr>
          <p:cNvSpPr>
            <a:spLocks noGrp="1"/>
          </p:cNvSpPr>
          <p:nvPr>
            <p:ph type="title" hasCustomPrompt="1"/>
          </p:nvPr>
        </p:nvSpPr>
        <p:spPr>
          <a:xfrm>
            <a:off x="2251047" y="403210"/>
            <a:ext cx="9532964" cy="679904"/>
          </a:xfrm>
          <a:prstGeom prst="rect">
            <a:avLst/>
          </a:prstGeom>
          <a:ln>
            <a:noFill/>
          </a:ln>
        </p:spPr>
        <p:txBody>
          <a:bodyPr>
            <a:normAutofit/>
          </a:bodyPr>
          <a:lstStyle>
            <a:lvl1pPr marL="0" algn="l" defTabSz="914400" rtl="0" eaLnBrk="1" latinLnBrk="0" hangingPunct="1">
              <a:lnSpc>
                <a:spcPct val="90000"/>
              </a:lnSpc>
              <a:spcBef>
                <a:spcPts val="1000"/>
              </a:spcBef>
              <a:defRPr lang="en-GB" sz="4000" b="1" kern="1200" dirty="0" smtClean="0">
                <a:solidFill>
                  <a:schemeClr val="tx1"/>
                </a:solidFill>
                <a:latin typeface="+mn-lt"/>
                <a:ea typeface="Roboto Bold"/>
                <a:cs typeface="Roboto Bold"/>
                <a:sym typeface="Roboto Bold"/>
              </a:defRPr>
            </a:lvl1pPr>
          </a:lstStyle>
          <a:p>
            <a:r>
              <a:rPr lang="en-GB"/>
              <a:t>Title </a:t>
            </a:r>
            <a:endParaRPr lang="en-CH"/>
          </a:p>
        </p:txBody>
      </p:sp>
      <p:sp>
        <p:nvSpPr>
          <p:cNvPr id="6" name="Text Placeholder 9">
            <a:extLst>
              <a:ext uri="{FF2B5EF4-FFF2-40B4-BE49-F238E27FC236}">
                <a16:creationId xmlns:a16="http://schemas.microsoft.com/office/drawing/2014/main" id="{B2E172D8-5E88-2297-4200-17CA70B82C83}"/>
              </a:ext>
            </a:extLst>
          </p:cNvPr>
          <p:cNvSpPr>
            <a:spLocks noGrp="1"/>
          </p:cNvSpPr>
          <p:nvPr>
            <p:ph type="body" sz="quarter" idx="14"/>
          </p:nvPr>
        </p:nvSpPr>
        <p:spPr>
          <a:xfrm>
            <a:off x="2251048" y="1294380"/>
            <a:ext cx="9532964" cy="5160410"/>
          </a:xfrm>
          <a:prstGeom prst="rect">
            <a:avLst/>
          </a:prstGeom>
          <a:ln>
            <a:noFill/>
          </a:ln>
        </p:spPr>
        <p:txBody>
          <a:bodyPr>
            <a:normAutofit/>
          </a:bodyPr>
          <a:lstStyle>
            <a:lvl1pPr marL="0" indent="0" algn="l" defTabSz="914400" rtl="0" eaLnBrk="1" latinLnBrk="0" hangingPunct="1">
              <a:lnSpc>
                <a:spcPts val="2600"/>
              </a:lnSpc>
              <a:spcBef>
                <a:spcPts val="1000"/>
              </a:spcBef>
              <a:buFont typeface="Arial" panose="020B0604020202020204" pitchFamily="34" charset="0"/>
              <a:buNone/>
              <a:defRPr lang="en-CH" sz="2800" kern="1200" dirty="0">
                <a:solidFill>
                  <a:schemeClr val="tx1"/>
                </a:solidFill>
                <a:latin typeface="+mn-lt"/>
                <a:ea typeface="Roboto Light"/>
                <a:cs typeface="Roboto Light"/>
                <a:sym typeface="Roboto Ligh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Fifth level</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a:p>
            <a:pPr lvl="0"/>
            <a:endParaRPr lang="fr-CA"/>
          </a:p>
        </p:txBody>
      </p:sp>
    </p:spTree>
    <p:extLst>
      <p:ext uri="{BB962C8B-B14F-4D97-AF65-F5344CB8AC3E}">
        <p14:creationId xmlns:p14="http://schemas.microsoft.com/office/powerpoint/2010/main" val="881945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Hexagon 33">
            <a:extLst>
              <a:ext uri="{FF2B5EF4-FFF2-40B4-BE49-F238E27FC236}">
                <a16:creationId xmlns:a16="http://schemas.microsoft.com/office/drawing/2014/main" id="{6C2AFE1B-4A11-9241-3589-3BD87946FED9}"/>
              </a:ext>
            </a:extLst>
          </p:cNvPr>
          <p:cNvSpPr/>
          <p:nvPr userDrawn="1"/>
        </p:nvSpPr>
        <p:spPr>
          <a:xfrm>
            <a:off x="10259045" y="704845"/>
            <a:ext cx="979202" cy="84413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ln w="31750">
            <a:solidFill>
              <a:srgbClr val="FFFFFF">
                <a:alpha val="96000"/>
              </a:srgbClr>
            </a:solidFill>
            <a:miter/>
          </a:ln>
        </p:spPr>
        <p:txBody>
          <a:bodyPr lIns="45719" rIns="45719" anchor="ctr"/>
          <a:lstStyle/>
          <a:p>
            <a:pPr algn="ctr">
              <a:defRPr>
                <a:solidFill>
                  <a:srgbClr val="FFFFFF"/>
                </a:solidFill>
              </a:defRPr>
            </a:pPr>
            <a:endParaRPr/>
          </a:p>
        </p:txBody>
      </p:sp>
      <p:sp>
        <p:nvSpPr>
          <p:cNvPr id="7" name="Straight Connector 32">
            <a:extLst>
              <a:ext uri="{FF2B5EF4-FFF2-40B4-BE49-F238E27FC236}">
                <a16:creationId xmlns:a16="http://schemas.microsoft.com/office/drawing/2014/main" id="{CA817BDD-F49A-362E-B9F4-7F9323848EF5}"/>
              </a:ext>
            </a:extLst>
          </p:cNvPr>
          <p:cNvSpPr/>
          <p:nvPr userDrawn="1"/>
        </p:nvSpPr>
        <p:spPr>
          <a:xfrm>
            <a:off x="403045" y="1182395"/>
            <a:ext cx="11394177" cy="0"/>
          </a:xfrm>
          <a:prstGeom prst="line">
            <a:avLst/>
          </a:prstGeom>
          <a:ln w="25400">
            <a:solidFill>
              <a:srgbClr val="4AB6DF"/>
            </a:solidFill>
            <a:miter/>
          </a:ln>
        </p:spPr>
        <p:txBody>
          <a:bodyPr lIns="45719" rIns="45719"/>
          <a:lstStyle/>
          <a:p>
            <a:endParaRPr/>
          </a:p>
        </p:txBody>
      </p:sp>
      <p:grpSp>
        <p:nvGrpSpPr>
          <p:cNvPr id="14" name="Group 13">
            <a:extLst>
              <a:ext uri="{FF2B5EF4-FFF2-40B4-BE49-F238E27FC236}">
                <a16:creationId xmlns:a16="http://schemas.microsoft.com/office/drawing/2014/main" id="{F483B113-5BB7-1224-70CE-A60C297C14E9}"/>
              </a:ext>
            </a:extLst>
          </p:cNvPr>
          <p:cNvGrpSpPr/>
          <p:nvPr userDrawn="1"/>
        </p:nvGrpSpPr>
        <p:grpSpPr>
          <a:xfrm>
            <a:off x="11238246" y="230991"/>
            <a:ext cx="953753" cy="1493454"/>
            <a:chOff x="9455856" y="552241"/>
            <a:chExt cx="2741086" cy="4292186"/>
          </a:xfrm>
        </p:grpSpPr>
        <p:sp>
          <p:nvSpPr>
            <p:cNvPr id="15" name="Hexagon 14">
              <a:extLst>
                <a:ext uri="{FF2B5EF4-FFF2-40B4-BE49-F238E27FC236}">
                  <a16:creationId xmlns:a16="http://schemas.microsoft.com/office/drawing/2014/main" id="{EE3331E8-2A27-634A-070E-356B0EF1C7BC}"/>
                </a:ext>
              </a:extLst>
            </p:cNvPr>
            <p:cNvSpPr/>
            <p:nvPr userDrawn="1"/>
          </p:nvSpPr>
          <p:spPr>
            <a:xfrm rot="16200000">
              <a:off x="9372698" y="645663"/>
              <a:ext cx="1205783" cy="1039468"/>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Hexagon 15">
              <a:extLst>
                <a:ext uri="{FF2B5EF4-FFF2-40B4-BE49-F238E27FC236}">
                  <a16:creationId xmlns:a16="http://schemas.microsoft.com/office/drawing/2014/main" id="{7B21762B-46EA-1108-DAEF-B9B0408C4AD8}"/>
                </a:ext>
              </a:extLst>
            </p:cNvPr>
            <p:cNvSpPr/>
            <p:nvPr userDrawn="1"/>
          </p:nvSpPr>
          <p:spPr>
            <a:xfrm rot="16200000">
              <a:off x="10504817" y="635399"/>
              <a:ext cx="1205783" cy="1039468"/>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 name="Hexagon 16">
              <a:extLst>
                <a:ext uri="{FF2B5EF4-FFF2-40B4-BE49-F238E27FC236}">
                  <a16:creationId xmlns:a16="http://schemas.microsoft.com/office/drawing/2014/main" id="{EEB5177C-0A52-4689-FE23-9EA7902647BE}"/>
                </a:ext>
              </a:extLst>
            </p:cNvPr>
            <p:cNvSpPr/>
            <p:nvPr userDrawn="1"/>
          </p:nvSpPr>
          <p:spPr>
            <a:xfrm rot="16200000">
              <a:off x="9939762" y="1663540"/>
              <a:ext cx="1205783" cy="1039468"/>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8" name="Hexagon 17">
              <a:extLst>
                <a:ext uri="{FF2B5EF4-FFF2-40B4-BE49-F238E27FC236}">
                  <a16:creationId xmlns:a16="http://schemas.microsoft.com/office/drawing/2014/main" id="{414062C0-D80A-3829-FED4-8189839F26AF}"/>
                </a:ext>
              </a:extLst>
            </p:cNvPr>
            <p:cNvSpPr/>
            <p:nvPr userDrawn="1"/>
          </p:nvSpPr>
          <p:spPr>
            <a:xfrm rot="16200000">
              <a:off x="11074316" y="1672768"/>
              <a:ext cx="1205783" cy="1039468"/>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9" name="Hexagon 18">
              <a:extLst>
                <a:ext uri="{FF2B5EF4-FFF2-40B4-BE49-F238E27FC236}">
                  <a16:creationId xmlns:a16="http://schemas.microsoft.com/office/drawing/2014/main" id="{D90D8FBD-4455-4987-1A1B-8FF83A6BCDEB}"/>
                </a:ext>
              </a:extLst>
            </p:cNvPr>
            <p:cNvSpPr/>
            <p:nvPr userDrawn="1"/>
          </p:nvSpPr>
          <p:spPr>
            <a:xfrm rot="16200000">
              <a:off x="10504817" y="2693660"/>
              <a:ext cx="1205783" cy="1039468"/>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 name="Hexagon 19">
              <a:extLst>
                <a:ext uri="{FF2B5EF4-FFF2-40B4-BE49-F238E27FC236}">
                  <a16:creationId xmlns:a16="http://schemas.microsoft.com/office/drawing/2014/main" id="{FD749E3F-DBFD-B095-89FE-DD44F9B05B30}"/>
                </a:ext>
              </a:extLst>
            </p:cNvPr>
            <p:cNvSpPr/>
            <p:nvPr userDrawn="1"/>
          </p:nvSpPr>
          <p:spPr>
            <a:xfrm rot="16200000">
              <a:off x="9939727" y="3721802"/>
              <a:ext cx="1205783" cy="1039468"/>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pic>
        <p:nvPicPr>
          <p:cNvPr id="22" name="Picture 40" descr="Picture 40">
            <a:extLst>
              <a:ext uri="{FF2B5EF4-FFF2-40B4-BE49-F238E27FC236}">
                <a16:creationId xmlns:a16="http://schemas.microsoft.com/office/drawing/2014/main" id="{2DC47245-9A9D-9DDC-5BB6-78C0DF86585A}"/>
              </a:ext>
            </a:extLst>
          </p:cNvPr>
          <p:cNvPicPr>
            <a:picLocks noChangeAspect="1"/>
          </p:cNvPicPr>
          <p:nvPr/>
        </p:nvPicPr>
        <p:blipFill>
          <a:blip r:embed="rId2"/>
          <a:stretch>
            <a:fillRect/>
          </a:stretch>
        </p:blipFill>
        <p:spPr>
          <a:xfrm>
            <a:off x="346834" y="389635"/>
            <a:ext cx="1946726" cy="603001"/>
          </a:xfrm>
          <a:prstGeom prst="rect">
            <a:avLst/>
          </a:prstGeom>
          <a:ln w="12700">
            <a:miter lim="400000"/>
          </a:ln>
        </p:spPr>
      </p:pic>
      <p:sp>
        <p:nvSpPr>
          <p:cNvPr id="4" name="Title 1">
            <a:extLst>
              <a:ext uri="{FF2B5EF4-FFF2-40B4-BE49-F238E27FC236}">
                <a16:creationId xmlns:a16="http://schemas.microsoft.com/office/drawing/2014/main" id="{B7F08A1D-283A-A3CD-97DD-1530C3D6DE37}"/>
              </a:ext>
            </a:extLst>
          </p:cNvPr>
          <p:cNvSpPr>
            <a:spLocks noGrp="1"/>
          </p:cNvSpPr>
          <p:nvPr>
            <p:ph type="title" hasCustomPrompt="1"/>
          </p:nvPr>
        </p:nvSpPr>
        <p:spPr>
          <a:xfrm>
            <a:off x="403045" y="1366707"/>
            <a:ext cx="10834341" cy="679904"/>
          </a:xfrm>
          <a:prstGeom prst="rect">
            <a:avLst/>
          </a:prstGeom>
          <a:ln>
            <a:noFill/>
          </a:ln>
        </p:spPr>
        <p:txBody>
          <a:bodyPr>
            <a:normAutofit/>
          </a:bodyPr>
          <a:lstStyle>
            <a:lvl1pPr marL="0" algn="l" defTabSz="914400" rtl="0" eaLnBrk="1" latinLnBrk="0" hangingPunct="1">
              <a:lnSpc>
                <a:spcPct val="90000"/>
              </a:lnSpc>
              <a:spcBef>
                <a:spcPts val="1000"/>
              </a:spcBef>
              <a:defRPr lang="en-GB" sz="4000" b="1" kern="1200" dirty="0" smtClean="0">
                <a:solidFill>
                  <a:schemeClr val="tx1"/>
                </a:solidFill>
                <a:latin typeface="+mn-lt"/>
                <a:ea typeface="Roboto Bold"/>
                <a:cs typeface="Roboto Bold"/>
                <a:sym typeface="Roboto Bold"/>
              </a:defRPr>
            </a:lvl1pPr>
          </a:lstStyle>
          <a:p>
            <a:r>
              <a:rPr lang="en-GB"/>
              <a:t>Title </a:t>
            </a:r>
            <a:endParaRPr lang="en-CH"/>
          </a:p>
        </p:txBody>
      </p:sp>
      <p:sp>
        <p:nvSpPr>
          <p:cNvPr id="6" name="Text Placeholder 9">
            <a:extLst>
              <a:ext uri="{FF2B5EF4-FFF2-40B4-BE49-F238E27FC236}">
                <a16:creationId xmlns:a16="http://schemas.microsoft.com/office/drawing/2014/main" id="{6D3C3335-4BA4-A7D7-863C-D7CCF6236E85}"/>
              </a:ext>
            </a:extLst>
          </p:cNvPr>
          <p:cNvSpPr>
            <a:spLocks noGrp="1"/>
          </p:cNvSpPr>
          <p:nvPr>
            <p:ph type="body" sz="quarter" idx="14"/>
          </p:nvPr>
        </p:nvSpPr>
        <p:spPr>
          <a:xfrm>
            <a:off x="403045" y="2231185"/>
            <a:ext cx="11394176" cy="4237178"/>
          </a:xfrm>
          <a:prstGeom prst="rect">
            <a:avLst/>
          </a:prstGeom>
          <a:ln>
            <a:noFill/>
          </a:ln>
        </p:spPr>
        <p:txBody>
          <a:bodyPr>
            <a:normAutofit/>
          </a:bodyPr>
          <a:lstStyle>
            <a:lvl1pPr marL="0" indent="0" algn="l" defTabSz="914400" rtl="0" eaLnBrk="1" latinLnBrk="0" hangingPunct="1">
              <a:lnSpc>
                <a:spcPts val="2600"/>
              </a:lnSpc>
              <a:spcBef>
                <a:spcPts val="1000"/>
              </a:spcBef>
              <a:buFont typeface="Arial" panose="020B0604020202020204" pitchFamily="34" charset="0"/>
              <a:buNone/>
              <a:defRPr lang="en-CH" sz="2800" kern="1200" dirty="0">
                <a:solidFill>
                  <a:schemeClr val="tx1"/>
                </a:solidFill>
                <a:latin typeface="+mn-lt"/>
                <a:ea typeface="Roboto Light"/>
                <a:cs typeface="Roboto Light"/>
                <a:sym typeface="Roboto Ligh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Fifth level</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a:p>
            <a:pPr lvl="0"/>
            <a:endParaRPr lang="fr-CA"/>
          </a:p>
        </p:txBody>
      </p:sp>
    </p:spTree>
    <p:extLst>
      <p:ext uri="{BB962C8B-B14F-4D97-AF65-F5344CB8AC3E}">
        <p14:creationId xmlns:p14="http://schemas.microsoft.com/office/powerpoint/2010/main" val="32902356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450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26696" cy="1143000"/>
          </a:xfrm>
        </p:spPr>
        <p:txBody>
          <a:bodyPr/>
          <a:lstStyle/>
          <a:p>
            <a:r>
              <a:rPr lang="en-AU"/>
              <a:t>Click to edit Master title style</a:t>
            </a:r>
            <a:endParaRPr lang="en-US"/>
          </a:p>
        </p:txBody>
      </p:sp>
      <p:sp>
        <p:nvSpPr>
          <p:cNvPr id="3" name="Content Placeholder 2"/>
          <p:cNvSpPr>
            <a:spLocks noGrp="1"/>
          </p:cNvSpPr>
          <p:nvPr>
            <p:ph idx="1"/>
          </p:nvPr>
        </p:nvSpPr>
        <p:spPr/>
        <p:txBody>
          <a:bodyPr/>
          <a:lstStyle>
            <a:lvl1pPr marL="450850" indent="-450850">
              <a:buSzPct val="100000"/>
              <a:buFontTx/>
              <a:buBlip>
                <a:blip r:embed="rId2"/>
              </a:buBlip>
              <a:defRPr/>
            </a:lvl1pPr>
            <a:lvl2pPr marL="903288" indent="-446088">
              <a:buSzPct val="100000"/>
              <a:buFontTx/>
              <a:buBlip>
                <a:blip r:embed="rId3"/>
              </a:buBlip>
              <a:defRPr/>
            </a:lvl2pPr>
            <a:lvl3pPr marL="1339850" indent="-425450">
              <a:buSzPct val="100000"/>
              <a:buFontTx/>
              <a:buBlip>
                <a:blip r:embed="rId4"/>
              </a:buBlip>
              <a:defRPr/>
            </a:lvl3pPr>
            <a:lvl4pPr marL="1792288" indent="-420688">
              <a:buSzPct val="100000"/>
              <a:buFontTx/>
              <a:buBlip>
                <a:blip r:embed="rId5"/>
              </a:buBlip>
              <a:defRPr/>
            </a:lvl4pPr>
          </a:lstStyle>
          <a:p>
            <a:pPr lvl="0"/>
            <a:r>
              <a:rPr lang="en-AU"/>
              <a:t>Click to edit Master text styles</a:t>
            </a:r>
          </a:p>
          <a:p>
            <a:pPr lvl="1"/>
            <a:r>
              <a:rPr lang="en-AU"/>
              <a:t>Second level</a:t>
            </a:r>
          </a:p>
          <a:p>
            <a:pPr lvl="2"/>
            <a:r>
              <a:rPr lang="en-AU"/>
              <a:t>Third level</a:t>
            </a:r>
          </a:p>
          <a:p>
            <a:pPr lvl="3"/>
            <a:r>
              <a:rPr lang="en-AU"/>
              <a:t>Fourth level</a:t>
            </a:r>
          </a:p>
        </p:txBody>
      </p:sp>
      <p:pic>
        <p:nvPicPr>
          <p:cNvPr id="7" name="Picture 6" descr="content-bg-01.png"/>
          <p:cNvPicPr>
            <a:picLocks noChangeAspect="1"/>
          </p:cNvPicPr>
          <p:nvPr userDrawn="1"/>
        </p:nvPicPr>
        <p:blipFill rotWithShape="1">
          <a:blip r:embed="rId6">
            <a:extLst>
              <a:ext uri="{28A0092B-C50C-407E-A947-70E740481C1C}">
                <a14:useLocalDpi xmlns:a14="http://schemas.microsoft.com/office/drawing/2010/main" val="0"/>
              </a:ext>
            </a:extLst>
          </a:blip>
          <a:srcRect t="28761" r="22134"/>
          <a:stretch/>
        </p:blipFill>
        <p:spPr>
          <a:xfrm>
            <a:off x="9878709" y="1"/>
            <a:ext cx="2313292" cy="2167115"/>
          </a:xfrm>
          <a:prstGeom prst="rect">
            <a:avLst/>
          </a:prstGeom>
        </p:spPr>
      </p:pic>
    </p:spTree>
    <p:extLst>
      <p:ext uri="{BB962C8B-B14F-4D97-AF65-F5344CB8AC3E}">
        <p14:creationId xmlns:p14="http://schemas.microsoft.com/office/powerpoint/2010/main" val="2365245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26696" cy="1143000"/>
          </a:xfrm>
        </p:spPr>
        <p:txBody>
          <a:bodyPr/>
          <a:lstStyle/>
          <a:p>
            <a:r>
              <a:rPr lang="en-AU"/>
              <a:t>Click to edit Master title style</a:t>
            </a:r>
            <a:endParaRPr lang="en-US"/>
          </a:p>
        </p:txBody>
      </p:sp>
      <p:sp>
        <p:nvSpPr>
          <p:cNvPr id="3" name="Content Placeholder 2"/>
          <p:cNvSpPr>
            <a:spLocks noGrp="1"/>
          </p:cNvSpPr>
          <p:nvPr>
            <p:ph idx="1"/>
          </p:nvPr>
        </p:nvSpPr>
        <p:spPr/>
        <p:txBody>
          <a:bodyPr/>
          <a:lstStyle>
            <a:lvl3pPr marL="1339850" indent="-425450">
              <a:buSzPct val="100000"/>
              <a:buFontTx/>
              <a:buBlip>
                <a:blip r:embed="rId2"/>
              </a:buBlip>
              <a:defRPr/>
            </a:lvl3pPr>
            <a:lvl4pPr marL="1792288" indent="-420688">
              <a:buSzPct val="100000"/>
              <a:buFontTx/>
              <a:buBlip>
                <a:blip r:embed="rId3"/>
              </a:buBlip>
              <a:defRPr/>
            </a:lvl4pPr>
          </a:lstStyle>
          <a:p>
            <a:pPr lvl="0"/>
            <a:r>
              <a:rPr lang="en-AU"/>
              <a:t>Click to edit Master text styles</a:t>
            </a:r>
          </a:p>
          <a:p>
            <a:pPr lvl="1"/>
            <a:r>
              <a:rPr lang="en-AU"/>
              <a:t>Second level</a:t>
            </a:r>
          </a:p>
          <a:p>
            <a:pPr lvl="2"/>
            <a:r>
              <a:rPr lang="en-AU"/>
              <a:t>Third level</a:t>
            </a:r>
          </a:p>
          <a:p>
            <a:pPr lvl="3"/>
            <a:r>
              <a:rPr lang="en-AU"/>
              <a:t>Fourth level</a:t>
            </a:r>
          </a:p>
        </p:txBody>
      </p:sp>
      <p:pic>
        <p:nvPicPr>
          <p:cNvPr id="7" name="Picture 6" descr="content-bg-01.png"/>
          <p:cNvPicPr>
            <a:picLocks noChangeAspect="1"/>
          </p:cNvPicPr>
          <p:nvPr userDrawn="1"/>
        </p:nvPicPr>
        <p:blipFill rotWithShape="1">
          <a:blip r:embed="rId4">
            <a:extLst>
              <a:ext uri="{28A0092B-C50C-407E-A947-70E740481C1C}">
                <a14:useLocalDpi xmlns:a14="http://schemas.microsoft.com/office/drawing/2010/main" val="0"/>
              </a:ext>
            </a:extLst>
          </a:blip>
          <a:srcRect t="28761" r="22134"/>
          <a:stretch/>
        </p:blipFill>
        <p:spPr>
          <a:xfrm>
            <a:off x="9878709" y="1"/>
            <a:ext cx="2313292" cy="2167115"/>
          </a:xfrm>
          <a:prstGeom prst="rect">
            <a:avLst/>
          </a:prstGeom>
        </p:spPr>
      </p:pic>
    </p:spTree>
    <p:extLst>
      <p:ext uri="{BB962C8B-B14F-4D97-AF65-F5344CB8AC3E}">
        <p14:creationId xmlns:p14="http://schemas.microsoft.com/office/powerpoint/2010/main" val="4015959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0" name="Hexagon 33">
            <a:extLst>
              <a:ext uri="{FF2B5EF4-FFF2-40B4-BE49-F238E27FC236}">
                <a16:creationId xmlns:a16="http://schemas.microsoft.com/office/drawing/2014/main" id="{40BF0A71-BAAD-6643-5512-E99F8602325F}"/>
              </a:ext>
            </a:extLst>
          </p:cNvPr>
          <p:cNvSpPr/>
          <p:nvPr userDrawn="1"/>
        </p:nvSpPr>
        <p:spPr>
          <a:xfrm>
            <a:off x="10259045" y="704847"/>
            <a:ext cx="979203" cy="84413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ln w="31750">
            <a:solidFill>
              <a:srgbClr val="FFFFFF">
                <a:alpha val="96000"/>
              </a:srgbClr>
            </a:solidFill>
            <a:miter/>
          </a:ln>
        </p:spPr>
        <p:txBody>
          <a:bodyPr lIns="34289" rIns="34289" anchor="ctr"/>
          <a:lstStyle/>
          <a:p>
            <a:pPr algn="ctr">
              <a:defRPr>
                <a:solidFill>
                  <a:srgbClr val="FFFFFF"/>
                </a:solidFill>
              </a:defRPr>
            </a:pPr>
            <a:endParaRPr sz="1350"/>
          </a:p>
        </p:txBody>
      </p:sp>
      <p:sp>
        <p:nvSpPr>
          <p:cNvPr id="11" name="Straight Connector 32">
            <a:extLst>
              <a:ext uri="{FF2B5EF4-FFF2-40B4-BE49-F238E27FC236}">
                <a16:creationId xmlns:a16="http://schemas.microsoft.com/office/drawing/2014/main" id="{A613DB1B-6636-79BA-7F27-68689F4E7E52}"/>
              </a:ext>
            </a:extLst>
          </p:cNvPr>
          <p:cNvSpPr/>
          <p:nvPr userDrawn="1"/>
        </p:nvSpPr>
        <p:spPr>
          <a:xfrm flipV="1">
            <a:off x="178619" y="509745"/>
            <a:ext cx="10959259" cy="11181"/>
          </a:xfrm>
          <a:prstGeom prst="line">
            <a:avLst/>
          </a:prstGeom>
          <a:ln w="25400">
            <a:solidFill>
              <a:srgbClr val="FFC000"/>
            </a:solidFill>
            <a:miter/>
          </a:ln>
        </p:spPr>
        <p:txBody>
          <a:bodyPr lIns="34289" rIns="34289"/>
          <a:lstStyle/>
          <a:p>
            <a:endParaRPr sz="1350"/>
          </a:p>
        </p:txBody>
      </p:sp>
      <p:sp>
        <p:nvSpPr>
          <p:cNvPr id="3" name="Title 1">
            <a:extLst>
              <a:ext uri="{FF2B5EF4-FFF2-40B4-BE49-F238E27FC236}">
                <a16:creationId xmlns:a16="http://schemas.microsoft.com/office/drawing/2014/main" id="{4B257B65-EDCF-1BFA-11EA-03990F509EB6}"/>
              </a:ext>
            </a:extLst>
          </p:cNvPr>
          <p:cNvSpPr>
            <a:spLocks noGrp="1"/>
          </p:cNvSpPr>
          <p:nvPr>
            <p:ph type="title" hasCustomPrompt="1"/>
          </p:nvPr>
        </p:nvSpPr>
        <p:spPr>
          <a:xfrm>
            <a:off x="391176" y="647820"/>
            <a:ext cx="10344075" cy="679904"/>
          </a:xfrm>
          <a:prstGeom prst="rect">
            <a:avLst/>
          </a:prstGeom>
          <a:ln>
            <a:noFill/>
          </a:ln>
        </p:spPr>
        <p:txBody>
          <a:bodyPr>
            <a:normAutofit/>
          </a:bodyPr>
          <a:lstStyle>
            <a:lvl1pPr marL="0" algn="l" defTabSz="685800" rtl="0" eaLnBrk="1" latinLnBrk="0" hangingPunct="1">
              <a:lnSpc>
                <a:spcPct val="90000"/>
              </a:lnSpc>
              <a:spcBef>
                <a:spcPts val="750"/>
              </a:spcBef>
              <a:defRPr lang="en-GB" sz="3000" b="1" kern="1200" dirty="0" smtClean="0">
                <a:solidFill>
                  <a:schemeClr val="tx1"/>
                </a:solidFill>
                <a:latin typeface="+mn-lt"/>
                <a:ea typeface="Roboto Bold"/>
                <a:cs typeface="Roboto Bold"/>
                <a:sym typeface="Roboto Bold"/>
              </a:defRPr>
            </a:lvl1pPr>
          </a:lstStyle>
          <a:p>
            <a:r>
              <a:rPr lang="en-GB"/>
              <a:t>Title </a:t>
            </a:r>
            <a:endParaRPr lang="en-CH"/>
          </a:p>
        </p:txBody>
      </p:sp>
      <p:pic>
        <p:nvPicPr>
          <p:cNvPr id="2" name="Picture 40" descr="Picture 40">
            <a:extLst>
              <a:ext uri="{FF2B5EF4-FFF2-40B4-BE49-F238E27FC236}">
                <a16:creationId xmlns:a16="http://schemas.microsoft.com/office/drawing/2014/main" id="{FC76A1F2-244A-3BA9-5CE5-DFD4D5E42BD8}"/>
              </a:ext>
            </a:extLst>
          </p:cNvPr>
          <p:cNvPicPr>
            <a:picLocks noChangeAspect="1"/>
          </p:cNvPicPr>
          <p:nvPr userDrawn="1"/>
        </p:nvPicPr>
        <p:blipFill rotWithShape="1">
          <a:blip r:embed="rId2"/>
          <a:srcRect r="60117"/>
          <a:stretch/>
        </p:blipFill>
        <p:spPr>
          <a:xfrm>
            <a:off x="11140012" y="5861507"/>
            <a:ext cx="864147" cy="671135"/>
          </a:xfrm>
          <a:prstGeom prst="rect">
            <a:avLst/>
          </a:prstGeom>
          <a:ln w="12700">
            <a:miter lim="400000"/>
          </a:ln>
        </p:spPr>
      </p:pic>
      <p:grpSp>
        <p:nvGrpSpPr>
          <p:cNvPr id="7" name="Group 6">
            <a:extLst>
              <a:ext uri="{FF2B5EF4-FFF2-40B4-BE49-F238E27FC236}">
                <a16:creationId xmlns:a16="http://schemas.microsoft.com/office/drawing/2014/main" id="{70AB4B41-93AA-0E5C-B6A9-24F42D8FA9D7}"/>
              </a:ext>
            </a:extLst>
          </p:cNvPr>
          <p:cNvGrpSpPr/>
          <p:nvPr userDrawn="1"/>
        </p:nvGrpSpPr>
        <p:grpSpPr>
          <a:xfrm>
            <a:off x="10865637" y="379833"/>
            <a:ext cx="1326364" cy="2076914"/>
            <a:chOff x="9455856" y="552241"/>
            <a:chExt cx="2741086" cy="4292186"/>
          </a:xfrm>
        </p:grpSpPr>
        <p:sp>
          <p:nvSpPr>
            <p:cNvPr id="22" name="Hexagon 21">
              <a:extLst>
                <a:ext uri="{FF2B5EF4-FFF2-40B4-BE49-F238E27FC236}">
                  <a16:creationId xmlns:a16="http://schemas.microsoft.com/office/drawing/2014/main" id="{357F2F01-A70E-3542-4DCA-1A196B8A3BCB}"/>
                </a:ext>
              </a:extLst>
            </p:cNvPr>
            <p:cNvSpPr/>
            <p:nvPr userDrawn="1"/>
          </p:nvSpPr>
          <p:spPr>
            <a:xfrm rot="16200000">
              <a:off x="9372698" y="645663"/>
              <a:ext cx="1205783" cy="1039468"/>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68580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000000"/>
                </a:solidFill>
                <a:effectLst/>
                <a:uFillTx/>
                <a:latin typeface="+mj-lt"/>
                <a:ea typeface="+mj-ea"/>
                <a:cs typeface="+mj-cs"/>
                <a:sym typeface="Calibri"/>
              </a:endParaRPr>
            </a:p>
          </p:txBody>
        </p:sp>
        <p:sp>
          <p:nvSpPr>
            <p:cNvPr id="23" name="Hexagon 22">
              <a:extLst>
                <a:ext uri="{FF2B5EF4-FFF2-40B4-BE49-F238E27FC236}">
                  <a16:creationId xmlns:a16="http://schemas.microsoft.com/office/drawing/2014/main" id="{E805A415-1615-DE31-F85E-ED6DC777B12B}"/>
                </a:ext>
              </a:extLst>
            </p:cNvPr>
            <p:cNvSpPr/>
            <p:nvPr userDrawn="1"/>
          </p:nvSpPr>
          <p:spPr>
            <a:xfrm rot="16200000">
              <a:off x="10504817" y="635399"/>
              <a:ext cx="1205783" cy="1039468"/>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68580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000000"/>
                </a:solidFill>
                <a:effectLst/>
                <a:uFillTx/>
                <a:latin typeface="+mj-lt"/>
                <a:ea typeface="+mj-ea"/>
                <a:cs typeface="+mj-cs"/>
                <a:sym typeface="Calibri"/>
              </a:endParaRPr>
            </a:p>
          </p:txBody>
        </p:sp>
        <p:sp>
          <p:nvSpPr>
            <p:cNvPr id="24" name="Hexagon 23">
              <a:extLst>
                <a:ext uri="{FF2B5EF4-FFF2-40B4-BE49-F238E27FC236}">
                  <a16:creationId xmlns:a16="http://schemas.microsoft.com/office/drawing/2014/main" id="{BD2ACCF3-E58A-1368-7689-DDB9E5B0A88E}"/>
                </a:ext>
              </a:extLst>
            </p:cNvPr>
            <p:cNvSpPr/>
            <p:nvPr userDrawn="1"/>
          </p:nvSpPr>
          <p:spPr>
            <a:xfrm rot="16200000">
              <a:off x="9939762" y="1663540"/>
              <a:ext cx="1205783" cy="1039468"/>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68580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000000"/>
                </a:solidFill>
                <a:effectLst/>
                <a:uFillTx/>
                <a:latin typeface="+mj-lt"/>
                <a:ea typeface="+mj-ea"/>
                <a:cs typeface="+mj-cs"/>
                <a:sym typeface="Calibri"/>
              </a:endParaRPr>
            </a:p>
          </p:txBody>
        </p:sp>
        <p:sp>
          <p:nvSpPr>
            <p:cNvPr id="25" name="Hexagon 24">
              <a:extLst>
                <a:ext uri="{FF2B5EF4-FFF2-40B4-BE49-F238E27FC236}">
                  <a16:creationId xmlns:a16="http://schemas.microsoft.com/office/drawing/2014/main" id="{C743DB72-8D05-B8AD-6F9F-BE24ABE81B22}"/>
                </a:ext>
              </a:extLst>
            </p:cNvPr>
            <p:cNvSpPr/>
            <p:nvPr userDrawn="1"/>
          </p:nvSpPr>
          <p:spPr>
            <a:xfrm rot="16200000">
              <a:off x="11074316" y="1672768"/>
              <a:ext cx="1205783" cy="1039468"/>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68580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000000"/>
                </a:solidFill>
                <a:effectLst/>
                <a:uFillTx/>
                <a:latin typeface="+mj-lt"/>
                <a:ea typeface="+mj-ea"/>
                <a:cs typeface="+mj-cs"/>
                <a:sym typeface="Calibri"/>
              </a:endParaRPr>
            </a:p>
          </p:txBody>
        </p:sp>
        <p:sp>
          <p:nvSpPr>
            <p:cNvPr id="26" name="Hexagon 25">
              <a:extLst>
                <a:ext uri="{FF2B5EF4-FFF2-40B4-BE49-F238E27FC236}">
                  <a16:creationId xmlns:a16="http://schemas.microsoft.com/office/drawing/2014/main" id="{0DB79D07-3046-8946-D1B0-774EE84998D2}"/>
                </a:ext>
              </a:extLst>
            </p:cNvPr>
            <p:cNvSpPr/>
            <p:nvPr userDrawn="1"/>
          </p:nvSpPr>
          <p:spPr>
            <a:xfrm rot="16200000">
              <a:off x="10504817" y="2693660"/>
              <a:ext cx="1205783" cy="1039468"/>
            </a:xfrm>
            <a:prstGeom prst="hexagon">
              <a:avLst/>
            </a:prstGeom>
            <a:solidFill>
              <a:srgbClr val="F1584E"/>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68580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000000"/>
                </a:solidFill>
                <a:effectLst/>
                <a:uFillTx/>
                <a:latin typeface="+mj-lt"/>
                <a:ea typeface="+mj-ea"/>
                <a:cs typeface="+mj-cs"/>
                <a:sym typeface="Calibri"/>
              </a:endParaRPr>
            </a:p>
          </p:txBody>
        </p:sp>
        <p:sp>
          <p:nvSpPr>
            <p:cNvPr id="27" name="Hexagon 26">
              <a:extLst>
                <a:ext uri="{FF2B5EF4-FFF2-40B4-BE49-F238E27FC236}">
                  <a16:creationId xmlns:a16="http://schemas.microsoft.com/office/drawing/2014/main" id="{BEB9B2D8-6F9A-79A5-E97A-9E9366260978}"/>
                </a:ext>
              </a:extLst>
            </p:cNvPr>
            <p:cNvSpPr/>
            <p:nvPr userDrawn="1"/>
          </p:nvSpPr>
          <p:spPr>
            <a:xfrm rot="16200000">
              <a:off x="9939727" y="3721802"/>
              <a:ext cx="1205783" cy="1039468"/>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68580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000000"/>
                </a:solidFill>
                <a:effectLst/>
                <a:uFillTx/>
                <a:latin typeface="+mj-lt"/>
                <a:ea typeface="+mj-ea"/>
                <a:cs typeface="+mj-cs"/>
                <a:sym typeface="Calibri"/>
              </a:endParaRPr>
            </a:p>
          </p:txBody>
        </p:sp>
      </p:grpSp>
      <p:sp>
        <p:nvSpPr>
          <p:cNvPr id="28" name="Text Placeholder 9">
            <a:extLst>
              <a:ext uri="{FF2B5EF4-FFF2-40B4-BE49-F238E27FC236}">
                <a16:creationId xmlns:a16="http://schemas.microsoft.com/office/drawing/2014/main" id="{73FADC49-AFC4-24B8-06CF-0C958967E021}"/>
              </a:ext>
            </a:extLst>
          </p:cNvPr>
          <p:cNvSpPr>
            <a:spLocks noGrp="1"/>
          </p:cNvSpPr>
          <p:nvPr>
            <p:ph type="body" sz="quarter" idx="14"/>
          </p:nvPr>
        </p:nvSpPr>
        <p:spPr>
          <a:xfrm>
            <a:off x="391177" y="1576742"/>
            <a:ext cx="5056993" cy="4955899"/>
          </a:xfrm>
          <a:prstGeom prst="rect">
            <a:avLst/>
          </a:prstGeom>
          <a:ln>
            <a:noFill/>
          </a:ln>
        </p:spPr>
        <p:txBody>
          <a:bodyPr>
            <a:normAutofit/>
          </a:bodyPr>
          <a:lstStyle>
            <a:lvl1pPr marL="0" indent="0" algn="l" defTabSz="685800" rtl="0" eaLnBrk="1" latinLnBrk="0" hangingPunct="1">
              <a:lnSpc>
                <a:spcPts val="1950"/>
              </a:lnSpc>
              <a:spcBef>
                <a:spcPts val="750"/>
              </a:spcBef>
              <a:buFont typeface="Arial" panose="020B0604020202020204" pitchFamily="34" charset="0"/>
              <a:buNone/>
              <a:defRPr lang="en-CH" sz="2100" kern="1200" dirty="0">
                <a:solidFill>
                  <a:schemeClr val="tx1"/>
                </a:solidFill>
                <a:latin typeface="+mn-lt"/>
                <a:ea typeface="Roboto Light"/>
                <a:cs typeface="Roboto Light"/>
                <a:sym typeface="Roboto Light"/>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rPr>
              <a:t>Click to edit Master text styles</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Second level</a:t>
            </a: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Third level</a:t>
            </a:r>
          </a:p>
          <a:p>
            <a:pPr marL="1200150" marR="0" lvl="3"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Fourth level</a:t>
            </a:r>
          </a:p>
          <a:p>
            <a:pPr marL="1543050" marR="0" lvl="4"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Fifth level</a:t>
            </a:r>
            <a:endParaRPr kumimoji="0" lang="fr-CA" sz="1350" b="0" i="0" u="none" strike="noStrike" kern="1200" cap="none" spc="0" normalizeH="0" baseline="0" noProof="0">
              <a:ln>
                <a:noFill/>
              </a:ln>
              <a:solidFill>
                <a:prstClr val="black"/>
              </a:solidFill>
              <a:effectLst/>
              <a:uLnTx/>
              <a:uFillTx/>
              <a:latin typeface="Calibri" panose="020F0502020204030204"/>
              <a:ea typeface="+mn-ea"/>
              <a:cs typeface="+mn-cs"/>
            </a:endParaRPr>
          </a:p>
          <a:p>
            <a:pPr lvl="0"/>
            <a:endParaRPr lang="fr-CA"/>
          </a:p>
        </p:txBody>
      </p:sp>
      <p:sp>
        <p:nvSpPr>
          <p:cNvPr id="29" name="Text Placeholder 9">
            <a:extLst>
              <a:ext uri="{FF2B5EF4-FFF2-40B4-BE49-F238E27FC236}">
                <a16:creationId xmlns:a16="http://schemas.microsoft.com/office/drawing/2014/main" id="{78EC72C7-823C-8705-B6EF-50D338EF72AA}"/>
              </a:ext>
            </a:extLst>
          </p:cNvPr>
          <p:cNvSpPr>
            <a:spLocks noGrp="1"/>
          </p:cNvSpPr>
          <p:nvPr>
            <p:ph type="body" sz="quarter" idx="15"/>
          </p:nvPr>
        </p:nvSpPr>
        <p:spPr>
          <a:xfrm>
            <a:off x="5658249" y="1576741"/>
            <a:ext cx="5056993" cy="4955899"/>
          </a:xfrm>
          <a:prstGeom prst="rect">
            <a:avLst/>
          </a:prstGeom>
          <a:ln>
            <a:noFill/>
          </a:ln>
        </p:spPr>
        <p:txBody>
          <a:bodyPr>
            <a:normAutofit/>
          </a:bodyPr>
          <a:lstStyle>
            <a:lvl1pPr marL="0" indent="0" algn="l" defTabSz="685800" rtl="0" eaLnBrk="1" latinLnBrk="0" hangingPunct="1">
              <a:lnSpc>
                <a:spcPts val="1950"/>
              </a:lnSpc>
              <a:spcBef>
                <a:spcPts val="750"/>
              </a:spcBef>
              <a:buFont typeface="Arial" panose="020B0604020202020204" pitchFamily="34" charset="0"/>
              <a:buNone/>
              <a:defRPr lang="en-CH" sz="2100" kern="1200" dirty="0">
                <a:solidFill>
                  <a:schemeClr val="tx1"/>
                </a:solidFill>
                <a:latin typeface="+mn-lt"/>
                <a:ea typeface="Roboto Light"/>
                <a:cs typeface="Roboto Light"/>
                <a:sym typeface="Roboto Light"/>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rPr>
              <a:t>Click to edit Master text styles</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Second level</a:t>
            </a: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Third level</a:t>
            </a:r>
          </a:p>
          <a:p>
            <a:pPr marL="1200150" marR="0" lvl="3"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Fourth level</a:t>
            </a:r>
          </a:p>
          <a:p>
            <a:pPr marL="1543050" marR="0" lvl="4"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Fifth level</a:t>
            </a:r>
            <a:endParaRPr kumimoji="0" lang="fr-CA" sz="1350" b="0" i="0" u="none" strike="noStrike" kern="1200" cap="none" spc="0" normalizeH="0" baseline="0" noProof="0">
              <a:ln>
                <a:noFill/>
              </a:ln>
              <a:solidFill>
                <a:prstClr val="black"/>
              </a:solidFill>
              <a:effectLst/>
              <a:uLnTx/>
              <a:uFillTx/>
              <a:latin typeface="Calibri" panose="020F0502020204030204"/>
              <a:ea typeface="+mn-ea"/>
              <a:cs typeface="+mn-cs"/>
            </a:endParaRPr>
          </a:p>
          <a:p>
            <a:pPr lvl="0"/>
            <a:endParaRPr lang="fr-CA"/>
          </a:p>
        </p:txBody>
      </p:sp>
    </p:spTree>
    <p:extLst>
      <p:ext uri="{BB962C8B-B14F-4D97-AF65-F5344CB8AC3E}">
        <p14:creationId xmlns:p14="http://schemas.microsoft.com/office/powerpoint/2010/main" val="693339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C9C4F-27B6-F39E-73EB-C901CFDB4A5C}"/>
              </a:ext>
            </a:extLst>
          </p:cNvPr>
          <p:cNvSpPr>
            <a:spLocks noGrp="1"/>
          </p:cNvSpPr>
          <p:nvPr>
            <p:ph type="title" hasCustomPrompt="1"/>
          </p:nvPr>
        </p:nvSpPr>
        <p:spPr>
          <a:xfrm>
            <a:off x="2251047" y="403210"/>
            <a:ext cx="8598473" cy="679904"/>
          </a:xfrm>
          <a:prstGeom prst="rect">
            <a:avLst/>
          </a:prstGeom>
          <a:ln>
            <a:noFill/>
          </a:ln>
        </p:spPr>
        <p:txBody>
          <a:bodyPr>
            <a:normAutofit/>
          </a:bodyPr>
          <a:lstStyle>
            <a:lvl1pPr marL="0" algn="l" defTabSz="914400" rtl="0" eaLnBrk="1" latinLnBrk="0" hangingPunct="1">
              <a:lnSpc>
                <a:spcPct val="90000"/>
              </a:lnSpc>
              <a:spcBef>
                <a:spcPts val="1000"/>
              </a:spcBef>
              <a:defRPr lang="en-GB" sz="3200" kern="1200" dirty="0" smtClean="0">
                <a:solidFill>
                  <a:schemeClr val="bg1">
                    <a:lumMod val="50000"/>
                  </a:schemeClr>
                </a:solidFill>
                <a:latin typeface="Roboto Bold"/>
                <a:ea typeface="Roboto Bold"/>
                <a:cs typeface="Roboto Bold"/>
                <a:sym typeface="Roboto Bold"/>
              </a:defRPr>
            </a:lvl1pPr>
          </a:lstStyle>
          <a:p>
            <a:r>
              <a:rPr lang="en-GB"/>
              <a:t>Title </a:t>
            </a:r>
            <a:endParaRPr lang="en-CH"/>
          </a:p>
        </p:txBody>
      </p:sp>
      <p:sp>
        <p:nvSpPr>
          <p:cNvPr id="8" name="Text Placeholder 7">
            <a:extLst>
              <a:ext uri="{FF2B5EF4-FFF2-40B4-BE49-F238E27FC236}">
                <a16:creationId xmlns:a16="http://schemas.microsoft.com/office/drawing/2014/main" id="{687B8E64-7C59-B0AC-5E6C-05042CF22B41}"/>
              </a:ext>
            </a:extLst>
          </p:cNvPr>
          <p:cNvSpPr>
            <a:spLocks noGrp="1"/>
          </p:cNvSpPr>
          <p:nvPr>
            <p:ph type="body" sz="quarter" idx="13" hasCustomPrompt="1"/>
          </p:nvPr>
        </p:nvSpPr>
        <p:spPr>
          <a:xfrm>
            <a:off x="2281561" y="1142030"/>
            <a:ext cx="4945085" cy="365125"/>
          </a:xfrm>
          <a:prstGeom prst="rect">
            <a:avLst/>
          </a:prstGeom>
          <a:ln>
            <a:noFill/>
          </a:ln>
        </p:spPr>
        <p:txBody>
          <a:bodyPr>
            <a:noAutofit/>
          </a:bodyPr>
          <a:lstStyle>
            <a:lvl1pPr marL="0" indent="0" algn="l" defTabSz="914400" rtl="0" eaLnBrk="1" latinLnBrk="0" hangingPunct="1">
              <a:lnSpc>
                <a:spcPct val="90000"/>
              </a:lnSpc>
              <a:spcBef>
                <a:spcPts val="1000"/>
              </a:spcBef>
              <a:buNone/>
              <a:defRPr lang="en-CH" sz="2400" b="0" i="0" kern="1200" dirty="0">
                <a:solidFill>
                  <a:schemeClr val="bg1">
                    <a:lumMod val="50000"/>
                  </a:schemeClr>
                </a:solidFill>
                <a:latin typeface="Roboto Light" pitchFamily="2" charset="0"/>
                <a:ea typeface="Roboto Light" pitchFamily="2" charset="0"/>
                <a:cs typeface="Roboto Bold"/>
                <a:sym typeface="Roboto Bold"/>
              </a:defRPr>
            </a:lvl1pPr>
          </a:lstStyle>
          <a:p>
            <a:pPr lvl="0"/>
            <a:r>
              <a:rPr lang="en-CH"/>
              <a:t>Subtitle</a:t>
            </a:r>
          </a:p>
        </p:txBody>
      </p:sp>
      <p:sp>
        <p:nvSpPr>
          <p:cNvPr id="10" name="Text Placeholder 9">
            <a:extLst>
              <a:ext uri="{FF2B5EF4-FFF2-40B4-BE49-F238E27FC236}">
                <a16:creationId xmlns:a16="http://schemas.microsoft.com/office/drawing/2014/main" id="{B3399D3C-1139-6FAD-97D7-9AD8E63FF034}"/>
              </a:ext>
            </a:extLst>
          </p:cNvPr>
          <p:cNvSpPr>
            <a:spLocks noGrp="1"/>
          </p:cNvSpPr>
          <p:nvPr>
            <p:ph type="body" sz="quarter" idx="14" hasCustomPrompt="1"/>
          </p:nvPr>
        </p:nvSpPr>
        <p:spPr>
          <a:xfrm>
            <a:off x="2344579" y="1759622"/>
            <a:ext cx="7386454" cy="4695167"/>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600" kern="1200" dirty="0">
                <a:solidFill>
                  <a:schemeClr val="tx1"/>
                </a:solidFill>
                <a:latin typeface="Roboto Light"/>
                <a:ea typeface="Roboto Light"/>
                <a:cs typeface="Roboto Light"/>
                <a:sym typeface="Roboto Light"/>
              </a:defRPr>
            </a:lvl1pPr>
          </a:lstStyle>
          <a:p>
            <a:pPr lvl="0"/>
            <a:r>
              <a:rPr lang="en-CH"/>
              <a:t>Text</a:t>
            </a:r>
          </a:p>
        </p:txBody>
      </p:sp>
      <p:sp>
        <p:nvSpPr>
          <p:cNvPr id="15" name="Text Placeholder 14">
            <a:extLst>
              <a:ext uri="{FF2B5EF4-FFF2-40B4-BE49-F238E27FC236}">
                <a16:creationId xmlns:a16="http://schemas.microsoft.com/office/drawing/2014/main" id="{B83F1435-50FB-229E-542B-4EDD0085D288}"/>
              </a:ext>
            </a:extLst>
          </p:cNvPr>
          <p:cNvSpPr>
            <a:spLocks noGrp="1"/>
          </p:cNvSpPr>
          <p:nvPr>
            <p:ph type="body" sz="quarter" idx="15" hasCustomPrompt="1"/>
          </p:nvPr>
        </p:nvSpPr>
        <p:spPr>
          <a:xfrm>
            <a:off x="9944100" y="4310743"/>
            <a:ext cx="1848592" cy="2291937"/>
          </a:xfrm>
          <a:prstGeom prst="rect">
            <a:avLst/>
          </a:prstGeom>
          <a:ln>
            <a:noFill/>
          </a:ln>
        </p:spPr>
        <p:txBody>
          <a:bodyPr/>
          <a:lstStyle>
            <a:lvl1pPr marL="0" indent="0">
              <a:buNone/>
              <a:defRPr lang="en-GB" sz="900" b="0" i="0" kern="1200" smtClean="0">
                <a:solidFill>
                  <a:schemeClr val="tx1"/>
                </a:solidFill>
                <a:latin typeface="Roboto Medium" pitchFamily="2" charset="0"/>
                <a:ea typeface="Roboto Medium" pitchFamily="2" charset="0"/>
                <a:cs typeface="Roboto Regular"/>
                <a:sym typeface="Roboto Regular"/>
              </a:defRPr>
            </a:lvl1pPr>
            <a:lvl2pPr marL="0" algn="l" defTabSz="914400" rtl="0" eaLnBrk="1" latinLnBrk="0" hangingPunct="1">
              <a:lnSpc>
                <a:spcPts val="1300"/>
              </a:lnSpc>
              <a:spcBef>
                <a:spcPts val="1000"/>
              </a:spcBef>
              <a:defRPr lang="en-GB" sz="900" b="0" i="0" kern="1200" dirty="0" smtClean="0">
                <a:solidFill>
                  <a:schemeClr val="tx1"/>
                </a:solidFill>
                <a:latin typeface="Roboto Medium" pitchFamily="2" charset="0"/>
                <a:ea typeface="Roboto Medium" pitchFamily="2" charset="0"/>
                <a:cs typeface="Roboto Regular"/>
                <a:sym typeface="Roboto Regular"/>
              </a:defRPr>
            </a:lvl2pPr>
            <a:lvl3pPr marL="0" algn="l" defTabSz="914400" rtl="0" eaLnBrk="1" latinLnBrk="0" hangingPunct="1">
              <a:lnSpc>
                <a:spcPts val="1300"/>
              </a:lnSpc>
              <a:spcBef>
                <a:spcPts val="1000"/>
              </a:spcBef>
              <a:defRPr lang="en-GB" sz="900" b="0" i="0" kern="1200" dirty="0" smtClean="0">
                <a:solidFill>
                  <a:schemeClr val="tx1"/>
                </a:solidFill>
                <a:latin typeface="Roboto Medium" pitchFamily="2" charset="0"/>
                <a:ea typeface="Roboto Medium" pitchFamily="2" charset="0"/>
                <a:cs typeface="Roboto Regular"/>
                <a:sym typeface="Roboto Regular"/>
              </a:defRPr>
            </a:lvl3pPr>
            <a:lvl4pPr marL="0" algn="l" defTabSz="914400" rtl="0" eaLnBrk="1" latinLnBrk="0" hangingPunct="1">
              <a:lnSpc>
                <a:spcPts val="1300"/>
              </a:lnSpc>
              <a:spcBef>
                <a:spcPts val="1000"/>
              </a:spcBef>
              <a:defRPr lang="en-GB" sz="900" b="0" i="0" kern="1200" dirty="0" smtClean="0">
                <a:solidFill>
                  <a:schemeClr val="tx1"/>
                </a:solidFill>
                <a:latin typeface="Roboto Medium" pitchFamily="2" charset="0"/>
                <a:ea typeface="Roboto Medium" pitchFamily="2" charset="0"/>
                <a:cs typeface="Roboto Regular"/>
                <a:sym typeface="Roboto Regular"/>
              </a:defRPr>
            </a:lvl4pPr>
            <a:lvl5pPr marL="0" algn="l" defTabSz="914400" rtl="0" eaLnBrk="1" latinLnBrk="0" hangingPunct="1">
              <a:lnSpc>
                <a:spcPts val="1300"/>
              </a:lnSpc>
              <a:spcBef>
                <a:spcPts val="1000"/>
              </a:spcBef>
              <a:defRPr lang="en-CH" sz="900" b="0" i="0" kern="1200" dirty="0">
                <a:solidFill>
                  <a:schemeClr val="tx1"/>
                </a:solidFill>
                <a:latin typeface="Roboto Medium" pitchFamily="2" charset="0"/>
                <a:ea typeface="Roboto Medium" pitchFamily="2" charset="0"/>
                <a:cs typeface="Roboto Regular"/>
                <a:sym typeface="Roboto Regular"/>
              </a:defRPr>
            </a:lvl5pPr>
          </a:lstStyle>
          <a:p>
            <a:pPr lvl="0"/>
            <a:r>
              <a:rPr lang="en-GB"/>
              <a:t>Text</a:t>
            </a:r>
          </a:p>
        </p:txBody>
      </p:sp>
      <p:sp>
        <p:nvSpPr>
          <p:cNvPr id="29" name="Straight Connector 8">
            <a:extLst>
              <a:ext uri="{FF2B5EF4-FFF2-40B4-BE49-F238E27FC236}">
                <a16:creationId xmlns:a16="http://schemas.microsoft.com/office/drawing/2014/main" id="{B7B2DA2D-B493-2410-4935-36E5274B83C0}"/>
              </a:ext>
            </a:extLst>
          </p:cNvPr>
          <p:cNvSpPr/>
          <p:nvPr userDrawn="1"/>
        </p:nvSpPr>
        <p:spPr>
          <a:xfrm>
            <a:off x="407988" y="1795781"/>
            <a:ext cx="6516000" cy="1"/>
          </a:xfrm>
          <a:prstGeom prst="line">
            <a:avLst/>
          </a:prstGeom>
          <a:ln w="57150">
            <a:solidFill>
              <a:srgbClr val="FFFFFF">
                <a:alpha val="71000"/>
              </a:srgbClr>
            </a:solidFill>
            <a:miter/>
          </a:ln>
        </p:spPr>
        <p:txBody>
          <a:bodyPr lIns="45719" rIns="45719"/>
          <a:lstStyle/>
          <a:p>
            <a:endParaRPr/>
          </a:p>
        </p:txBody>
      </p:sp>
      <p:pic>
        <p:nvPicPr>
          <p:cNvPr id="30" name="Picture 14" descr="Picture 14">
            <a:extLst>
              <a:ext uri="{FF2B5EF4-FFF2-40B4-BE49-F238E27FC236}">
                <a16:creationId xmlns:a16="http://schemas.microsoft.com/office/drawing/2014/main" id="{13DCB760-F051-EF7B-745E-1A207419DDF9}"/>
              </a:ext>
            </a:extLst>
          </p:cNvPr>
          <p:cNvPicPr>
            <a:picLocks noChangeAspect="1"/>
          </p:cNvPicPr>
          <p:nvPr userDrawn="1"/>
        </p:nvPicPr>
        <p:blipFill>
          <a:blip r:embed="rId2"/>
          <a:stretch>
            <a:fillRect/>
          </a:stretch>
        </p:blipFill>
        <p:spPr>
          <a:xfrm>
            <a:off x="351778" y="305676"/>
            <a:ext cx="1514375" cy="472995"/>
          </a:xfrm>
          <a:prstGeom prst="rect">
            <a:avLst/>
          </a:prstGeom>
          <a:ln w="12700">
            <a:miter lim="400000"/>
          </a:ln>
        </p:spPr>
      </p:pic>
      <p:pic>
        <p:nvPicPr>
          <p:cNvPr id="31" name="Picture 13" descr="Picture 13">
            <a:extLst>
              <a:ext uri="{FF2B5EF4-FFF2-40B4-BE49-F238E27FC236}">
                <a16:creationId xmlns:a16="http://schemas.microsoft.com/office/drawing/2014/main" id="{FD109FA4-8B78-4B54-AA23-75DE6C2CEFDE}"/>
              </a:ext>
            </a:extLst>
          </p:cNvPr>
          <p:cNvPicPr>
            <a:picLocks noChangeAspect="1"/>
          </p:cNvPicPr>
          <p:nvPr userDrawn="1"/>
        </p:nvPicPr>
        <p:blipFill>
          <a:blip r:embed="rId3"/>
          <a:stretch>
            <a:fillRect/>
          </a:stretch>
        </p:blipFill>
        <p:spPr>
          <a:xfrm>
            <a:off x="374257" y="905853"/>
            <a:ext cx="1110076" cy="388527"/>
          </a:xfrm>
          <a:prstGeom prst="rect">
            <a:avLst/>
          </a:prstGeom>
          <a:ln w="12700">
            <a:miter lim="400000"/>
          </a:ln>
        </p:spPr>
      </p:pic>
      <p:pic>
        <p:nvPicPr>
          <p:cNvPr id="32" name="Picture 45" descr="Picture 45">
            <a:extLst>
              <a:ext uri="{FF2B5EF4-FFF2-40B4-BE49-F238E27FC236}">
                <a16:creationId xmlns:a16="http://schemas.microsoft.com/office/drawing/2014/main" id="{92911B78-7E26-261E-5931-D75637ADF883}"/>
              </a:ext>
            </a:extLst>
          </p:cNvPr>
          <p:cNvPicPr>
            <a:picLocks noChangeAspect="1"/>
          </p:cNvPicPr>
          <p:nvPr userDrawn="1"/>
        </p:nvPicPr>
        <p:blipFill>
          <a:blip r:embed="rId4"/>
          <a:stretch>
            <a:fillRect/>
          </a:stretch>
        </p:blipFill>
        <p:spPr>
          <a:xfrm>
            <a:off x="374257" y="1370371"/>
            <a:ext cx="1405638" cy="183931"/>
          </a:xfrm>
          <a:prstGeom prst="rect">
            <a:avLst/>
          </a:prstGeom>
          <a:ln w="12700">
            <a:miter lim="400000"/>
          </a:ln>
        </p:spPr>
      </p:pic>
      <p:cxnSp>
        <p:nvCxnSpPr>
          <p:cNvPr id="33" name="Straight Connector 32">
            <a:extLst>
              <a:ext uri="{FF2B5EF4-FFF2-40B4-BE49-F238E27FC236}">
                <a16:creationId xmlns:a16="http://schemas.microsoft.com/office/drawing/2014/main" id="{D757FA13-4798-34BB-1952-205B65E9F4BF}"/>
              </a:ext>
            </a:extLst>
          </p:cNvPr>
          <p:cNvCxnSpPr>
            <a:cxnSpLocks/>
          </p:cNvCxnSpPr>
          <p:nvPr userDrawn="1"/>
        </p:nvCxnSpPr>
        <p:spPr>
          <a:xfrm>
            <a:off x="2090061" y="305675"/>
            <a:ext cx="0" cy="6095125"/>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35" name="Hexagon 34">
            <a:extLst>
              <a:ext uri="{FF2B5EF4-FFF2-40B4-BE49-F238E27FC236}">
                <a16:creationId xmlns:a16="http://schemas.microsoft.com/office/drawing/2014/main" id="{265C125B-E1F5-1C85-F038-DB92D551E015}"/>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6" name="Hexagon 35">
            <a:extLst>
              <a:ext uri="{FF2B5EF4-FFF2-40B4-BE49-F238E27FC236}">
                <a16:creationId xmlns:a16="http://schemas.microsoft.com/office/drawing/2014/main" id="{5100EE41-4A9B-2F0C-7E35-6DBF02130739}"/>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7" name="Hexagon 36">
            <a:extLst>
              <a:ext uri="{FF2B5EF4-FFF2-40B4-BE49-F238E27FC236}">
                <a16:creationId xmlns:a16="http://schemas.microsoft.com/office/drawing/2014/main" id="{62CCCC4F-7306-DBE5-4E2A-455F2B750CFF}"/>
              </a:ext>
            </a:extLst>
          </p:cNvPr>
          <p:cNvSpPr/>
          <p:nvPr userDrawn="1"/>
        </p:nvSpPr>
        <p:spPr>
          <a:xfrm rot="16200000">
            <a:off x="11427073" y="683866"/>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8" name="Hexagon 37">
            <a:extLst>
              <a:ext uri="{FF2B5EF4-FFF2-40B4-BE49-F238E27FC236}">
                <a16:creationId xmlns:a16="http://schemas.microsoft.com/office/drawing/2014/main" id="{DC10B008-2753-D52E-A4C9-EA958344B537}"/>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9" name="Hexagon 38">
            <a:extLst>
              <a:ext uri="{FF2B5EF4-FFF2-40B4-BE49-F238E27FC236}">
                <a16:creationId xmlns:a16="http://schemas.microsoft.com/office/drawing/2014/main" id="{5B85FB37-FADC-DA9B-AB87-9D04975B3EF6}"/>
              </a:ext>
            </a:extLst>
          </p:cNvPr>
          <p:cNvSpPr/>
          <p:nvPr userDrawn="1"/>
        </p:nvSpPr>
        <p:spPr>
          <a:xfrm rot="16200000">
            <a:off x="11618560" y="1032959"/>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0" name="Hexagon 39">
            <a:extLst>
              <a:ext uri="{FF2B5EF4-FFF2-40B4-BE49-F238E27FC236}">
                <a16:creationId xmlns:a16="http://schemas.microsoft.com/office/drawing/2014/main" id="{D4C84527-28EF-AE7C-C49D-47A539E921B2}"/>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890347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C9C4F-27B6-F39E-73EB-C901CFDB4A5C}"/>
              </a:ext>
            </a:extLst>
          </p:cNvPr>
          <p:cNvSpPr>
            <a:spLocks noGrp="1"/>
          </p:cNvSpPr>
          <p:nvPr>
            <p:ph type="title" hasCustomPrompt="1"/>
          </p:nvPr>
        </p:nvSpPr>
        <p:spPr>
          <a:xfrm>
            <a:off x="2277682" y="311248"/>
            <a:ext cx="7050976" cy="679904"/>
          </a:xfrm>
          <a:prstGeom prst="rect">
            <a:avLst/>
          </a:prstGeom>
          <a:ln>
            <a:noFill/>
          </a:ln>
        </p:spPr>
        <p:txBody>
          <a:bodyPr>
            <a:normAutofit/>
          </a:bodyPr>
          <a:lstStyle>
            <a:lvl1pPr marL="0" algn="l" defTabSz="914400" rtl="0" eaLnBrk="1" latinLnBrk="0" hangingPunct="1">
              <a:lnSpc>
                <a:spcPct val="90000"/>
              </a:lnSpc>
              <a:spcBef>
                <a:spcPts val="1000"/>
              </a:spcBef>
              <a:defRPr lang="en-GB" sz="3600" kern="1200" dirty="0">
                <a:solidFill>
                  <a:schemeClr val="bg1">
                    <a:lumMod val="50000"/>
                  </a:schemeClr>
                </a:solidFill>
                <a:latin typeface="Roboto Bold"/>
                <a:ea typeface="Roboto Bold"/>
                <a:cs typeface="Roboto Bold"/>
                <a:sym typeface="Roboto Bold"/>
              </a:defRPr>
            </a:lvl1pPr>
          </a:lstStyle>
          <a:p>
            <a:r>
              <a:rPr lang="en-GB"/>
              <a:t>Title </a:t>
            </a:r>
            <a:endParaRPr lang="en-CH"/>
          </a:p>
        </p:txBody>
      </p:sp>
      <p:sp>
        <p:nvSpPr>
          <p:cNvPr id="8" name="Text Placeholder 7">
            <a:extLst>
              <a:ext uri="{FF2B5EF4-FFF2-40B4-BE49-F238E27FC236}">
                <a16:creationId xmlns:a16="http://schemas.microsoft.com/office/drawing/2014/main" id="{687B8E64-7C59-B0AC-5E6C-05042CF22B41}"/>
              </a:ext>
            </a:extLst>
          </p:cNvPr>
          <p:cNvSpPr>
            <a:spLocks noGrp="1"/>
          </p:cNvSpPr>
          <p:nvPr>
            <p:ph type="body" sz="quarter" idx="13" hasCustomPrompt="1"/>
          </p:nvPr>
        </p:nvSpPr>
        <p:spPr>
          <a:xfrm>
            <a:off x="2306029" y="1059417"/>
            <a:ext cx="2650179" cy="504382"/>
          </a:xfrm>
          <a:prstGeom prst="rect">
            <a:avLst/>
          </a:prstGeom>
          <a:ln>
            <a:noFill/>
          </a:ln>
        </p:spPr>
        <p:txBody>
          <a:bodyPr>
            <a:noAutofit/>
          </a:bodyPr>
          <a:lstStyle>
            <a:lvl1pPr marL="0" indent="0" algn="l" defTabSz="914400" rtl="0" eaLnBrk="1" latinLnBrk="0" hangingPunct="1">
              <a:lnSpc>
                <a:spcPct val="90000"/>
              </a:lnSpc>
              <a:spcBef>
                <a:spcPts val="1000"/>
              </a:spcBef>
              <a:buNone/>
              <a:defRPr lang="en-CH" sz="2400" b="0" i="0" kern="1200" dirty="0">
                <a:solidFill>
                  <a:schemeClr val="bg1">
                    <a:lumMod val="50000"/>
                  </a:schemeClr>
                </a:solidFill>
                <a:latin typeface="Roboto Light" pitchFamily="2" charset="0"/>
                <a:ea typeface="Roboto Light" pitchFamily="2" charset="0"/>
                <a:cs typeface="Roboto Bold"/>
                <a:sym typeface="Roboto Bold"/>
              </a:defRPr>
            </a:lvl1pPr>
          </a:lstStyle>
          <a:p>
            <a:pPr lvl="0"/>
            <a:r>
              <a:rPr lang="en-CH"/>
              <a:t>Subtitle</a:t>
            </a:r>
          </a:p>
        </p:txBody>
      </p:sp>
      <p:sp>
        <p:nvSpPr>
          <p:cNvPr id="10" name="Text Placeholder 9">
            <a:extLst>
              <a:ext uri="{FF2B5EF4-FFF2-40B4-BE49-F238E27FC236}">
                <a16:creationId xmlns:a16="http://schemas.microsoft.com/office/drawing/2014/main" id="{B3399D3C-1139-6FAD-97D7-9AD8E63FF034}"/>
              </a:ext>
            </a:extLst>
          </p:cNvPr>
          <p:cNvSpPr>
            <a:spLocks noGrp="1"/>
          </p:cNvSpPr>
          <p:nvPr>
            <p:ph type="body" sz="quarter" idx="14" hasCustomPrompt="1"/>
          </p:nvPr>
        </p:nvSpPr>
        <p:spPr>
          <a:xfrm>
            <a:off x="2344889" y="1748250"/>
            <a:ext cx="6603237" cy="4798501"/>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600" kern="1200" dirty="0">
                <a:solidFill>
                  <a:schemeClr val="tx1"/>
                </a:solidFill>
                <a:latin typeface="Roboto Light"/>
                <a:ea typeface="Roboto Light"/>
                <a:cs typeface="Roboto Light"/>
                <a:sym typeface="Roboto Light"/>
              </a:defRPr>
            </a:lvl1pPr>
          </a:lstStyle>
          <a:p>
            <a:pPr lvl="0"/>
            <a:r>
              <a:rPr lang="en-CH"/>
              <a:t>Text </a:t>
            </a:r>
          </a:p>
        </p:txBody>
      </p:sp>
      <p:sp>
        <p:nvSpPr>
          <p:cNvPr id="15" name="Text Placeholder 14">
            <a:extLst>
              <a:ext uri="{FF2B5EF4-FFF2-40B4-BE49-F238E27FC236}">
                <a16:creationId xmlns:a16="http://schemas.microsoft.com/office/drawing/2014/main" id="{B83F1435-50FB-229E-542B-4EDD0085D288}"/>
              </a:ext>
            </a:extLst>
          </p:cNvPr>
          <p:cNvSpPr>
            <a:spLocks noGrp="1"/>
          </p:cNvSpPr>
          <p:nvPr>
            <p:ph type="body" sz="quarter" idx="15" hasCustomPrompt="1"/>
          </p:nvPr>
        </p:nvSpPr>
        <p:spPr>
          <a:xfrm>
            <a:off x="9552214" y="3572753"/>
            <a:ext cx="2240478" cy="3029927"/>
          </a:xfrm>
          <a:prstGeom prst="rect">
            <a:avLst/>
          </a:prstGeom>
          <a:ln>
            <a:noFill/>
          </a:ln>
        </p:spPr>
        <p:txBody>
          <a:bodyPr/>
          <a:lstStyle>
            <a:lvl1pPr marL="0" indent="0">
              <a:buNone/>
              <a:defRPr lang="en-GB" sz="900" b="0" i="0" kern="1200" smtClean="0">
                <a:solidFill>
                  <a:schemeClr val="tx1"/>
                </a:solidFill>
                <a:latin typeface="Roboto Medium" pitchFamily="2" charset="0"/>
                <a:ea typeface="Roboto Medium" pitchFamily="2" charset="0"/>
                <a:cs typeface="Roboto Regular"/>
                <a:sym typeface="Roboto Regular"/>
              </a:defRPr>
            </a:lvl1pPr>
            <a:lvl2pPr marL="0" algn="l" defTabSz="914400" rtl="0" eaLnBrk="1" latinLnBrk="0" hangingPunct="1">
              <a:lnSpc>
                <a:spcPts val="1300"/>
              </a:lnSpc>
              <a:spcBef>
                <a:spcPts val="1000"/>
              </a:spcBef>
              <a:defRPr lang="en-GB" sz="900" b="0" i="0" kern="1200" dirty="0" smtClean="0">
                <a:solidFill>
                  <a:schemeClr val="tx1"/>
                </a:solidFill>
                <a:latin typeface="Roboto Medium" pitchFamily="2" charset="0"/>
                <a:ea typeface="Roboto Medium" pitchFamily="2" charset="0"/>
                <a:cs typeface="Roboto Regular"/>
                <a:sym typeface="Roboto Regular"/>
              </a:defRPr>
            </a:lvl2pPr>
            <a:lvl3pPr marL="0" algn="l" defTabSz="914400" rtl="0" eaLnBrk="1" latinLnBrk="0" hangingPunct="1">
              <a:lnSpc>
                <a:spcPts val="1300"/>
              </a:lnSpc>
              <a:spcBef>
                <a:spcPts val="1000"/>
              </a:spcBef>
              <a:defRPr lang="en-GB" sz="900" b="0" i="0" kern="1200" dirty="0" smtClean="0">
                <a:solidFill>
                  <a:schemeClr val="tx1"/>
                </a:solidFill>
                <a:latin typeface="Roboto Medium" pitchFamily="2" charset="0"/>
                <a:ea typeface="Roboto Medium" pitchFamily="2" charset="0"/>
                <a:cs typeface="Roboto Regular"/>
                <a:sym typeface="Roboto Regular"/>
              </a:defRPr>
            </a:lvl3pPr>
            <a:lvl4pPr marL="0" algn="l" defTabSz="914400" rtl="0" eaLnBrk="1" latinLnBrk="0" hangingPunct="1">
              <a:lnSpc>
                <a:spcPts val="1300"/>
              </a:lnSpc>
              <a:spcBef>
                <a:spcPts val="1000"/>
              </a:spcBef>
              <a:defRPr lang="en-GB" sz="900" b="0" i="0" kern="1200" dirty="0" smtClean="0">
                <a:solidFill>
                  <a:schemeClr val="tx1"/>
                </a:solidFill>
                <a:latin typeface="Roboto Medium" pitchFamily="2" charset="0"/>
                <a:ea typeface="Roboto Medium" pitchFamily="2" charset="0"/>
                <a:cs typeface="Roboto Regular"/>
                <a:sym typeface="Roboto Regular"/>
              </a:defRPr>
            </a:lvl4pPr>
            <a:lvl5pPr marL="0" algn="l" defTabSz="914400" rtl="0" eaLnBrk="1" latinLnBrk="0" hangingPunct="1">
              <a:lnSpc>
                <a:spcPts val="1300"/>
              </a:lnSpc>
              <a:spcBef>
                <a:spcPts val="1000"/>
              </a:spcBef>
              <a:defRPr lang="en-CH" sz="900" b="0" i="0" kern="1200" dirty="0">
                <a:solidFill>
                  <a:schemeClr val="tx1"/>
                </a:solidFill>
                <a:latin typeface="Roboto Medium" pitchFamily="2" charset="0"/>
                <a:ea typeface="Roboto Medium" pitchFamily="2" charset="0"/>
                <a:cs typeface="Roboto Regular"/>
                <a:sym typeface="Roboto Regular"/>
              </a:defRPr>
            </a:lvl5pPr>
          </a:lstStyle>
          <a:p>
            <a:pPr lvl="0"/>
            <a:r>
              <a:rPr lang="en-GB"/>
              <a:t>Text</a:t>
            </a:r>
          </a:p>
        </p:txBody>
      </p:sp>
      <p:sp>
        <p:nvSpPr>
          <p:cNvPr id="3" name="Straight Connector 8">
            <a:extLst>
              <a:ext uri="{FF2B5EF4-FFF2-40B4-BE49-F238E27FC236}">
                <a16:creationId xmlns:a16="http://schemas.microsoft.com/office/drawing/2014/main" id="{FABA0F06-0333-1D59-609F-BB062EA025E5}"/>
              </a:ext>
            </a:extLst>
          </p:cNvPr>
          <p:cNvSpPr/>
          <p:nvPr userDrawn="1"/>
        </p:nvSpPr>
        <p:spPr>
          <a:xfrm>
            <a:off x="407988" y="1795781"/>
            <a:ext cx="6516000" cy="1"/>
          </a:xfrm>
          <a:prstGeom prst="line">
            <a:avLst/>
          </a:prstGeom>
          <a:ln w="57150">
            <a:solidFill>
              <a:srgbClr val="FFFFFF">
                <a:alpha val="71000"/>
              </a:srgbClr>
            </a:solidFill>
            <a:miter/>
          </a:ln>
        </p:spPr>
        <p:txBody>
          <a:bodyPr lIns="45719" rIns="45719"/>
          <a:lstStyle/>
          <a:p>
            <a:endParaRPr/>
          </a:p>
        </p:txBody>
      </p:sp>
      <p:grpSp>
        <p:nvGrpSpPr>
          <p:cNvPr id="4" name="Group 3">
            <a:extLst>
              <a:ext uri="{FF2B5EF4-FFF2-40B4-BE49-F238E27FC236}">
                <a16:creationId xmlns:a16="http://schemas.microsoft.com/office/drawing/2014/main" id="{8C4F8BFE-7B7F-7826-6D38-4CAADA3B75FE}"/>
              </a:ext>
            </a:extLst>
          </p:cNvPr>
          <p:cNvGrpSpPr/>
          <p:nvPr userDrawn="1"/>
        </p:nvGrpSpPr>
        <p:grpSpPr>
          <a:xfrm>
            <a:off x="351778" y="305676"/>
            <a:ext cx="1514375" cy="1248626"/>
            <a:chOff x="351778" y="305676"/>
            <a:chExt cx="1514375" cy="1248626"/>
          </a:xfrm>
        </p:grpSpPr>
        <p:pic>
          <p:nvPicPr>
            <p:cNvPr id="5" name="Picture 14" descr="Picture 14">
              <a:extLst>
                <a:ext uri="{FF2B5EF4-FFF2-40B4-BE49-F238E27FC236}">
                  <a16:creationId xmlns:a16="http://schemas.microsoft.com/office/drawing/2014/main" id="{A27294BE-D872-9AB0-C9B0-BE02066E350E}"/>
                </a:ext>
              </a:extLst>
            </p:cNvPr>
            <p:cNvPicPr>
              <a:picLocks noChangeAspect="1"/>
            </p:cNvPicPr>
            <p:nvPr userDrawn="1"/>
          </p:nvPicPr>
          <p:blipFill>
            <a:blip r:embed="rId2"/>
            <a:stretch>
              <a:fillRect/>
            </a:stretch>
          </p:blipFill>
          <p:spPr>
            <a:xfrm>
              <a:off x="351778" y="305676"/>
              <a:ext cx="1514375" cy="472995"/>
            </a:xfrm>
            <a:prstGeom prst="rect">
              <a:avLst/>
            </a:prstGeom>
            <a:ln w="12700">
              <a:miter lim="400000"/>
            </a:ln>
          </p:spPr>
        </p:pic>
        <p:pic>
          <p:nvPicPr>
            <p:cNvPr id="6" name="Picture 13" descr="Picture 13">
              <a:extLst>
                <a:ext uri="{FF2B5EF4-FFF2-40B4-BE49-F238E27FC236}">
                  <a16:creationId xmlns:a16="http://schemas.microsoft.com/office/drawing/2014/main" id="{2CE2761C-243F-4896-C84B-C7C2E7B55FB8}"/>
                </a:ext>
              </a:extLst>
            </p:cNvPr>
            <p:cNvPicPr>
              <a:picLocks noChangeAspect="1"/>
            </p:cNvPicPr>
            <p:nvPr userDrawn="1"/>
          </p:nvPicPr>
          <p:blipFill>
            <a:blip r:embed="rId3"/>
            <a:stretch>
              <a:fillRect/>
            </a:stretch>
          </p:blipFill>
          <p:spPr>
            <a:xfrm>
              <a:off x="374257" y="905853"/>
              <a:ext cx="1110076" cy="388527"/>
            </a:xfrm>
            <a:prstGeom prst="rect">
              <a:avLst/>
            </a:prstGeom>
            <a:ln w="12700">
              <a:miter lim="400000"/>
            </a:ln>
          </p:spPr>
        </p:pic>
        <p:pic>
          <p:nvPicPr>
            <p:cNvPr id="7" name="Picture 45" descr="Picture 45">
              <a:extLst>
                <a:ext uri="{FF2B5EF4-FFF2-40B4-BE49-F238E27FC236}">
                  <a16:creationId xmlns:a16="http://schemas.microsoft.com/office/drawing/2014/main" id="{DE1AF464-F142-810E-1E0D-8555349CE266}"/>
                </a:ext>
              </a:extLst>
            </p:cNvPr>
            <p:cNvPicPr>
              <a:picLocks noChangeAspect="1"/>
            </p:cNvPicPr>
            <p:nvPr userDrawn="1"/>
          </p:nvPicPr>
          <p:blipFill>
            <a:blip r:embed="rId4"/>
            <a:stretch>
              <a:fillRect/>
            </a:stretch>
          </p:blipFill>
          <p:spPr>
            <a:xfrm>
              <a:off x="374257" y="1370371"/>
              <a:ext cx="1405638" cy="183931"/>
            </a:xfrm>
            <a:prstGeom prst="rect">
              <a:avLst/>
            </a:prstGeom>
            <a:ln w="12700">
              <a:miter lim="400000"/>
            </a:ln>
          </p:spPr>
        </p:pic>
      </p:grpSp>
      <p:cxnSp>
        <p:nvCxnSpPr>
          <p:cNvPr id="9" name="Straight Connector 8">
            <a:extLst>
              <a:ext uri="{FF2B5EF4-FFF2-40B4-BE49-F238E27FC236}">
                <a16:creationId xmlns:a16="http://schemas.microsoft.com/office/drawing/2014/main" id="{81686578-B832-FF8E-B25B-7BCA11AFF817}"/>
              </a:ext>
            </a:extLst>
          </p:cNvPr>
          <p:cNvCxnSpPr>
            <a:cxnSpLocks/>
          </p:cNvCxnSpPr>
          <p:nvPr userDrawn="1"/>
        </p:nvCxnSpPr>
        <p:spPr>
          <a:xfrm>
            <a:off x="2090061" y="305675"/>
            <a:ext cx="0" cy="6095125"/>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Hexagon 11">
            <a:extLst>
              <a:ext uri="{FF2B5EF4-FFF2-40B4-BE49-F238E27FC236}">
                <a16:creationId xmlns:a16="http://schemas.microsoft.com/office/drawing/2014/main" id="{8572E459-A6B4-C8E7-9F82-125745BE3B60}"/>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Hexagon 12">
            <a:extLst>
              <a:ext uri="{FF2B5EF4-FFF2-40B4-BE49-F238E27FC236}">
                <a16:creationId xmlns:a16="http://schemas.microsoft.com/office/drawing/2014/main" id="{373260E5-0A7A-B413-5B61-282AF9966ECA}"/>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Hexagon 13">
            <a:extLst>
              <a:ext uri="{FF2B5EF4-FFF2-40B4-BE49-F238E27FC236}">
                <a16:creationId xmlns:a16="http://schemas.microsoft.com/office/drawing/2014/main" id="{049021CE-EC3A-F17B-A255-7F34CC1A8500}"/>
              </a:ext>
            </a:extLst>
          </p:cNvPr>
          <p:cNvSpPr/>
          <p:nvPr userDrawn="1"/>
        </p:nvSpPr>
        <p:spPr>
          <a:xfrm rot="16200000">
            <a:off x="11427073" y="683866"/>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Hexagon 15">
            <a:extLst>
              <a:ext uri="{FF2B5EF4-FFF2-40B4-BE49-F238E27FC236}">
                <a16:creationId xmlns:a16="http://schemas.microsoft.com/office/drawing/2014/main" id="{27B46F82-3D9B-2081-6742-B45D0D9899B4}"/>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 name="Hexagon 16">
            <a:extLst>
              <a:ext uri="{FF2B5EF4-FFF2-40B4-BE49-F238E27FC236}">
                <a16:creationId xmlns:a16="http://schemas.microsoft.com/office/drawing/2014/main" id="{BD3292AC-A2F7-E4A8-AAE1-ABF33145D09D}"/>
              </a:ext>
            </a:extLst>
          </p:cNvPr>
          <p:cNvSpPr/>
          <p:nvPr userDrawn="1"/>
        </p:nvSpPr>
        <p:spPr>
          <a:xfrm rot="16200000">
            <a:off x="11618560" y="1032959"/>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8" name="Hexagon 17">
            <a:extLst>
              <a:ext uri="{FF2B5EF4-FFF2-40B4-BE49-F238E27FC236}">
                <a16:creationId xmlns:a16="http://schemas.microsoft.com/office/drawing/2014/main" id="{A9499173-552C-87D6-0DCB-BB70A48B1B8D}"/>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19" name="Group 18">
            <a:extLst>
              <a:ext uri="{FF2B5EF4-FFF2-40B4-BE49-F238E27FC236}">
                <a16:creationId xmlns:a16="http://schemas.microsoft.com/office/drawing/2014/main" id="{F7AFD670-0C0E-111B-C161-80A8A73D5F8F}"/>
              </a:ext>
            </a:extLst>
          </p:cNvPr>
          <p:cNvGrpSpPr/>
          <p:nvPr userDrawn="1"/>
        </p:nvGrpSpPr>
        <p:grpSpPr>
          <a:xfrm>
            <a:off x="351777" y="2972576"/>
            <a:ext cx="1514375" cy="1248626"/>
            <a:chOff x="351778" y="2236076"/>
            <a:chExt cx="1514375" cy="1248626"/>
          </a:xfrm>
        </p:grpSpPr>
        <p:pic>
          <p:nvPicPr>
            <p:cNvPr id="20" name="Picture 14" descr="Picture 14">
              <a:extLst>
                <a:ext uri="{FF2B5EF4-FFF2-40B4-BE49-F238E27FC236}">
                  <a16:creationId xmlns:a16="http://schemas.microsoft.com/office/drawing/2014/main" id="{63C467A6-DA88-67D9-5A37-73C94A67A9B7}"/>
                </a:ext>
              </a:extLst>
            </p:cNvPr>
            <p:cNvPicPr>
              <a:picLocks noChangeAspect="1"/>
            </p:cNvPicPr>
            <p:nvPr userDrawn="1"/>
          </p:nvPicPr>
          <p:blipFill>
            <a:blip r:embed="rId2">
              <a:alphaModFix amt="20000"/>
            </a:blip>
            <a:stretch>
              <a:fillRect/>
            </a:stretch>
          </p:blipFill>
          <p:spPr>
            <a:xfrm>
              <a:off x="351778" y="2236076"/>
              <a:ext cx="1514375" cy="472995"/>
            </a:xfrm>
            <a:prstGeom prst="rect">
              <a:avLst/>
            </a:prstGeom>
            <a:ln w="12700">
              <a:miter lim="400000"/>
            </a:ln>
          </p:spPr>
        </p:pic>
        <p:pic>
          <p:nvPicPr>
            <p:cNvPr id="21" name="Picture 13" descr="Picture 13">
              <a:extLst>
                <a:ext uri="{FF2B5EF4-FFF2-40B4-BE49-F238E27FC236}">
                  <a16:creationId xmlns:a16="http://schemas.microsoft.com/office/drawing/2014/main" id="{7DDF8D6F-82E7-5A10-8722-D4D3202507CF}"/>
                </a:ext>
              </a:extLst>
            </p:cNvPr>
            <p:cNvPicPr>
              <a:picLocks noChangeAspect="1"/>
            </p:cNvPicPr>
            <p:nvPr userDrawn="1"/>
          </p:nvPicPr>
          <p:blipFill>
            <a:blip r:embed="rId3">
              <a:alphaModFix amt="20000"/>
            </a:blip>
            <a:stretch>
              <a:fillRect/>
            </a:stretch>
          </p:blipFill>
          <p:spPr>
            <a:xfrm>
              <a:off x="374257" y="2836253"/>
              <a:ext cx="1110076" cy="388527"/>
            </a:xfrm>
            <a:prstGeom prst="rect">
              <a:avLst/>
            </a:prstGeom>
            <a:ln w="12700">
              <a:miter lim="400000"/>
            </a:ln>
          </p:spPr>
        </p:pic>
        <p:pic>
          <p:nvPicPr>
            <p:cNvPr id="22" name="Picture 45" descr="Picture 45">
              <a:extLst>
                <a:ext uri="{FF2B5EF4-FFF2-40B4-BE49-F238E27FC236}">
                  <a16:creationId xmlns:a16="http://schemas.microsoft.com/office/drawing/2014/main" id="{ABF4176A-3679-2243-F0A9-173DD4BC56CF}"/>
                </a:ext>
              </a:extLst>
            </p:cNvPr>
            <p:cNvPicPr>
              <a:picLocks noChangeAspect="1"/>
            </p:cNvPicPr>
            <p:nvPr userDrawn="1"/>
          </p:nvPicPr>
          <p:blipFill>
            <a:blip r:embed="rId4">
              <a:alphaModFix amt="20000"/>
            </a:blip>
            <a:stretch>
              <a:fillRect/>
            </a:stretch>
          </p:blipFill>
          <p:spPr>
            <a:xfrm>
              <a:off x="374257" y="3300771"/>
              <a:ext cx="1405638" cy="183931"/>
            </a:xfrm>
            <a:prstGeom prst="rect">
              <a:avLst/>
            </a:prstGeom>
            <a:ln w="12700">
              <a:miter lim="400000"/>
            </a:ln>
          </p:spPr>
        </p:pic>
      </p:grpSp>
      <p:pic>
        <p:nvPicPr>
          <p:cNvPr id="23" name="Picture 14" descr="Picture 14">
            <a:extLst>
              <a:ext uri="{FF2B5EF4-FFF2-40B4-BE49-F238E27FC236}">
                <a16:creationId xmlns:a16="http://schemas.microsoft.com/office/drawing/2014/main" id="{7CA7D5CD-05ED-EF46-EA52-B3A75F8DB6F2}"/>
              </a:ext>
            </a:extLst>
          </p:cNvPr>
          <p:cNvPicPr>
            <a:picLocks noChangeAspect="1"/>
          </p:cNvPicPr>
          <p:nvPr userDrawn="1"/>
        </p:nvPicPr>
        <p:blipFill>
          <a:blip r:embed="rId2">
            <a:alphaModFix amt="20000"/>
          </a:blip>
          <a:stretch>
            <a:fillRect/>
          </a:stretch>
        </p:blipFill>
        <p:spPr>
          <a:xfrm>
            <a:off x="351778" y="4398708"/>
            <a:ext cx="1514375" cy="472995"/>
          </a:xfrm>
          <a:prstGeom prst="rect">
            <a:avLst/>
          </a:prstGeom>
          <a:ln w="12700">
            <a:miter lim="400000"/>
          </a:ln>
        </p:spPr>
      </p:pic>
      <p:pic>
        <p:nvPicPr>
          <p:cNvPr id="24" name="Picture 13" descr="Picture 13">
            <a:extLst>
              <a:ext uri="{FF2B5EF4-FFF2-40B4-BE49-F238E27FC236}">
                <a16:creationId xmlns:a16="http://schemas.microsoft.com/office/drawing/2014/main" id="{58FDF305-E0A0-AD0C-BDDE-94FA12AEC412}"/>
              </a:ext>
            </a:extLst>
          </p:cNvPr>
          <p:cNvPicPr>
            <a:picLocks noChangeAspect="1"/>
          </p:cNvPicPr>
          <p:nvPr userDrawn="1"/>
        </p:nvPicPr>
        <p:blipFill>
          <a:blip r:embed="rId3">
            <a:alphaModFix amt="20000"/>
          </a:blip>
          <a:stretch>
            <a:fillRect/>
          </a:stretch>
        </p:blipFill>
        <p:spPr>
          <a:xfrm>
            <a:off x="374257" y="4998885"/>
            <a:ext cx="1110076" cy="388527"/>
          </a:xfrm>
          <a:prstGeom prst="rect">
            <a:avLst/>
          </a:prstGeom>
          <a:ln w="12700">
            <a:miter lim="400000"/>
          </a:ln>
        </p:spPr>
      </p:pic>
      <p:pic>
        <p:nvPicPr>
          <p:cNvPr id="25" name="Picture 45" descr="Picture 45">
            <a:extLst>
              <a:ext uri="{FF2B5EF4-FFF2-40B4-BE49-F238E27FC236}">
                <a16:creationId xmlns:a16="http://schemas.microsoft.com/office/drawing/2014/main" id="{FA7B0FB3-8DBF-CF7B-84DC-9E05EDE4E7B4}"/>
              </a:ext>
            </a:extLst>
          </p:cNvPr>
          <p:cNvPicPr>
            <a:picLocks noChangeAspect="1"/>
          </p:cNvPicPr>
          <p:nvPr userDrawn="1"/>
        </p:nvPicPr>
        <p:blipFill>
          <a:blip r:embed="rId4">
            <a:alphaModFix amt="20000"/>
          </a:blip>
          <a:stretch>
            <a:fillRect/>
          </a:stretch>
        </p:blipFill>
        <p:spPr>
          <a:xfrm>
            <a:off x="374257" y="5463403"/>
            <a:ext cx="1405638" cy="183931"/>
          </a:xfrm>
          <a:prstGeom prst="rect">
            <a:avLst/>
          </a:prstGeom>
          <a:ln w="12700">
            <a:miter lim="400000"/>
          </a:ln>
        </p:spPr>
      </p:pic>
      <p:cxnSp>
        <p:nvCxnSpPr>
          <p:cNvPr id="26" name="Straight Connector 25">
            <a:extLst>
              <a:ext uri="{FF2B5EF4-FFF2-40B4-BE49-F238E27FC236}">
                <a16:creationId xmlns:a16="http://schemas.microsoft.com/office/drawing/2014/main" id="{6945D55C-4A62-6041-F4CB-AC4D0898584A}"/>
              </a:ext>
            </a:extLst>
          </p:cNvPr>
          <p:cNvCxnSpPr>
            <a:cxnSpLocks/>
          </p:cNvCxnSpPr>
          <p:nvPr userDrawn="1"/>
        </p:nvCxnSpPr>
        <p:spPr>
          <a:xfrm>
            <a:off x="374257" y="1930400"/>
            <a:ext cx="1405638" cy="0"/>
          </a:xfrm>
          <a:prstGeom prst="line">
            <a:avLst/>
          </a:prstGeom>
          <a:noFill/>
          <a:ln w="28575" cap="flat">
            <a:solidFill>
              <a:schemeClr val="bg1">
                <a:lumMod val="85000"/>
              </a:schemeClr>
            </a:solidFill>
            <a:prstDash val="sysDot"/>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254238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C9C4F-27B6-F39E-73EB-C901CFDB4A5C}"/>
              </a:ext>
            </a:extLst>
          </p:cNvPr>
          <p:cNvSpPr>
            <a:spLocks noGrp="1"/>
          </p:cNvSpPr>
          <p:nvPr>
            <p:ph type="title" hasCustomPrompt="1"/>
          </p:nvPr>
        </p:nvSpPr>
        <p:spPr>
          <a:xfrm>
            <a:off x="2277682" y="311248"/>
            <a:ext cx="7050976" cy="679904"/>
          </a:xfrm>
          <a:prstGeom prst="rect">
            <a:avLst/>
          </a:prstGeom>
          <a:ln>
            <a:noFill/>
          </a:ln>
        </p:spPr>
        <p:txBody>
          <a:bodyPr>
            <a:normAutofit/>
          </a:bodyPr>
          <a:lstStyle>
            <a:lvl1pPr marL="0" algn="l" defTabSz="914400" rtl="0" eaLnBrk="1" latinLnBrk="0" hangingPunct="1">
              <a:lnSpc>
                <a:spcPct val="90000"/>
              </a:lnSpc>
              <a:spcBef>
                <a:spcPts val="1000"/>
              </a:spcBef>
              <a:defRPr lang="en-GB" sz="3600" kern="1200" dirty="0">
                <a:solidFill>
                  <a:schemeClr val="bg1">
                    <a:lumMod val="50000"/>
                  </a:schemeClr>
                </a:solidFill>
                <a:latin typeface="Roboto Bold"/>
                <a:ea typeface="Roboto Bold"/>
                <a:cs typeface="Roboto Bold"/>
                <a:sym typeface="Roboto Bold"/>
              </a:defRPr>
            </a:lvl1pPr>
          </a:lstStyle>
          <a:p>
            <a:r>
              <a:rPr lang="en-GB"/>
              <a:t>Title </a:t>
            </a:r>
            <a:endParaRPr lang="en-CH"/>
          </a:p>
        </p:txBody>
      </p:sp>
      <p:sp>
        <p:nvSpPr>
          <p:cNvPr id="8" name="Text Placeholder 7">
            <a:extLst>
              <a:ext uri="{FF2B5EF4-FFF2-40B4-BE49-F238E27FC236}">
                <a16:creationId xmlns:a16="http://schemas.microsoft.com/office/drawing/2014/main" id="{687B8E64-7C59-B0AC-5E6C-05042CF22B41}"/>
              </a:ext>
            </a:extLst>
          </p:cNvPr>
          <p:cNvSpPr>
            <a:spLocks noGrp="1"/>
          </p:cNvSpPr>
          <p:nvPr>
            <p:ph type="body" sz="quarter" idx="13" hasCustomPrompt="1"/>
          </p:nvPr>
        </p:nvSpPr>
        <p:spPr>
          <a:xfrm>
            <a:off x="2306029" y="1059417"/>
            <a:ext cx="2650179" cy="504382"/>
          </a:xfrm>
          <a:prstGeom prst="rect">
            <a:avLst/>
          </a:prstGeom>
          <a:ln>
            <a:noFill/>
          </a:ln>
        </p:spPr>
        <p:txBody>
          <a:bodyPr>
            <a:noAutofit/>
          </a:bodyPr>
          <a:lstStyle>
            <a:lvl1pPr marL="0" indent="0" algn="l" defTabSz="914400" rtl="0" eaLnBrk="1" latinLnBrk="0" hangingPunct="1">
              <a:lnSpc>
                <a:spcPct val="90000"/>
              </a:lnSpc>
              <a:spcBef>
                <a:spcPts val="1000"/>
              </a:spcBef>
              <a:buNone/>
              <a:defRPr lang="en-CH" sz="2400" b="0" i="0" kern="1200" dirty="0">
                <a:solidFill>
                  <a:schemeClr val="bg1">
                    <a:lumMod val="50000"/>
                  </a:schemeClr>
                </a:solidFill>
                <a:latin typeface="Roboto Light" pitchFamily="2" charset="0"/>
                <a:ea typeface="Roboto Light" pitchFamily="2" charset="0"/>
                <a:cs typeface="Roboto Bold"/>
                <a:sym typeface="Roboto Bold"/>
              </a:defRPr>
            </a:lvl1pPr>
          </a:lstStyle>
          <a:p>
            <a:pPr lvl="0"/>
            <a:r>
              <a:rPr lang="en-CH"/>
              <a:t>Subtitle</a:t>
            </a:r>
          </a:p>
        </p:txBody>
      </p:sp>
      <p:sp>
        <p:nvSpPr>
          <p:cNvPr id="10" name="Text Placeholder 9">
            <a:extLst>
              <a:ext uri="{FF2B5EF4-FFF2-40B4-BE49-F238E27FC236}">
                <a16:creationId xmlns:a16="http://schemas.microsoft.com/office/drawing/2014/main" id="{B3399D3C-1139-6FAD-97D7-9AD8E63FF034}"/>
              </a:ext>
            </a:extLst>
          </p:cNvPr>
          <p:cNvSpPr>
            <a:spLocks noGrp="1"/>
          </p:cNvSpPr>
          <p:nvPr>
            <p:ph type="body" sz="quarter" idx="14" hasCustomPrompt="1"/>
          </p:nvPr>
        </p:nvSpPr>
        <p:spPr>
          <a:xfrm>
            <a:off x="2344889" y="1748250"/>
            <a:ext cx="6603237" cy="4798501"/>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600" kern="1200" dirty="0">
                <a:solidFill>
                  <a:schemeClr val="tx1"/>
                </a:solidFill>
                <a:latin typeface="Roboto Light"/>
                <a:ea typeface="Roboto Light"/>
                <a:cs typeface="Roboto Light"/>
                <a:sym typeface="Roboto Light"/>
              </a:defRPr>
            </a:lvl1pPr>
          </a:lstStyle>
          <a:p>
            <a:pPr lvl="0"/>
            <a:r>
              <a:rPr lang="en-CH"/>
              <a:t>Text </a:t>
            </a:r>
          </a:p>
        </p:txBody>
      </p:sp>
      <p:sp>
        <p:nvSpPr>
          <p:cNvPr id="15" name="Text Placeholder 14">
            <a:extLst>
              <a:ext uri="{FF2B5EF4-FFF2-40B4-BE49-F238E27FC236}">
                <a16:creationId xmlns:a16="http://schemas.microsoft.com/office/drawing/2014/main" id="{B83F1435-50FB-229E-542B-4EDD0085D288}"/>
              </a:ext>
            </a:extLst>
          </p:cNvPr>
          <p:cNvSpPr>
            <a:spLocks noGrp="1"/>
          </p:cNvSpPr>
          <p:nvPr>
            <p:ph type="body" sz="quarter" idx="15" hasCustomPrompt="1"/>
          </p:nvPr>
        </p:nvSpPr>
        <p:spPr>
          <a:xfrm>
            <a:off x="9552214" y="3572753"/>
            <a:ext cx="2240478" cy="3029927"/>
          </a:xfrm>
          <a:prstGeom prst="rect">
            <a:avLst/>
          </a:prstGeom>
          <a:ln>
            <a:noFill/>
          </a:ln>
        </p:spPr>
        <p:txBody>
          <a:bodyPr/>
          <a:lstStyle>
            <a:lvl1pPr marL="0" indent="0">
              <a:buNone/>
              <a:defRPr lang="en-GB" sz="900" b="0" i="0" kern="1200" smtClean="0">
                <a:solidFill>
                  <a:schemeClr val="tx1"/>
                </a:solidFill>
                <a:latin typeface="Roboto Medium" pitchFamily="2" charset="0"/>
                <a:ea typeface="Roboto Medium" pitchFamily="2" charset="0"/>
                <a:cs typeface="Roboto Regular"/>
                <a:sym typeface="Roboto Regular"/>
              </a:defRPr>
            </a:lvl1pPr>
            <a:lvl2pPr marL="0" algn="l" defTabSz="914400" rtl="0" eaLnBrk="1" latinLnBrk="0" hangingPunct="1">
              <a:lnSpc>
                <a:spcPts val="1300"/>
              </a:lnSpc>
              <a:spcBef>
                <a:spcPts val="1000"/>
              </a:spcBef>
              <a:defRPr lang="en-GB" sz="900" b="0" i="0" kern="1200" dirty="0" smtClean="0">
                <a:solidFill>
                  <a:schemeClr val="tx1"/>
                </a:solidFill>
                <a:latin typeface="Roboto Medium" pitchFamily="2" charset="0"/>
                <a:ea typeface="Roboto Medium" pitchFamily="2" charset="0"/>
                <a:cs typeface="Roboto Regular"/>
                <a:sym typeface="Roboto Regular"/>
              </a:defRPr>
            </a:lvl2pPr>
            <a:lvl3pPr marL="0" algn="l" defTabSz="914400" rtl="0" eaLnBrk="1" latinLnBrk="0" hangingPunct="1">
              <a:lnSpc>
                <a:spcPts val="1300"/>
              </a:lnSpc>
              <a:spcBef>
                <a:spcPts val="1000"/>
              </a:spcBef>
              <a:defRPr lang="en-GB" sz="900" b="0" i="0" kern="1200" dirty="0" smtClean="0">
                <a:solidFill>
                  <a:schemeClr val="tx1"/>
                </a:solidFill>
                <a:latin typeface="Roboto Medium" pitchFamily="2" charset="0"/>
                <a:ea typeface="Roboto Medium" pitchFamily="2" charset="0"/>
                <a:cs typeface="Roboto Regular"/>
                <a:sym typeface="Roboto Regular"/>
              </a:defRPr>
            </a:lvl3pPr>
            <a:lvl4pPr marL="0" algn="l" defTabSz="914400" rtl="0" eaLnBrk="1" latinLnBrk="0" hangingPunct="1">
              <a:lnSpc>
                <a:spcPts val="1300"/>
              </a:lnSpc>
              <a:spcBef>
                <a:spcPts val="1000"/>
              </a:spcBef>
              <a:defRPr lang="en-GB" sz="900" b="0" i="0" kern="1200" dirty="0" smtClean="0">
                <a:solidFill>
                  <a:schemeClr val="tx1"/>
                </a:solidFill>
                <a:latin typeface="Roboto Medium" pitchFamily="2" charset="0"/>
                <a:ea typeface="Roboto Medium" pitchFamily="2" charset="0"/>
                <a:cs typeface="Roboto Regular"/>
                <a:sym typeface="Roboto Regular"/>
              </a:defRPr>
            </a:lvl4pPr>
            <a:lvl5pPr marL="0" algn="l" defTabSz="914400" rtl="0" eaLnBrk="1" latinLnBrk="0" hangingPunct="1">
              <a:lnSpc>
                <a:spcPts val="1300"/>
              </a:lnSpc>
              <a:spcBef>
                <a:spcPts val="1000"/>
              </a:spcBef>
              <a:defRPr lang="en-CH" sz="900" b="0" i="0" kern="1200" dirty="0">
                <a:solidFill>
                  <a:schemeClr val="tx1"/>
                </a:solidFill>
                <a:latin typeface="Roboto Medium" pitchFamily="2" charset="0"/>
                <a:ea typeface="Roboto Medium" pitchFamily="2" charset="0"/>
                <a:cs typeface="Roboto Regular"/>
                <a:sym typeface="Roboto Regular"/>
              </a:defRPr>
            </a:lvl5pPr>
          </a:lstStyle>
          <a:p>
            <a:pPr lvl="0"/>
            <a:r>
              <a:rPr lang="en-GB"/>
              <a:t>Text</a:t>
            </a:r>
          </a:p>
        </p:txBody>
      </p:sp>
      <p:sp>
        <p:nvSpPr>
          <p:cNvPr id="3" name="Straight Connector 8">
            <a:extLst>
              <a:ext uri="{FF2B5EF4-FFF2-40B4-BE49-F238E27FC236}">
                <a16:creationId xmlns:a16="http://schemas.microsoft.com/office/drawing/2014/main" id="{FABA0F06-0333-1D59-609F-BB062EA025E5}"/>
              </a:ext>
            </a:extLst>
          </p:cNvPr>
          <p:cNvSpPr/>
          <p:nvPr userDrawn="1"/>
        </p:nvSpPr>
        <p:spPr>
          <a:xfrm>
            <a:off x="407988" y="1795781"/>
            <a:ext cx="6516000" cy="1"/>
          </a:xfrm>
          <a:prstGeom prst="line">
            <a:avLst/>
          </a:prstGeom>
          <a:ln w="57150">
            <a:noFill/>
            <a:miter/>
          </a:ln>
        </p:spPr>
        <p:txBody>
          <a:bodyPr lIns="45719" rIns="45719"/>
          <a:lstStyle/>
          <a:p>
            <a:endParaRPr/>
          </a:p>
        </p:txBody>
      </p:sp>
      <p:grpSp>
        <p:nvGrpSpPr>
          <p:cNvPr id="4" name="Group 3">
            <a:extLst>
              <a:ext uri="{FF2B5EF4-FFF2-40B4-BE49-F238E27FC236}">
                <a16:creationId xmlns:a16="http://schemas.microsoft.com/office/drawing/2014/main" id="{8C4F8BFE-7B7F-7826-6D38-4CAADA3B75FE}"/>
              </a:ext>
            </a:extLst>
          </p:cNvPr>
          <p:cNvGrpSpPr/>
          <p:nvPr userDrawn="1"/>
        </p:nvGrpSpPr>
        <p:grpSpPr>
          <a:xfrm>
            <a:off x="351778" y="305676"/>
            <a:ext cx="1514375" cy="988704"/>
            <a:chOff x="351778" y="305676"/>
            <a:chExt cx="1514375" cy="988704"/>
          </a:xfrm>
        </p:grpSpPr>
        <p:pic>
          <p:nvPicPr>
            <p:cNvPr id="5" name="Picture 14" descr="Picture 14">
              <a:extLst>
                <a:ext uri="{FF2B5EF4-FFF2-40B4-BE49-F238E27FC236}">
                  <a16:creationId xmlns:a16="http://schemas.microsoft.com/office/drawing/2014/main" id="{A27294BE-D872-9AB0-C9B0-BE02066E350E}"/>
                </a:ext>
              </a:extLst>
            </p:cNvPr>
            <p:cNvPicPr>
              <a:picLocks noChangeAspect="1"/>
            </p:cNvPicPr>
            <p:nvPr userDrawn="1"/>
          </p:nvPicPr>
          <p:blipFill>
            <a:blip r:embed="rId2"/>
            <a:stretch>
              <a:fillRect/>
            </a:stretch>
          </p:blipFill>
          <p:spPr>
            <a:xfrm>
              <a:off x="351778" y="305676"/>
              <a:ext cx="1514375" cy="472995"/>
            </a:xfrm>
            <a:prstGeom prst="rect">
              <a:avLst/>
            </a:prstGeom>
            <a:ln w="12700">
              <a:miter lim="400000"/>
            </a:ln>
          </p:spPr>
        </p:pic>
        <p:pic>
          <p:nvPicPr>
            <p:cNvPr id="6" name="Picture 13" descr="Picture 13">
              <a:extLst>
                <a:ext uri="{FF2B5EF4-FFF2-40B4-BE49-F238E27FC236}">
                  <a16:creationId xmlns:a16="http://schemas.microsoft.com/office/drawing/2014/main" id="{2CE2761C-243F-4896-C84B-C7C2E7B55FB8}"/>
                </a:ext>
              </a:extLst>
            </p:cNvPr>
            <p:cNvPicPr>
              <a:picLocks noChangeAspect="1"/>
            </p:cNvPicPr>
            <p:nvPr userDrawn="1"/>
          </p:nvPicPr>
          <p:blipFill>
            <a:blip r:embed="rId3"/>
            <a:stretch>
              <a:fillRect/>
            </a:stretch>
          </p:blipFill>
          <p:spPr>
            <a:xfrm>
              <a:off x="374257" y="905853"/>
              <a:ext cx="1110076" cy="388527"/>
            </a:xfrm>
            <a:prstGeom prst="rect">
              <a:avLst/>
            </a:prstGeom>
            <a:ln w="12700">
              <a:miter lim="400000"/>
            </a:ln>
          </p:spPr>
        </p:pic>
      </p:grpSp>
      <p:cxnSp>
        <p:nvCxnSpPr>
          <p:cNvPr id="9" name="Straight Connector 8">
            <a:extLst>
              <a:ext uri="{FF2B5EF4-FFF2-40B4-BE49-F238E27FC236}">
                <a16:creationId xmlns:a16="http://schemas.microsoft.com/office/drawing/2014/main" id="{81686578-B832-FF8E-B25B-7BCA11AFF817}"/>
              </a:ext>
            </a:extLst>
          </p:cNvPr>
          <p:cNvCxnSpPr>
            <a:cxnSpLocks/>
          </p:cNvCxnSpPr>
          <p:nvPr userDrawn="1"/>
        </p:nvCxnSpPr>
        <p:spPr>
          <a:xfrm>
            <a:off x="2090061" y="305675"/>
            <a:ext cx="0" cy="6095125"/>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Hexagon 11">
            <a:extLst>
              <a:ext uri="{FF2B5EF4-FFF2-40B4-BE49-F238E27FC236}">
                <a16:creationId xmlns:a16="http://schemas.microsoft.com/office/drawing/2014/main" id="{8572E459-A6B4-C8E7-9F82-125745BE3B60}"/>
              </a:ext>
            </a:extLst>
          </p:cNvPr>
          <p:cNvSpPr/>
          <p:nvPr userDrawn="1"/>
        </p:nvSpPr>
        <p:spPr>
          <a:xfrm rot="16200000">
            <a:off x="11234903" y="338922"/>
            <a:ext cx="408622" cy="352261"/>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Hexagon 12">
            <a:extLst>
              <a:ext uri="{FF2B5EF4-FFF2-40B4-BE49-F238E27FC236}">
                <a16:creationId xmlns:a16="http://schemas.microsoft.com/office/drawing/2014/main" id="{373260E5-0A7A-B413-5B61-282AF9966ECA}"/>
              </a:ext>
            </a:extLst>
          </p:cNvPr>
          <p:cNvSpPr/>
          <p:nvPr userDrawn="1"/>
        </p:nvSpPr>
        <p:spPr>
          <a:xfrm rot="16200000">
            <a:off x="11618562" y="335444"/>
            <a:ext cx="408622" cy="352261"/>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Hexagon 13">
            <a:extLst>
              <a:ext uri="{FF2B5EF4-FFF2-40B4-BE49-F238E27FC236}">
                <a16:creationId xmlns:a16="http://schemas.microsoft.com/office/drawing/2014/main" id="{049021CE-EC3A-F17B-A255-7F34CC1A8500}"/>
              </a:ext>
            </a:extLst>
          </p:cNvPr>
          <p:cNvSpPr/>
          <p:nvPr userDrawn="1"/>
        </p:nvSpPr>
        <p:spPr>
          <a:xfrm rot="16200000">
            <a:off x="11427073" y="683866"/>
            <a:ext cx="408622" cy="352261"/>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Hexagon 15">
            <a:extLst>
              <a:ext uri="{FF2B5EF4-FFF2-40B4-BE49-F238E27FC236}">
                <a16:creationId xmlns:a16="http://schemas.microsoft.com/office/drawing/2014/main" id="{27B46F82-3D9B-2081-6742-B45D0D9899B4}"/>
              </a:ext>
            </a:extLst>
          </p:cNvPr>
          <p:cNvSpPr/>
          <p:nvPr userDrawn="1"/>
        </p:nvSpPr>
        <p:spPr>
          <a:xfrm rot="16200000">
            <a:off x="11811557" y="686994"/>
            <a:ext cx="408622" cy="352261"/>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 name="Hexagon 16">
            <a:extLst>
              <a:ext uri="{FF2B5EF4-FFF2-40B4-BE49-F238E27FC236}">
                <a16:creationId xmlns:a16="http://schemas.microsoft.com/office/drawing/2014/main" id="{BD3292AC-A2F7-E4A8-AAE1-ABF33145D09D}"/>
              </a:ext>
            </a:extLst>
          </p:cNvPr>
          <p:cNvSpPr/>
          <p:nvPr userDrawn="1"/>
        </p:nvSpPr>
        <p:spPr>
          <a:xfrm rot="16200000">
            <a:off x="11618560" y="1032959"/>
            <a:ext cx="408622" cy="352261"/>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8" name="Hexagon 17">
            <a:extLst>
              <a:ext uri="{FF2B5EF4-FFF2-40B4-BE49-F238E27FC236}">
                <a16:creationId xmlns:a16="http://schemas.microsoft.com/office/drawing/2014/main" id="{A9499173-552C-87D6-0DCB-BB70A48B1B8D}"/>
              </a:ext>
            </a:extLst>
          </p:cNvPr>
          <p:cNvSpPr/>
          <p:nvPr userDrawn="1"/>
        </p:nvSpPr>
        <p:spPr>
          <a:xfrm rot="16200000">
            <a:off x="11427061" y="1381382"/>
            <a:ext cx="408622" cy="352261"/>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nvGrpSpPr>
          <p:cNvPr id="19" name="Group 18">
            <a:extLst>
              <a:ext uri="{FF2B5EF4-FFF2-40B4-BE49-F238E27FC236}">
                <a16:creationId xmlns:a16="http://schemas.microsoft.com/office/drawing/2014/main" id="{F7AFD670-0C0E-111B-C161-80A8A73D5F8F}"/>
              </a:ext>
            </a:extLst>
          </p:cNvPr>
          <p:cNvGrpSpPr/>
          <p:nvPr userDrawn="1"/>
        </p:nvGrpSpPr>
        <p:grpSpPr>
          <a:xfrm>
            <a:off x="351777" y="2972576"/>
            <a:ext cx="1514375" cy="1248626"/>
            <a:chOff x="351778" y="2236076"/>
            <a:chExt cx="1514375" cy="1248626"/>
          </a:xfrm>
        </p:grpSpPr>
        <p:pic>
          <p:nvPicPr>
            <p:cNvPr id="20" name="Picture 14" descr="Picture 14">
              <a:extLst>
                <a:ext uri="{FF2B5EF4-FFF2-40B4-BE49-F238E27FC236}">
                  <a16:creationId xmlns:a16="http://schemas.microsoft.com/office/drawing/2014/main" id="{63C467A6-DA88-67D9-5A37-73C94A67A9B7}"/>
                </a:ext>
              </a:extLst>
            </p:cNvPr>
            <p:cNvPicPr>
              <a:picLocks noChangeAspect="1"/>
            </p:cNvPicPr>
            <p:nvPr userDrawn="1"/>
          </p:nvPicPr>
          <p:blipFill>
            <a:blip r:embed="rId2">
              <a:alphaModFix amt="20000"/>
            </a:blip>
            <a:stretch>
              <a:fillRect/>
            </a:stretch>
          </p:blipFill>
          <p:spPr>
            <a:xfrm>
              <a:off x="351778" y="2236076"/>
              <a:ext cx="1514375" cy="472995"/>
            </a:xfrm>
            <a:prstGeom prst="rect">
              <a:avLst/>
            </a:prstGeom>
            <a:ln w="12700">
              <a:miter lim="400000"/>
            </a:ln>
          </p:spPr>
        </p:pic>
        <p:pic>
          <p:nvPicPr>
            <p:cNvPr id="21" name="Picture 13" descr="Picture 13">
              <a:extLst>
                <a:ext uri="{FF2B5EF4-FFF2-40B4-BE49-F238E27FC236}">
                  <a16:creationId xmlns:a16="http://schemas.microsoft.com/office/drawing/2014/main" id="{7DDF8D6F-82E7-5A10-8722-D4D3202507CF}"/>
                </a:ext>
              </a:extLst>
            </p:cNvPr>
            <p:cNvPicPr>
              <a:picLocks noChangeAspect="1"/>
            </p:cNvPicPr>
            <p:nvPr userDrawn="1"/>
          </p:nvPicPr>
          <p:blipFill>
            <a:blip r:embed="rId3">
              <a:alphaModFix amt="20000"/>
            </a:blip>
            <a:stretch>
              <a:fillRect/>
            </a:stretch>
          </p:blipFill>
          <p:spPr>
            <a:xfrm>
              <a:off x="374257" y="2836253"/>
              <a:ext cx="1110076" cy="388527"/>
            </a:xfrm>
            <a:prstGeom prst="rect">
              <a:avLst/>
            </a:prstGeom>
            <a:ln w="12700">
              <a:miter lim="400000"/>
            </a:ln>
          </p:spPr>
        </p:pic>
        <p:pic>
          <p:nvPicPr>
            <p:cNvPr id="22" name="Picture 45" descr="Picture 45">
              <a:extLst>
                <a:ext uri="{FF2B5EF4-FFF2-40B4-BE49-F238E27FC236}">
                  <a16:creationId xmlns:a16="http://schemas.microsoft.com/office/drawing/2014/main" id="{ABF4176A-3679-2243-F0A9-173DD4BC56CF}"/>
                </a:ext>
              </a:extLst>
            </p:cNvPr>
            <p:cNvPicPr>
              <a:picLocks noChangeAspect="1"/>
            </p:cNvPicPr>
            <p:nvPr userDrawn="1"/>
          </p:nvPicPr>
          <p:blipFill>
            <a:blip r:embed="rId4">
              <a:alphaModFix amt="20000"/>
            </a:blip>
            <a:stretch>
              <a:fillRect/>
            </a:stretch>
          </p:blipFill>
          <p:spPr>
            <a:xfrm>
              <a:off x="374257" y="3300771"/>
              <a:ext cx="1405638" cy="183931"/>
            </a:xfrm>
            <a:prstGeom prst="rect">
              <a:avLst/>
            </a:prstGeom>
            <a:ln w="12700">
              <a:miter lim="400000"/>
            </a:ln>
          </p:spPr>
        </p:pic>
      </p:grpSp>
      <p:pic>
        <p:nvPicPr>
          <p:cNvPr id="23" name="Picture 14" descr="Picture 14">
            <a:extLst>
              <a:ext uri="{FF2B5EF4-FFF2-40B4-BE49-F238E27FC236}">
                <a16:creationId xmlns:a16="http://schemas.microsoft.com/office/drawing/2014/main" id="{7CA7D5CD-05ED-EF46-EA52-B3A75F8DB6F2}"/>
              </a:ext>
            </a:extLst>
          </p:cNvPr>
          <p:cNvPicPr>
            <a:picLocks noChangeAspect="1"/>
          </p:cNvPicPr>
          <p:nvPr userDrawn="1"/>
        </p:nvPicPr>
        <p:blipFill>
          <a:blip r:embed="rId2">
            <a:alphaModFix amt="20000"/>
          </a:blip>
          <a:stretch>
            <a:fillRect/>
          </a:stretch>
        </p:blipFill>
        <p:spPr>
          <a:xfrm>
            <a:off x="351778" y="4398708"/>
            <a:ext cx="1514375" cy="472995"/>
          </a:xfrm>
          <a:prstGeom prst="rect">
            <a:avLst/>
          </a:prstGeom>
          <a:ln w="12700">
            <a:miter lim="400000"/>
          </a:ln>
        </p:spPr>
      </p:pic>
      <p:pic>
        <p:nvPicPr>
          <p:cNvPr id="24" name="Picture 13" descr="Picture 13">
            <a:extLst>
              <a:ext uri="{FF2B5EF4-FFF2-40B4-BE49-F238E27FC236}">
                <a16:creationId xmlns:a16="http://schemas.microsoft.com/office/drawing/2014/main" id="{58FDF305-E0A0-AD0C-BDDE-94FA12AEC412}"/>
              </a:ext>
            </a:extLst>
          </p:cNvPr>
          <p:cNvPicPr>
            <a:picLocks noChangeAspect="1"/>
          </p:cNvPicPr>
          <p:nvPr userDrawn="1"/>
        </p:nvPicPr>
        <p:blipFill>
          <a:blip r:embed="rId3">
            <a:alphaModFix amt="20000"/>
          </a:blip>
          <a:stretch>
            <a:fillRect/>
          </a:stretch>
        </p:blipFill>
        <p:spPr>
          <a:xfrm>
            <a:off x="374257" y="4998885"/>
            <a:ext cx="1110076" cy="388527"/>
          </a:xfrm>
          <a:prstGeom prst="rect">
            <a:avLst/>
          </a:prstGeom>
          <a:ln w="12700">
            <a:miter lim="400000"/>
          </a:ln>
        </p:spPr>
      </p:pic>
      <p:pic>
        <p:nvPicPr>
          <p:cNvPr id="25" name="Picture 45" descr="Picture 45">
            <a:extLst>
              <a:ext uri="{FF2B5EF4-FFF2-40B4-BE49-F238E27FC236}">
                <a16:creationId xmlns:a16="http://schemas.microsoft.com/office/drawing/2014/main" id="{FA7B0FB3-8DBF-CF7B-84DC-9E05EDE4E7B4}"/>
              </a:ext>
            </a:extLst>
          </p:cNvPr>
          <p:cNvPicPr>
            <a:picLocks noChangeAspect="1"/>
          </p:cNvPicPr>
          <p:nvPr userDrawn="1"/>
        </p:nvPicPr>
        <p:blipFill>
          <a:blip r:embed="rId4">
            <a:alphaModFix amt="20000"/>
          </a:blip>
          <a:stretch>
            <a:fillRect/>
          </a:stretch>
        </p:blipFill>
        <p:spPr>
          <a:xfrm>
            <a:off x="374257" y="5463403"/>
            <a:ext cx="1405638" cy="183931"/>
          </a:xfrm>
          <a:prstGeom prst="rect">
            <a:avLst/>
          </a:prstGeom>
          <a:ln w="12700">
            <a:miter lim="400000"/>
          </a:ln>
        </p:spPr>
      </p:pic>
      <p:cxnSp>
        <p:nvCxnSpPr>
          <p:cNvPr id="26" name="Straight Connector 25">
            <a:extLst>
              <a:ext uri="{FF2B5EF4-FFF2-40B4-BE49-F238E27FC236}">
                <a16:creationId xmlns:a16="http://schemas.microsoft.com/office/drawing/2014/main" id="{6945D55C-4A62-6041-F4CB-AC4D0898584A}"/>
              </a:ext>
            </a:extLst>
          </p:cNvPr>
          <p:cNvCxnSpPr>
            <a:cxnSpLocks/>
          </p:cNvCxnSpPr>
          <p:nvPr userDrawn="1"/>
        </p:nvCxnSpPr>
        <p:spPr>
          <a:xfrm>
            <a:off x="351777" y="1449687"/>
            <a:ext cx="1405638" cy="0"/>
          </a:xfrm>
          <a:prstGeom prst="line">
            <a:avLst/>
          </a:prstGeom>
          <a:noFill/>
          <a:ln w="28575" cap="flat">
            <a:solidFill>
              <a:schemeClr val="bg1">
                <a:lumMod val="85000"/>
              </a:schemeClr>
            </a:solidFill>
            <a:prstDash val="sysDot"/>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5924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C9C4F-27B6-F39E-73EB-C901CFDB4A5C}"/>
              </a:ext>
            </a:extLst>
          </p:cNvPr>
          <p:cNvSpPr>
            <a:spLocks noGrp="1"/>
          </p:cNvSpPr>
          <p:nvPr>
            <p:ph type="title" hasCustomPrompt="1"/>
          </p:nvPr>
        </p:nvSpPr>
        <p:spPr>
          <a:xfrm>
            <a:off x="2277682" y="311248"/>
            <a:ext cx="7050976" cy="679904"/>
          </a:xfrm>
          <a:prstGeom prst="rect">
            <a:avLst/>
          </a:prstGeom>
          <a:ln>
            <a:noFill/>
          </a:ln>
        </p:spPr>
        <p:txBody>
          <a:bodyPr>
            <a:normAutofit/>
          </a:bodyPr>
          <a:lstStyle>
            <a:lvl1pPr marL="0" algn="l" defTabSz="914400" rtl="0" eaLnBrk="1" latinLnBrk="0" hangingPunct="1">
              <a:lnSpc>
                <a:spcPct val="90000"/>
              </a:lnSpc>
              <a:spcBef>
                <a:spcPts val="1000"/>
              </a:spcBef>
              <a:defRPr lang="en-GB" sz="3600" kern="1200" dirty="0">
                <a:solidFill>
                  <a:schemeClr val="bg1">
                    <a:lumMod val="50000"/>
                  </a:schemeClr>
                </a:solidFill>
                <a:latin typeface="Roboto Bold"/>
                <a:ea typeface="Roboto Bold"/>
                <a:cs typeface="Roboto Bold"/>
                <a:sym typeface="Roboto Bold"/>
              </a:defRPr>
            </a:lvl1pPr>
          </a:lstStyle>
          <a:p>
            <a:r>
              <a:rPr lang="en-GB"/>
              <a:t>Title </a:t>
            </a:r>
            <a:endParaRPr lang="en-CH"/>
          </a:p>
        </p:txBody>
      </p:sp>
      <p:sp>
        <p:nvSpPr>
          <p:cNvPr id="8" name="Text Placeholder 7">
            <a:extLst>
              <a:ext uri="{FF2B5EF4-FFF2-40B4-BE49-F238E27FC236}">
                <a16:creationId xmlns:a16="http://schemas.microsoft.com/office/drawing/2014/main" id="{687B8E64-7C59-B0AC-5E6C-05042CF22B41}"/>
              </a:ext>
            </a:extLst>
          </p:cNvPr>
          <p:cNvSpPr>
            <a:spLocks noGrp="1"/>
          </p:cNvSpPr>
          <p:nvPr>
            <p:ph type="body" sz="quarter" idx="13" hasCustomPrompt="1"/>
          </p:nvPr>
        </p:nvSpPr>
        <p:spPr>
          <a:xfrm>
            <a:off x="2306029" y="1059417"/>
            <a:ext cx="2650179" cy="504382"/>
          </a:xfrm>
          <a:prstGeom prst="rect">
            <a:avLst/>
          </a:prstGeom>
          <a:ln>
            <a:noFill/>
          </a:ln>
        </p:spPr>
        <p:txBody>
          <a:bodyPr>
            <a:noAutofit/>
          </a:bodyPr>
          <a:lstStyle>
            <a:lvl1pPr marL="0" indent="0" algn="l" defTabSz="914400" rtl="0" eaLnBrk="1" latinLnBrk="0" hangingPunct="1">
              <a:lnSpc>
                <a:spcPct val="90000"/>
              </a:lnSpc>
              <a:spcBef>
                <a:spcPts val="1000"/>
              </a:spcBef>
              <a:buNone/>
              <a:defRPr lang="en-CH" sz="2400" b="0" i="0" kern="1200" dirty="0">
                <a:solidFill>
                  <a:schemeClr val="bg1">
                    <a:lumMod val="50000"/>
                  </a:schemeClr>
                </a:solidFill>
                <a:latin typeface="Roboto Light" pitchFamily="2" charset="0"/>
                <a:ea typeface="Roboto Light" pitchFamily="2" charset="0"/>
                <a:cs typeface="Roboto Bold"/>
                <a:sym typeface="Roboto Bold"/>
              </a:defRPr>
            </a:lvl1pPr>
          </a:lstStyle>
          <a:p>
            <a:pPr lvl="0"/>
            <a:r>
              <a:rPr lang="en-CH"/>
              <a:t>Subtitle</a:t>
            </a:r>
          </a:p>
        </p:txBody>
      </p:sp>
      <p:sp>
        <p:nvSpPr>
          <p:cNvPr id="10" name="Text Placeholder 9">
            <a:extLst>
              <a:ext uri="{FF2B5EF4-FFF2-40B4-BE49-F238E27FC236}">
                <a16:creationId xmlns:a16="http://schemas.microsoft.com/office/drawing/2014/main" id="{B3399D3C-1139-6FAD-97D7-9AD8E63FF034}"/>
              </a:ext>
            </a:extLst>
          </p:cNvPr>
          <p:cNvSpPr>
            <a:spLocks noGrp="1"/>
          </p:cNvSpPr>
          <p:nvPr>
            <p:ph type="body" sz="quarter" idx="14" hasCustomPrompt="1"/>
          </p:nvPr>
        </p:nvSpPr>
        <p:spPr>
          <a:xfrm>
            <a:off x="2344889" y="1748250"/>
            <a:ext cx="6603237" cy="4798501"/>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600" kern="1200" dirty="0">
                <a:solidFill>
                  <a:schemeClr val="tx1"/>
                </a:solidFill>
                <a:latin typeface="Roboto Light"/>
                <a:ea typeface="Roboto Light"/>
                <a:cs typeface="Roboto Light"/>
                <a:sym typeface="Roboto Light"/>
              </a:defRPr>
            </a:lvl1pPr>
          </a:lstStyle>
          <a:p>
            <a:pPr lvl="0"/>
            <a:r>
              <a:rPr lang="en-CH"/>
              <a:t>Text </a:t>
            </a:r>
          </a:p>
        </p:txBody>
      </p:sp>
      <p:sp>
        <p:nvSpPr>
          <p:cNvPr id="15" name="Text Placeholder 14">
            <a:extLst>
              <a:ext uri="{FF2B5EF4-FFF2-40B4-BE49-F238E27FC236}">
                <a16:creationId xmlns:a16="http://schemas.microsoft.com/office/drawing/2014/main" id="{B83F1435-50FB-229E-542B-4EDD0085D288}"/>
              </a:ext>
            </a:extLst>
          </p:cNvPr>
          <p:cNvSpPr>
            <a:spLocks noGrp="1"/>
          </p:cNvSpPr>
          <p:nvPr>
            <p:ph type="body" sz="quarter" idx="15" hasCustomPrompt="1"/>
          </p:nvPr>
        </p:nvSpPr>
        <p:spPr>
          <a:xfrm>
            <a:off x="9552214" y="3572753"/>
            <a:ext cx="2240478" cy="3029927"/>
          </a:xfrm>
          <a:prstGeom prst="rect">
            <a:avLst/>
          </a:prstGeom>
          <a:ln>
            <a:noFill/>
          </a:ln>
        </p:spPr>
        <p:txBody>
          <a:bodyPr/>
          <a:lstStyle>
            <a:lvl1pPr marL="0" indent="0">
              <a:buNone/>
              <a:defRPr lang="en-GB" sz="900" b="0" i="0" kern="1200" smtClean="0">
                <a:solidFill>
                  <a:schemeClr val="tx1"/>
                </a:solidFill>
                <a:latin typeface="Roboto Medium" pitchFamily="2" charset="0"/>
                <a:ea typeface="Roboto Medium" pitchFamily="2" charset="0"/>
                <a:cs typeface="Roboto Regular"/>
                <a:sym typeface="Roboto Regular"/>
              </a:defRPr>
            </a:lvl1pPr>
            <a:lvl2pPr marL="0" algn="l" defTabSz="914400" rtl="0" eaLnBrk="1" latinLnBrk="0" hangingPunct="1">
              <a:lnSpc>
                <a:spcPts val="1300"/>
              </a:lnSpc>
              <a:spcBef>
                <a:spcPts val="1000"/>
              </a:spcBef>
              <a:defRPr lang="en-GB" sz="900" b="0" i="0" kern="1200" dirty="0" smtClean="0">
                <a:solidFill>
                  <a:schemeClr val="tx1"/>
                </a:solidFill>
                <a:latin typeface="Roboto Medium" pitchFamily="2" charset="0"/>
                <a:ea typeface="Roboto Medium" pitchFamily="2" charset="0"/>
                <a:cs typeface="Roboto Regular"/>
                <a:sym typeface="Roboto Regular"/>
              </a:defRPr>
            </a:lvl2pPr>
            <a:lvl3pPr marL="0" algn="l" defTabSz="914400" rtl="0" eaLnBrk="1" latinLnBrk="0" hangingPunct="1">
              <a:lnSpc>
                <a:spcPts val="1300"/>
              </a:lnSpc>
              <a:spcBef>
                <a:spcPts val="1000"/>
              </a:spcBef>
              <a:defRPr lang="en-GB" sz="900" b="0" i="0" kern="1200" dirty="0" smtClean="0">
                <a:solidFill>
                  <a:schemeClr val="tx1"/>
                </a:solidFill>
                <a:latin typeface="Roboto Medium" pitchFamily="2" charset="0"/>
                <a:ea typeface="Roboto Medium" pitchFamily="2" charset="0"/>
                <a:cs typeface="Roboto Regular"/>
                <a:sym typeface="Roboto Regular"/>
              </a:defRPr>
            </a:lvl3pPr>
            <a:lvl4pPr marL="0" algn="l" defTabSz="914400" rtl="0" eaLnBrk="1" latinLnBrk="0" hangingPunct="1">
              <a:lnSpc>
                <a:spcPts val="1300"/>
              </a:lnSpc>
              <a:spcBef>
                <a:spcPts val="1000"/>
              </a:spcBef>
              <a:defRPr lang="en-GB" sz="900" b="0" i="0" kern="1200" dirty="0" smtClean="0">
                <a:solidFill>
                  <a:schemeClr val="tx1"/>
                </a:solidFill>
                <a:latin typeface="Roboto Medium" pitchFamily="2" charset="0"/>
                <a:ea typeface="Roboto Medium" pitchFamily="2" charset="0"/>
                <a:cs typeface="Roboto Regular"/>
                <a:sym typeface="Roboto Regular"/>
              </a:defRPr>
            </a:lvl4pPr>
            <a:lvl5pPr marL="0" algn="l" defTabSz="914400" rtl="0" eaLnBrk="1" latinLnBrk="0" hangingPunct="1">
              <a:lnSpc>
                <a:spcPts val="1300"/>
              </a:lnSpc>
              <a:spcBef>
                <a:spcPts val="1000"/>
              </a:spcBef>
              <a:defRPr lang="en-CH" sz="900" b="0" i="0" kern="1200" dirty="0">
                <a:solidFill>
                  <a:schemeClr val="tx1"/>
                </a:solidFill>
                <a:latin typeface="Roboto Medium" pitchFamily="2" charset="0"/>
                <a:ea typeface="Roboto Medium" pitchFamily="2" charset="0"/>
                <a:cs typeface="Roboto Regular"/>
                <a:sym typeface="Roboto Regular"/>
              </a:defRPr>
            </a:lvl5pPr>
          </a:lstStyle>
          <a:p>
            <a:pPr lvl="0"/>
            <a:r>
              <a:rPr lang="en-GB"/>
              <a:t>Text</a:t>
            </a:r>
          </a:p>
        </p:txBody>
      </p:sp>
      <p:sp>
        <p:nvSpPr>
          <p:cNvPr id="3" name="Straight Connector 8">
            <a:extLst>
              <a:ext uri="{FF2B5EF4-FFF2-40B4-BE49-F238E27FC236}">
                <a16:creationId xmlns:a16="http://schemas.microsoft.com/office/drawing/2014/main" id="{FABA0F06-0333-1D59-609F-BB062EA025E5}"/>
              </a:ext>
            </a:extLst>
          </p:cNvPr>
          <p:cNvSpPr/>
          <p:nvPr userDrawn="1"/>
        </p:nvSpPr>
        <p:spPr>
          <a:xfrm>
            <a:off x="407988" y="1795781"/>
            <a:ext cx="6516000" cy="1"/>
          </a:xfrm>
          <a:prstGeom prst="line">
            <a:avLst/>
          </a:prstGeom>
          <a:ln w="57150">
            <a:solidFill>
              <a:srgbClr val="FFFFFF">
                <a:alpha val="71000"/>
              </a:srgbClr>
            </a:solidFill>
            <a:miter/>
          </a:ln>
        </p:spPr>
        <p:txBody>
          <a:bodyPr lIns="45719" rIns="45719"/>
          <a:lstStyle/>
          <a:p>
            <a:endParaRPr/>
          </a:p>
        </p:txBody>
      </p:sp>
      <p:sp>
        <p:nvSpPr>
          <p:cNvPr id="7" name="Straight Connector 8">
            <a:extLst>
              <a:ext uri="{FF2B5EF4-FFF2-40B4-BE49-F238E27FC236}">
                <a16:creationId xmlns:a16="http://schemas.microsoft.com/office/drawing/2014/main" id="{3235FACE-D463-F66E-2491-3C8036091245}"/>
              </a:ext>
            </a:extLst>
          </p:cNvPr>
          <p:cNvSpPr/>
          <p:nvPr userDrawn="1"/>
        </p:nvSpPr>
        <p:spPr>
          <a:xfrm>
            <a:off x="407988" y="1795781"/>
            <a:ext cx="6516000" cy="1"/>
          </a:xfrm>
          <a:prstGeom prst="line">
            <a:avLst/>
          </a:prstGeom>
          <a:ln w="57150">
            <a:solidFill>
              <a:srgbClr val="FFFFFF">
                <a:alpha val="71000"/>
              </a:srgbClr>
            </a:solidFill>
            <a:miter/>
          </a:ln>
        </p:spPr>
        <p:txBody>
          <a:bodyPr lIns="45719" rIns="45719"/>
          <a:lstStyle/>
          <a:p>
            <a:endParaRPr/>
          </a:p>
        </p:txBody>
      </p:sp>
      <p:pic>
        <p:nvPicPr>
          <p:cNvPr id="11" name="Picture 14" descr="Picture 14">
            <a:extLst>
              <a:ext uri="{FF2B5EF4-FFF2-40B4-BE49-F238E27FC236}">
                <a16:creationId xmlns:a16="http://schemas.microsoft.com/office/drawing/2014/main" id="{FE28B7CF-FBD8-C782-3F24-B85057AB5FDD}"/>
              </a:ext>
            </a:extLst>
          </p:cNvPr>
          <p:cNvPicPr>
            <a:picLocks noChangeAspect="1"/>
          </p:cNvPicPr>
          <p:nvPr userDrawn="1"/>
        </p:nvPicPr>
        <p:blipFill>
          <a:blip r:embed="rId2"/>
          <a:stretch>
            <a:fillRect/>
          </a:stretch>
        </p:blipFill>
        <p:spPr>
          <a:xfrm>
            <a:off x="351778" y="305676"/>
            <a:ext cx="1514375" cy="472995"/>
          </a:xfrm>
          <a:prstGeom prst="rect">
            <a:avLst/>
          </a:prstGeom>
          <a:ln w="12700">
            <a:miter lim="400000"/>
          </a:ln>
        </p:spPr>
      </p:pic>
      <p:pic>
        <p:nvPicPr>
          <p:cNvPr id="27" name="Picture 13" descr="Picture 13">
            <a:extLst>
              <a:ext uri="{FF2B5EF4-FFF2-40B4-BE49-F238E27FC236}">
                <a16:creationId xmlns:a16="http://schemas.microsoft.com/office/drawing/2014/main" id="{F7410E1F-EDD1-808B-64B0-4B12DEF1FC92}"/>
              </a:ext>
            </a:extLst>
          </p:cNvPr>
          <p:cNvPicPr>
            <a:picLocks noChangeAspect="1"/>
          </p:cNvPicPr>
          <p:nvPr userDrawn="1"/>
        </p:nvPicPr>
        <p:blipFill>
          <a:blip r:embed="rId3"/>
          <a:stretch>
            <a:fillRect/>
          </a:stretch>
        </p:blipFill>
        <p:spPr>
          <a:xfrm>
            <a:off x="374257" y="905853"/>
            <a:ext cx="1110076" cy="388527"/>
          </a:xfrm>
          <a:prstGeom prst="rect">
            <a:avLst/>
          </a:prstGeom>
          <a:ln w="12700">
            <a:miter lim="400000"/>
          </a:ln>
        </p:spPr>
      </p:pic>
      <p:pic>
        <p:nvPicPr>
          <p:cNvPr id="28" name="Picture 45" descr="Picture 45">
            <a:extLst>
              <a:ext uri="{FF2B5EF4-FFF2-40B4-BE49-F238E27FC236}">
                <a16:creationId xmlns:a16="http://schemas.microsoft.com/office/drawing/2014/main" id="{BBF968AA-4FDF-03A7-30D4-A810837F6605}"/>
              </a:ext>
            </a:extLst>
          </p:cNvPr>
          <p:cNvPicPr>
            <a:picLocks noChangeAspect="1"/>
          </p:cNvPicPr>
          <p:nvPr userDrawn="1"/>
        </p:nvPicPr>
        <p:blipFill>
          <a:blip r:embed="rId4"/>
          <a:stretch>
            <a:fillRect/>
          </a:stretch>
        </p:blipFill>
        <p:spPr>
          <a:xfrm>
            <a:off x="374257" y="1370371"/>
            <a:ext cx="1405638" cy="183931"/>
          </a:xfrm>
          <a:prstGeom prst="rect">
            <a:avLst/>
          </a:prstGeom>
          <a:ln w="12700">
            <a:miter lim="400000"/>
          </a:ln>
        </p:spPr>
      </p:pic>
      <p:grpSp>
        <p:nvGrpSpPr>
          <p:cNvPr id="30" name="Group 29">
            <a:extLst>
              <a:ext uri="{FF2B5EF4-FFF2-40B4-BE49-F238E27FC236}">
                <a16:creationId xmlns:a16="http://schemas.microsoft.com/office/drawing/2014/main" id="{A49490B8-47B6-CF46-060A-E3889EA65512}"/>
              </a:ext>
            </a:extLst>
          </p:cNvPr>
          <p:cNvGrpSpPr/>
          <p:nvPr userDrawn="1"/>
        </p:nvGrpSpPr>
        <p:grpSpPr>
          <a:xfrm>
            <a:off x="565270" y="435427"/>
            <a:ext cx="1500255" cy="6023429"/>
            <a:chOff x="666868" y="377371"/>
            <a:chExt cx="1500255" cy="6023429"/>
          </a:xfrm>
        </p:grpSpPr>
        <p:sp>
          <p:nvSpPr>
            <p:cNvPr id="31" name="Freeform 30">
              <a:extLst>
                <a:ext uri="{FF2B5EF4-FFF2-40B4-BE49-F238E27FC236}">
                  <a16:creationId xmlns:a16="http://schemas.microsoft.com/office/drawing/2014/main" id="{37E5F1FD-4B50-9639-7238-ACE119B9EE01}"/>
                </a:ext>
              </a:extLst>
            </p:cNvPr>
            <p:cNvSpPr/>
            <p:nvPr userDrawn="1"/>
          </p:nvSpPr>
          <p:spPr>
            <a:xfrm>
              <a:off x="1601066" y="377371"/>
              <a:ext cx="566057" cy="5123543"/>
            </a:xfrm>
            <a:custGeom>
              <a:avLst/>
              <a:gdLst>
                <a:gd name="connsiteX0" fmla="*/ 566057 w 566057"/>
                <a:gd name="connsiteY0" fmla="*/ 0 h 5123543"/>
                <a:gd name="connsiteX1" fmla="*/ 566057 w 566057"/>
                <a:gd name="connsiteY1" fmla="*/ 5094515 h 5123543"/>
                <a:gd name="connsiteX2" fmla="*/ 0 w 566057"/>
                <a:gd name="connsiteY2" fmla="*/ 5094515 h 5123543"/>
                <a:gd name="connsiteX3" fmla="*/ 0 w 566057"/>
                <a:gd name="connsiteY3" fmla="*/ 5123543 h 5123543"/>
                <a:gd name="connsiteX4" fmla="*/ 0 w 566057"/>
                <a:gd name="connsiteY4" fmla="*/ 5123543 h 51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057" h="5123543">
                  <a:moveTo>
                    <a:pt x="566057" y="0"/>
                  </a:moveTo>
                  <a:lnTo>
                    <a:pt x="566057" y="5094515"/>
                  </a:lnTo>
                  <a:lnTo>
                    <a:pt x="0" y="5094515"/>
                  </a:lnTo>
                  <a:lnTo>
                    <a:pt x="0" y="5123543"/>
                  </a:lnTo>
                  <a:lnTo>
                    <a:pt x="0" y="5123543"/>
                  </a:lnTo>
                </a:path>
              </a:pathLst>
            </a:custGeom>
            <a:noFill/>
            <a:ln w="12700" cap="flat">
              <a:solidFill>
                <a:srgbClr val="F7921D"/>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grpSp>
          <p:nvGrpSpPr>
            <p:cNvPr id="32" name="Group 31">
              <a:extLst>
                <a:ext uri="{FF2B5EF4-FFF2-40B4-BE49-F238E27FC236}">
                  <a16:creationId xmlns:a16="http://schemas.microsoft.com/office/drawing/2014/main" id="{FB2E6C3E-5DFF-3534-0DB7-B503B3BC480E}"/>
                </a:ext>
              </a:extLst>
            </p:cNvPr>
            <p:cNvGrpSpPr/>
            <p:nvPr userDrawn="1"/>
          </p:nvGrpSpPr>
          <p:grpSpPr>
            <a:xfrm>
              <a:off x="666868" y="4907346"/>
              <a:ext cx="953753" cy="1493454"/>
              <a:chOff x="782980" y="4907346"/>
              <a:chExt cx="953753" cy="1493454"/>
            </a:xfrm>
          </p:grpSpPr>
          <p:sp>
            <p:nvSpPr>
              <p:cNvPr id="33" name="Hexagon 32">
                <a:extLst>
                  <a:ext uri="{FF2B5EF4-FFF2-40B4-BE49-F238E27FC236}">
                    <a16:creationId xmlns:a16="http://schemas.microsoft.com/office/drawing/2014/main" id="{7C60C991-28A7-DFAE-45CB-487A20100F9F}"/>
                  </a:ext>
                </a:extLst>
              </p:cNvPr>
              <p:cNvSpPr/>
              <p:nvPr userDrawn="1"/>
            </p:nvSpPr>
            <p:spPr>
              <a:xfrm rot="16200000">
                <a:off x="754045" y="4939852"/>
                <a:ext cx="419549" cy="361680"/>
              </a:xfrm>
              <a:prstGeom prst="hexagon">
                <a:avLst/>
              </a:prstGeom>
              <a:noFill/>
              <a:ln w="12700" cap="flat">
                <a:solidFill>
                  <a:srgbClr val="FFC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4" name="Hexagon 33">
                <a:extLst>
                  <a:ext uri="{FF2B5EF4-FFF2-40B4-BE49-F238E27FC236}">
                    <a16:creationId xmlns:a16="http://schemas.microsoft.com/office/drawing/2014/main" id="{669C9054-E3E7-0ED8-254C-18E371D08FE8}"/>
                  </a:ext>
                </a:extLst>
              </p:cNvPr>
              <p:cNvSpPr/>
              <p:nvPr userDrawn="1"/>
            </p:nvSpPr>
            <p:spPr>
              <a:xfrm rot="16200000">
                <a:off x="1147963" y="4936281"/>
                <a:ext cx="419549" cy="361680"/>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5" name="Hexagon 34">
                <a:extLst>
                  <a:ext uri="{FF2B5EF4-FFF2-40B4-BE49-F238E27FC236}">
                    <a16:creationId xmlns:a16="http://schemas.microsoft.com/office/drawing/2014/main" id="{3277DCB5-96DA-EB21-D52E-72C4AE9A572F}"/>
                  </a:ext>
                </a:extLst>
              </p:cNvPr>
              <p:cNvSpPr/>
              <p:nvPr userDrawn="1"/>
            </p:nvSpPr>
            <p:spPr>
              <a:xfrm rot="16200000">
                <a:off x="951354" y="5294019"/>
                <a:ext cx="419549" cy="361680"/>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6" name="Hexagon 35">
                <a:extLst>
                  <a:ext uri="{FF2B5EF4-FFF2-40B4-BE49-F238E27FC236}">
                    <a16:creationId xmlns:a16="http://schemas.microsoft.com/office/drawing/2014/main" id="{5766F18E-6AE6-2F43-91EA-3066D5E47BB7}"/>
                  </a:ext>
                </a:extLst>
              </p:cNvPr>
              <p:cNvSpPr/>
              <p:nvPr userDrawn="1"/>
            </p:nvSpPr>
            <p:spPr>
              <a:xfrm rot="16200000">
                <a:off x="1346118" y="5297230"/>
                <a:ext cx="419549" cy="361680"/>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7" name="Hexagon 36">
                <a:extLst>
                  <a:ext uri="{FF2B5EF4-FFF2-40B4-BE49-F238E27FC236}">
                    <a16:creationId xmlns:a16="http://schemas.microsoft.com/office/drawing/2014/main" id="{9EE71312-1A2D-64F4-DD1C-8556F2BCDC73}"/>
                  </a:ext>
                </a:extLst>
              </p:cNvPr>
              <p:cNvSpPr/>
              <p:nvPr userDrawn="1"/>
            </p:nvSpPr>
            <p:spPr>
              <a:xfrm rot="16200000">
                <a:off x="1147963" y="5652447"/>
                <a:ext cx="419549" cy="361680"/>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8" name="Hexagon 37">
                <a:extLst>
                  <a:ext uri="{FF2B5EF4-FFF2-40B4-BE49-F238E27FC236}">
                    <a16:creationId xmlns:a16="http://schemas.microsoft.com/office/drawing/2014/main" id="{A3A1F8FB-BAE9-AD2A-7868-F3C5FD3E3CFD}"/>
                  </a:ext>
                </a:extLst>
              </p:cNvPr>
              <p:cNvSpPr/>
              <p:nvPr userDrawn="1"/>
            </p:nvSpPr>
            <p:spPr>
              <a:xfrm rot="16200000">
                <a:off x="951341" y="6010186"/>
                <a:ext cx="419549" cy="361680"/>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spTree>
    <p:extLst>
      <p:ext uri="{BB962C8B-B14F-4D97-AF65-F5344CB8AC3E}">
        <p14:creationId xmlns:p14="http://schemas.microsoft.com/office/powerpoint/2010/main" val="881945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C9C4F-27B6-F39E-73EB-C901CFDB4A5C}"/>
              </a:ext>
            </a:extLst>
          </p:cNvPr>
          <p:cNvSpPr>
            <a:spLocks noGrp="1"/>
          </p:cNvSpPr>
          <p:nvPr>
            <p:ph type="title" hasCustomPrompt="1"/>
          </p:nvPr>
        </p:nvSpPr>
        <p:spPr>
          <a:xfrm>
            <a:off x="2277682" y="311248"/>
            <a:ext cx="7050976" cy="679904"/>
          </a:xfrm>
          <a:prstGeom prst="rect">
            <a:avLst/>
          </a:prstGeom>
          <a:ln>
            <a:noFill/>
          </a:ln>
        </p:spPr>
        <p:txBody>
          <a:bodyPr>
            <a:normAutofit/>
          </a:bodyPr>
          <a:lstStyle>
            <a:lvl1pPr marL="0" algn="l" defTabSz="914400" rtl="0" eaLnBrk="1" latinLnBrk="0" hangingPunct="1">
              <a:lnSpc>
                <a:spcPct val="90000"/>
              </a:lnSpc>
              <a:spcBef>
                <a:spcPts val="1000"/>
              </a:spcBef>
              <a:defRPr lang="en-GB" sz="3600" kern="1200" dirty="0">
                <a:solidFill>
                  <a:schemeClr val="bg1">
                    <a:lumMod val="50000"/>
                  </a:schemeClr>
                </a:solidFill>
                <a:latin typeface="Roboto Bold"/>
                <a:ea typeface="Roboto Bold"/>
                <a:cs typeface="Roboto Bold"/>
                <a:sym typeface="Roboto Bold"/>
              </a:defRPr>
            </a:lvl1pPr>
          </a:lstStyle>
          <a:p>
            <a:r>
              <a:rPr lang="en-GB"/>
              <a:t>Title </a:t>
            </a:r>
            <a:endParaRPr lang="en-CH"/>
          </a:p>
        </p:txBody>
      </p:sp>
      <p:sp>
        <p:nvSpPr>
          <p:cNvPr id="8" name="Text Placeholder 7">
            <a:extLst>
              <a:ext uri="{FF2B5EF4-FFF2-40B4-BE49-F238E27FC236}">
                <a16:creationId xmlns:a16="http://schemas.microsoft.com/office/drawing/2014/main" id="{687B8E64-7C59-B0AC-5E6C-05042CF22B41}"/>
              </a:ext>
            </a:extLst>
          </p:cNvPr>
          <p:cNvSpPr>
            <a:spLocks noGrp="1"/>
          </p:cNvSpPr>
          <p:nvPr>
            <p:ph type="body" sz="quarter" idx="13" hasCustomPrompt="1"/>
          </p:nvPr>
        </p:nvSpPr>
        <p:spPr>
          <a:xfrm>
            <a:off x="2306029" y="1059417"/>
            <a:ext cx="2650179" cy="504382"/>
          </a:xfrm>
          <a:prstGeom prst="rect">
            <a:avLst/>
          </a:prstGeom>
          <a:ln>
            <a:noFill/>
          </a:ln>
        </p:spPr>
        <p:txBody>
          <a:bodyPr>
            <a:noAutofit/>
          </a:bodyPr>
          <a:lstStyle>
            <a:lvl1pPr marL="0" indent="0" algn="l" defTabSz="914400" rtl="0" eaLnBrk="1" latinLnBrk="0" hangingPunct="1">
              <a:lnSpc>
                <a:spcPct val="90000"/>
              </a:lnSpc>
              <a:spcBef>
                <a:spcPts val="1000"/>
              </a:spcBef>
              <a:buNone/>
              <a:defRPr lang="en-CH" sz="2400" b="0" i="0" kern="1200" dirty="0">
                <a:solidFill>
                  <a:schemeClr val="bg1">
                    <a:lumMod val="50000"/>
                  </a:schemeClr>
                </a:solidFill>
                <a:latin typeface="Roboto Light" pitchFamily="2" charset="0"/>
                <a:ea typeface="Roboto Light" pitchFamily="2" charset="0"/>
                <a:cs typeface="Roboto Bold"/>
                <a:sym typeface="Roboto Bold"/>
              </a:defRPr>
            </a:lvl1pPr>
          </a:lstStyle>
          <a:p>
            <a:pPr lvl="0"/>
            <a:r>
              <a:rPr lang="en-CH"/>
              <a:t>Subtitle</a:t>
            </a:r>
          </a:p>
        </p:txBody>
      </p:sp>
      <p:sp>
        <p:nvSpPr>
          <p:cNvPr id="10" name="Text Placeholder 9">
            <a:extLst>
              <a:ext uri="{FF2B5EF4-FFF2-40B4-BE49-F238E27FC236}">
                <a16:creationId xmlns:a16="http://schemas.microsoft.com/office/drawing/2014/main" id="{B3399D3C-1139-6FAD-97D7-9AD8E63FF034}"/>
              </a:ext>
            </a:extLst>
          </p:cNvPr>
          <p:cNvSpPr>
            <a:spLocks noGrp="1"/>
          </p:cNvSpPr>
          <p:nvPr>
            <p:ph type="body" sz="quarter" idx="14" hasCustomPrompt="1"/>
          </p:nvPr>
        </p:nvSpPr>
        <p:spPr>
          <a:xfrm>
            <a:off x="2344889" y="1748250"/>
            <a:ext cx="6603237" cy="4798501"/>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600" kern="1200" dirty="0">
                <a:solidFill>
                  <a:schemeClr val="tx1"/>
                </a:solidFill>
                <a:latin typeface="Roboto Light"/>
                <a:ea typeface="Roboto Light"/>
                <a:cs typeface="Roboto Light"/>
                <a:sym typeface="Roboto Light"/>
              </a:defRPr>
            </a:lvl1pPr>
          </a:lstStyle>
          <a:p>
            <a:pPr lvl="0"/>
            <a:r>
              <a:rPr lang="en-CH"/>
              <a:t>Text </a:t>
            </a:r>
          </a:p>
        </p:txBody>
      </p:sp>
      <p:sp>
        <p:nvSpPr>
          <p:cNvPr id="15" name="Text Placeholder 14">
            <a:extLst>
              <a:ext uri="{FF2B5EF4-FFF2-40B4-BE49-F238E27FC236}">
                <a16:creationId xmlns:a16="http://schemas.microsoft.com/office/drawing/2014/main" id="{B83F1435-50FB-229E-542B-4EDD0085D288}"/>
              </a:ext>
            </a:extLst>
          </p:cNvPr>
          <p:cNvSpPr>
            <a:spLocks noGrp="1"/>
          </p:cNvSpPr>
          <p:nvPr>
            <p:ph type="body" sz="quarter" idx="15" hasCustomPrompt="1"/>
          </p:nvPr>
        </p:nvSpPr>
        <p:spPr>
          <a:xfrm>
            <a:off x="9552214" y="3572753"/>
            <a:ext cx="2240478" cy="3029927"/>
          </a:xfrm>
          <a:prstGeom prst="rect">
            <a:avLst/>
          </a:prstGeom>
          <a:ln>
            <a:noFill/>
          </a:ln>
        </p:spPr>
        <p:txBody>
          <a:bodyPr/>
          <a:lstStyle>
            <a:lvl1pPr marL="0" indent="0">
              <a:buNone/>
              <a:defRPr lang="en-GB" sz="900" b="0" i="0" kern="1200" smtClean="0">
                <a:solidFill>
                  <a:schemeClr val="tx1"/>
                </a:solidFill>
                <a:latin typeface="Roboto Medium" pitchFamily="2" charset="0"/>
                <a:ea typeface="Roboto Medium" pitchFamily="2" charset="0"/>
                <a:cs typeface="Roboto Regular"/>
                <a:sym typeface="Roboto Regular"/>
              </a:defRPr>
            </a:lvl1pPr>
            <a:lvl2pPr marL="0" algn="l" defTabSz="914400" rtl="0" eaLnBrk="1" latinLnBrk="0" hangingPunct="1">
              <a:lnSpc>
                <a:spcPts val="1300"/>
              </a:lnSpc>
              <a:spcBef>
                <a:spcPts val="1000"/>
              </a:spcBef>
              <a:defRPr lang="en-GB" sz="900" b="0" i="0" kern="1200" dirty="0" smtClean="0">
                <a:solidFill>
                  <a:schemeClr val="tx1"/>
                </a:solidFill>
                <a:latin typeface="Roboto Medium" pitchFamily="2" charset="0"/>
                <a:ea typeface="Roboto Medium" pitchFamily="2" charset="0"/>
                <a:cs typeface="Roboto Regular"/>
                <a:sym typeface="Roboto Regular"/>
              </a:defRPr>
            </a:lvl2pPr>
            <a:lvl3pPr marL="0" algn="l" defTabSz="914400" rtl="0" eaLnBrk="1" latinLnBrk="0" hangingPunct="1">
              <a:lnSpc>
                <a:spcPts val="1300"/>
              </a:lnSpc>
              <a:spcBef>
                <a:spcPts val="1000"/>
              </a:spcBef>
              <a:defRPr lang="en-GB" sz="900" b="0" i="0" kern="1200" dirty="0" smtClean="0">
                <a:solidFill>
                  <a:schemeClr val="tx1"/>
                </a:solidFill>
                <a:latin typeface="Roboto Medium" pitchFamily="2" charset="0"/>
                <a:ea typeface="Roboto Medium" pitchFamily="2" charset="0"/>
                <a:cs typeface="Roboto Regular"/>
                <a:sym typeface="Roboto Regular"/>
              </a:defRPr>
            </a:lvl3pPr>
            <a:lvl4pPr marL="0" algn="l" defTabSz="914400" rtl="0" eaLnBrk="1" latinLnBrk="0" hangingPunct="1">
              <a:lnSpc>
                <a:spcPts val="1300"/>
              </a:lnSpc>
              <a:spcBef>
                <a:spcPts val="1000"/>
              </a:spcBef>
              <a:defRPr lang="en-GB" sz="900" b="0" i="0" kern="1200" dirty="0" smtClean="0">
                <a:solidFill>
                  <a:schemeClr val="tx1"/>
                </a:solidFill>
                <a:latin typeface="Roboto Medium" pitchFamily="2" charset="0"/>
                <a:ea typeface="Roboto Medium" pitchFamily="2" charset="0"/>
                <a:cs typeface="Roboto Regular"/>
                <a:sym typeface="Roboto Regular"/>
              </a:defRPr>
            </a:lvl4pPr>
            <a:lvl5pPr marL="0" algn="l" defTabSz="914400" rtl="0" eaLnBrk="1" latinLnBrk="0" hangingPunct="1">
              <a:lnSpc>
                <a:spcPts val="1300"/>
              </a:lnSpc>
              <a:spcBef>
                <a:spcPts val="1000"/>
              </a:spcBef>
              <a:defRPr lang="en-CH" sz="900" b="0" i="0" kern="1200" dirty="0">
                <a:solidFill>
                  <a:schemeClr val="tx1"/>
                </a:solidFill>
                <a:latin typeface="Roboto Medium" pitchFamily="2" charset="0"/>
                <a:ea typeface="Roboto Medium" pitchFamily="2" charset="0"/>
                <a:cs typeface="Roboto Regular"/>
                <a:sym typeface="Roboto Regular"/>
              </a:defRPr>
            </a:lvl5pPr>
          </a:lstStyle>
          <a:p>
            <a:pPr lvl="0"/>
            <a:r>
              <a:rPr lang="en-GB"/>
              <a:t>Text</a:t>
            </a:r>
          </a:p>
        </p:txBody>
      </p:sp>
      <p:sp>
        <p:nvSpPr>
          <p:cNvPr id="3" name="Straight Connector 8">
            <a:extLst>
              <a:ext uri="{FF2B5EF4-FFF2-40B4-BE49-F238E27FC236}">
                <a16:creationId xmlns:a16="http://schemas.microsoft.com/office/drawing/2014/main" id="{FABA0F06-0333-1D59-609F-BB062EA025E5}"/>
              </a:ext>
            </a:extLst>
          </p:cNvPr>
          <p:cNvSpPr/>
          <p:nvPr userDrawn="1"/>
        </p:nvSpPr>
        <p:spPr>
          <a:xfrm>
            <a:off x="407988" y="1795781"/>
            <a:ext cx="6516000" cy="1"/>
          </a:xfrm>
          <a:prstGeom prst="line">
            <a:avLst/>
          </a:prstGeom>
          <a:ln w="57150">
            <a:solidFill>
              <a:srgbClr val="FFFFFF">
                <a:alpha val="71000"/>
              </a:srgbClr>
            </a:solidFill>
            <a:miter/>
          </a:ln>
        </p:spPr>
        <p:txBody>
          <a:bodyPr lIns="45719" rIns="45719"/>
          <a:lstStyle/>
          <a:p>
            <a:endParaRPr/>
          </a:p>
        </p:txBody>
      </p:sp>
      <p:sp>
        <p:nvSpPr>
          <p:cNvPr id="7" name="Straight Connector 8">
            <a:extLst>
              <a:ext uri="{FF2B5EF4-FFF2-40B4-BE49-F238E27FC236}">
                <a16:creationId xmlns:a16="http://schemas.microsoft.com/office/drawing/2014/main" id="{3235FACE-D463-F66E-2491-3C8036091245}"/>
              </a:ext>
            </a:extLst>
          </p:cNvPr>
          <p:cNvSpPr/>
          <p:nvPr userDrawn="1"/>
        </p:nvSpPr>
        <p:spPr>
          <a:xfrm>
            <a:off x="407988" y="1795781"/>
            <a:ext cx="6516000" cy="1"/>
          </a:xfrm>
          <a:prstGeom prst="line">
            <a:avLst/>
          </a:prstGeom>
          <a:ln w="57150">
            <a:noFill/>
            <a:miter/>
          </a:ln>
        </p:spPr>
        <p:txBody>
          <a:bodyPr lIns="45719" rIns="45719"/>
          <a:lstStyle/>
          <a:p>
            <a:endParaRPr/>
          </a:p>
        </p:txBody>
      </p:sp>
      <p:pic>
        <p:nvPicPr>
          <p:cNvPr id="11" name="Picture 14" descr="Picture 14">
            <a:extLst>
              <a:ext uri="{FF2B5EF4-FFF2-40B4-BE49-F238E27FC236}">
                <a16:creationId xmlns:a16="http://schemas.microsoft.com/office/drawing/2014/main" id="{FE28B7CF-FBD8-C782-3F24-B85057AB5FDD}"/>
              </a:ext>
            </a:extLst>
          </p:cNvPr>
          <p:cNvPicPr>
            <a:picLocks noChangeAspect="1"/>
          </p:cNvPicPr>
          <p:nvPr userDrawn="1"/>
        </p:nvPicPr>
        <p:blipFill>
          <a:blip r:embed="rId2"/>
          <a:stretch>
            <a:fillRect/>
          </a:stretch>
        </p:blipFill>
        <p:spPr>
          <a:xfrm>
            <a:off x="351778" y="305676"/>
            <a:ext cx="1514375" cy="472995"/>
          </a:xfrm>
          <a:prstGeom prst="rect">
            <a:avLst/>
          </a:prstGeom>
          <a:ln w="12700">
            <a:miter lim="400000"/>
          </a:ln>
        </p:spPr>
      </p:pic>
      <p:pic>
        <p:nvPicPr>
          <p:cNvPr id="27" name="Picture 13" descr="Picture 13">
            <a:extLst>
              <a:ext uri="{FF2B5EF4-FFF2-40B4-BE49-F238E27FC236}">
                <a16:creationId xmlns:a16="http://schemas.microsoft.com/office/drawing/2014/main" id="{F7410E1F-EDD1-808B-64B0-4B12DEF1FC92}"/>
              </a:ext>
            </a:extLst>
          </p:cNvPr>
          <p:cNvPicPr>
            <a:picLocks noChangeAspect="1"/>
          </p:cNvPicPr>
          <p:nvPr userDrawn="1"/>
        </p:nvPicPr>
        <p:blipFill>
          <a:blip r:embed="rId3"/>
          <a:stretch>
            <a:fillRect/>
          </a:stretch>
        </p:blipFill>
        <p:spPr>
          <a:xfrm>
            <a:off x="374257" y="905853"/>
            <a:ext cx="1110076" cy="388527"/>
          </a:xfrm>
          <a:prstGeom prst="rect">
            <a:avLst/>
          </a:prstGeom>
          <a:ln w="12700">
            <a:miter lim="400000"/>
          </a:ln>
        </p:spPr>
      </p:pic>
      <p:pic>
        <p:nvPicPr>
          <p:cNvPr id="28" name="Picture 45" descr="Picture 45">
            <a:extLst>
              <a:ext uri="{FF2B5EF4-FFF2-40B4-BE49-F238E27FC236}">
                <a16:creationId xmlns:a16="http://schemas.microsoft.com/office/drawing/2014/main" id="{BBF968AA-4FDF-03A7-30D4-A810837F6605}"/>
              </a:ext>
            </a:extLst>
          </p:cNvPr>
          <p:cNvPicPr>
            <a:picLocks noChangeAspect="1"/>
          </p:cNvPicPr>
          <p:nvPr userDrawn="1"/>
        </p:nvPicPr>
        <p:blipFill>
          <a:blip r:embed="rId4"/>
          <a:stretch>
            <a:fillRect/>
          </a:stretch>
        </p:blipFill>
        <p:spPr>
          <a:xfrm>
            <a:off x="374257" y="1370371"/>
            <a:ext cx="1405638" cy="183931"/>
          </a:xfrm>
          <a:prstGeom prst="rect">
            <a:avLst/>
          </a:prstGeom>
          <a:ln w="12700">
            <a:miter lim="400000"/>
          </a:ln>
        </p:spPr>
      </p:pic>
      <p:grpSp>
        <p:nvGrpSpPr>
          <p:cNvPr id="30" name="Group 29">
            <a:extLst>
              <a:ext uri="{FF2B5EF4-FFF2-40B4-BE49-F238E27FC236}">
                <a16:creationId xmlns:a16="http://schemas.microsoft.com/office/drawing/2014/main" id="{A49490B8-47B6-CF46-060A-E3889EA65512}"/>
              </a:ext>
            </a:extLst>
          </p:cNvPr>
          <p:cNvGrpSpPr/>
          <p:nvPr userDrawn="1"/>
        </p:nvGrpSpPr>
        <p:grpSpPr>
          <a:xfrm>
            <a:off x="565270" y="435427"/>
            <a:ext cx="1500255" cy="6023429"/>
            <a:chOff x="666868" y="377371"/>
            <a:chExt cx="1500255" cy="6023429"/>
          </a:xfrm>
        </p:grpSpPr>
        <p:sp>
          <p:nvSpPr>
            <p:cNvPr id="31" name="Freeform 30">
              <a:extLst>
                <a:ext uri="{FF2B5EF4-FFF2-40B4-BE49-F238E27FC236}">
                  <a16:creationId xmlns:a16="http://schemas.microsoft.com/office/drawing/2014/main" id="{37E5F1FD-4B50-9639-7238-ACE119B9EE01}"/>
                </a:ext>
              </a:extLst>
            </p:cNvPr>
            <p:cNvSpPr/>
            <p:nvPr userDrawn="1"/>
          </p:nvSpPr>
          <p:spPr>
            <a:xfrm>
              <a:off x="1601066" y="377371"/>
              <a:ext cx="566057" cy="5123543"/>
            </a:xfrm>
            <a:custGeom>
              <a:avLst/>
              <a:gdLst>
                <a:gd name="connsiteX0" fmla="*/ 566057 w 566057"/>
                <a:gd name="connsiteY0" fmla="*/ 0 h 5123543"/>
                <a:gd name="connsiteX1" fmla="*/ 566057 w 566057"/>
                <a:gd name="connsiteY1" fmla="*/ 5094515 h 5123543"/>
                <a:gd name="connsiteX2" fmla="*/ 0 w 566057"/>
                <a:gd name="connsiteY2" fmla="*/ 5094515 h 5123543"/>
                <a:gd name="connsiteX3" fmla="*/ 0 w 566057"/>
                <a:gd name="connsiteY3" fmla="*/ 5123543 h 5123543"/>
                <a:gd name="connsiteX4" fmla="*/ 0 w 566057"/>
                <a:gd name="connsiteY4" fmla="*/ 5123543 h 51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057" h="5123543">
                  <a:moveTo>
                    <a:pt x="566057" y="0"/>
                  </a:moveTo>
                  <a:lnTo>
                    <a:pt x="566057" y="5094515"/>
                  </a:lnTo>
                  <a:lnTo>
                    <a:pt x="0" y="5094515"/>
                  </a:lnTo>
                  <a:lnTo>
                    <a:pt x="0" y="5123543"/>
                  </a:lnTo>
                  <a:lnTo>
                    <a:pt x="0" y="5123543"/>
                  </a:lnTo>
                </a:path>
              </a:pathLst>
            </a:custGeom>
            <a:noFill/>
            <a:ln w="12700" cap="flat">
              <a:solidFill>
                <a:srgbClr val="F7921D"/>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grpSp>
          <p:nvGrpSpPr>
            <p:cNvPr id="32" name="Group 31">
              <a:extLst>
                <a:ext uri="{FF2B5EF4-FFF2-40B4-BE49-F238E27FC236}">
                  <a16:creationId xmlns:a16="http://schemas.microsoft.com/office/drawing/2014/main" id="{FB2E6C3E-5DFF-3534-0DB7-B503B3BC480E}"/>
                </a:ext>
              </a:extLst>
            </p:cNvPr>
            <p:cNvGrpSpPr/>
            <p:nvPr userDrawn="1"/>
          </p:nvGrpSpPr>
          <p:grpSpPr>
            <a:xfrm>
              <a:off x="666868" y="4907346"/>
              <a:ext cx="953753" cy="1493454"/>
              <a:chOff x="782980" y="4907346"/>
              <a:chExt cx="953753" cy="1493454"/>
            </a:xfrm>
          </p:grpSpPr>
          <p:sp>
            <p:nvSpPr>
              <p:cNvPr id="33" name="Hexagon 32">
                <a:extLst>
                  <a:ext uri="{FF2B5EF4-FFF2-40B4-BE49-F238E27FC236}">
                    <a16:creationId xmlns:a16="http://schemas.microsoft.com/office/drawing/2014/main" id="{7C60C991-28A7-DFAE-45CB-487A20100F9F}"/>
                  </a:ext>
                </a:extLst>
              </p:cNvPr>
              <p:cNvSpPr/>
              <p:nvPr userDrawn="1"/>
            </p:nvSpPr>
            <p:spPr>
              <a:xfrm rot="16200000">
                <a:off x="754045" y="4939852"/>
                <a:ext cx="419549" cy="361680"/>
              </a:xfrm>
              <a:prstGeom prst="hexagon">
                <a:avLst/>
              </a:prstGeom>
              <a:noFill/>
              <a:ln w="12700" cap="flat">
                <a:solidFill>
                  <a:srgbClr val="FFC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4" name="Hexagon 33">
                <a:extLst>
                  <a:ext uri="{FF2B5EF4-FFF2-40B4-BE49-F238E27FC236}">
                    <a16:creationId xmlns:a16="http://schemas.microsoft.com/office/drawing/2014/main" id="{669C9054-E3E7-0ED8-254C-18E371D08FE8}"/>
                  </a:ext>
                </a:extLst>
              </p:cNvPr>
              <p:cNvSpPr/>
              <p:nvPr userDrawn="1"/>
            </p:nvSpPr>
            <p:spPr>
              <a:xfrm rot="16200000">
                <a:off x="1147963" y="4936281"/>
                <a:ext cx="419549" cy="361680"/>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5" name="Hexagon 34">
                <a:extLst>
                  <a:ext uri="{FF2B5EF4-FFF2-40B4-BE49-F238E27FC236}">
                    <a16:creationId xmlns:a16="http://schemas.microsoft.com/office/drawing/2014/main" id="{3277DCB5-96DA-EB21-D52E-72C4AE9A572F}"/>
                  </a:ext>
                </a:extLst>
              </p:cNvPr>
              <p:cNvSpPr/>
              <p:nvPr userDrawn="1"/>
            </p:nvSpPr>
            <p:spPr>
              <a:xfrm rot="16200000">
                <a:off x="951354" y="5294019"/>
                <a:ext cx="419549" cy="361680"/>
              </a:xfrm>
              <a:prstGeom prst="hexagon">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6" name="Hexagon 35">
                <a:extLst>
                  <a:ext uri="{FF2B5EF4-FFF2-40B4-BE49-F238E27FC236}">
                    <a16:creationId xmlns:a16="http://schemas.microsoft.com/office/drawing/2014/main" id="{5766F18E-6AE6-2F43-91EA-3066D5E47BB7}"/>
                  </a:ext>
                </a:extLst>
              </p:cNvPr>
              <p:cNvSpPr/>
              <p:nvPr userDrawn="1"/>
            </p:nvSpPr>
            <p:spPr>
              <a:xfrm rot="16200000">
                <a:off x="1346118" y="5297230"/>
                <a:ext cx="419549" cy="361680"/>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7" name="Hexagon 36">
                <a:extLst>
                  <a:ext uri="{FF2B5EF4-FFF2-40B4-BE49-F238E27FC236}">
                    <a16:creationId xmlns:a16="http://schemas.microsoft.com/office/drawing/2014/main" id="{9EE71312-1A2D-64F4-DD1C-8556F2BCDC73}"/>
                  </a:ext>
                </a:extLst>
              </p:cNvPr>
              <p:cNvSpPr/>
              <p:nvPr userDrawn="1"/>
            </p:nvSpPr>
            <p:spPr>
              <a:xfrm rot="16200000">
                <a:off x="1147963" y="5652447"/>
                <a:ext cx="419549" cy="361680"/>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8" name="Hexagon 37">
                <a:extLst>
                  <a:ext uri="{FF2B5EF4-FFF2-40B4-BE49-F238E27FC236}">
                    <a16:creationId xmlns:a16="http://schemas.microsoft.com/office/drawing/2014/main" id="{A3A1F8FB-BAE9-AD2A-7868-F3C5FD3E3CFD}"/>
                  </a:ext>
                </a:extLst>
              </p:cNvPr>
              <p:cNvSpPr/>
              <p:nvPr userDrawn="1"/>
            </p:nvSpPr>
            <p:spPr>
              <a:xfrm rot="16200000">
                <a:off x="951341" y="6010186"/>
                <a:ext cx="419549" cy="361680"/>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grpSp>
      <p:grpSp>
        <p:nvGrpSpPr>
          <p:cNvPr id="4" name="Group 3">
            <a:extLst>
              <a:ext uri="{FF2B5EF4-FFF2-40B4-BE49-F238E27FC236}">
                <a16:creationId xmlns:a16="http://schemas.microsoft.com/office/drawing/2014/main" id="{2DDB32A8-CD4A-8DC6-5305-09C3D20D0C01}"/>
              </a:ext>
            </a:extLst>
          </p:cNvPr>
          <p:cNvGrpSpPr/>
          <p:nvPr userDrawn="1"/>
        </p:nvGrpSpPr>
        <p:grpSpPr>
          <a:xfrm>
            <a:off x="351778" y="2249644"/>
            <a:ext cx="1514375" cy="1248626"/>
            <a:chOff x="351778" y="2236076"/>
            <a:chExt cx="1514375" cy="1248626"/>
          </a:xfrm>
        </p:grpSpPr>
        <p:pic>
          <p:nvPicPr>
            <p:cNvPr id="5" name="Picture 14" descr="Picture 14">
              <a:extLst>
                <a:ext uri="{FF2B5EF4-FFF2-40B4-BE49-F238E27FC236}">
                  <a16:creationId xmlns:a16="http://schemas.microsoft.com/office/drawing/2014/main" id="{3E763C58-C4C5-821F-6277-607B472842D6}"/>
                </a:ext>
              </a:extLst>
            </p:cNvPr>
            <p:cNvPicPr>
              <a:picLocks noChangeAspect="1"/>
            </p:cNvPicPr>
            <p:nvPr userDrawn="1"/>
          </p:nvPicPr>
          <p:blipFill>
            <a:blip r:embed="rId2">
              <a:alphaModFix amt="20000"/>
            </a:blip>
            <a:stretch>
              <a:fillRect/>
            </a:stretch>
          </p:blipFill>
          <p:spPr>
            <a:xfrm>
              <a:off x="351778" y="2236076"/>
              <a:ext cx="1514375" cy="472995"/>
            </a:xfrm>
            <a:prstGeom prst="rect">
              <a:avLst/>
            </a:prstGeom>
            <a:ln w="12700">
              <a:miter lim="400000"/>
            </a:ln>
          </p:spPr>
        </p:pic>
        <p:pic>
          <p:nvPicPr>
            <p:cNvPr id="6" name="Picture 13" descr="Picture 13">
              <a:extLst>
                <a:ext uri="{FF2B5EF4-FFF2-40B4-BE49-F238E27FC236}">
                  <a16:creationId xmlns:a16="http://schemas.microsoft.com/office/drawing/2014/main" id="{9DFD4366-41C6-7EE6-1222-BCB81617BC15}"/>
                </a:ext>
              </a:extLst>
            </p:cNvPr>
            <p:cNvPicPr>
              <a:picLocks noChangeAspect="1"/>
            </p:cNvPicPr>
            <p:nvPr userDrawn="1"/>
          </p:nvPicPr>
          <p:blipFill>
            <a:blip r:embed="rId3">
              <a:alphaModFix amt="20000"/>
            </a:blip>
            <a:stretch>
              <a:fillRect/>
            </a:stretch>
          </p:blipFill>
          <p:spPr>
            <a:xfrm>
              <a:off x="374257" y="2836253"/>
              <a:ext cx="1110076" cy="388527"/>
            </a:xfrm>
            <a:prstGeom prst="rect">
              <a:avLst/>
            </a:prstGeom>
            <a:ln w="12700">
              <a:miter lim="400000"/>
            </a:ln>
          </p:spPr>
        </p:pic>
        <p:pic>
          <p:nvPicPr>
            <p:cNvPr id="9" name="Picture 45" descr="Picture 45">
              <a:extLst>
                <a:ext uri="{FF2B5EF4-FFF2-40B4-BE49-F238E27FC236}">
                  <a16:creationId xmlns:a16="http://schemas.microsoft.com/office/drawing/2014/main" id="{68A628AD-7FFD-CC73-CB49-0285BC215049}"/>
                </a:ext>
              </a:extLst>
            </p:cNvPr>
            <p:cNvPicPr>
              <a:picLocks noChangeAspect="1"/>
            </p:cNvPicPr>
            <p:nvPr userDrawn="1"/>
          </p:nvPicPr>
          <p:blipFill>
            <a:blip r:embed="rId4">
              <a:alphaModFix amt="20000"/>
            </a:blip>
            <a:stretch>
              <a:fillRect/>
            </a:stretch>
          </p:blipFill>
          <p:spPr>
            <a:xfrm>
              <a:off x="374257" y="3300771"/>
              <a:ext cx="1405638" cy="183931"/>
            </a:xfrm>
            <a:prstGeom prst="rect">
              <a:avLst/>
            </a:prstGeom>
            <a:ln w="12700">
              <a:miter lim="400000"/>
            </a:ln>
          </p:spPr>
        </p:pic>
      </p:grpSp>
      <p:pic>
        <p:nvPicPr>
          <p:cNvPr id="12" name="Picture 14" descr="Picture 14">
            <a:extLst>
              <a:ext uri="{FF2B5EF4-FFF2-40B4-BE49-F238E27FC236}">
                <a16:creationId xmlns:a16="http://schemas.microsoft.com/office/drawing/2014/main" id="{74146627-44FC-E92A-39E7-207B56E9B540}"/>
              </a:ext>
            </a:extLst>
          </p:cNvPr>
          <p:cNvPicPr>
            <a:picLocks noChangeAspect="1"/>
          </p:cNvPicPr>
          <p:nvPr userDrawn="1"/>
        </p:nvPicPr>
        <p:blipFill>
          <a:blip r:embed="rId2">
            <a:alphaModFix amt="20000"/>
          </a:blip>
          <a:stretch>
            <a:fillRect/>
          </a:stretch>
        </p:blipFill>
        <p:spPr>
          <a:xfrm>
            <a:off x="351778" y="3698415"/>
            <a:ext cx="1514375" cy="472995"/>
          </a:xfrm>
          <a:prstGeom prst="rect">
            <a:avLst/>
          </a:prstGeom>
          <a:ln w="12700">
            <a:miter lim="400000"/>
          </a:ln>
        </p:spPr>
      </p:pic>
      <p:pic>
        <p:nvPicPr>
          <p:cNvPr id="13" name="Picture 13" descr="Picture 13">
            <a:extLst>
              <a:ext uri="{FF2B5EF4-FFF2-40B4-BE49-F238E27FC236}">
                <a16:creationId xmlns:a16="http://schemas.microsoft.com/office/drawing/2014/main" id="{B707E797-8B7A-0545-EDD8-5CDDF7333E53}"/>
              </a:ext>
            </a:extLst>
          </p:cNvPr>
          <p:cNvPicPr>
            <a:picLocks noChangeAspect="1"/>
          </p:cNvPicPr>
          <p:nvPr userDrawn="1"/>
        </p:nvPicPr>
        <p:blipFill>
          <a:blip r:embed="rId3">
            <a:alphaModFix amt="20000"/>
          </a:blip>
          <a:stretch>
            <a:fillRect/>
          </a:stretch>
        </p:blipFill>
        <p:spPr>
          <a:xfrm>
            <a:off x="374257" y="4298592"/>
            <a:ext cx="1110076" cy="388527"/>
          </a:xfrm>
          <a:prstGeom prst="rect">
            <a:avLst/>
          </a:prstGeom>
          <a:ln w="12700">
            <a:miter lim="400000"/>
          </a:ln>
        </p:spPr>
      </p:pic>
    </p:spTree>
    <p:extLst>
      <p:ext uri="{BB962C8B-B14F-4D97-AF65-F5344CB8AC3E}">
        <p14:creationId xmlns:p14="http://schemas.microsoft.com/office/powerpoint/2010/main" val="2666839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3399D3C-1139-6FAD-97D7-9AD8E63FF034}"/>
              </a:ext>
            </a:extLst>
          </p:cNvPr>
          <p:cNvSpPr>
            <a:spLocks noGrp="1"/>
          </p:cNvSpPr>
          <p:nvPr>
            <p:ph type="body" sz="quarter" idx="14" hasCustomPrompt="1"/>
          </p:nvPr>
        </p:nvSpPr>
        <p:spPr>
          <a:xfrm>
            <a:off x="403045" y="1584255"/>
            <a:ext cx="10210534" cy="4798501"/>
          </a:xfrm>
          <a:prstGeom prst="rect">
            <a:avLst/>
          </a:prstGeom>
          <a:ln>
            <a:noFill/>
          </a:ln>
        </p:spPr>
        <p:txBody>
          <a:bodyPr>
            <a:normAutofit/>
          </a:bodyPr>
          <a:lstStyle>
            <a:lvl1pPr marL="0" indent="0" algn="l" defTabSz="914400" rtl="0" eaLnBrk="1" latinLnBrk="0" hangingPunct="1">
              <a:lnSpc>
                <a:spcPts val="2600"/>
              </a:lnSpc>
              <a:spcBef>
                <a:spcPts val="1000"/>
              </a:spcBef>
              <a:buNone/>
              <a:defRPr lang="en-CH" sz="1800" kern="1200" dirty="0">
                <a:solidFill>
                  <a:schemeClr val="tx1"/>
                </a:solidFill>
                <a:latin typeface="Roboto Light"/>
                <a:ea typeface="Roboto Light"/>
                <a:cs typeface="Roboto Light"/>
                <a:sym typeface="Roboto Light"/>
              </a:defRPr>
            </a:lvl1pPr>
          </a:lstStyle>
          <a:p>
            <a:pPr lvl="0"/>
            <a:r>
              <a:rPr lang="en-CH"/>
              <a:t>Text </a:t>
            </a:r>
          </a:p>
        </p:txBody>
      </p:sp>
      <p:sp>
        <p:nvSpPr>
          <p:cNvPr id="14" name="Hexagon 33">
            <a:extLst>
              <a:ext uri="{FF2B5EF4-FFF2-40B4-BE49-F238E27FC236}">
                <a16:creationId xmlns:a16="http://schemas.microsoft.com/office/drawing/2014/main" id="{C5149D0B-E4AD-35F6-336E-871E8C7EB4B4}"/>
              </a:ext>
            </a:extLst>
          </p:cNvPr>
          <p:cNvSpPr/>
          <p:nvPr userDrawn="1"/>
        </p:nvSpPr>
        <p:spPr>
          <a:xfrm>
            <a:off x="10259045" y="704845"/>
            <a:ext cx="979202" cy="84413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ln w="31750">
            <a:solidFill>
              <a:srgbClr val="FFFFFF">
                <a:alpha val="96000"/>
              </a:srgbClr>
            </a:solidFill>
            <a:miter/>
          </a:ln>
        </p:spPr>
        <p:txBody>
          <a:bodyPr lIns="45719" rIns="45719" anchor="ctr"/>
          <a:lstStyle/>
          <a:p>
            <a:pPr algn="ctr">
              <a:defRPr>
                <a:solidFill>
                  <a:srgbClr val="FFFFFF"/>
                </a:solidFill>
              </a:defRPr>
            </a:pPr>
            <a:endParaRPr/>
          </a:p>
        </p:txBody>
      </p:sp>
      <p:sp>
        <p:nvSpPr>
          <p:cNvPr id="16" name="Straight Connector 32">
            <a:extLst>
              <a:ext uri="{FF2B5EF4-FFF2-40B4-BE49-F238E27FC236}">
                <a16:creationId xmlns:a16="http://schemas.microsoft.com/office/drawing/2014/main" id="{0105CEB4-40DD-BA42-3382-E6F0886D504F}"/>
              </a:ext>
            </a:extLst>
          </p:cNvPr>
          <p:cNvSpPr/>
          <p:nvPr userDrawn="1"/>
        </p:nvSpPr>
        <p:spPr>
          <a:xfrm>
            <a:off x="403045" y="1229639"/>
            <a:ext cx="11010403" cy="0"/>
          </a:xfrm>
          <a:prstGeom prst="line">
            <a:avLst/>
          </a:prstGeom>
          <a:ln w="25400">
            <a:solidFill>
              <a:srgbClr val="F7921D"/>
            </a:solidFill>
            <a:miter/>
          </a:ln>
        </p:spPr>
        <p:txBody>
          <a:bodyPr lIns="45719" rIns="45719"/>
          <a:lstStyle/>
          <a:p>
            <a:endParaRPr/>
          </a:p>
        </p:txBody>
      </p:sp>
      <p:grpSp>
        <p:nvGrpSpPr>
          <p:cNvPr id="17" name="Group 16">
            <a:extLst>
              <a:ext uri="{FF2B5EF4-FFF2-40B4-BE49-F238E27FC236}">
                <a16:creationId xmlns:a16="http://schemas.microsoft.com/office/drawing/2014/main" id="{6A304327-D66A-E1A3-B281-F9662A6CC68D}"/>
              </a:ext>
            </a:extLst>
          </p:cNvPr>
          <p:cNvGrpSpPr/>
          <p:nvPr userDrawn="1"/>
        </p:nvGrpSpPr>
        <p:grpSpPr>
          <a:xfrm>
            <a:off x="10865636" y="379833"/>
            <a:ext cx="1326364" cy="2076914"/>
            <a:chOff x="9455856" y="552241"/>
            <a:chExt cx="2741086" cy="4292186"/>
          </a:xfrm>
        </p:grpSpPr>
        <p:sp>
          <p:nvSpPr>
            <p:cNvPr id="18" name="Hexagon 17">
              <a:extLst>
                <a:ext uri="{FF2B5EF4-FFF2-40B4-BE49-F238E27FC236}">
                  <a16:creationId xmlns:a16="http://schemas.microsoft.com/office/drawing/2014/main" id="{0CD39F6B-0C7F-8993-8316-E9025E4BE798}"/>
                </a:ext>
              </a:extLst>
            </p:cNvPr>
            <p:cNvSpPr/>
            <p:nvPr userDrawn="1"/>
          </p:nvSpPr>
          <p:spPr>
            <a:xfrm rot="16200000">
              <a:off x="9372698" y="645663"/>
              <a:ext cx="1205783" cy="1039468"/>
            </a:xfrm>
            <a:prstGeom prst="hexagon">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9" name="Hexagon 18">
              <a:extLst>
                <a:ext uri="{FF2B5EF4-FFF2-40B4-BE49-F238E27FC236}">
                  <a16:creationId xmlns:a16="http://schemas.microsoft.com/office/drawing/2014/main" id="{BCFE5C7E-99D3-D01E-C591-5A372DE7501D}"/>
                </a:ext>
              </a:extLst>
            </p:cNvPr>
            <p:cNvSpPr/>
            <p:nvPr userDrawn="1"/>
          </p:nvSpPr>
          <p:spPr>
            <a:xfrm rot="16200000">
              <a:off x="10504817" y="635399"/>
              <a:ext cx="1205783" cy="1039468"/>
            </a:xfrm>
            <a:prstGeom prst="hexagon">
              <a:avLst/>
            </a:prstGeom>
            <a:solidFill>
              <a:srgbClr val="8AC53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 name="Hexagon 19">
              <a:extLst>
                <a:ext uri="{FF2B5EF4-FFF2-40B4-BE49-F238E27FC236}">
                  <a16:creationId xmlns:a16="http://schemas.microsoft.com/office/drawing/2014/main" id="{F7C1DC09-EE2D-487B-8B2B-C50F1A9B9BE8}"/>
                </a:ext>
              </a:extLst>
            </p:cNvPr>
            <p:cNvSpPr/>
            <p:nvPr userDrawn="1"/>
          </p:nvSpPr>
          <p:spPr>
            <a:xfrm rot="16200000">
              <a:off x="9939762" y="1663540"/>
              <a:ext cx="1205783" cy="1039468"/>
            </a:xfrm>
            <a:prstGeom prst="hexagon">
              <a:avLst/>
            </a:prstGeom>
            <a:solidFill>
              <a:srgbClr val="F7921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1" name="Hexagon 20">
              <a:extLst>
                <a:ext uri="{FF2B5EF4-FFF2-40B4-BE49-F238E27FC236}">
                  <a16:creationId xmlns:a16="http://schemas.microsoft.com/office/drawing/2014/main" id="{C0620905-D7EF-F630-314D-BE39FB6D7E3A}"/>
                </a:ext>
              </a:extLst>
            </p:cNvPr>
            <p:cNvSpPr/>
            <p:nvPr userDrawn="1"/>
          </p:nvSpPr>
          <p:spPr>
            <a:xfrm rot="16200000">
              <a:off x="11074316" y="1672768"/>
              <a:ext cx="1205783" cy="1039468"/>
            </a:xfrm>
            <a:prstGeom prst="hexagon">
              <a:avLst/>
            </a:prstGeom>
            <a:solidFill>
              <a:srgbClr val="4AB6D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2" name="Hexagon 21">
              <a:extLst>
                <a:ext uri="{FF2B5EF4-FFF2-40B4-BE49-F238E27FC236}">
                  <a16:creationId xmlns:a16="http://schemas.microsoft.com/office/drawing/2014/main" id="{63F1DFC0-0465-38F4-5693-78611D3CD028}"/>
                </a:ext>
              </a:extLst>
            </p:cNvPr>
            <p:cNvSpPr/>
            <p:nvPr userDrawn="1"/>
          </p:nvSpPr>
          <p:spPr>
            <a:xfrm rot="16200000">
              <a:off x="10504817" y="2693660"/>
              <a:ext cx="1205783" cy="1039468"/>
            </a:xfrm>
            <a:prstGeom prst="hexagon">
              <a:avLst/>
            </a:prstGeom>
            <a:solidFill>
              <a:srgbClr val="F1584E"/>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3" name="Hexagon 22">
              <a:extLst>
                <a:ext uri="{FF2B5EF4-FFF2-40B4-BE49-F238E27FC236}">
                  <a16:creationId xmlns:a16="http://schemas.microsoft.com/office/drawing/2014/main" id="{FD33D9AB-D38B-30FA-352A-5F6959E85B03}"/>
                </a:ext>
              </a:extLst>
            </p:cNvPr>
            <p:cNvSpPr/>
            <p:nvPr userDrawn="1"/>
          </p:nvSpPr>
          <p:spPr>
            <a:xfrm rot="16200000">
              <a:off x="9939727" y="3721802"/>
              <a:ext cx="1205783" cy="1039468"/>
            </a:xfrm>
            <a:prstGeom prst="hexagon">
              <a:avLst/>
            </a:prstGeom>
            <a:noFill/>
            <a:ln w="12700" cap="flat">
              <a:solidFill>
                <a:srgbClr val="0193D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pic>
        <p:nvPicPr>
          <p:cNvPr id="26" name="Picture 40" descr="Picture 40">
            <a:extLst>
              <a:ext uri="{FF2B5EF4-FFF2-40B4-BE49-F238E27FC236}">
                <a16:creationId xmlns:a16="http://schemas.microsoft.com/office/drawing/2014/main" id="{ED439A1C-06F7-3EE1-8123-4D1B58AC9AFF}"/>
              </a:ext>
            </a:extLst>
          </p:cNvPr>
          <p:cNvPicPr>
            <a:picLocks noChangeAspect="1"/>
          </p:cNvPicPr>
          <p:nvPr userDrawn="1"/>
        </p:nvPicPr>
        <p:blipFill>
          <a:blip r:embed="rId2"/>
          <a:stretch>
            <a:fillRect/>
          </a:stretch>
        </p:blipFill>
        <p:spPr>
          <a:xfrm>
            <a:off x="346834" y="389635"/>
            <a:ext cx="1946726" cy="603001"/>
          </a:xfrm>
          <a:prstGeom prst="rect">
            <a:avLst/>
          </a:prstGeom>
          <a:ln w="12700">
            <a:miter lim="400000"/>
          </a:ln>
        </p:spPr>
      </p:pic>
      <p:pic>
        <p:nvPicPr>
          <p:cNvPr id="29" name="Picture 9" descr="Picture 9">
            <a:extLst>
              <a:ext uri="{FF2B5EF4-FFF2-40B4-BE49-F238E27FC236}">
                <a16:creationId xmlns:a16="http://schemas.microsoft.com/office/drawing/2014/main" id="{863D290C-24B9-9197-2119-72E3532EF7FF}"/>
              </a:ext>
            </a:extLst>
          </p:cNvPr>
          <p:cNvPicPr>
            <a:picLocks noChangeAspect="1"/>
          </p:cNvPicPr>
          <p:nvPr userDrawn="1"/>
        </p:nvPicPr>
        <p:blipFill>
          <a:blip r:embed="rId3"/>
          <a:stretch>
            <a:fillRect/>
          </a:stretch>
        </p:blipFill>
        <p:spPr>
          <a:xfrm>
            <a:off x="2575498" y="475244"/>
            <a:ext cx="1596722" cy="554227"/>
          </a:xfrm>
          <a:prstGeom prst="rect">
            <a:avLst/>
          </a:prstGeom>
          <a:ln w="12700">
            <a:miter lim="400000"/>
          </a:ln>
        </p:spPr>
      </p:pic>
      <p:pic>
        <p:nvPicPr>
          <p:cNvPr id="39" name="Picture 45" descr="Picture 45">
            <a:extLst>
              <a:ext uri="{FF2B5EF4-FFF2-40B4-BE49-F238E27FC236}">
                <a16:creationId xmlns:a16="http://schemas.microsoft.com/office/drawing/2014/main" id="{C5D0DA2C-A380-3CE1-32AE-F6022A288A81}"/>
              </a:ext>
            </a:extLst>
          </p:cNvPr>
          <p:cNvPicPr>
            <a:picLocks noChangeAspect="1"/>
          </p:cNvPicPr>
          <p:nvPr userDrawn="1"/>
        </p:nvPicPr>
        <p:blipFill>
          <a:blip r:embed="rId4"/>
          <a:stretch>
            <a:fillRect/>
          </a:stretch>
        </p:blipFill>
        <p:spPr>
          <a:xfrm>
            <a:off x="4498542" y="553455"/>
            <a:ext cx="2758601" cy="360970"/>
          </a:xfrm>
          <a:prstGeom prst="rect">
            <a:avLst/>
          </a:prstGeom>
          <a:ln w="12700">
            <a:miter lim="400000"/>
          </a:ln>
        </p:spPr>
      </p:pic>
    </p:spTree>
    <p:extLst>
      <p:ext uri="{BB962C8B-B14F-4D97-AF65-F5344CB8AC3E}">
        <p14:creationId xmlns:p14="http://schemas.microsoft.com/office/powerpoint/2010/main" val="42632196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8.xml"/><Relationship Id="rId7" Type="http://schemas.openxmlformats.org/officeDocument/2006/relationships/image" Target="../media/image12.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19687"/>
      </p:ext>
    </p:extLst>
  </p:cSld>
  <p:clrMap bg1="lt1" tx1="dk1" bg2="lt2" tx2="dk2" accent1="accent1" accent2="accent2" accent3="accent3" accent4="accent4" accent5="accent5" accent6="accent6" hlink="hlink" folHlink="folHlink"/>
  <p:sldLayoutIdLst>
    <p:sldLayoutId id="2147483689" r:id="rId1"/>
    <p:sldLayoutId id="2147483649" r:id="rId2"/>
    <p:sldLayoutId id="2147483714" r:id="rId3"/>
    <p:sldLayoutId id="2147483650" r:id="rId4"/>
    <p:sldLayoutId id="2147483662" r:id="rId5"/>
    <p:sldLayoutId id="2147483663" r:id="rId6"/>
    <p:sldLayoutId id="2147483664" r:id="rId7"/>
    <p:sldLayoutId id="2147483665" r:id="rId8"/>
    <p:sldLayoutId id="2147483666" r:id="rId9"/>
    <p:sldLayoutId id="2147483667" r:id="rId10"/>
    <p:sldLayoutId id="2147483669" r:id="rId11"/>
    <p:sldLayoutId id="2147483670" r:id="rId12"/>
    <p:sldLayoutId id="2147483651" r:id="rId13"/>
    <p:sldLayoutId id="2147483671" r:id="rId14"/>
    <p:sldLayoutId id="2147483655"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F4D55E73-39C5-2220-1CDB-FF6043936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5" name="Text Placeholder 4">
            <a:extLst>
              <a:ext uri="{FF2B5EF4-FFF2-40B4-BE49-F238E27FC236}">
                <a16:creationId xmlns:a16="http://schemas.microsoft.com/office/drawing/2014/main" id="{0C1350F2-3E02-09B1-A2CD-EEE6595869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Tree>
    <p:extLst>
      <p:ext uri="{BB962C8B-B14F-4D97-AF65-F5344CB8AC3E}">
        <p14:creationId xmlns:p14="http://schemas.microsoft.com/office/powerpoint/2010/main" val="513719687"/>
      </p:ext>
    </p:extLst>
  </p:cSld>
  <p:clrMap bg1="lt1" tx1="dk1" bg2="lt2" tx2="dk2" accent1="accent1" accent2="accent2" accent3="accent3" accent4="accent4" accent5="accent5" accent6="accent6" hlink="hlink" folHlink="folHlink"/>
  <p:sldLayoutIdLst>
    <p:sldLayoutId id="2147483704" r:id="rId1"/>
    <p:sldLayoutId id="2147483693" r:id="rId2"/>
    <p:sldLayoutId id="2147483691" r:id="rId3"/>
  </p:sldLayoutIdLst>
  <p:txStyles>
    <p:titleStyle>
      <a:lvl1pPr algn="l" defTabSz="914400" rtl="0" eaLnBrk="1" latinLnBrk="0" hangingPunct="1">
        <a:lnSpc>
          <a:spcPct val="10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1"/>
            <a:ext cx="10972800" cy="494607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p:txBody>
      </p:sp>
    </p:spTree>
    <p:extLst>
      <p:ext uri="{BB962C8B-B14F-4D97-AF65-F5344CB8AC3E}">
        <p14:creationId xmlns:p14="http://schemas.microsoft.com/office/powerpoint/2010/main" val="4111084602"/>
      </p:ext>
    </p:extLst>
  </p:cSld>
  <p:clrMap bg1="lt1" tx1="dk1" bg2="lt2" tx2="dk2" accent1="accent1" accent2="accent2" accent3="accent3" accent4="accent4" accent5="accent5" accent6="accent6" hlink="hlink" folHlink="folHlink"/>
  <p:sldLayoutIdLst>
    <p:sldLayoutId id="2147483657" r:id="rId1"/>
    <p:sldLayoutId id="2147483653" r:id="rId2"/>
    <p:sldLayoutId id="2147483652" r:id="rId3"/>
  </p:sldLayoutIdLst>
  <p:txStyles>
    <p:titleStyle>
      <a:lvl1pPr algn="l" defTabSz="457200" rtl="0" eaLnBrk="1" latinLnBrk="0" hangingPunct="1">
        <a:spcBef>
          <a:spcPct val="0"/>
        </a:spcBef>
        <a:buNone/>
        <a:defRPr sz="4400" b="0" kern="1200">
          <a:solidFill>
            <a:schemeClr val="tx2"/>
          </a:solidFill>
          <a:latin typeface="Arial"/>
          <a:ea typeface="+mj-ea"/>
          <a:cs typeface="Arial"/>
        </a:defRPr>
      </a:lvl1pPr>
    </p:titleStyle>
    <p:bodyStyle>
      <a:lvl1pPr marL="450850" indent="-450850" algn="l" defTabSz="457200" rtl="0" eaLnBrk="1" latinLnBrk="0" hangingPunct="1">
        <a:spcBef>
          <a:spcPct val="20000"/>
        </a:spcBef>
        <a:buFontTx/>
        <a:buBlip>
          <a:blip r:embed="rId5"/>
        </a:buBlip>
        <a:defRPr sz="3200" kern="1200">
          <a:solidFill>
            <a:schemeClr val="tx1"/>
          </a:solidFill>
          <a:latin typeface="Arial"/>
          <a:ea typeface="+mn-ea"/>
          <a:cs typeface="Arial"/>
        </a:defRPr>
      </a:lvl1pPr>
      <a:lvl2pPr marL="903288" indent="-446088" algn="l" defTabSz="457200" rtl="0" eaLnBrk="1" latinLnBrk="0" hangingPunct="1">
        <a:spcBef>
          <a:spcPct val="20000"/>
        </a:spcBef>
        <a:buSzPct val="100000"/>
        <a:buFontTx/>
        <a:buBlip>
          <a:blip r:embed="rId6"/>
        </a:buBlip>
        <a:defRPr sz="2800" kern="1200">
          <a:solidFill>
            <a:schemeClr val="tx1"/>
          </a:solidFill>
          <a:latin typeface="Arial"/>
          <a:ea typeface="+mn-ea"/>
          <a:cs typeface="Arial"/>
        </a:defRPr>
      </a:lvl2pPr>
      <a:lvl3pPr marL="1339850" indent="-425450" algn="l" defTabSz="457200" rtl="0" eaLnBrk="1" latinLnBrk="0" hangingPunct="1">
        <a:spcBef>
          <a:spcPct val="20000"/>
        </a:spcBef>
        <a:buSzPct val="100000"/>
        <a:buFontTx/>
        <a:buBlip>
          <a:blip r:embed="rId7"/>
        </a:buBlip>
        <a:defRPr sz="2400" kern="1200">
          <a:solidFill>
            <a:schemeClr val="tx1"/>
          </a:solidFill>
          <a:latin typeface="Arial"/>
          <a:ea typeface="+mn-ea"/>
          <a:cs typeface="Arial"/>
        </a:defRPr>
      </a:lvl3pPr>
      <a:lvl4pPr marL="1792288" indent="-420688" algn="l" defTabSz="457200" rtl="0" eaLnBrk="1" latinLnBrk="0" hangingPunct="1">
        <a:spcBef>
          <a:spcPct val="20000"/>
        </a:spcBef>
        <a:buSzPct val="100000"/>
        <a:buFontTx/>
        <a:buBlip>
          <a:blip r:embed="rId8"/>
        </a:buBlip>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3"/>
            <a:ext cx="10972800" cy="494607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p:txBody>
      </p:sp>
    </p:spTree>
    <p:extLst>
      <p:ext uri="{BB962C8B-B14F-4D97-AF65-F5344CB8AC3E}">
        <p14:creationId xmlns:p14="http://schemas.microsoft.com/office/powerpoint/2010/main" val="3183917957"/>
      </p:ext>
    </p:extLst>
  </p:cSld>
  <p:clrMap bg1="lt1" tx1="dk1" bg2="lt2" tx2="dk2" accent1="accent1" accent2="accent2" accent3="accent3" accent4="accent4" accent5="accent5" accent6="accent6" hlink="hlink" folHlink="folHlink"/>
  <p:sldLayoutIdLst>
    <p:sldLayoutId id="2147483713" r:id="rId1"/>
  </p:sldLayoutIdLst>
  <p:hf hdr="0" ftr="0" dt="0"/>
  <p:txStyles>
    <p:titleStyle>
      <a:lvl1pPr algn="l" defTabSz="457200" rtl="0" eaLnBrk="1" latinLnBrk="0" hangingPunct="1">
        <a:spcBef>
          <a:spcPct val="0"/>
        </a:spcBef>
        <a:buNone/>
        <a:defRPr sz="4400" b="0" kern="1200">
          <a:solidFill>
            <a:schemeClr val="tx2"/>
          </a:solidFill>
          <a:latin typeface="Arial"/>
          <a:ea typeface="+mj-ea"/>
          <a:cs typeface="Arial"/>
        </a:defRPr>
      </a:lvl1pPr>
    </p:titleStyle>
    <p:bodyStyle>
      <a:lvl1pPr marL="450850" indent="-450850" algn="l" defTabSz="457200" rtl="0" eaLnBrk="1" latinLnBrk="0" hangingPunct="1">
        <a:spcBef>
          <a:spcPct val="20000"/>
        </a:spcBef>
        <a:buFontTx/>
        <a:buBlip>
          <a:blip r:embed="rId3"/>
        </a:buBlip>
        <a:defRPr sz="3200" kern="1200">
          <a:solidFill>
            <a:schemeClr val="tx1"/>
          </a:solidFill>
          <a:latin typeface="Arial"/>
          <a:ea typeface="+mn-ea"/>
          <a:cs typeface="Arial"/>
        </a:defRPr>
      </a:lvl1pPr>
      <a:lvl2pPr marL="903288" indent="-446088" algn="l" defTabSz="457200" rtl="0" eaLnBrk="1" latinLnBrk="0" hangingPunct="1">
        <a:spcBef>
          <a:spcPct val="20000"/>
        </a:spcBef>
        <a:buSzPct val="100000"/>
        <a:buFontTx/>
        <a:buBlip>
          <a:blip r:embed="rId4"/>
        </a:buBlip>
        <a:defRPr sz="2800" kern="1200">
          <a:solidFill>
            <a:schemeClr val="tx1"/>
          </a:solidFill>
          <a:latin typeface="Arial"/>
          <a:ea typeface="+mn-ea"/>
          <a:cs typeface="Arial"/>
        </a:defRPr>
      </a:lvl2pPr>
      <a:lvl3pPr marL="1339850" indent="-425450" algn="l" defTabSz="457200" rtl="0" eaLnBrk="1" latinLnBrk="0" hangingPunct="1">
        <a:spcBef>
          <a:spcPct val="20000"/>
        </a:spcBef>
        <a:buSzPct val="100000"/>
        <a:buFontTx/>
        <a:buBlip>
          <a:blip r:embed="rId5"/>
        </a:buBlip>
        <a:defRPr sz="2400" kern="1200">
          <a:solidFill>
            <a:schemeClr val="tx1"/>
          </a:solidFill>
          <a:latin typeface="Arial"/>
          <a:ea typeface="+mn-ea"/>
          <a:cs typeface="Arial"/>
        </a:defRPr>
      </a:lvl3pPr>
      <a:lvl4pPr marL="1792288" indent="-420688" algn="l" defTabSz="457200" rtl="0" eaLnBrk="1" latinLnBrk="0" hangingPunct="1">
        <a:spcBef>
          <a:spcPct val="20000"/>
        </a:spcBef>
        <a:buSzPct val="100000"/>
        <a:buFontTx/>
        <a:buBlip>
          <a:blip r:embed="rId6"/>
        </a:buBlip>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getinthepicture.org/"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t.ly/37LQtaz" TargetMode="External"/><Relationship Id="rId5" Type="http://schemas.openxmlformats.org/officeDocument/2006/relationships/image" Target="../media/image27.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hyperlink" Target="https://bit.ly/37LQta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6524-5ACF-29E9-EC40-5147FA43F93B}"/>
              </a:ext>
            </a:extLst>
          </p:cNvPr>
          <p:cNvSpPr>
            <a:spLocks noGrp="1"/>
          </p:cNvSpPr>
          <p:nvPr>
            <p:ph type="ctrTitle"/>
          </p:nvPr>
        </p:nvSpPr>
        <p:spPr>
          <a:xfrm>
            <a:off x="314673" y="2771815"/>
            <a:ext cx="6332312" cy="1406363"/>
          </a:xfrm>
        </p:spPr>
        <p:txBody>
          <a:bodyPr>
            <a:noAutofit/>
          </a:bodyPr>
          <a:lstStyle/>
          <a:p>
            <a:pPr>
              <a:lnSpc>
                <a:spcPct val="100000"/>
              </a:lnSpc>
            </a:pPr>
            <a:r>
              <a:rPr lang="en-US" sz="2400" dirty="0"/>
              <a:t>CRVS in Asia and the Pacific</a:t>
            </a:r>
          </a:p>
        </p:txBody>
      </p:sp>
      <p:sp>
        <p:nvSpPr>
          <p:cNvPr id="3" name="Subtitle 2">
            <a:extLst>
              <a:ext uri="{FF2B5EF4-FFF2-40B4-BE49-F238E27FC236}">
                <a16:creationId xmlns:a16="http://schemas.microsoft.com/office/drawing/2014/main" id="{B56D9D12-17AB-897F-7141-71DA247C462A}"/>
              </a:ext>
            </a:extLst>
          </p:cNvPr>
          <p:cNvSpPr>
            <a:spLocks noGrp="1"/>
          </p:cNvSpPr>
          <p:nvPr>
            <p:ph type="subTitle" idx="1"/>
          </p:nvPr>
        </p:nvSpPr>
        <p:spPr>
          <a:xfrm>
            <a:off x="314673" y="5050731"/>
            <a:ext cx="4942490" cy="643759"/>
          </a:xfrm>
        </p:spPr>
        <p:txBody>
          <a:bodyPr>
            <a:normAutofit fontScale="25000" lnSpcReduction="20000"/>
          </a:bodyPr>
          <a:lstStyle/>
          <a:p>
            <a:pPr marL="0" indent="0">
              <a:spcBef>
                <a:spcPts val="0"/>
              </a:spcBef>
              <a:spcAft>
                <a:spcPts val="600"/>
              </a:spcAft>
              <a:buNone/>
            </a:pPr>
            <a:r>
              <a:rPr lang="en-US" sz="6400" b="1" dirty="0">
                <a:latin typeface="Calibri" panose="020F0502020204030204" pitchFamily="34" charset="0"/>
                <a:ea typeface="Calibri" panose="020F0502020204030204" pitchFamily="34" charset="0"/>
                <a:cs typeface="Arial" panose="020B0604020202020204" pitchFamily="34" charset="0"/>
              </a:rPr>
              <a:t>Tanja Sejersen</a:t>
            </a:r>
          </a:p>
          <a:p>
            <a:pPr marL="0" indent="0">
              <a:spcBef>
                <a:spcPts val="0"/>
              </a:spcBef>
              <a:spcAft>
                <a:spcPts val="600"/>
              </a:spcAft>
              <a:buNone/>
            </a:pPr>
            <a:r>
              <a:rPr lang="en-US" sz="6400" b="1" dirty="0">
                <a:latin typeface="Calibri" panose="020F0502020204030204" pitchFamily="34" charset="0"/>
                <a:ea typeface="Calibri" panose="020F0502020204030204" pitchFamily="34" charset="0"/>
                <a:cs typeface="Arial" panose="020B0604020202020204" pitchFamily="34" charset="0"/>
              </a:rPr>
              <a:t>Statistician and CRVS Lead</a:t>
            </a:r>
          </a:p>
          <a:p>
            <a:pPr marL="0" indent="0">
              <a:spcBef>
                <a:spcPts val="0"/>
              </a:spcBef>
              <a:spcAft>
                <a:spcPts val="600"/>
              </a:spcAft>
              <a:buNone/>
            </a:pPr>
            <a:r>
              <a:rPr lang="en-US" sz="6400" b="1" dirty="0">
                <a:latin typeface="Calibri" panose="020F0502020204030204" pitchFamily="34" charset="0"/>
                <a:ea typeface="Calibri" panose="020F0502020204030204" pitchFamily="34" charset="0"/>
                <a:cs typeface="Arial" panose="020B0604020202020204" pitchFamily="34" charset="0"/>
              </a:rPr>
              <a:t>Statistics Division, ESCAP</a:t>
            </a:r>
          </a:p>
          <a:p>
            <a:endParaRPr lang="en-US" sz="17600" dirty="0"/>
          </a:p>
        </p:txBody>
      </p:sp>
      <p:pic>
        <p:nvPicPr>
          <p:cNvPr id="6" name="Picture Placeholder 5" descr="A baby lying on a blanket with a piece of paper&#10;&#10;Description automatically generated">
            <a:extLst>
              <a:ext uri="{FF2B5EF4-FFF2-40B4-BE49-F238E27FC236}">
                <a16:creationId xmlns:a16="http://schemas.microsoft.com/office/drawing/2014/main" id="{9021B512-F071-CA6E-36B6-3F0CA96FAB25}"/>
              </a:ext>
            </a:extLst>
          </p:cNvPr>
          <p:cNvPicPr>
            <a:picLocks noGrp="1" noChangeAspect="1"/>
          </p:cNvPicPr>
          <p:nvPr>
            <p:ph type="pic" sz="quarter" idx="11"/>
          </p:nvPr>
        </p:nvPicPr>
        <p:blipFill>
          <a:blip r:embed="rId2"/>
          <a:srcRect t="24338" b="24338"/>
          <a:stretch>
            <a:fillRect/>
          </a:stretch>
        </p:blipFill>
        <p:spPr>
          <a:xfrm>
            <a:off x="7169451" y="2383077"/>
            <a:ext cx="2885106" cy="2398713"/>
          </a:xfrm>
        </p:spPr>
      </p:pic>
    </p:spTree>
    <p:extLst>
      <p:ext uri="{BB962C8B-B14F-4D97-AF65-F5344CB8AC3E}">
        <p14:creationId xmlns:p14="http://schemas.microsoft.com/office/powerpoint/2010/main" val="105534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BDB548-EC4A-D962-120D-1FB008FDD7A0}"/>
              </a:ext>
            </a:extLst>
          </p:cNvPr>
          <p:cNvSpPr>
            <a:spLocks noGrp="1"/>
          </p:cNvSpPr>
          <p:nvPr>
            <p:ph type="body" sz="quarter" idx="10"/>
          </p:nvPr>
        </p:nvSpPr>
        <p:spPr>
          <a:xfrm>
            <a:off x="509016" y="1421892"/>
            <a:ext cx="11173968" cy="5093208"/>
          </a:xfrm>
        </p:spPr>
        <p:txBody>
          <a:bodyPr/>
          <a:lstStyle/>
          <a:p>
            <a:pPr algn="l"/>
            <a:r>
              <a:rPr lang="en-US" sz="4000" b="1">
                <a:solidFill>
                  <a:srgbClr val="4AB6DF"/>
                </a:solidFill>
                <a:latin typeface="+mn-lt"/>
                <a:ea typeface="Roboto Bold"/>
                <a:cs typeface="Roboto Bold"/>
              </a:rPr>
              <a:t>2024 Review</a:t>
            </a:r>
          </a:p>
          <a:p>
            <a:pPr lvl="0" algn="l">
              <a:spcBef>
                <a:spcPts val="1800"/>
              </a:spcBef>
              <a:buSzPct val="100000"/>
              <a:buBlip>
                <a:blip r:embed="rId2"/>
              </a:buBlip>
            </a:pPr>
            <a:r>
              <a:rPr lang="en-US" sz="2400">
                <a:solidFill>
                  <a:schemeClr val="tx1"/>
                </a:solidFill>
                <a:sym typeface="Roboto Light"/>
              </a:rPr>
              <a:t>Countries report on progress in achieving the goals of the RAF (i.e., universal registration; legal documentation for all; and accurate, complete and timely production of vital statistics) using the review questionnaire (2024); </a:t>
            </a:r>
          </a:p>
          <a:p>
            <a:pPr lvl="0" algn="l">
              <a:spcBef>
                <a:spcPts val="1800"/>
              </a:spcBef>
              <a:buSzPct val="100000"/>
              <a:buBlip>
                <a:blip r:embed="rId2"/>
              </a:buBlip>
            </a:pPr>
            <a:r>
              <a:rPr lang="en-US" sz="2400">
                <a:solidFill>
                  <a:schemeClr val="tx1"/>
                </a:solidFill>
                <a:sym typeface="Roboto Light"/>
              </a:rPr>
              <a:t>Compilation of country reports in a regional synthesis report; to serve as the basis for the 2024 review of progress by the Ministerial Conference in 2025;</a:t>
            </a:r>
          </a:p>
          <a:p>
            <a:pPr lvl="0" algn="l">
              <a:spcBef>
                <a:spcPts val="1800"/>
              </a:spcBef>
              <a:buSzPct val="100000"/>
              <a:buBlip>
                <a:blip r:embed="rId2"/>
              </a:buBlip>
            </a:pPr>
            <a:r>
              <a:rPr lang="en-US" sz="2400">
                <a:solidFill>
                  <a:schemeClr val="tx1"/>
                </a:solidFill>
                <a:sym typeface="Roboto Light"/>
              </a:rPr>
              <a:t>Ministerial Conference to celebrate the end of the Asian and Pacific Civil Registration and Vital Statistics Decade (2015– 2024), review progress and consider the direction and focus of efforts during a potential extension of the Decade until 2030.</a:t>
            </a:r>
            <a:endParaRPr lang="en-GB" sz="2400">
              <a:solidFill>
                <a:schemeClr val="tx1"/>
              </a:solidFill>
              <a:sym typeface="Roboto Light"/>
            </a:endParaRPr>
          </a:p>
          <a:p>
            <a:pPr algn="l"/>
            <a:endParaRPr lang="en-US"/>
          </a:p>
        </p:txBody>
      </p:sp>
    </p:spTree>
    <p:extLst>
      <p:ext uri="{BB962C8B-B14F-4D97-AF65-F5344CB8AC3E}">
        <p14:creationId xmlns:p14="http://schemas.microsoft.com/office/powerpoint/2010/main" val="2099298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2B80-FD17-3A3F-604A-C0231264B406}"/>
              </a:ext>
            </a:extLst>
          </p:cNvPr>
          <p:cNvSpPr>
            <a:spLocks noGrp="1"/>
          </p:cNvSpPr>
          <p:nvPr>
            <p:ph type="title"/>
          </p:nvPr>
        </p:nvSpPr>
        <p:spPr>
          <a:xfrm>
            <a:off x="2268632" y="403210"/>
            <a:ext cx="9600983" cy="679904"/>
          </a:xfrm>
        </p:spPr>
        <p:txBody>
          <a:bodyPr>
            <a:normAutofit/>
          </a:bodyPr>
          <a:lstStyle/>
          <a:p>
            <a:r>
              <a:rPr lang="en-US" dirty="0">
                <a:solidFill>
                  <a:schemeClr val="tx1"/>
                </a:solidFill>
              </a:rPr>
              <a:t>CRVS inequality assessments</a:t>
            </a:r>
          </a:p>
        </p:txBody>
      </p:sp>
      <p:pic>
        <p:nvPicPr>
          <p:cNvPr id="4" name="Picture 3">
            <a:extLst>
              <a:ext uri="{FF2B5EF4-FFF2-40B4-BE49-F238E27FC236}">
                <a16:creationId xmlns:a16="http://schemas.microsoft.com/office/drawing/2014/main" id="{1F7142E0-EE90-E4A5-03CA-EEEEFB31FB1F}"/>
              </a:ext>
            </a:extLst>
          </p:cNvPr>
          <p:cNvPicPr>
            <a:picLocks noChangeAspect="1"/>
          </p:cNvPicPr>
          <p:nvPr/>
        </p:nvPicPr>
        <p:blipFill>
          <a:blip r:embed="rId3"/>
          <a:stretch>
            <a:fillRect/>
          </a:stretch>
        </p:blipFill>
        <p:spPr>
          <a:xfrm>
            <a:off x="2268632" y="1610653"/>
            <a:ext cx="9600982" cy="4596716"/>
          </a:xfrm>
          <a:prstGeom prst="rect">
            <a:avLst/>
          </a:prstGeom>
        </p:spPr>
      </p:pic>
    </p:spTree>
    <p:extLst>
      <p:ext uri="{BB962C8B-B14F-4D97-AF65-F5344CB8AC3E}">
        <p14:creationId xmlns:p14="http://schemas.microsoft.com/office/powerpoint/2010/main" val="3821151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E74CE36-BF61-BDB3-9279-04A316C9BC9B}"/>
              </a:ext>
            </a:extLst>
          </p:cNvPr>
          <p:cNvSpPr>
            <a:spLocks noGrp="1"/>
          </p:cNvSpPr>
          <p:nvPr>
            <p:ph type="title"/>
          </p:nvPr>
        </p:nvSpPr>
        <p:spPr/>
        <p:txBody>
          <a:bodyPr anchor="ctr">
            <a:normAutofit/>
          </a:bodyPr>
          <a:lstStyle/>
          <a:p>
            <a:r>
              <a:rPr lang="en-GB" b="1"/>
              <a:t>What is a business process map?</a:t>
            </a:r>
            <a:endParaRPr lang="en-US" b="1"/>
          </a:p>
        </p:txBody>
      </p:sp>
      <p:sp>
        <p:nvSpPr>
          <p:cNvPr id="5" name="Content Placeholder 2">
            <a:extLst>
              <a:ext uri="{FF2B5EF4-FFF2-40B4-BE49-F238E27FC236}">
                <a16:creationId xmlns:a16="http://schemas.microsoft.com/office/drawing/2014/main" id="{C34D0EA3-4A8D-ED3E-BBA1-45FC950999EA}"/>
              </a:ext>
            </a:extLst>
          </p:cNvPr>
          <p:cNvSpPr>
            <a:spLocks noGrp="1"/>
          </p:cNvSpPr>
          <p:nvPr>
            <p:ph type="body" sz="quarter" idx="14"/>
          </p:nvPr>
        </p:nvSpPr>
        <p:spPr>
          <a:xfrm>
            <a:off x="8148320" y="1414182"/>
            <a:ext cx="3345050" cy="4955899"/>
          </a:xfrm>
        </p:spPr>
        <p:txBody>
          <a:bodyPr>
            <a:normAutofit/>
          </a:bodyPr>
          <a:lstStyle/>
          <a:p>
            <a:r>
              <a:rPr lang="en-GB" dirty="0"/>
              <a:t>Visualisation of a business process by taking into account roles and responsibilities</a:t>
            </a:r>
          </a:p>
          <a:p>
            <a:endParaRPr lang="en-GB" dirty="0"/>
          </a:p>
          <a:p>
            <a:r>
              <a:rPr lang="en-GB" dirty="0"/>
              <a:t>Similar to a flow chart of the tasks that organization members do every day</a:t>
            </a:r>
            <a:endParaRPr lang="en-US" dirty="0"/>
          </a:p>
        </p:txBody>
      </p:sp>
      <p:pic>
        <p:nvPicPr>
          <p:cNvPr id="6" name="Picture 5" descr="A diagram of a computer system&#10;&#10;Description automatically generated with medium confidence">
            <a:extLst>
              <a:ext uri="{FF2B5EF4-FFF2-40B4-BE49-F238E27FC236}">
                <a16:creationId xmlns:a16="http://schemas.microsoft.com/office/drawing/2014/main" id="{5BA8937D-1CF6-53F2-DC32-0F0DB773B5F4}"/>
              </a:ext>
            </a:extLst>
          </p:cNvPr>
          <p:cNvPicPr>
            <a:picLocks noChangeAspect="1"/>
          </p:cNvPicPr>
          <p:nvPr/>
        </p:nvPicPr>
        <p:blipFill>
          <a:blip r:embed="rId3"/>
          <a:stretch>
            <a:fillRect/>
          </a:stretch>
        </p:blipFill>
        <p:spPr>
          <a:xfrm>
            <a:off x="519966" y="1414182"/>
            <a:ext cx="7018754" cy="5281612"/>
          </a:xfrm>
          <a:prstGeom prst="rect">
            <a:avLst/>
          </a:prstGeom>
          <a:noFill/>
        </p:spPr>
      </p:pic>
    </p:spTree>
    <p:extLst>
      <p:ext uri="{BB962C8B-B14F-4D97-AF65-F5344CB8AC3E}">
        <p14:creationId xmlns:p14="http://schemas.microsoft.com/office/powerpoint/2010/main" val="1792352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7511-9EB5-C562-0E16-9506B6A418E5}"/>
              </a:ext>
            </a:extLst>
          </p:cNvPr>
          <p:cNvSpPr>
            <a:spLocks noGrp="1"/>
          </p:cNvSpPr>
          <p:nvPr>
            <p:ph type="title"/>
          </p:nvPr>
        </p:nvSpPr>
        <p:spPr>
          <a:xfrm>
            <a:off x="2808083" y="386982"/>
            <a:ext cx="10264039" cy="679904"/>
          </a:xfrm>
        </p:spPr>
        <p:txBody>
          <a:bodyPr/>
          <a:lstStyle/>
          <a:p>
            <a:r>
              <a:rPr lang="en-US" dirty="0">
                <a:latin typeface="Arial" panose="020B0604020202020204" pitchFamily="34" charset="0"/>
                <a:cs typeface="Arial" panose="020B0604020202020204" pitchFamily="34" charset="0"/>
              </a:rPr>
              <a:t>Vital Statistics report –Fiji example</a:t>
            </a:r>
          </a:p>
        </p:txBody>
      </p:sp>
      <p:sp>
        <p:nvSpPr>
          <p:cNvPr id="4" name="Text Placeholder 3">
            <a:extLst>
              <a:ext uri="{FF2B5EF4-FFF2-40B4-BE49-F238E27FC236}">
                <a16:creationId xmlns:a16="http://schemas.microsoft.com/office/drawing/2014/main" id="{740D0367-A757-60C9-345C-47B1C63C51AA}"/>
              </a:ext>
            </a:extLst>
          </p:cNvPr>
          <p:cNvSpPr>
            <a:spLocks noGrp="1"/>
          </p:cNvSpPr>
          <p:nvPr>
            <p:ph type="body" sz="quarter" idx="14"/>
          </p:nvPr>
        </p:nvSpPr>
        <p:spPr/>
        <p:txBody>
          <a:bodyPr>
            <a:normAutofit fontScale="62500" lnSpcReduction="20000"/>
          </a:bodyPr>
          <a:lstStyle/>
          <a:p>
            <a:pPr marL="342900" indent="-342900">
              <a:buFont typeface="Arial" panose="020B0604020202020204" pitchFamily="34" charset="0"/>
              <a:buChar char="•"/>
            </a:pPr>
            <a:r>
              <a:rPr lang="en-US" dirty="0"/>
              <a:t>The Fiji Bureau of Statistics began by collecting paper records from health facilities across the country to fill gaps in data</a:t>
            </a:r>
          </a:p>
          <a:p>
            <a:pPr marL="342900" indent="-342900">
              <a:buFont typeface="Arial" panose="020B0604020202020204" pitchFamily="34" charset="0"/>
              <a:buChar char="•"/>
            </a:pPr>
            <a:r>
              <a:rPr lang="en-US" dirty="0"/>
              <a:t>Data was compared across sources, analyzed and cleaned, providing valuable insights into systems and process performance</a:t>
            </a:r>
          </a:p>
          <a:p>
            <a:pPr marL="342900" indent="-342900">
              <a:buFont typeface="Arial" panose="020B0604020202020204" pitchFamily="34" charset="0"/>
              <a:buChar char="•"/>
            </a:pPr>
            <a:r>
              <a:rPr lang="en-US" dirty="0"/>
              <a:t>The resulting report encapsulate the vital events that have shaped the nation over these critical five years, shedding light on our citizens' health, well-being, and progress</a:t>
            </a:r>
          </a:p>
          <a:p>
            <a:endParaRPr lang="en-US" dirty="0"/>
          </a:p>
        </p:txBody>
      </p:sp>
      <p:sp>
        <p:nvSpPr>
          <p:cNvPr id="8" name="TextBox 7">
            <a:extLst>
              <a:ext uri="{FF2B5EF4-FFF2-40B4-BE49-F238E27FC236}">
                <a16:creationId xmlns:a16="http://schemas.microsoft.com/office/drawing/2014/main" id="{03BDAE84-50CE-95D2-D6A0-C5C42015F6E9}"/>
              </a:ext>
            </a:extLst>
          </p:cNvPr>
          <p:cNvSpPr txBox="1"/>
          <p:nvPr/>
        </p:nvSpPr>
        <p:spPr>
          <a:xfrm>
            <a:off x="597255" y="1327456"/>
            <a:ext cx="7883890" cy="630942"/>
          </a:xfrm>
          <a:prstGeom prst="rect">
            <a:avLst/>
          </a:prstGeom>
          <a:noFill/>
        </p:spPr>
        <p:txBody>
          <a:bodyPr wrap="square">
            <a:spAutoFit/>
          </a:bodyPr>
          <a:lstStyle/>
          <a:p>
            <a:pPr algn="l"/>
            <a:r>
              <a:rPr lang="en-US" sz="1200" b="1" i="1" u="none" strike="noStrike" baseline="0" dirty="0">
                <a:latin typeface="Arial" panose="020B0604020202020204" pitchFamily="34" charset="0"/>
                <a:cs typeface="Arial" panose="020B0604020202020204" pitchFamily="34" charset="0"/>
              </a:rPr>
              <a:t>It is recommended that all countries produce an annual vital statistics report, even if relatively low number of vital events are registered. </a:t>
            </a:r>
            <a:r>
              <a:rPr lang="en-US" sz="1100" b="1" i="1" u="none" strike="noStrike" baseline="0" dirty="0">
                <a:latin typeface="Arial" panose="020B0604020202020204" pitchFamily="34" charset="0"/>
                <a:cs typeface="Arial" panose="020B0604020202020204" pitchFamily="34" charset="0"/>
              </a:rPr>
              <a:t>  </a:t>
            </a:r>
          </a:p>
          <a:p>
            <a:pPr algn="l"/>
            <a:r>
              <a:rPr lang="en-US" sz="1100" b="0" i="1" u="none" strike="noStrike" baseline="0" dirty="0">
                <a:latin typeface="Larsseit-Medium"/>
              </a:rPr>
              <a:t>Vital Strategies, ECA, ESCAP</a:t>
            </a:r>
            <a:r>
              <a:rPr lang="en-US" sz="1100" i="1" dirty="0">
                <a:latin typeface="Larsseit-Medium"/>
              </a:rPr>
              <a:t>, </a:t>
            </a:r>
            <a:r>
              <a:rPr lang="en-US" sz="1100" b="0" i="1" u="none" strike="noStrike" baseline="0" dirty="0">
                <a:latin typeface="Larsseit-Medium"/>
              </a:rPr>
              <a:t>Statistics Norway (2020). Production of a Vital Statistics Report: Guide. </a:t>
            </a:r>
            <a:endParaRPr lang="en-US" sz="1100" i="1" dirty="0"/>
          </a:p>
        </p:txBody>
      </p:sp>
      <p:pic>
        <p:nvPicPr>
          <p:cNvPr id="6" name="Picture 5" descr="A person holding a baby and a document&#10;&#10;Description automatically generated">
            <a:extLst>
              <a:ext uri="{FF2B5EF4-FFF2-40B4-BE49-F238E27FC236}">
                <a16:creationId xmlns:a16="http://schemas.microsoft.com/office/drawing/2014/main" id="{964E8250-95E8-FB91-51BF-EFDC7BC79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649" y="2166024"/>
            <a:ext cx="3038398" cy="4390653"/>
          </a:xfrm>
          <a:prstGeom prst="rect">
            <a:avLst/>
          </a:prstGeom>
        </p:spPr>
      </p:pic>
    </p:spTree>
    <p:extLst>
      <p:ext uri="{BB962C8B-B14F-4D97-AF65-F5344CB8AC3E}">
        <p14:creationId xmlns:p14="http://schemas.microsoft.com/office/powerpoint/2010/main" val="239107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428AC-0B71-209B-CBEF-B434CA33C31E}"/>
              </a:ext>
            </a:extLst>
          </p:cNvPr>
          <p:cNvPicPr>
            <a:picLocks noChangeAspect="1"/>
          </p:cNvPicPr>
          <p:nvPr/>
        </p:nvPicPr>
        <p:blipFill>
          <a:blip r:embed="rId2"/>
          <a:stretch>
            <a:fillRect/>
          </a:stretch>
        </p:blipFill>
        <p:spPr>
          <a:xfrm>
            <a:off x="181429" y="952214"/>
            <a:ext cx="7445514" cy="2422357"/>
          </a:xfrm>
          <a:prstGeom prst="rect">
            <a:avLst/>
          </a:prstGeom>
        </p:spPr>
      </p:pic>
      <p:pic>
        <p:nvPicPr>
          <p:cNvPr id="10" name="Content Placeholder 9">
            <a:extLst>
              <a:ext uri="{FF2B5EF4-FFF2-40B4-BE49-F238E27FC236}">
                <a16:creationId xmlns:a16="http://schemas.microsoft.com/office/drawing/2014/main" id="{997B367F-7479-6F2D-2F76-9876CAC2DCBE}"/>
              </a:ext>
            </a:extLst>
          </p:cNvPr>
          <p:cNvPicPr>
            <a:picLocks noGrp="1" noChangeAspect="1"/>
          </p:cNvPicPr>
          <p:nvPr>
            <p:ph idx="4294967295"/>
          </p:nvPr>
        </p:nvPicPr>
        <p:blipFill>
          <a:blip r:embed="rId3"/>
          <a:stretch>
            <a:fillRect/>
          </a:stretch>
        </p:blipFill>
        <p:spPr>
          <a:xfrm>
            <a:off x="4789714" y="3094669"/>
            <a:ext cx="6881306" cy="3076522"/>
          </a:xfrm>
          <a:prstGeom prst="rect">
            <a:avLst/>
          </a:prstGeom>
        </p:spPr>
      </p:pic>
    </p:spTree>
    <p:extLst>
      <p:ext uri="{BB962C8B-B14F-4D97-AF65-F5344CB8AC3E}">
        <p14:creationId xmlns:p14="http://schemas.microsoft.com/office/powerpoint/2010/main" val="3443881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E703E-605B-514B-A6F8-B6EE427D698F}"/>
              </a:ext>
            </a:extLst>
          </p:cNvPr>
          <p:cNvSpPr>
            <a:spLocks noGrp="1"/>
          </p:cNvSpPr>
          <p:nvPr>
            <p:ph type="title"/>
          </p:nvPr>
        </p:nvSpPr>
        <p:spPr/>
        <p:txBody>
          <a:bodyPr/>
          <a:lstStyle/>
          <a:p>
            <a:r>
              <a:rPr lang="en-US" sz="4000" dirty="0">
                <a:latin typeface="+mj-lt"/>
                <a:ea typeface="+mj-ea"/>
                <a:cs typeface="+mj-cs"/>
              </a:rPr>
              <a:t>Extension of the Asia Pacific CRVS Decade</a:t>
            </a:r>
            <a:endParaRPr lang="en-US" dirty="0"/>
          </a:p>
        </p:txBody>
      </p:sp>
      <p:sp>
        <p:nvSpPr>
          <p:cNvPr id="3" name="Text Placeholder 2">
            <a:extLst>
              <a:ext uri="{FF2B5EF4-FFF2-40B4-BE49-F238E27FC236}">
                <a16:creationId xmlns:a16="http://schemas.microsoft.com/office/drawing/2014/main" id="{EBADBB24-DD92-1328-FFC4-F4349988FD33}"/>
              </a:ext>
            </a:extLst>
          </p:cNvPr>
          <p:cNvSpPr>
            <a:spLocks noGrp="1"/>
          </p:cNvSpPr>
          <p:nvPr>
            <p:ph type="body" sz="quarter" idx="14"/>
          </p:nvPr>
        </p:nvSpPr>
        <p:spPr>
          <a:xfrm>
            <a:off x="2251048" y="1294380"/>
            <a:ext cx="5785512" cy="5160410"/>
          </a:xfrm>
        </p:spPr>
        <p:txBody>
          <a:bodyPr>
            <a:normAutofit lnSpcReduction="10000"/>
          </a:bodyPr>
          <a:lstStyle/>
          <a:p>
            <a:pPr indent="-228600" defTabSz="914400">
              <a:lnSpc>
                <a:spcPct val="90000"/>
              </a:lnSpc>
              <a:buFont typeface="Arial" panose="020B0604020202020204" pitchFamily="34" charset="0"/>
              <a:buChar char="•"/>
            </a:pPr>
            <a:r>
              <a:rPr lang="en-US" sz="2800" dirty="0">
                <a:ea typeface="+mn-ea"/>
                <a:cs typeface="+mn-cs"/>
              </a:rPr>
              <a:t>The Regional Steering Group for CRVS in Asia and the Pacific is recommending an extension of the Decade to align with the 2030 Agenda for Sustainable Development</a:t>
            </a:r>
          </a:p>
          <a:p>
            <a:pPr indent="-228600" defTabSz="914400">
              <a:lnSpc>
                <a:spcPct val="90000"/>
              </a:lnSpc>
              <a:buFont typeface="Arial" panose="020B0604020202020204" pitchFamily="34" charset="0"/>
              <a:buChar char="•"/>
            </a:pPr>
            <a:endParaRPr lang="en-US" sz="2800" dirty="0">
              <a:ea typeface="+mn-ea"/>
              <a:cs typeface="+mn-cs"/>
            </a:endParaRPr>
          </a:p>
          <a:p>
            <a:pPr indent="-228600" defTabSz="914400">
              <a:lnSpc>
                <a:spcPct val="90000"/>
              </a:lnSpc>
              <a:buFont typeface="Arial" panose="020B0604020202020204" pitchFamily="34" charset="0"/>
              <a:buChar char="•"/>
            </a:pPr>
            <a:r>
              <a:rPr lang="en-US" sz="2800" dirty="0">
                <a:ea typeface="+mn-ea"/>
                <a:cs typeface="+mn-cs"/>
              </a:rPr>
              <a:t>Additional focus on inclusion and resilience</a:t>
            </a:r>
          </a:p>
          <a:p>
            <a:pPr indent="-228600" defTabSz="914400">
              <a:lnSpc>
                <a:spcPct val="90000"/>
              </a:lnSpc>
              <a:buFont typeface="Arial" panose="020B0604020202020204" pitchFamily="34" charset="0"/>
              <a:buChar char="•"/>
            </a:pPr>
            <a:endParaRPr lang="en-US" sz="2800" dirty="0">
              <a:ea typeface="+mn-ea"/>
              <a:cs typeface="+mn-cs"/>
            </a:endParaRPr>
          </a:p>
          <a:p>
            <a:pPr indent="-228600" defTabSz="914400">
              <a:lnSpc>
                <a:spcPct val="90000"/>
              </a:lnSpc>
              <a:buFont typeface="Arial" panose="020B0604020202020204" pitchFamily="34" charset="0"/>
              <a:buChar char="•"/>
            </a:pPr>
            <a:r>
              <a:rPr lang="en-US" sz="2800" dirty="0">
                <a:ea typeface="+mn-ea"/>
                <a:cs typeface="+mn-cs"/>
              </a:rPr>
              <a:t>Third Ministerial Conference on CRVS in Asia and the Pacific to be held in June 2025</a:t>
            </a:r>
          </a:p>
          <a:p>
            <a:endParaRPr lang="en-US" dirty="0"/>
          </a:p>
        </p:txBody>
      </p:sp>
      <p:pic>
        <p:nvPicPr>
          <p:cNvPr id="5" name="Picture 4">
            <a:extLst>
              <a:ext uri="{FF2B5EF4-FFF2-40B4-BE49-F238E27FC236}">
                <a16:creationId xmlns:a16="http://schemas.microsoft.com/office/drawing/2014/main" id="{C1855F00-E9CB-FEAE-C772-010CFAF04D90}"/>
              </a:ext>
            </a:extLst>
          </p:cNvPr>
          <p:cNvPicPr>
            <a:picLocks noChangeAspect="1"/>
          </p:cNvPicPr>
          <p:nvPr/>
        </p:nvPicPr>
        <p:blipFill>
          <a:blip r:embed="rId2"/>
          <a:stretch>
            <a:fillRect/>
          </a:stretch>
        </p:blipFill>
        <p:spPr>
          <a:xfrm>
            <a:off x="8555606" y="1158109"/>
            <a:ext cx="3005588" cy="3017782"/>
          </a:xfrm>
          <a:prstGeom prst="rect">
            <a:avLst/>
          </a:prstGeom>
        </p:spPr>
      </p:pic>
      <p:pic>
        <p:nvPicPr>
          <p:cNvPr id="6" name="Picture 5">
            <a:extLst>
              <a:ext uri="{FF2B5EF4-FFF2-40B4-BE49-F238E27FC236}">
                <a16:creationId xmlns:a16="http://schemas.microsoft.com/office/drawing/2014/main" id="{A18F8F3D-0836-B65E-8BF6-A41790000B69}"/>
              </a:ext>
            </a:extLst>
          </p:cNvPr>
          <p:cNvPicPr>
            <a:picLocks noChangeAspect="1"/>
          </p:cNvPicPr>
          <p:nvPr/>
        </p:nvPicPr>
        <p:blipFill>
          <a:blip r:embed="rId3"/>
          <a:stretch>
            <a:fillRect/>
          </a:stretch>
        </p:blipFill>
        <p:spPr>
          <a:xfrm>
            <a:off x="8561702" y="4461225"/>
            <a:ext cx="2993395" cy="1993565"/>
          </a:xfrm>
          <a:prstGeom prst="rect">
            <a:avLst/>
          </a:prstGeom>
        </p:spPr>
      </p:pic>
    </p:spTree>
    <p:extLst>
      <p:ext uri="{BB962C8B-B14F-4D97-AF65-F5344CB8AC3E}">
        <p14:creationId xmlns:p14="http://schemas.microsoft.com/office/powerpoint/2010/main" val="1148847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B649-8814-5260-2482-ACDB0D59CBF6}"/>
              </a:ext>
            </a:extLst>
          </p:cNvPr>
          <p:cNvSpPr/>
          <p:nvPr/>
        </p:nvSpPr>
        <p:spPr>
          <a:xfrm>
            <a:off x="4087368" y="246888"/>
            <a:ext cx="3867912" cy="621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0748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2B80-FD17-3A3F-604A-C0231264B406}"/>
              </a:ext>
            </a:extLst>
          </p:cNvPr>
          <p:cNvSpPr>
            <a:spLocks noGrp="1"/>
          </p:cNvSpPr>
          <p:nvPr>
            <p:ph type="title"/>
          </p:nvPr>
        </p:nvSpPr>
        <p:spPr/>
        <p:txBody>
          <a:bodyPr/>
          <a:lstStyle/>
          <a:p>
            <a:r>
              <a:rPr lang="en-US"/>
              <a:t>Asia Pacific CRVS decade: 2015-2024</a:t>
            </a:r>
            <a:endParaRPr lang="fr-CA"/>
          </a:p>
        </p:txBody>
      </p:sp>
      <p:pic>
        <p:nvPicPr>
          <p:cNvPr id="6" name="Picture 5">
            <a:extLst>
              <a:ext uri="{FF2B5EF4-FFF2-40B4-BE49-F238E27FC236}">
                <a16:creationId xmlns:a16="http://schemas.microsoft.com/office/drawing/2014/main" id="{813AE643-7715-C144-22A8-97CFC83A8DF8}"/>
              </a:ext>
            </a:extLst>
          </p:cNvPr>
          <p:cNvPicPr>
            <a:picLocks noChangeAspect="1"/>
          </p:cNvPicPr>
          <p:nvPr/>
        </p:nvPicPr>
        <p:blipFill>
          <a:blip r:embed="rId2"/>
          <a:stretch>
            <a:fillRect/>
          </a:stretch>
        </p:blipFill>
        <p:spPr>
          <a:xfrm>
            <a:off x="2251047" y="1507155"/>
            <a:ext cx="4433812" cy="4945346"/>
          </a:xfrm>
          <a:prstGeom prst="rect">
            <a:avLst/>
          </a:prstGeom>
        </p:spPr>
      </p:pic>
      <p:sp>
        <p:nvSpPr>
          <p:cNvPr id="4" name="Text Placeholder 3">
            <a:extLst>
              <a:ext uri="{FF2B5EF4-FFF2-40B4-BE49-F238E27FC236}">
                <a16:creationId xmlns:a16="http://schemas.microsoft.com/office/drawing/2014/main" id="{39A0B53C-FD92-55E6-A96E-1A71C2C21FE5}"/>
              </a:ext>
            </a:extLst>
          </p:cNvPr>
          <p:cNvSpPr>
            <a:spLocks noGrp="1"/>
          </p:cNvSpPr>
          <p:nvPr>
            <p:ph type="body" sz="quarter" idx="14"/>
          </p:nvPr>
        </p:nvSpPr>
        <p:spPr>
          <a:xfrm>
            <a:off x="7930661" y="1507155"/>
            <a:ext cx="3259895" cy="4695167"/>
          </a:xfrm>
        </p:spPr>
        <p:txBody>
          <a:bodyPr>
            <a:normAutofit fontScale="92500"/>
          </a:bodyPr>
          <a:lstStyle/>
          <a:p>
            <a:pPr marL="0" indent="0">
              <a:buNone/>
            </a:pPr>
            <a:r>
              <a:rPr lang="en-US" sz="2400" b="1">
                <a:latin typeface="+mj-lt"/>
                <a:ea typeface="+mj-ea"/>
                <a:cs typeface="+mj-cs"/>
              </a:rPr>
              <a:t>Building on the agreements from 2014 to achieve our shared vision: </a:t>
            </a:r>
          </a:p>
          <a:p>
            <a:pPr marL="0" indent="0">
              <a:buNone/>
            </a:pPr>
            <a:r>
              <a:rPr lang="en-GB" sz="2400">
                <a:sym typeface="Wingdings" panose="05000000000000000000" pitchFamily="2" charset="2"/>
              </a:rPr>
              <a:t> </a:t>
            </a:r>
            <a:r>
              <a:rPr lang="en-US" sz="2400" i="1"/>
              <a:t>“…by 2024, all people in Asia and the Pacific will benefit from universal and responsive CRVS systems that facilitate the realization of their rights and support good governance, health and development” </a:t>
            </a:r>
          </a:p>
          <a:p>
            <a:endParaRPr lang="fr-CA"/>
          </a:p>
        </p:txBody>
      </p:sp>
    </p:spTree>
    <p:extLst>
      <p:ext uri="{BB962C8B-B14F-4D97-AF65-F5344CB8AC3E}">
        <p14:creationId xmlns:p14="http://schemas.microsoft.com/office/powerpoint/2010/main" val="1525635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5AC8BC-68EF-4183-B19F-7DA765AD050B}"/>
              </a:ext>
            </a:extLst>
          </p:cNvPr>
          <p:cNvSpPr>
            <a:spLocks noGrp="1"/>
          </p:cNvSpPr>
          <p:nvPr>
            <p:ph type="body" sz="quarter" idx="10"/>
          </p:nvPr>
        </p:nvSpPr>
        <p:spPr>
          <a:xfrm>
            <a:off x="2110153" y="2097385"/>
            <a:ext cx="9481203" cy="4109983"/>
          </a:xfrm>
        </p:spPr>
        <p:txBody>
          <a:bodyPr/>
          <a:lstStyle/>
          <a:p>
            <a:pPr algn="l"/>
            <a:r>
              <a:rPr lang="en-US" sz="2400">
                <a:solidFill>
                  <a:schemeClr val="tx1"/>
                </a:solidFill>
              </a:rPr>
              <a:t>Goal 1: Universal registration of births, deaths &amp; other vital events </a:t>
            </a:r>
          </a:p>
          <a:p>
            <a:pPr algn="l"/>
            <a:endParaRPr lang="en-US" sz="2400">
              <a:solidFill>
                <a:schemeClr val="tx1"/>
              </a:solidFill>
            </a:endParaRPr>
          </a:p>
          <a:p>
            <a:pPr algn="l"/>
            <a:endParaRPr lang="en-US" sz="2400">
              <a:solidFill>
                <a:schemeClr val="tx1"/>
              </a:solidFill>
            </a:endParaRPr>
          </a:p>
          <a:p>
            <a:pPr algn="l"/>
            <a:r>
              <a:rPr lang="en-US" sz="2400">
                <a:solidFill>
                  <a:schemeClr val="tx1"/>
                </a:solidFill>
              </a:rPr>
              <a:t>Goal 2: All individuals are provided with legal documentation of civil registration of births, deaths and other vital events, as necessary, to claim identity, civil status and ensuing rights</a:t>
            </a:r>
          </a:p>
          <a:p>
            <a:pPr algn="l"/>
            <a:endParaRPr lang="en-US" sz="2400">
              <a:solidFill>
                <a:schemeClr val="tx1"/>
              </a:solidFill>
            </a:endParaRPr>
          </a:p>
          <a:p>
            <a:pPr algn="l"/>
            <a:r>
              <a:rPr lang="en-US" sz="2400">
                <a:solidFill>
                  <a:schemeClr val="tx1"/>
                </a:solidFill>
              </a:rPr>
              <a:t>Goal 3: Accurate, complete and timely vital statistics (including on causes of death) are produced based on registration records and are disseminated</a:t>
            </a:r>
          </a:p>
          <a:p>
            <a:pPr algn="l"/>
            <a:endParaRPr lang="en-US" sz="2400">
              <a:solidFill>
                <a:schemeClr val="tx1"/>
              </a:solidFill>
            </a:endParaRPr>
          </a:p>
          <a:p>
            <a:endParaRPr lang="en-US" sz="2400"/>
          </a:p>
          <a:p>
            <a:endParaRPr lang="en-US" sz="2400"/>
          </a:p>
        </p:txBody>
      </p:sp>
      <p:sp>
        <p:nvSpPr>
          <p:cNvPr id="5" name="TextBox 4">
            <a:extLst>
              <a:ext uri="{FF2B5EF4-FFF2-40B4-BE49-F238E27FC236}">
                <a16:creationId xmlns:a16="http://schemas.microsoft.com/office/drawing/2014/main" id="{A7B684BF-A935-53C0-3A26-F0BEA93973A7}"/>
              </a:ext>
            </a:extLst>
          </p:cNvPr>
          <p:cNvSpPr txBox="1"/>
          <p:nvPr/>
        </p:nvSpPr>
        <p:spPr>
          <a:xfrm>
            <a:off x="338504" y="1151765"/>
            <a:ext cx="7943849" cy="646331"/>
          </a:xfrm>
          <a:prstGeom prst="rect">
            <a:avLst/>
          </a:prstGeom>
          <a:noFill/>
        </p:spPr>
        <p:txBody>
          <a:bodyPr wrap="square">
            <a:spAutoFit/>
          </a:bodyPr>
          <a:lstStyle/>
          <a:p>
            <a:r>
              <a:rPr lang="en-US" sz="3600">
                <a:latin typeface="Roboto Bold" panose="02000000000000000000" pitchFamily="2" charset="0"/>
                <a:ea typeface="Roboto Bold" panose="02000000000000000000" pitchFamily="2" charset="0"/>
                <a:cs typeface="Roboto Bold" panose="02000000000000000000" pitchFamily="2" charset="0"/>
              </a:rPr>
              <a:t>The regional ambition for the Decade</a:t>
            </a:r>
          </a:p>
        </p:txBody>
      </p:sp>
      <p:pic>
        <p:nvPicPr>
          <p:cNvPr id="7" name="Picture 6">
            <a:extLst>
              <a:ext uri="{FF2B5EF4-FFF2-40B4-BE49-F238E27FC236}">
                <a16:creationId xmlns:a16="http://schemas.microsoft.com/office/drawing/2014/main" id="{27FE652B-D2D5-45FD-5A38-6778988EA2EA}"/>
              </a:ext>
            </a:extLst>
          </p:cNvPr>
          <p:cNvPicPr>
            <a:picLocks noChangeAspect="1"/>
          </p:cNvPicPr>
          <p:nvPr/>
        </p:nvPicPr>
        <p:blipFill>
          <a:blip r:embed="rId2"/>
          <a:stretch>
            <a:fillRect/>
          </a:stretch>
        </p:blipFill>
        <p:spPr>
          <a:xfrm>
            <a:off x="600642" y="2097385"/>
            <a:ext cx="1072990" cy="1243692"/>
          </a:xfrm>
          <a:prstGeom prst="rect">
            <a:avLst/>
          </a:prstGeom>
        </p:spPr>
      </p:pic>
      <p:pic>
        <p:nvPicPr>
          <p:cNvPr id="8" name="Picture 7">
            <a:extLst>
              <a:ext uri="{FF2B5EF4-FFF2-40B4-BE49-F238E27FC236}">
                <a16:creationId xmlns:a16="http://schemas.microsoft.com/office/drawing/2014/main" id="{2C00EEFD-F302-4CA7-24B6-77BC898525AC}"/>
              </a:ext>
            </a:extLst>
          </p:cNvPr>
          <p:cNvPicPr>
            <a:picLocks noChangeAspect="1"/>
          </p:cNvPicPr>
          <p:nvPr/>
        </p:nvPicPr>
        <p:blipFill>
          <a:blip r:embed="rId3"/>
          <a:stretch>
            <a:fillRect/>
          </a:stretch>
        </p:blipFill>
        <p:spPr>
          <a:xfrm>
            <a:off x="600642" y="3429000"/>
            <a:ext cx="1072989" cy="1237595"/>
          </a:xfrm>
          <a:prstGeom prst="rect">
            <a:avLst/>
          </a:prstGeom>
        </p:spPr>
      </p:pic>
      <p:pic>
        <p:nvPicPr>
          <p:cNvPr id="9" name="Picture 8">
            <a:extLst>
              <a:ext uri="{FF2B5EF4-FFF2-40B4-BE49-F238E27FC236}">
                <a16:creationId xmlns:a16="http://schemas.microsoft.com/office/drawing/2014/main" id="{73A5F801-62B1-86A0-C6E2-5EE988A76332}"/>
              </a:ext>
            </a:extLst>
          </p:cNvPr>
          <p:cNvPicPr>
            <a:picLocks noChangeAspect="1"/>
          </p:cNvPicPr>
          <p:nvPr/>
        </p:nvPicPr>
        <p:blipFill>
          <a:blip r:embed="rId4"/>
          <a:stretch>
            <a:fillRect/>
          </a:stretch>
        </p:blipFill>
        <p:spPr>
          <a:xfrm>
            <a:off x="564297" y="4754518"/>
            <a:ext cx="1103472" cy="1274174"/>
          </a:xfrm>
          <a:prstGeom prst="rect">
            <a:avLst/>
          </a:prstGeom>
        </p:spPr>
      </p:pic>
    </p:spTree>
    <p:extLst>
      <p:ext uri="{BB962C8B-B14F-4D97-AF65-F5344CB8AC3E}">
        <p14:creationId xmlns:p14="http://schemas.microsoft.com/office/powerpoint/2010/main" val="3020400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468BD2-997A-4702-4F1D-BF822F528724}"/>
              </a:ext>
            </a:extLst>
          </p:cNvPr>
          <p:cNvSpPr>
            <a:spLocks noGrp="1"/>
          </p:cNvSpPr>
          <p:nvPr>
            <p:ph type="title"/>
          </p:nvPr>
        </p:nvSpPr>
        <p:spPr/>
        <p:txBody>
          <a:bodyPr>
            <a:normAutofit/>
          </a:bodyPr>
          <a:lstStyle/>
          <a:p>
            <a:r>
              <a:rPr lang="en-US" dirty="0">
                <a:solidFill>
                  <a:srgbClr val="0093D8"/>
                </a:solidFill>
              </a:rPr>
              <a:t>CRVS Decade:​ </a:t>
            </a:r>
            <a:r>
              <a:rPr lang="en-US" dirty="0" err="1">
                <a:solidFill>
                  <a:srgbClr val="0093D8"/>
                </a:solidFill>
              </a:rPr>
              <a:t>Organisation</a:t>
            </a:r>
            <a:endParaRPr lang="en-US" dirty="0">
              <a:solidFill>
                <a:srgbClr val="0093D8"/>
              </a:solidFill>
            </a:endParaRPr>
          </a:p>
        </p:txBody>
      </p:sp>
      <p:sp>
        <p:nvSpPr>
          <p:cNvPr id="5" name="Content Placeholder 2">
            <a:extLst>
              <a:ext uri="{FF2B5EF4-FFF2-40B4-BE49-F238E27FC236}">
                <a16:creationId xmlns:a16="http://schemas.microsoft.com/office/drawing/2014/main" id="{D5C31564-E8A2-72E9-F2E0-440AD0641553}"/>
              </a:ext>
            </a:extLst>
          </p:cNvPr>
          <p:cNvSpPr txBox="1">
            <a:spLocks/>
          </p:cNvSpPr>
          <p:nvPr/>
        </p:nvSpPr>
        <p:spPr>
          <a:xfrm>
            <a:off x="403045" y="2046611"/>
            <a:ext cx="11237020" cy="43647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endParaRPr lang="en-CH" sz="2800" dirty="0"/>
          </a:p>
        </p:txBody>
      </p:sp>
      <p:graphicFrame>
        <p:nvGraphicFramePr>
          <p:cNvPr id="3" name="Content Placeholder 2">
            <a:extLst>
              <a:ext uri="{FF2B5EF4-FFF2-40B4-BE49-F238E27FC236}">
                <a16:creationId xmlns:a16="http://schemas.microsoft.com/office/drawing/2014/main" id="{F1A54351-3132-4545-AC7C-0F438B5E0799}"/>
              </a:ext>
            </a:extLst>
          </p:cNvPr>
          <p:cNvGraphicFramePr>
            <a:graphicFrameLocks noGrp="1"/>
          </p:cNvGraphicFramePr>
          <p:nvPr>
            <p:extLst>
              <p:ext uri="{D42A27DB-BD31-4B8C-83A1-F6EECF244321}">
                <p14:modId xmlns:p14="http://schemas.microsoft.com/office/powerpoint/2010/main" val="3936433915"/>
              </p:ext>
            </p:extLst>
          </p:nvPr>
        </p:nvGraphicFramePr>
        <p:xfrm>
          <a:off x="403045" y="2167731"/>
          <a:ext cx="1123702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2192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AA4C665-320B-D428-F5A7-520A5A3FF384}"/>
              </a:ext>
            </a:extLst>
          </p:cNvPr>
          <p:cNvSpPr>
            <a:spLocks noGrp="1"/>
          </p:cNvSpPr>
          <p:nvPr>
            <p:ph type="title"/>
          </p:nvPr>
        </p:nvSpPr>
        <p:spPr>
          <a:xfrm>
            <a:off x="356897" y="756690"/>
            <a:ext cx="10344074" cy="679904"/>
          </a:xfrm>
        </p:spPr>
        <p:txBody>
          <a:bodyPr>
            <a:normAutofit/>
          </a:bodyPr>
          <a:lstStyle/>
          <a:p>
            <a:r>
              <a:rPr lang="en-GB">
                <a:solidFill>
                  <a:srgbClr val="4AB6DF"/>
                </a:solidFill>
              </a:rPr>
              <a:t>So how far have we come ?</a:t>
            </a:r>
            <a:endParaRPr lang="en-US">
              <a:solidFill>
                <a:srgbClr val="4AB6DF"/>
              </a:solidFill>
            </a:endParaRPr>
          </a:p>
        </p:txBody>
      </p:sp>
      <p:sp>
        <p:nvSpPr>
          <p:cNvPr id="9" name="TextBox 8">
            <a:extLst>
              <a:ext uri="{FF2B5EF4-FFF2-40B4-BE49-F238E27FC236}">
                <a16:creationId xmlns:a16="http://schemas.microsoft.com/office/drawing/2014/main" id="{943C705C-B177-7555-0091-A604AE1C79FD}"/>
              </a:ext>
            </a:extLst>
          </p:cNvPr>
          <p:cNvSpPr txBox="1"/>
          <p:nvPr/>
        </p:nvSpPr>
        <p:spPr>
          <a:xfrm>
            <a:off x="3048990" y="3247303"/>
            <a:ext cx="6097978" cy="369332"/>
          </a:xfrm>
          <a:prstGeom prst="rect">
            <a:avLst/>
          </a:prstGeom>
          <a:noFill/>
        </p:spPr>
        <p:txBody>
          <a:bodyPr wrap="square">
            <a:spAutoFit/>
          </a:bodyPr>
          <a:lstStyle/>
          <a:p>
            <a:r>
              <a:rPr lang="en-US"/>
              <a:t> </a:t>
            </a:r>
          </a:p>
        </p:txBody>
      </p:sp>
      <p:sp>
        <p:nvSpPr>
          <p:cNvPr id="12" name="TextBox 11">
            <a:extLst>
              <a:ext uri="{FF2B5EF4-FFF2-40B4-BE49-F238E27FC236}">
                <a16:creationId xmlns:a16="http://schemas.microsoft.com/office/drawing/2014/main" id="{BE9D7DB9-4B49-C0E8-ACC2-082D38D41AC6}"/>
              </a:ext>
            </a:extLst>
          </p:cNvPr>
          <p:cNvSpPr txBox="1"/>
          <p:nvPr/>
        </p:nvSpPr>
        <p:spPr>
          <a:xfrm>
            <a:off x="3048990" y="3247303"/>
            <a:ext cx="6097978" cy="369332"/>
          </a:xfrm>
          <a:prstGeom prst="rect">
            <a:avLst/>
          </a:prstGeom>
          <a:noFill/>
        </p:spPr>
        <p:txBody>
          <a:bodyPr wrap="square">
            <a:spAutoFit/>
          </a:bodyPr>
          <a:lstStyle/>
          <a:p>
            <a:r>
              <a:rPr lang="en-US"/>
              <a:t> </a:t>
            </a:r>
          </a:p>
        </p:txBody>
      </p:sp>
      <p:pic>
        <p:nvPicPr>
          <p:cNvPr id="1026" name="Picture 2">
            <a:extLst>
              <a:ext uri="{FF2B5EF4-FFF2-40B4-BE49-F238E27FC236}">
                <a16:creationId xmlns:a16="http://schemas.microsoft.com/office/drawing/2014/main" id="{425045AA-93E1-DB6B-5B45-052D5FA41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502" y="1696502"/>
            <a:ext cx="7580525" cy="49111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FD034E3-DB78-AE74-22E0-DE58A4110DE1}"/>
              </a:ext>
            </a:extLst>
          </p:cNvPr>
          <p:cNvSpPr/>
          <p:nvPr/>
        </p:nvSpPr>
        <p:spPr>
          <a:xfrm>
            <a:off x="960895" y="5067946"/>
            <a:ext cx="8074617" cy="1379349"/>
          </a:xfrm>
          <a:prstGeom prst="rect">
            <a:avLst/>
          </a:prstGeom>
          <a:noFill/>
          <a:ln w="571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9285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AA4C665-320B-D428-F5A7-520A5A3FF384}"/>
              </a:ext>
            </a:extLst>
          </p:cNvPr>
          <p:cNvSpPr>
            <a:spLocks noGrp="1"/>
          </p:cNvSpPr>
          <p:nvPr>
            <p:ph type="title"/>
          </p:nvPr>
        </p:nvSpPr>
        <p:spPr>
          <a:xfrm>
            <a:off x="876693" y="741391"/>
            <a:ext cx="5219307" cy="1616203"/>
          </a:xfrm>
        </p:spPr>
        <p:txBody>
          <a:bodyPr vert="horz" lIns="91440" tIns="45720" rIns="91440" bIns="45720" rtlCol="0" anchor="b">
            <a:noAutofit/>
          </a:bodyPr>
          <a:lstStyle/>
          <a:p>
            <a:r>
              <a:rPr lang="en-US" dirty="0">
                <a:solidFill>
                  <a:srgbClr val="4AB6DF"/>
                </a:solidFill>
              </a:rPr>
              <a:t>Report on progress</a:t>
            </a:r>
          </a:p>
        </p:txBody>
      </p:sp>
      <p:sp>
        <p:nvSpPr>
          <p:cNvPr id="15" name="TextBox 14">
            <a:extLst>
              <a:ext uri="{FF2B5EF4-FFF2-40B4-BE49-F238E27FC236}">
                <a16:creationId xmlns:a16="http://schemas.microsoft.com/office/drawing/2014/main" id="{145DD78C-B4CD-6FCF-0A6E-79F6C08DBBBA}"/>
              </a:ext>
            </a:extLst>
          </p:cNvPr>
          <p:cNvSpPr txBox="1"/>
          <p:nvPr/>
        </p:nvSpPr>
        <p:spPr>
          <a:xfrm>
            <a:off x="876692" y="2533476"/>
            <a:ext cx="5219307" cy="3537410"/>
          </a:xfrm>
          <a:prstGeom prst="rect">
            <a:avLst/>
          </a:prstGeom>
        </p:spPr>
        <p:txBody>
          <a:bodyPr vert="horz" lIns="91440" tIns="45720" rIns="91440" bIns="45720" rtlCol="0" anchor="t">
            <a:normAutofit/>
          </a:bodyPr>
          <a:lstStyle/>
          <a:p>
            <a:pPr marL="342900" indent="-228600">
              <a:lnSpc>
                <a:spcPct val="90000"/>
              </a:lnSpc>
              <a:spcAft>
                <a:spcPts val="600"/>
              </a:spcAft>
              <a:buFont typeface="Arial" panose="020B0604020202020204" pitchFamily="34" charset="0"/>
              <a:buChar char="•"/>
            </a:pPr>
            <a:r>
              <a:rPr lang="en-US" sz="1600" b="1" dirty="0"/>
              <a:t>Baseline (2015):</a:t>
            </a:r>
          </a:p>
          <a:p>
            <a:pPr marL="800100" lvl="1" indent="-228600">
              <a:lnSpc>
                <a:spcPct val="90000"/>
              </a:lnSpc>
              <a:spcAft>
                <a:spcPts val="600"/>
              </a:spcAft>
              <a:buFont typeface="Arial" panose="020B0604020202020204" pitchFamily="34" charset="0"/>
              <a:buChar char="•"/>
            </a:pPr>
            <a:r>
              <a:rPr lang="en-US" sz="1600" dirty="0"/>
              <a:t>Report to the 72</a:t>
            </a:r>
            <a:r>
              <a:rPr lang="en-US" sz="1600" baseline="30000" dirty="0"/>
              <a:t>nd</a:t>
            </a:r>
            <a:r>
              <a:rPr lang="en-US" sz="1600" dirty="0"/>
              <a:t> Commission</a:t>
            </a:r>
          </a:p>
          <a:p>
            <a:pPr marL="800100" lvl="1" indent="-228600">
              <a:lnSpc>
                <a:spcPct val="90000"/>
              </a:lnSpc>
              <a:spcAft>
                <a:spcPts val="600"/>
              </a:spcAft>
              <a:buFont typeface="Arial" panose="020B0604020202020204" pitchFamily="34" charset="0"/>
              <a:buChar char="•"/>
            </a:pPr>
            <a:r>
              <a:rPr lang="en-US" sz="1600" dirty="0">
                <a:hlinkClick r:id="rId2"/>
              </a:rPr>
              <a:t>www.getinthepicture.org</a:t>
            </a:r>
            <a:r>
              <a:rPr lang="en-US" sz="1600" dirty="0"/>
              <a:t> –country profiles</a:t>
            </a:r>
          </a:p>
          <a:p>
            <a:pPr marL="800100" lvl="1" indent="-228600">
              <a:lnSpc>
                <a:spcPct val="90000"/>
              </a:lnSpc>
              <a:spcAft>
                <a:spcPts val="600"/>
              </a:spcAft>
              <a:buFont typeface="Arial" panose="020B0604020202020204" pitchFamily="34" charset="0"/>
              <a:buChar char="•"/>
            </a:pPr>
            <a:endParaRPr lang="en-US" sz="1600" dirty="0"/>
          </a:p>
          <a:p>
            <a:pPr marL="342900" indent="-228600">
              <a:lnSpc>
                <a:spcPct val="90000"/>
              </a:lnSpc>
              <a:spcAft>
                <a:spcPts val="600"/>
              </a:spcAft>
              <a:buFont typeface="Arial" panose="020B0604020202020204" pitchFamily="34" charset="0"/>
              <a:buChar char="•"/>
            </a:pPr>
            <a:r>
              <a:rPr lang="en-US" sz="1600" b="1" dirty="0"/>
              <a:t>Midterm (2020)</a:t>
            </a:r>
          </a:p>
          <a:p>
            <a:pPr marL="800100" lvl="1" indent="-228600">
              <a:lnSpc>
                <a:spcPct val="90000"/>
              </a:lnSpc>
              <a:spcAft>
                <a:spcPts val="600"/>
              </a:spcAft>
              <a:buFont typeface="Arial" panose="020B0604020202020204" pitchFamily="34" charset="0"/>
              <a:buChar char="•"/>
            </a:pPr>
            <a:r>
              <a:rPr lang="en-US" sz="1600" dirty="0"/>
              <a:t>Report to the Committee on Statistics in 2020</a:t>
            </a:r>
          </a:p>
          <a:p>
            <a:pPr marL="800100" lvl="1" indent="-228600">
              <a:lnSpc>
                <a:spcPct val="90000"/>
              </a:lnSpc>
              <a:spcAft>
                <a:spcPts val="600"/>
              </a:spcAft>
              <a:buFont typeface="Arial" panose="020B0604020202020204" pitchFamily="34" charset="0"/>
              <a:buChar char="•"/>
            </a:pPr>
            <a:r>
              <a:rPr lang="en-US" sz="1600" dirty="0"/>
              <a:t>Midterm report and website launched in 2021</a:t>
            </a:r>
          </a:p>
          <a:p>
            <a:pPr marL="800100" lvl="1" indent="-228600">
              <a:lnSpc>
                <a:spcPct val="90000"/>
              </a:lnSpc>
              <a:spcAft>
                <a:spcPts val="600"/>
              </a:spcAft>
              <a:buFont typeface="Arial" panose="020B0604020202020204" pitchFamily="34" charset="0"/>
              <a:buChar char="•"/>
            </a:pPr>
            <a:r>
              <a:rPr lang="en-US" sz="1600" dirty="0"/>
              <a:t>Foundation for discussions during the Second Ministerial Conference on CRVS held in 2021 </a:t>
            </a:r>
          </a:p>
          <a:p>
            <a:pPr marL="800100" lvl="1" indent="-228600">
              <a:lnSpc>
                <a:spcPct val="90000"/>
              </a:lnSpc>
              <a:spcAft>
                <a:spcPts val="600"/>
              </a:spcAft>
              <a:buFont typeface="Arial" panose="020B0604020202020204" pitchFamily="34" charset="0"/>
              <a:buChar char="•"/>
            </a:pPr>
            <a:r>
              <a:rPr lang="en-US" sz="1600" dirty="0"/>
              <a:t>Information used by development partners to provide support to countries</a:t>
            </a:r>
          </a:p>
          <a:p>
            <a:pPr marL="800100" lvl="1" indent="-228600">
              <a:lnSpc>
                <a:spcPct val="90000"/>
              </a:lnSpc>
              <a:spcAft>
                <a:spcPts val="600"/>
              </a:spcAft>
              <a:buFont typeface="Arial" panose="020B0604020202020204" pitchFamily="34" charset="0"/>
              <a:buChar char="•"/>
            </a:pPr>
            <a:r>
              <a:rPr lang="en-US" sz="1600" dirty="0"/>
              <a:t>Highlighting where countries need more assistance</a:t>
            </a:r>
          </a:p>
          <a:p>
            <a:pPr marL="800100" lvl="1" indent="-228600">
              <a:lnSpc>
                <a:spcPct val="90000"/>
              </a:lnSpc>
              <a:spcAft>
                <a:spcPts val="600"/>
              </a:spcAft>
              <a:buFont typeface="Arial" panose="020B0604020202020204" pitchFamily="34" charset="0"/>
              <a:buChar char="•"/>
            </a:pPr>
            <a:endParaRPr lang="en-US" sz="1600" dirty="0"/>
          </a:p>
          <a:p>
            <a:pPr marL="800100" lvl="1" indent="-228600">
              <a:lnSpc>
                <a:spcPct val="90000"/>
              </a:lnSpc>
              <a:spcAft>
                <a:spcPts val="600"/>
              </a:spcAft>
              <a:buFont typeface="Arial" panose="020B0604020202020204" pitchFamily="34" charset="0"/>
              <a:buChar char="•"/>
            </a:pPr>
            <a:endParaRPr lang="en-US" sz="1600" dirty="0"/>
          </a:p>
        </p:txBody>
      </p:sp>
      <p:pic>
        <p:nvPicPr>
          <p:cNvPr id="7" name="Picture 6">
            <a:extLst>
              <a:ext uri="{FF2B5EF4-FFF2-40B4-BE49-F238E27FC236}">
                <a16:creationId xmlns:a16="http://schemas.microsoft.com/office/drawing/2014/main" id="{D04F3004-DCAB-72B2-81DA-CC4466342ACC}"/>
              </a:ext>
            </a:extLst>
          </p:cNvPr>
          <p:cNvPicPr>
            <a:picLocks noChangeAspect="1"/>
          </p:cNvPicPr>
          <p:nvPr/>
        </p:nvPicPr>
        <p:blipFill>
          <a:blip r:embed="rId3"/>
          <a:stretch>
            <a:fillRect/>
          </a:stretch>
        </p:blipFill>
        <p:spPr>
          <a:xfrm>
            <a:off x="6696068" y="885667"/>
            <a:ext cx="3883572" cy="5283772"/>
          </a:xfrm>
          <a:prstGeom prst="rect">
            <a:avLst/>
          </a:prstGeom>
        </p:spPr>
      </p:pic>
      <p:grpSp>
        <p:nvGrpSpPr>
          <p:cNvPr id="27" name="Group 26">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28" name="Rectangle 27">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302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86E8BA-9414-4DF2-AFC0-896587A2D546}"/>
              </a:ext>
            </a:extLst>
          </p:cNvPr>
          <p:cNvSpPr>
            <a:spLocks noGrp="1"/>
          </p:cNvSpPr>
          <p:nvPr>
            <p:ph type="title"/>
          </p:nvPr>
        </p:nvSpPr>
        <p:spPr>
          <a:xfrm>
            <a:off x="1981200" y="274638"/>
            <a:ext cx="7445022" cy="1143000"/>
          </a:xfrm>
        </p:spPr>
        <p:txBody>
          <a:bodyPr vert="horz" lIns="68580" tIns="34290" rIns="68580" bIns="34290" rtlCol="0" anchor="ctr">
            <a:normAutofit/>
          </a:bodyPr>
          <a:lstStyle/>
          <a:p>
            <a:r>
              <a:rPr lang="en-US"/>
              <a:t>Implementation Steps</a:t>
            </a:r>
          </a:p>
        </p:txBody>
      </p:sp>
      <p:pic>
        <p:nvPicPr>
          <p:cNvPr id="8" name="Picture 7">
            <a:extLst>
              <a:ext uri="{FF2B5EF4-FFF2-40B4-BE49-F238E27FC236}">
                <a16:creationId xmlns:a16="http://schemas.microsoft.com/office/drawing/2014/main" id="{E1FBA34E-9BDC-4D2D-A195-869EEC90C345}"/>
              </a:ext>
            </a:extLst>
          </p:cNvPr>
          <p:cNvPicPr>
            <a:picLocks noChangeAspect="1"/>
          </p:cNvPicPr>
          <p:nvPr/>
        </p:nvPicPr>
        <p:blipFill>
          <a:blip r:embed="rId3"/>
          <a:stretch>
            <a:fillRect/>
          </a:stretch>
        </p:blipFill>
        <p:spPr>
          <a:xfrm>
            <a:off x="1981201" y="1324709"/>
            <a:ext cx="8018585" cy="5221565"/>
          </a:xfrm>
          <a:prstGeom prst="rect">
            <a:avLst/>
          </a:prstGeom>
          <a:noFill/>
        </p:spPr>
      </p:pic>
    </p:spTree>
    <p:extLst>
      <p:ext uri="{BB962C8B-B14F-4D97-AF65-F5344CB8AC3E}">
        <p14:creationId xmlns:p14="http://schemas.microsoft.com/office/powerpoint/2010/main" val="3245253116"/>
      </p:ext>
    </p:extLst>
  </p:cSld>
  <p:clrMapOvr>
    <a:masterClrMapping/>
  </p:clrMapOvr>
  <mc:AlternateContent xmlns:mc="http://schemas.openxmlformats.org/markup-compatibility/2006">
    <mc:Choice xmlns:p14="http://schemas.microsoft.com/office/powerpoint/2010/main" Requires="p14">
      <p:transition spd="slow" p14:dur="2000" advTm="101782"/>
    </mc:Choice>
    <mc:Fallback>
      <p:transition spd="slow" advTm="10178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hart&#10;&#10;Description automatically generated">
            <a:extLst>
              <a:ext uri="{FF2B5EF4-FFF2-40B4-BE49-F238E27FC236}">
                <a16:creationId xmlns:a16="http://schemas.microsoft.com/office/drawing/2014/main" id="{A0D46AE4-D558-4F57-A6F1-DB9217145FC7}"/>
              </a:ext>
            </a:extLst>
          </p:cNvPr>
          <p:cNvPicPr>
            <a:picLocks noGrp="1"/>
          </p:cNvPicPr>
          <p:nvPr>
            <p:ph idx="1"/>
          </p:nvPr>
        </p:nvPicPr>
        <p:blipFill>
          <a:blip r:embed="rId5">
            <a:extLst>
              <a:ext uri="{28A0092B-C50C-407E-A947-70E740481C1C}">
                <a14:useLocalDpi xmlns:a14="http://schemas.microsoft.com/office/drawing/2010/main" val="0"/>
              </a:ext>
            </a:extLst>
          </a:blip>
          <a:stretch>
            <a:fillRect/>
          </a:stretch>
        </p:blipFill>
        <p:spPr>
          <a:xfrm>
            <a:off x="1524001" y="1160066"/>
            <a:ext cx="8120743" cy="5697935"/>
          </a:xfrm>
          <a:prstGeom prst="rect">
            <a:avLst/>
          </a:prstGeom>
        </p:spPr>
      </p:pic>
      <p:sp>
        <p:nvSpPr>
          <p:cNvPr id="4" name="Title 3">
            <a:extLst>
              <a:ext uri="{FF2B5EF4-FFF2-40B4-BE49-F238E27FC236}">
                <a16:creationId xmlns:a16="http://schemas.microsoft.com/office/drawing/2014/main" id="{66300923-1D5B-4253-801E-52A563E3F8BE}"/>
              </a:ext>
            </a:extLst>
          </p:cNvPr>
          <p:cNvSpPr>
            <a:spLocks noGrp="1"/>
          </p:cNvSpPr>
          <p:nvPr>
            <p:ph type="title"/>
          </p:nvPr>
        </p:nvSpPr>
        <p:spPr>
          <a:xfrm>
            <a:off x="1981200" y="274638"/>
            <a:ext cx="7445022" cy="1143000"/>
          </a:xfrm>
        </p:spPr>
        <p:txBody>
          <a:bodyPr anchor="ctr">
            <a:normAutofit/>
          </a:bodyPr>
          <a:lstStyle/>
          <a:p>
            <a:pPr>
              <a:lnSpc>
                <a:spcPct val="90000"/>
              </a:lnSpc>
            </a:pPr>
            <a:r>
              <a:rPr lang="en-US" sz="3700"/>
              <a:t>Birth Registration Completeness</a:t>
            </a:r>
            <a:endParaRPr lang="en-GB" sz="3700"/>
          </a:p>
        </p:txBody>
      </p:sp>
      <p:sp>
        <p:nvSpPr>
          <p:cNvPr id="8" name="TextBox 7">
            <a:extLst>
              <a:ext uri="{FF2B5EF4-FFF2-40B4-BE49-F238E27FC236}">
                <a16:creationId xmlns:a16="http://schemas.microsoft.com/office/drawing/2014/main" id="{9C0E9BAD-55C5-4379-A211-D11A9A8F4260}"/>
              </a:ext>
            </a:extLst>
          </p:cNvPr>
          <p:cNvSpPr txBox="1"/>
          <p:nvPr/>
        </p:nvSpPr>
        <p:spPr>
          <a:xfrm>
            <a:off x="7819014" y="5796302"/>
            <a:ext cx="2730234" cy="523220"/>
          </a:xfrm>
          <a:prstGeom prst="rect">
            <a:avLst/>
          </a:prstGeom>
          <a:noFill/>
          <a:ln>
            <a:solidFill>
              <a:schemeClr val="tx1"/>
            </a:solidFill>
          </a:ln>
        </p:spPr>
        <p:txBody>
          <a:bodyPr wrap="square" rtlCol="0">
            <a:spAutoFit/>
          </a:bodyPr>
          <a:lstStyle/>
          <a:p>
            <a:r>
              <a:rPr lang="en-US" sz="1400"/>
              <a:t>More information on progress in the region: </a:t>
            </a:r>
            <a:r>
              <a:rPr lang="en-US" sz="1400">
                <a:hlinkClick r:id="rId6"/>
              </a:rPr>
              <a:t>https://bit.ly/37LQtaz</a:t>
            </a:r>
            <a:r>
              <a:rPr lang="en-US" sz="1400"/>
              <a:t> </a:t>
            </a:r>
            <a:endParaRPr lang="en-GB" sz="1400"/>
          </a:p>
        </p:txBody>
      </p:sp>
      <p:pic>
        <p:nvPicPr>
          <p:cNvPr id="3" name="Audio 2">
            <a:hlinkClick r:id="" action="ppaction://media"/>
            <a:extLst>
              <a:ext uri="{FF2B5EF4-FFF2-40B4-BE49-F238E27FC236}">
                <a16:creationId xmlns:a16="http://schemas.microsoft.com/office/drawing/2014/main" id="{BD8C2AD5-35F6-44C4-8876-B3B2AB416E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50142349"/>
      </p:ext>
    </p:extLst>
  </p:cSld>
  <p:clrMapOvr>
    <a:masterClrMapping/>
  </p:clrMapOvr>
  <mc:AlternateContent xmlns:mc="http://schemas.openxmlformats.org/markup-compatibility/2006">
    <mc:Choice xmlns:p14="http://schemas.microsoft.com/office/powerpoint/2010/main" Requires="p14">
      <p:transition spd="slow" p14:dur="2000" advTm="65118"/>
    </mc:Choice>
    <mc:Fallback>
      <p:transition spd="slow" advTm="65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hart, box and whisker chart&#10;&#10;Description automatically generated">
            <a:extLst>
              <a:ext uri="{FF2B5EF4-FFF2-40B4-BE49-F238E27FC236}">
                <a16:creationId xmlns:a16="http://schemas.microsoft.com/office/drawing/2014/main" id="{7084B426-56FD-4CC6-A7E2-20480C8FDFC7}"/>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629993" y="1130290"/>
            <a:ext cx="8208951" cy="5727710"/>
          </a:xfrm>
          <a:prstGeom prst="rect">
            <a:avLst/>
          </a:prstGeom>
        </p:spPr>
      </p:pic>
      <p:sp>
        <p:nvSpPr>
          <p:cNvPr id="2" name="Title 1">
            <a:extLst>
              <a:ext uri="{FF2B5EF4-FFF2-40B4-BE49-F238E27FC236}">
                <a16:creationId xmlns:a16="http://schemas.microsoft.com/office/drawing/2014/main" id="{F03DBC96-3AA9-4C72-B59A-A4594958A1EC}"/>
              </a:ext>
            </a:extLst>
          </p:cNvPr>
          <p:cNvSpPr>
            <a:spLocks noGrp="1"/>
          </p:cNvSpPr>
          <p:nvPr>
            <p:ph type="title"/>
          </p:nvPr>
        </p:nvSpPr>
        <p:spPr>
          <a:xfrm>
            <a:off x="1981200" y="274638"/>
            <a:ext cx="7445022" cy="1143000"/>
          </a:xfrm>
        </p:spPr>
        <p:txBody>
          <a:bodyPr anchor="ctr">
            <a:normAutofit/>
          </a:bodyPr>
          <a:lstStyle/>
          <a:p>
            <a:pPr>
              <a:lnSpc>
                <a:spcPct val="90000"/>
              </a:lnSpc>
            </a:pPr>
            <a:r>
              <a:rPr lang="en-US" sz="3700" dirty="0"/>
              <a:t>Death Registration Completeness</a:t>
            </a:r>
            <a:endParaRPr lang="en-GB" sz="3700" dirty="0"/>
          </a:p>
        </p:txBody>
      </p:sp>
      <p:sp>
        <p:nvSpPr>
          <p:cNvPr id="9" name="TextBox 8">
            <a:extLst>
              <a:ext uri="{FF2B5EF4-FFF2-40B4-BE49-F238E27FC236}">
                <a16:creationId xmlns:a16="http://schemas.microsoft.com/office/drawing/2014/main" id="{2494F6EF-011D-4431-9FF3-B43BE056F730}"/>
              </a:ext>
            </a:extLst>
          </p:cNvPr>
          <p:cNvSpPr txBox="1"/>
          <p:nvPr/>
        </p:nvSpPr>
        <p:spPr>
          <a:xfrm>
            <a:off x="7823423" y="5789592"/>
            <a:ext cx="2730234" cy="523220"/>
          </a:xfrm>
          <a:prstGeom prst="rect">
            <a:avLst/>
          </a:prstGeom>
          <a:noFill/>
          <a:ln>
            <a:solidFill>
              <a:schemeClr val="tx1"/>
            </a:solidFill>
          </a:ln>
        </p:spPr>
        <p:txBody>
          <a:bodyPr wrap="square" rtlCol="0">
            <a:spAutoFit/>
          </a:bodyPr>
          <a:lstStyle/>
          <a:p>
            <a:r>
              <a:rPr lang="en-US" sz="1400"/>
              <a:t>More information on progress in the region: </a:t>
            </a:r>
            <a:r>
              <a:rPr lang="en-US" sz="1400">
                <a:hlinkClick r:id="rId4"/>
              </a:rPr>
              <a:t>https://bit.ly/37LQtaz</a:t>
            </a:r>
            <a:r>
              <a:rPr lang="en-US" sz="1400"/>
              <a:t> </a:t>
            </a:r>
            <a:endParaRPr lang="en-GB" sz="1400"/>
          </a:p>
        </p:txBody>
      </p:sp>
      <p:sp>
        <p:nvSpPr>
          <p:cNvPr id="8" name="Arrow: Right 7">
            <a:extLst>
              <a:ext uri="{FF2B5EF4-FFF2-40B4-BE49-F238E27FC236}">
                <a16:creationId xmlns:a16="http://schemas.microsoft.com/office/drawing/2014/main" id="{5072A033-5804-4EC4-9747-7B99537FB0DA}"/>
              </a:ext>
            </a:extLst>
          </p:cNvPr>
          <p:cNvSpPr/>
          <p:nvPr/>
        </p:nvSpPr>
        <p:spPr>
          <a:xfrm>
            <a:off x="2113571" y="2099118"/>
            <a:ext cx="478972" cy="174173"/>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73878533"/>
      </p:ext>
    </p:extLst>
  </p:cSld>
  <p:clrMapOvr>
    <a:masterClrMapping/>
  </p:clrMapOvr>
  <mc:AlternateContent xmlns:mc="http://schemas.openxmlformats.org/markup-compatibility/2006">
    <mc:Choice xmlns:p14="http://schemas.microsoft.com/office/powerpoint/2010/main" Requires="p14">
      <p:transition spd="slow" p14:dur="2000" advTm="59847"/>
    </mc:Choice>
    <mc:Fallback>
      <p:transition spd="slow" advTm="59847"/>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etEveryoneInThePicture 1">
      <a:dk1>
        <a:sysClr val="windowText" lastClr="000000"/>
      </a:dk1>
      <a:lt1>
        <a:sysClr val="window" lastClr="FFFFFF"/>
      </a:lt1>
      <a:dk2>
        <a:srgbClr val="0073B5"/>
      </a:dk2>
      <a:lt2>
        <a:srgbClr val="EEECE1"/>
      </a:lt2>
      <a:accent1>
        <a:srgbClr val="0073B5"/>
      </a:accent1>
      <a:accent2>
        <a:srgbClr val="73B632"/>
      </a:accent2>
      <a:accent3>
        <a:srgbClr val="E47823"/>
      </a:accent3>
      <a:accent4>
        <a:srgbClr val="EFA531"/>
      </a:accent4>
      <a:accent5>
        <a:srgbClr val="D63E3B"/>
      </a:accent5>
      <a:accent6>
        <a:srgbClr val="5CB2DE"/>
      </a:accent6>
      <a:hlink>
        <a:srgbClr val="A3A3A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GetEveryoneInThePicture 1">
      <a:dk1>
        <a:sysClr val="windowText" lastClr="000000"/>
      </a:dk1>
      <a:lt1>
        <a:sysClr val="window" lastClr="FFFFFF"/>
      </a:lt1>
      <a:dk2>
        <a:srgbClr val="0073B5"/>
      </a:dk2>
      <a:lt2>
        <a:srgbClr val="EEECE1"/>
      </a:lt2>
      <a:accent1>
        <a:srgbClr val="0073B5"/>
      </a:accent1>
      <a:accent2>
        <a:srgbClr val="73B632"/>
      </a:accent2>
      <a:accent3>
        <a:srgbClr val="E47823"/>
      </a:accent3>
      <a:accent4>
        <a:srgbClr val="EFA531"/>
      </a:accent4>
      <a:accent5>
        <a:srgbClr val="D63E3B"/>
      </a:accent5>
      <a:accent6>
        <a:srgbClr val="5CB2DE"/>
      </a:accent6>
      <a:hlink>
        <a:srgbClr val="A3A3A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ddedtoMasterlist xmlns="5f6722c4-4b54-4565-9073-6b2cdb56319d">true</AddedtoMasterlist>
    <TaxCatchAll xmlns="985ec44e-1bab-4c0b-9df0-6ba128686fc9" xsi:nil="true"/>
    <lcf76f155ced4ddcb4097134ff3c332f xmlns="5f6722c4-4b54-4565-9073-6b2cdb56319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DC9717E1C14144A678B5BB6ED3A978" ma:contentTypeVersion="19" ma:contentTypeDescription="Create a new document." ma:contentTypeScope="" ma:versionID="1f298eff736d8ca30577bd7f4a2f32b8">
  <xsd:schema xmlns:xsd="http://www.w3.org/2001/XMLSchema" xmlns:xs="http://www.w3.org/2001/XMLSchema" xmlns:p="http://schemas.microsoft.com/office/2006/metadata/properties" xmlns:ns2="015a1b56-f9db-44b0-a971-80694ead8fc0" xmlns:ns3="5f6722c4-4b54-4565-9073-6b2cdb56319d" xmlns:ns4="985ec44e-1bab-4c0b-9df0-6ba128686fc9" targetNamespace="http://schemas.microsoft.com/office/2006/metadata/properties" ma:root="true" ma:fieldsID="9dd36dc842308f4e97d0bbb06fd42010" ns2:_="" ns3:_="" ns4:_="">
    <xsd:import namespace="015a1b56-f9db-44b0-a971-80694ead8fc0"/>
    <xsd:import namespace="5f6722c4-4b54-4565-9073-6b2cdb56319d"/>
    <xsd:import namespace="985ec44e-1bab-4c0b-9df0-6ba128686fc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AddedtoMasterlist"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5a1b56-f9db-44b0-a971-80694ead8fc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6722c4-4b54-4565-9073-6b2cdb56319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AddedtoMasterlist" ma:index="21" nillable="true" ma:displayName="Added to Master list" ma:default="1" ma:format="Dropdown" ma:internalName="AddedtoMasterlist">
      <xsd:simpleType>
        <xsd:restriction base="dms:Boolea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21c17498-d65f-4c4e-b3c9-ce1b68b1f21f}" ma:internalName="TaxCatchAll" ma:showField="CatchAllData" ma:web="015a1b56-f9db-44b0-a971-80694ead8f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638025-243E-4402-93EA-CCE5BF1DBC6E}">
  <ds:schemaRefs>
    <ds:schemaRef ds:uri="015a1b56-f9db-44b0-a971-80694ead8fc0"/>
    <ds:schemaRef ds:uri="5f6722c4-4b54-4565-9073-6b2cdb56319d"/>
    <ds:schemaRef ds:uri="985ec44e-1bab-4c0b-9df0-6ba128686f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DF8D64F-E98C-443A-8CA2-8BD58A35D00C}">
  <ds:schemaRefs>
    <ds:schemaRef ds:uri="http://schemas.microsoft.com/sharepoint/v3/contenttype/forms"/>
  </ds:schemaRefs>
</ds:datastoreItem>
</file>

<file path=customXml/itemProps3.xml><?xml version="1.0" encoding="utf-8"?>
<ds:datastoreItem xmlns:ds="http://schemas.openxmlformats.org/officeDocument/2006/customXml" ds:itemID="{5A7A225B-3550-483F-AD17-F28535AB97DF}">
  <ds:schemaRefs>
    <ds:schemaRef ds:uri="015a1b56-f9db-44b0-a971-80694ead8fc0"/>
    <ds:schemaRef ds:uri="5f6722c4-4b54-4565-9073-6b2cdb56319d"/>
    <ds:schemaRef ds:uri="985ec44e-1bab-4c0b-9df0-6ba128686f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64</TotalTime>
  <Words>969</Words>
  <Application>Microsoft Office PowerPoint</Application>
  <PresentationFormat>Widescreen</PresentationFormat>
  <Paragraphs>92</Paragraphs>
  <Slides>16</Slides>
  <Notes>7</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Arial</vt:lpstr>
      <vt:lpstr>Calibri</vt:lpstr>
      <vt:lpstr>Larsseit-Medium</vt:lpstr>
      <vt:lpstr>Roboto</vt:lpstr>
      <vt:lpstr>Roboto Bold</vt:lpstr>
      <vt:lpstr>Roboto Light</vt:lpstr>
      <vt:lpstr>Roboto Medium</vt:lpstr>
      <vt:lpstr>Wingdings</vt:lpstr>
      <vt:lpstr>Office Theme</vt:lpstr>
      <vt:lpstr>Office Theme</vt:lpstr>
      <vt:lpstr>Office Theme</vt:lpstr>
      <vt:lpstr>1_Office Theme</vt:lpstr>
      <vt:lpstr>CRVS in Asia and the Pacific</vt:lpstr>
      <vt:lpstr>Asia Pacific CRVS decade: 2015-2024</vt:lpstr>
      <vt:lpstr>PowerPoint Presentation</vt:lpstr>
      <vt:lpstr>CRVS Decade:​ Organisation</vt:lpstr>
      <vt:lpstr>So how far have we come ?</vt:lpstr>
      <vt:lpstr>Report on progress</vt:lpstr>
      <vt:lpstr>Implementation Steps</vt:lpstr>
      <vt:lpstr>Birth Registration Completeness</vt:lpstr>
      <vt:lpstr>Death Registration Completeness</vt:lpstr>
      <vt:lpstr>PowerPoint Presentation</vt:lpstr>
      <vt:lpstr>CRVS inequality assessments</vt:lpstr>
      <vt:lpstr>What is a business process map?</vt:lpstr>
      <vt:lpstr>Vital Statistics report –Fiji example</vt:lpstr>
      <vt:lpstr>PowerPoint Presentation</vt:lpstr>
      <vt:lpstr>Extension of the Asia Pacific CRVS Decade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Divya Sudha Velimala</dc:creator>
  <cp:lastModifiedBy>Tanja B. Sejersen</cp:lastModifiedBy>
  <cp:revision>3</cp:revision>
  <dcterms:created xsi:type="dcterms:W3CDTF">2023-12-01T04:49:54Z</dcterms:created>
  <dcterms:modified xsi:type="dcterms:W3CDTF">2024-05-27T11:19:20Z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0x0101006BDC9717E1C14144A678B5BB6ED3A978</vt:lpwstr>
  </property>
  <property fmtid="{D5CDD505-2E9C-101B-9397-08002B2CF9AE}" pid="3" name="MediaServiceImageTags">
    <vt:lpwstr/>
  </property>
</Properties>
</file>