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40"/>
  </p:notesMasterIdLst>
  <p:sldIdLst>
    <p:sldId id="330" r:id="rId6"/>
    <p:sldId id="464" r:id="rId7"/>
    <p:sldId id="333" r:id="rId8"/>
    <p:sldId id="498" r:id="rId9"/>
    <p:sldId id="349" r:id="rId10"/>
    <p:sldId id="350" r:id="rId11"/>
    <p:sldId id="351" r:id="rId12"/>
    <p:sldId id="354" r:id="rId13"/>
    <p:sldId id="353" r:id="rId14"/>
    <p:sldId id="352" r:id="rId15"/>
    <p:sldId id="355" r:id="rId16"/>
    <p:sldId id="497" r:id="rId17"/>
    <p:sldId id="356" r:id="rId18"/>
    <p:sldId id="305" r:id="rId19"/>
    <p:sldId id="358" r:id="rId20"/>
    <p:sldId id="374" r:id="rId21"/>
    <p:sldId id="375" r:id="rId22"/>
    <p:sldId id="359" r:id="rId23"/>
    <p:sldId id="360" r:id="rId24"/>
    <p:sldId id="341" r:id="rId25"/>
    <p:sldId id="312" r:id="rId26"/>
    <p:sldId id="314" r:id="rId27"/>
    <p:sldId id="318" r:id="rId28"/>
    <p:sldId id="342" r:id="rId29"/>
    <p:sldId id="486" r:id="rId30"/>
    <p:sldId id="316" r:id="rId31"/>
    <p:sldId id="317" r:id="rId32"/>
    <p:sldId id="343" r:id="rId33"/>
    <p:sldId id="320" r:id="rId34"/>
    <p:sldId id="321" r:id="rId35"/>
    <p:sldId id="378" r:id="rId36"/>
    <p:sldId id="376" r:id="rId37"/>
    <p:sldId id="377" r:id="rId38"/>
    <p:sldId id="26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Rosengren" initials="HR" lastIdx="1" clrIdx="0"/>
  <p:cmAuthor id="2" name="Francesca  Perucci" initials="" lastIdx="1" clrIdx="1"/>
  <p:cmAuthor id="3" name="Abdulla Gozalov" initials="AG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C000"/>
    <a:srgbClr val="E2F0D9"/>
    <a:srgbClr val="FFFF99"/>
    <a:srgbClr val="69D8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DCD95-35CD-466F-A5E5-790E131810B1}" v="4" dt="2023-08-28T04:38:44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87" autoAdjust="0"/>
    <p:restoredTop sz="90941" autoAdjust="0"/>
  </p:normalViewPr>
  <p:slideViewPr>
    <p:cSldViewPr snapToGrid="0">
      <p:cViewPr varScale="1">
        <p:scale>
          <a:sx n="57" d="100"/>
          <a:sy n="57" d="100"/>
        </p:scale>
        <p:origin x="576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bie El-Hubta" userId="05b490dd-dc38-40c8-80f2-7d616a448939" providerId="ADAL" clId="{9F0DCD95-35CD-466F-A5E5-790E131810B1}"/>
    <pc:docChg chg="custSel addSld delSld modSld sldOrd modMainMaster">
      <pc:chgData name="Rabie El-Hubta" userId="05b490dd-dc38-40c8-80f2-7d616a448939" providerId="ADAL" clId="{9F0DCD95-35CD-466F-A5E5-790E131810B1}" dt="2023-08-28T08:50:56.122" v="72" actId="13926"/>
      <pc:docMkLst>
        <pc:docMk/>
      </pc:docMkLst>
      <pc:sldChg chg="del">
        <pc:chgData name="Rabie El-Hubta" userId="05b490dd-dc38-40c8-80f2-7d616a448939" providerId="ADAL" clId="{9F0DCD95-35CD-466F-A5E5-790E131810B1}" dt="2023-08-25T09:54:41.704" v="13" actId="47"/>
        <pc:sldMkLst>
          <pc:docMk/>
          <pc:sldMk cId="3989938102" sldId="258"/>
        </pc:sldMkLst>
      </pc:sldChg>
      <pc:sldChg chg="del">
        <pc:chgData name="Rabie El-Hubta" userId="05b490dd-dc38-40c8-80f2-7d616a448939" providerId="ADAL" clId="{9F0DCD95-35CD-466F-A5E5-790E131810B1}" dt="2023-08-25T09:54:41.704" v="13" actId="47"/>
        <pc:sldMkLst>
          <pc:docMk/>
          <pc:sldMk cId="514061155" sldId="261"/>
        </pc:sldMkLst>
      </pc:sldChg>
      <pc:sldChg chg="del">
        <pc:chgData name="Rabie El-Hubta" userId="05b490dd-dc38-40c8-80f2-7d616a448939" providerId="ADAL" clId="{9F0DCD95-35CD-466F-A5E5-790E131810B1}" dt="2023-08-25T09:54:41.704" v="13" actId="47"/>
        <pc:sldMkLst>
          <pc:docMk/>
          <pc:sldMk cId="4192765653" sldId="262"/>
        </pc:sldMkLst>
      </pc:sldChg>
      <pc:sldChg chg="del">
        <pc:chgData name="Rabie El-Hubta" userId="05b490dd-dc38-40c8-80f2-7d616a448939" providerId="ADAL" clId="{9F0DCD95-35CD-466F-A5E5-790E131810B1}" dt="2023-08-25T10:13:59.779" v="14" actId="2696"/>
        <pc:sldMkLst>
          <pc:docMk/>
          <pc:sldMk cId="3525133397" sldId="263"/>
        </pc:sldMkLst>
      </pc:sldChg>
      <pc:sldChg chg="add del setBg">
        <pc:chgData name="Rabie El-Hubta" userId="05b490dd-dc38-40c8-80f2-7d616a448939" providerId="ADAL" clId="{9F0DCD95-35CD-466F-A5E5-790E131810B1}" dt="2023-08-26T11:24:41.601" v="15" actId="2696"/>
        <pc:sldMkLst>
          <pc:docMk/>
          <pc:sldMk cId="2359911208" sldId="282"/>
        </pc:sldMkLst>
      </pc:sldChg>
      <pc:sldChg chg="add del setBg">
        <pc:chgData name="Rabie El-Hubta" userId="05b490dd-dc38-40c8-80f2-7d616a448939" providerId="ADAL" clId="{9F0DCD95-35CD-466F-A5E5-790E131810B1}" dt="2023-08-26T11:24:41.601" v="15" actId="2696"/>
        <pc:sldMkLst>
          <pc:docMk/>
          <pc:sldMk cId="3468458968" sldId="283"/>
        </pc:sldMkLst>
      </pc:sldChg>
      <pc:sldChg chg="modSp mod">
        <pc:chgData name="Rabie El-Hubta" userId="05b490dd-dc38-40c8-80f2-7d616a448939" providerId="ADAL" clId="{9F0DCD95-35CD-466F-A5E5-790E131810B1}" dt="2023-08-28T04:38:44.118" v="27"/>
        <pc:sldMkLst>
          <pc:docMk/>
          <pc:sldMk cId="2742041046" sldId="305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742041046" sldId="305"/>
            <ac:spMk id="2" creationId="{17C49A10-B450-4A88-A310-EB82E58B01BD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742041046" sldId="305"/>
            <ac:spMk id="3" creationId="{D7DE081F-8053-4A1D-A249-CD16B95A6132}"/>
          </ac:spMkLst>
        </pc:spChg>
      </pc:sldChg>
      <pc:sldChg chg="modSp mod">
        <pc:chgData name="Rabie El-Hubta" userId="05b490dd-dc38-40c8-80f2-7d616a448939" providerId="ADAL" clId="{9F0DCD95-35CD-466F-A5E5-790E131810B1}" dt="2023-08-28T08:30:02.220" v="57" actId="20577"/>
        <pc:sldMkLst>
          <pc:docMk/>
          <pc:sldMk cId="1720959443" sldId="312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20959443" sldId="312"/>
            <ac:spMk id="20482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8:30:02.220" v="57" actId="20577"/>
          <ac:spMkLst>
            <pc:docMk/>
            <pc:sldMk cId="1720959443" sldId="312"/>
            <ac:spMk id="20483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78792291" sldId="314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8792291" sldId="314"/>
            <ac:spMk id="22530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8792291" sldId="314"/>
            <ac:spMk id="22531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63672807" sldId="316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63672807" sldId="316"/>
            <ac:spMk id="24578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63672807" sldId="316"/>
            <ac:spMk id="24579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011051003" sldId="317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011051003" sldId="317"/>
            <ac:spMk id="25602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011051003" sldId="317"/>
            <ac:spMk id="25603" creationId="{00000000-0000-0000-0000-000000000000}"/>
          </ac:spMkLst>
        </pc:spChg>
      </pc:sldChg>
      <pc:sldChg chg="modSp ord">
        <pc:chgData name="Rabie El-Hubta" userId="05b490dd-dc38-40c8-80f2-7d616a448939" providerId="ADAL" clId="{9F0DCD95-35CD-466F-A5E5-790E131810B1}" dt="2023-08-28T04:38:44.118" v="27"/>
        <pc:sldMkLst>
          <pc:docMk/>
          <pc:sldMk cId="4086479025" sldId="318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4086479025" sldId="318"/>
            <ac:spMk id="26626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4086479025" sldId="318"/>
            <ac:spMk id="26627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3853124192" sldId="320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853124192" sldId="320"/>
            <ac:spMk id="28674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853124192" sldId="320"/>
            <ac:spMk id="28675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72724958" sldId="321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2724958" sldId="321"/>
            <ac:spMk id="29698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2724958" sldId="321"/>
            <ac:spMk id="29699" creationId="{00000000-0000-0000-0000-000000000000}"/>
          </ac:spMkLst>
        </pc:spChg>
      </pc:sldChg>
      <pc:sldChg chg="modSp mod">
        <pc:chgData name="Rabie El-Hubta" userId="05b490dd-dc38-40c8-80f2-7d616a448939" providerId="ADAL" clId="{9F0DCD95-35CD-466F-A5E5-790E131810B1}" dt="2023-08-28T04:38:57.352" v="28" actId="1076"/>
        <pc:sldMkLst>
          <pc:docMk/>
          <pc:sldMk cId="2131526195" sldId="330"/>
        </pc:sldMkLst>
        <pc:spChg chg="mod">
          <ac:chgData name="Rabie El-Hubta" userId="05b490dd-dc38-40c8-80f2-7d616a448939" providerId="ADAL" clId="{9F0DCD95-35CD-466F-A5E5-790E131810B1}" dt="2023-08-28T04:38:57.352" v="28" actId="1076"/>
          <ac:spMkLst>
            <pc:docMk/>
            <pc:sldMk cId="2131526195" sldId="330"/>
            <ac:spMk id="4" creationId="{07591233-5351-4901-828C-AFCB2239F6E6}"/>
          </ac:spMkLst>
        </pc:spChg>
        <pc:picChg chg="mod">
          <ac:chgData name="Rabie El-Hubta" userId="05b490dd-dc38-40c8-80f2-7d616a448939" providerId="ADAL" clId="{9F0DCD95-35CD-466F-A5E5-790E131810B1}" dt="2023-08-28T04:38:44.118" v="27"/>
          <ac:picMkLst>
            <pc:docMk/>
            <pc:sldMk cId="2131526195" sldId="330"/>
            <ac:picMk id="9" creationId="{667921ED-0682-4ECD-9532-A2A756356CA2}"/>
          </ac:picMkLst>
        </pc:pic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2037387894" sldId="333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037387894" sldId="333"/>
            <ac:spMk id="2" creationId="{6B76D61A-D6D7-4B58-A102-C06294F3C5BE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037387894" sldId="333"/>
            <ac:spMk id="3" creationId="{E765007D-AA62-41B7-A9E4-0B62B538547D}"/>
          </ac:spMkLst>
        </pc:spChg>
      </pc:sldChg>
      <pc:sldChg chg="modSp mod">
        <pc:chgData name="Rabie El-Hubta" userId="05b490dd-dc38-40c8-80f2-7d616a448939" providerId="ADAL" clId="{9F0DCD95-35CD-466F-A5E5-790E131810B1}" dt="2023-08-28T08:30:13.418" v="71" actId="20577"/>
        <pc:sldMkLst>
          <pc:docMk/>
          <pc:sldMk cId="1805341513" sldId="341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805341513" sldId="341"/>
            <ac:spMk id="16386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8:30:13.418" v="71" actId="20577"/>
          <ac:spMkLst>
            <pc:docMk/>
            <pc:sldMk cId="1805341513" sldId="341"/>
            <ac:spMk id="16387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4084937505" sldId="342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4084937505" sldId="342"/>
            <ac:spMk id="21506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4084937505" sldId="342"/>
            <ac:spMk id="21507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3262640927" sldId="343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262640927" sldId="343"/>
            <ac:spMk id="27650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262640927" sldId="343"/>
            <ac:spMk id="27651" creationId="{00000000-0000-0000-0000-000000000000}"/>
          </ac:spMkLst>
        </pc:spChg>
      </pc:sldChg>
      <pc:sldChg chg="modSp mod">
        <pc:chgData name="Rabie El-Hubta" userId="05b490dd-dc38-40c8-80f2-7d616a448939" providerId="ADAL" clId="{9F0DCD95-35CD-466F-A5E5-790E131810B1}" dt="2023-08-28T07:53:12.186" v="31" actId="14100"/>
        <pc:sldMkLst>
          <pc:docMk/>
          <pc:sldMk cId="2636715844" sldId="349"/>
        </pc:sldMkLst>
        <pc:spChg chg="mod">
          <ac:chgData name="Rabie El-Hubta" userId="05b490dd-dc38-40c8-80f2-7d616a448939" providerId="ADAL" clId="{9F0DCD95-35CD-466F-A5E5-790E131810B1}" dt="2023-08-28T07:52:59.663" v="30" actId="1076"/>
          <ac:spMkLst>
            <pc:docMk/>
            <pc:sldMk cId="2636715844" sldId="349"/>
            <ac:spMk id="2" creationId="{6B76D61A-D6D7-4B58-A102-C06294F3C5BE}"/>
          </ac:spMkLst>
        </pc:spChg>
        <pc:spChg chg="mod">
          <ac:chgData name="Rabie El-Hubta" userId="05b490dd-dc38-40c8-80f2-7d616a448939" providerId="ADAL" clId="{9F0DCD95-35CD-466F-A5E5-790E131810B1}" dt="2023-08-28T07:53:12.186" v="31" actId="14100"/>
          <ac:spMkLst>
            <pc:docMk/>
            <pc:sldMk cId="2636715844" sldId="349"/>
            <ac:spMk id="3" creationId="{E765007D-AA62-41B7-A9E4-0B62B538547D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3948978489" sldId="350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948978489" sldId="350"/>
            <ac:spMk id="2" creationId="{6B76D61A-D6D7-4B58-A102-C06294F3C5BE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948978489" sldId="350"/>
            <ac:spMk id="3" creationId="{E765007D-AA62-41B7-A9E4-0B62B538547D}"/>
          </ac:spMkLst>
        </pc:spChg>
      </pc:sldChg>
      <pc:sldChg chg="modSp mod">
        <pc:chgData name="Rabie El-Hubta" userId="05b490dd-dc38-40c8-80f2-7d616a448939" providerId="ADAL" clId="{9F0DCD95-35CD-466F-A5E5-790E131810B1}" dt="2023-08-28T04:38:44.118" v="27"/>
        <pc:sldMkLst>
          <pc:docMk/>
          <pc:sldMk cId="3206842755" sldId="351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206842755" sldId="351"/>
            <ac:spMk id="2" creationId="{1CB847AF-655E-45F7-A864-280F4D273FE7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206842755" sldId="351"/>
            <ac:spMk id="3" creationId="{9694B63D-2FBD-4BF5-A377-A036F0E755C5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3485642638" sldId="352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485642638" sldId="352"/>
            <ac:spMk id="2" creationId="{6B76D61A-D6D7-4B58-A102-C06294F3C5BE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485642638" sldId="352"/>
            <ac:spMk id="3" creationId="{E765007D-AA62-41B7-A9E4-0B62B538547D}"/>
          </ac:spMkLst>
        </pc:spChg>
      </pc:sldChg>
      <pc:sldChg chg="modSp mod">
        <pc:chgData name="Rabie El-Hubta" userId="05b490dd-dc38-40c8-80f2-7d616a448939" providerId="ADAL" clId="{9F0DCD95-35CD-466F-A5E5-790E131810B1}" dt="2023-08-28T04:38:44.118" v="27"/>
        <pc:sldMkLst>
          <pc:docMk/>
          <pc:sldMk cId="2089795762" sldId="353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089795762" sldId="353"/>
            <ac:spMk id="2" creationId="{183F4050-A898-4A44-8F7F-AF0C5C8EC768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089795762" sldId="353"/>
            <ac:spMk id="3" creationId="{F5C385FC-0CEF-4616-86E6-FBE93245B41F}"/>
          </ac:spMkLst>
        </pc:spChg>
      </pc:sldChg>
      <pc:sldChg chg="modSp mod">
        <pc:chgData name="Rabie El-Hubta" userId="05b490dd-dc38-40c8-80f2-7d616a448939" providerId="ADAL" clId="{9F0DCD95-35CD-466F-A5E5-790E131810B1}" dt="2023-08-28T04:38:44.118" v="27"/>
        <pc:sldMkLst>
          <pc:docMk/>
          <pc:sldMk cId="2420077822" sldId="354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420077822" sldId="354"/>
            <ac:spMk id="2" creationId="{0DF2C056-D868-47EA-8EC9-93A8CDAB23FD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420077822" sldId="354"/>
            <ac:spMk id="3" creationId="{01CCE20A-331E-4DC3-A84A-C3637EC2E74B}"/>
          </ac:spMkLst>
        </pc:spChg>
      </pc:sldChg>
      <pc:sldChg chg="modSp mod">
        <pc:chgData name="Rabie El-Hubta" userId="05b490dd-dc38-40c8-80f2-7d616a448939" providerId="ADAL" clId="{9F0DCD95-35CD-466F-A5E5-790E131810B1}" dt="2023-08-28T08:09:24.258" v="38" actId="6549"/>
        <pc:sldMkLst>
          <pc:docMk/>
          <pc:sldMk cId="1732060926" sldId="355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32060926" sldId="355"/>
            <ac:spMk id="2" creationId="{F90DFE6E-03B5-4992-A4B8-2ED8207C0534}"/>
          </ac:spMkLst>
        </pc:spChg>
        <pc:spChg chg="mod">
          <ac:chgData name="Rabie El-Hubta" userId="05b490dd-dc38-40c8-80f2-7d616a448939" providerId="ADAL" clId="{9F0DCD95-35CD-466F-A5E5-790E131810B1}" dt="2023-08-28T08:09:24.258" v="38" actId="6549"/>
          <ac:spMkLst>
            <pc:docMk/>
            <pc:sldMk cId="1732060926" sldId="355"/>
            <ac:spMk id="3" creationId="{A8457DD6-2E11-4A2F-B9AF-3F78A26D6D47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32073658" sldId="356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32073658" sldId="356"/>
            <ac:spMk id="2" creationId="{966DBDFB-A653-4528-B928-A80BD123525B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32073658" sldId="356"/>
            <ac:spMk id="3" creationId="{33D724A0-E6C2-4C35-BA46-717228FFFE59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2120183649" sldId="358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120183649" sldId="358"/>
            <ac:spMk id="2" creationId="{17C49A10-B450-4A88-A310-EB82E58B01BD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120183649" sldId="358"/>
            <ac:spMk id="3" creationId="{D7DE081F-8053-4A1D-A249-CD16B95A6132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306877705" sldId="359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306877705" sldId="359"/>
            <ac:spMk id="2" creationId="{17C49A10-B450-4A88-A310-EB82E58B01BD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306877705" sldId="359"/>
            <ac:spMk id="3" creationId="{D7DE081F-8053-4A1D-A249-CD16B95A6132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499695646" sldId="360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499695646" sldId="360"/>
            <ac:spMk id="2" creationId="{3C852339-5A55-4BD4-8833-36B44586D2E7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499695646" sldId="360"/>
            <ac:spMk id="3" creationId="{064CD5FF-B39F-4F16-982A-AAE580E6D3D4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772174575" sldId="374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72174575" sldId="374"/>
            <ac:spMk id="2" creationId="{038A4A23-65B9-467B-AAE1-E3724A70DE89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72174575" sldId="374"/>
            <ac:spMk id="3" creationId="{4E05E288-07D1-413E-BC9A-FD8A2F41DF98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797686439" sldId="375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97686439" sldId="375"/>
            <ac:spMk id="2" creationId="{C1FE2B2D-48B0-4F4A-8F5A-AFC3532C7A87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797686439" sldId="375"/>
            <ac:spMk id="3" creationId="{42CC7E44-E620-48CC-BE54-7A8FD54401C3}"/>
          </ac:spMkLst>
        </pc:spChg>
      </pc:sldChg>
      <pc:sldChg chg="modSp mod">
        <pc:chgData name="Rabie El-Hubta" userId="05b490dd-dc38-40c8-80f2-7d616a448939" providerId="ADAL" clId="{9F0DCD95-35CD-466F-A5E5-790E131810B1}" dt="2023-08-28T08:50:56.122" v="72" actId="13926"/>
        <pc:sldMkLst>
          <pc:docMk/>
          <pc:sldMk cId="4209333007" sldId="376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4209333007" sldId="376"/>
            <ac:spMk id="2" creationId="{27022A81-CACB-4644-8E13-A7FCBB60BCCF}"/>
          </ac:spMkLst>
        </pc:spChg>
        <pc:spChg chg="mod">
          <ac:chgData name="Rabie El-Hubta" userId="05b490dd-dc38-40c8-80f2-7d616a448939" providerId="ADAL" clId="{9F0DCD95-35CD-466F-A5E5-790E131810B1}" dt="2023-08-28T08:50:56.122" v="72" actId="13926"/>
          <ac:spMkLst>
            <pc:docMk/>
            <pc:sldMk cId="4209333007" sldId="376"/>
            <ac:spMk id="3" creationId="{B049158D-AC82-4153-9D59-A54EA6B644F7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4209333007" sldId="376"/>
            <ac:spMk id="4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2700284380" sldId="377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700284380" sldId="377"/>
            <ac:spMk id="2" creationId="{425199DC-B087-4EF0-A766-CACC1BFBF627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700284380" sldId="377"/>
            <ac:spMk id="3" creationId="{D7B58558-E2EE-4DF2-A155-370D05D1B6DB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700284380" sldId="377"/>
            <ac:spMk id="4" creationId="{00000000-0000-0000-0000-000000000000}"/>
          </ac:spMkLst>
        </pc:spChg>
      </pc:sldChg>
      <pc:sldChg chg="modSp mod">
        <pc:chgData name="Rabie El-Hubta" userId="05b490dd-dc38-40c8-80f2-7d616a448939" providerId="ADAL" clId="{9F0DCD95-35CD-466F-A5E5-790E131810B1}" dt="2023-08-28T04:38:44.118" v="27"/>
        <pc:sldMkLst>
          <pc:docMk/>
          <pc:sldMk cId="2719571601" sldId="378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2719571601" sldId="378"/>
            <ac:spMk id="2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24.737" v="23" actId="27636"/>
          <ac:spMkLst>
            <pc:docMk/>
            <pc:sldMk cId="2719571601" sldId="378"/>
            <ac:spMk id="30722" creationId="{00000000-0000-0000-0000-000000000000}"/>
          </ac:spMkLst>
        </pc:spChg>
      </pc:sldChg>
      <pc:sldChg chg="addSp delSp modSp mod setBg delDesignElem">
        <pc:chgData name="Rabie El-Hubta" userId="05b490dd-dc38-40c8-80f2-7d616a448939" providerId="ADAL" clId="{9F0DCD95-35CD-466F-A5E5-790E131810B1}" dt="2023-08-28T04:38:44.118" v="27"/>
        <pc:sldMkLst>
          <pc:docMk/>
          <pc:sldMk cId="2210359658" sldId="464"/>
        </pc:sldMkLst>
        <pc:spChg chg="mod">
          <ac:chgData name="Rabie El-Hubta" userId="05b490dd-dc38-40c8-80f2-7d616a448939" providerId="ADAL" clId="{9F0DCD95-35CD-466F-A5E5-790E131810B1}" dt="2023-08-28T04:38:35.925" v="25" actId="26606"/>
          <ac:spMkLst>
            <pc:docMk/>
            <pc:sldMk cId="2210359658" sldId="464"/>
            <ac:spMk id="3" creationId="{AC6FB592-5C94-4C9E-96B6-BC8907D56A7C}"/>
          </ac:spMkLst>
        </pc:spChg>
        <pc:spChg chg="mod">
          <ac:chgData name="Rabie El-Hubta" userId="05b490dd-dc38-40c8-80f2-7d616a448939" providerId="ADAL" clId="{9F0DCD95-35CD-466F-A5E5-790E131810B1}" dt="2023-08-28T04:38:35.925" v="25" actId="26606"/>
          <ac:spMkLst>
            <pc:docMk/>
            <pc:sldMk cId="2210359658" sldId="464"/>
            <ac:spMk id="4" creationId="{62C36020-370C-4407-B3E5-75E0E8C58591}"/>
          </ac:spMkLst>
        </pc:spChg>
        <pc:spChg chg="mod">
          <ac:chgData name="Rabie El-Hubta" userId="05b490dd-dc38-40c8-80f2-7d616a448939" providerId="ADAL" clId="{9F0DCD95-35CD-466F-A5E5-790E131810B1}" dt="2023-08-28T04:38:35.925" v="25" actId="26606"/>
          <ac:spMkLst>
            <pc:docMk/>
            <pc:sldMk cId="2210359658" sldId="464"/>
            <ac:spMk id="5" creationId="{40578C1B-4083-4C1E-8BF3-C33B0370DDD4}"/>
          </ac:spMkLst>
        </pc:spChg>
        <pc:spChg chg="add del">
          <ac:chgData name="Rabie El-Hubta" userId="05b490dd-dc38-40c8-80f2-7d616a448939" providerId="ADAL" clId="{9F0DCD95-35CD-466F-A5E5-790E131810B1}" dt="2023-08-28T04:38:44.118" v="27"/>
          <ac:spMkLst>
            <pc:docMk/>
            <pc:sldMk cId="2210359658" sldId="464"/>
            <ac:spMk id="11" creationId="{6C4028FD-8BAA-4A19-BFDE-594D991B7552}"/>
          </ac:spMkLst>
        </pc:spChg>
        <pc:picChg chg="mod">
          <ac:chgData name="Rabie El-Hubta" userId="05b490dd-dc38-40c8-80f2-7d616a448939" providerId="ADAL" clId="{9F0DCD95-35CD-466F-A5E5-790E131810B1}" dt="2023-08-28T04:38:35.925" v="25" actId="26606"/>
          <ac:picMkLst>
            <pc:docMk/>
            <pc:sldMk cId="2210359658" sldId="464"/>
            <ac:picMk id="2" creationId="{54F7E99E-D6BD-4824-BB65-2AF4423070D3}"/>
          </ac:picMkLst>
        </pc:pic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1151157884" sldId="486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151157884" sldId="486"/>
            <ac:spMk id="23554" creationId="{00000000-0000-0000-0000-000000000000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1151157884" sldId="486"/>
            <ac:spMk id="23555" creationId="{00000000-0000-0000-0000-000000000000}"/>
          </ac:spMkLst>
        </pc:spChg>
      </pc:sldChg>
      <pc:sldChg chg="modSp">
        <pc:chgData name="Rabie El-Hubta" userId="05b490dd-dc38-40c8-80f2-7d616a448939" providerId="ADAL" clId="{9F0DCD95-35CD-466F-A5E5-790E131810B1}" dt="2023-08-28T04:38:44.118" v="27"/>
        <pc:sldMkLst>
          <pc:docMk/>
          <pc:sldMk cId="3726329490" sldId="497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726329490" sldId="497"/>
            <ac:spMk id="2" creationId="{966DBDFB-A653-4528-B928-A80BD123525B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726329490" sldId="497"/>
            <ac:spMk id="3" creationId="{33D724A0-E6C2-4C35-BA46-717228FFFE59}"/>
          </ac:spMkLst>
        </pc:spChg>
      </pc:sldChg>
      <pc:sldChg chg="modSp mod">
        <pc:chgData name="Rabie El-Hubta" userId="05b490dd-dc38-40c8-80f2-7d616a448939" providerId="ADAL" clId="{9F0DCD95-35CD-466F-A5E5-790E131810B1}" dt="2023-08-28T04:38:44.118" v="27"/>
        <pc:sldMkLst>
          <pc:docMk/>
          <pc:sldMk cId="386389921" sldId="498"/>
        </pc:sldMkLst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86389921" sldId="498"/>
            <ac:spMk id="2" creationId="{075EAF72-5DFF-4BB2-B0C2-404F5F913085}"/>
          </ac:spMkLst>
        </pc:spChg>
        <pc:spChg chg="mod">
          <ac:chgData name="Rabie El-Hubta" userId="05b490dd-dc38-40c8-80f2-7d616a448939" providerId="ADAL" clId="{9F0DCD95-35CD-466F-A5E5-790E131810B1}" dt="2023-08-28T04:38:44.118" v="27"/>
          <ac:spMkLst>
            <pc:docMk/>
            <pc:sldMk cId="386389921" sldId="498"/>
            <ac:spMk id="3" creationId="{A14E7237-50B8-4ED0-A0DB-FED3A40DD4F8}"/>
          </ac:spMkLst>
        </pc:spChg>
      </pc:sldChg>
      <pc:sldChg chg="del">
        <pc:chgData name="Rabie El-Hubta" userId="05b490dd-dc38-40c8-80f2-7d616a448939" providerId="ADAL" clId="{9F0DCD95-35CD-466F-A5E5-790E131810B1}" dt="2023-08-25T09:54:41.704" v="13" actId="47"/>
        <pc:sldMkLst>
          <pc:docMk/>
          <pc:sldMk cId="2006007941" sldId="499"/>
        </pc:sldMkLst>
      </pc:sldChg>
      <pc:sldMasterChg chg="modSldLayout">
        <pc:chgData name="Rabie El-Hubta" userId="05b490dd-dc38-40c8-80f2-7d616a448939" providerId="ADAL" clId="{9F0DCD95-35CD-466F-A5E5-790E131810B1}" dt="2023-08-28T04:38:24.612" v="16"/>
        <pc:sldMasterMkLst>
          <pc:docMk/>
          <pc:sldMasterMk cId="877262711" sldId="2147483673"/>
        </pc:sldMasterMkLst>
        <pc:sldLayoutChg chg="addSp">
          <pc:chgData name="Rabie El-Hubta" userId="05b490dd-dc38-40c8-80f2-7d616a448939" providerId="ADAL" clId="{9F0DCD95-35CD-466F-A5E5-790E131810B1}" dt="2023-08-28T04:38:24.612" v="16"/>
          <pc:sldLayoutMkLst>
            <pc:docMk/>
            <pc:sldMasterMk cId="877262711" sldId="2147483673"/>
            <pc:sldLayoutMk cId="4137108379" sldId="2147483675"/>
          </pc:sldLayoutMkLst>
          <pc:grpChg chg="add">
            <ac:chgData name="Rabie El-Hubta" userId="05b490dd-dc38-40c8-80f2-7d616a448939" providerId="ADAL" clId="{9F0DCD95-35CD-466F-A5E5-790E131810B1}" dt="2023-08-28T04:38:24.612" v="16"/>
            <ac:grpSpMkLst>
              <pc:docMk/>
              <pc:sldMasterMk cId="877262711" sldId="2147483673"/>
              <pc:sldLayoutMk cId="4137108379" sldId="2147483675"/>
              <ac:grpSpMk id="7" creationId="{7EE7EC72-1888-CD29-7F41-0873AD0315B1}"/>
            </ac:grpSpMkLst>
          </pc:grpChg>
        </pc:sldLayoutChg>
      </pc:sldMasterChg>
    </pc:docChg>
  </pc:docChgLst>
  <pc:docChgLst>
    <pc:chgData name="Abdulla Gozalov" userId="a2de045a-68a6-4d03-ba6d-31275eda1754" providerId="ADAL" clId="{244B7E0C-D10B-4BB7-AA70-0BC222D327FA}"/>
    <pc:docChg chg="undo custSel addSld delSld modSld">
      <pc:chgData name="Abdulla Gozalov" userId="a2de045a-68a6-4d03-ba6d-31275eda1754" providerId="ADAL" clId="{244B7E0C-D10B-4BB7-AA70-0BC222D327FA}" dt="2022-06-15T15:49:13.538" v="571" actId="6549"/>
      <pc:docMkLst>
        <pc:docMk/>
      </pc:docMkLst>
      <pc:sldChg chg="add">
        <pc:chgData name="Abdulla Gozalov" userId="a2de045a-68a6-4d03-ba6d-31275eda1754" providerId="ADAL" clId="{244B7E0C-D10B-4BB7-AA70-0BC222D327FA}" dt="2022-06-01T17:35:26.617" v="23"/>
        <pc:sldMkLst>
          <pc:docMk/>
          <pc:sldMk cId="3989938102" sldId="258"/>
        </pc:sldMkLst>
      </pc:sldChg>
      <pc:sldChg chg="add">
        <pc:chgData name="Abdulla Gozalov" userId="a2de045a-68a6-4d03-ba6d-31275eda1754" providerId="ADAL" clId="{244B7E0C-D10B-4BB7-AA70-0BC222D327FA}" dt="2022-06-01T17:36:55.176" v="24"/>
        <pc:sldMkLst>
          <pc:docMk/>
          <pc:sldMk cId="514061155" sldId="261"/>
        </pc:sldMkLst>
      </pc:sldChg>
      <pc:sldChg chg="add">
        <pc:chgData name="Abdulla Gozalov" userId="a2de045a-68a6-4d03-ba6d-31275eda1754" providerId="ADAL" clId="{244B7E0C-D10B-4BB7-AA70-0BC222D327FA}" dt="2022-06-01T17:37:31.917" v="27"/>
        <pc:sldMkLst>
          <pc:docMk/>
          <pc:sldMk cId="4192765653" sldId="262"/>
        </pc:sldMkLst>
      </pc:sldChg>
      <pc:sldChg chg="modSp add mod">
        <pc:chgData name="Abdulla Gozalov" userId="a2de045a-68a6-4d03-ba6d-31275eda1754" providerId="ADAL" clId="{244B7E0C-D10B-4BB7-AA70-0BC222D327FA}" dt="2022-06-01T17:57:37.136" v="341" actId="108"/>
        <pc:sldMkLst>
          <pc:docMk/>
          <pc:sldMk cId="3525133397" sldId="263"/>
        </pc:sldMkLst>
        <pc:spChg chg="mod">
          <ac:chgData name="Abdulla Gozalov" userId="a2de045a-68a6-4d03-ba6d-31275eda1754" providerId="ADAL" clId="{244B7E0C-D10B-4BB7-AA70-0BC222D327FA}" dt="2022-06-01T17:38:28.561" v="31" actId="1076"/>
          <ac:spMkLst>
            <pc:docMk/>
            <pc:sldMk cId="3525133397" sldId="263"/>
            <ac:spMk id="2" creationId="{85EDA70D-9C4A-45FF-8CB6-84EA8E6F8D61}"/>
          </ac:spMkLst>
        </pc:spChg>
        <pc:spChg chg="mod">
          <ac:chgData name="Abdulla Gozalov" userId="a2de045a-68a6-4d03-ba6d-31275eda1754" providerId="ADAL" clId="{244B7E0C-D10B-4BB7-AA70-0BC222D327FA}" dt="2022-06-01T17:57:34.007" v="338" actId="108"/>
          <ac:spMkLst>
            <pc:docMk/>
            <pc:sldMk cId="3525133397" sldId="263"/>
            <ac:spMk id="8" creationId="{C9371855-F7DD-4206-91D2-3BE687367150}"/>
          </ac:spMkLst>
        </pc:spChg>
        <pc:spChg chg="mod">
          <ac:chgData name="Abdulla Gozalov" userId="a2de045a-68a6-4d03-ba6d-31275eda1754" providerId="ADAL" clId="{244B7E0C-D10B-4BB7-AA70-0BC222D327FA}" dt="2022-06-01T17:38:24.163" v="30" actId="1076"/>
          <ac:spMkLst>
            <pc:docMk/>
            <pc:sldMk cId="3525133397" sldId="263"/>
            <ac:spMk id="9" creationId="{C0EC7B55-51F4-4BE6-98F8-AEFD1AF33247}"/>
          </ac:spMkLst>
        </pc:spChg>
        <pc:spChg chg="mod">
          <ac:chgData name="Abdulla Gozalov" userId="a2de045a-68a6-4d03-ba6d-31275eda1754" providerId="ADAL" clId="{244B7E0C-D10B-4BB7-AA70-0BC222D327FA}" dt="2022-06-01T17:57:26.180" v="336" actId="113"/>
          <ac:spMkLst>
            <pc:docMk/>
            <pc:sldMk cId="3525133397" sldId="263"/>
            <ac:spMk id="10" creationId="{3B43C7F4-D563-4229-94B8-B806248C1BC6}"/>
          </ac:spMkLst>
        </pc:spChg>
        <pc:spChg chg="mod">
          <ac:chgData name="Abdulla Gozalov" userId="a2de045a-68a6-4d03-ba6d-31275eda1754" providerId="ADAL" clId="{244B7E0C-D10B-4BB7-AA70-0BC222D327FA}" dt="2022-06-01T17:57:37.136" v="341" actId="108"/>
          <ac:spMkLst>
            <pc:docMk/>
            <pc:sldMk cId="3525133397" sldId="263"/>
            <ac:spMk id="15" creationId="{DFC24DC6-6E1D-420B-ADE6-725F39C96E12}"/>
          </ac:spMkLst>
        </pc:spChg>
        <pc:spChg chg="mod">
          <ac:chgData name="Abdulla Gozalov" userId="a2de045a-68a6-4d03-ba6d-31275eda1754" providerId="ADAL" clId="{244B7E0C-D10B-4BB7-AA70-0BC222D327FA}" dt="2022-06-01T17:38:33.518" v="33" actId="1076"/>
          <ac:spMkLst>
            <pc:docMk/>
            <pc:sldMk cId="3525133397" sldId="263"/>
            <ac:spMk id="21" creationId="{7733C055-0090-4C78-993F-DCA227E5509C}"/>
          </ac:spMkLst>
        </pc:spChg>
        <pc:spChg chg="mod">
          <ac:chgData name="Abdulla Gozalov" userId="a2de045a-68a6-4d03-ba6d-31275eda1754" providerId="ADAL" clId="{244B7E0C-D10B-4BB7-AA70-0BC222D327FA}" dt="2022-06-01T17:38:38.532" v="34" actId="1076"/>
          <ac:spMkLst>
            <pc:docMk/>
            <pc:sldMk cId="3525133397" sldId="263"/>
            <ac:spMk id="23" creationId="{10F7B0B1-E48E-49FB-AF68-78316E6A0AD0}"/>
          </ac:spMkLst>
        </pc:spChg>
        <pc:spChg chg="mod">
          <ac:chgData name="Abdulla Gozalov" userId="a2de045a-68a6-4d03-ba6d-31275eda1754" providerId="ADAL" clId="{244B7E0C-D10B-4BB7-AA70-0BC222D327FA}" dt="2022-06-01T17:57:32.927" v="337" actId="108"/>
          <ac:spMkLst>
            <pc:docMk/>
            <pc:sldMk cId="3525133397" sldId="263"/>
            <ac:spMk id="24" creationId="{A9D8058E-A716-479E-8FE7-29316801A308}"/>
          </ac:spMkLst>
        </pc:spChg>
        <pc:spChg chg="mod">
          <ac:chgData name="Abdulla Gozalov" userId="a2de045a-68a6-4d03-ba6d-31275eda1754" providerId="ADAL" clId="{244B7E0C-D10B-4BB7-AA70-0BC222D327FA}" dt="2022-06-01T17:57:35.958" v="340" actId="108"/>
          <ac:spMkLst>
            <pc:docMk/>
            <pc:sldMk cId="3525133397" sldId="263"/>
            <ac:spMk id="25" creationId="{6ACE0715-83BF-4C55-89DE-4EEE46DBE3FB}"/>
          </ac:spMkLst>
        </pc:spChg>
        <pc:spChg chg="mod">
          <ac:chgData name="Abdulla Gozalov" userId="a2de045a-68a6-4d03-ba6d-31275eda1754" providerId="ADAL" clId="{244B7E0C-D10B-4BB7-AA70-0BC222D327FA}" dt="2022-06-01T17:57:35.097" v="339" actId="108"/>
          <ac:spMkLst>
            <pc:docMk/>
            <pc:sldMk cId="3525133397" sldId="263"/>
            <ac:spMk id="26" creationId="{8EFF163D-353E-4FEB-9E36-D0510B10300E}"/>
          </ac:spMkLst>
        </pc:spChg>
        <pc:cxnChg chg="mod">
          <ac:chgData name="Abdulla Gozalov" userId="a2de045a-68a6-4d03-ba6d-31275eda1754" providerId="ADAL" clId="{244B7E0C-D10B-4BB7-AA70-0BC222D327FA}" dt="2022-06-01T17:38:24.163" v="30" actId="1076"/>
          <ac:cxnSpMkLst>
            <pc:docMk/>
            <pc:sldMk cId="3525133397" sldId="263"/>
            <ac:cxnSpMk id="28" creationId="{83106F44-FA22-420C-B067-ACC3F7E06846}"/>
          </ac:cxnSpMkLst>
        </pc:cxnChg>
        <pc:cxnChg chg="mod">
          <ac:chgData name="Abdulla Gozalov" userId="a2de045a-68a6-4d03-ba6d-31275eda1754" providerId="ADAL" clId="{244B7E0C-D10B-4BB7-AA70-0BC222D327FA}" dt="2022-06-01T17:38:33.518" v="33" actId="1076"/>
          <ac:cxnSpMkLst>
            <pc:docMk/>
            <pc:sldMk cId="3525133397" sldId="263"/>
            <ac:cxnSpMk id="65" creationId="{2FBA569D-ECC3-4706-9228-F29020225647}"/>
          </ac:cxnSpMkLst>
        </pc:cxnChg>
        <pc:cxnChg chg="mod">
          <ac:chgData name="Abdulla Gozalov" userId="a2de045a-68a6-4d03-ba6d-31275eda1754" providerId="ADAL" clId="{244B7E0C-D10B-4BB7-AA70-0BC222D327FA}" dt="2022-06-01T17:38:38.532" v="34" actId="1076"/>
          <ac:cxnSpMkLst>
            <pc:docMk/>
            <pc:sldMk cId="3525133397" sldId="263"/>
            <ac:cxnSpMk id="67" creationId="{707F9B6F-EEA8-48EA-9EE2-3ECB1AD981DD}"/>
          </ac:cxnSpMkLst>
        </pc:cxnChg>
      </pc:sldChg>
      <pc:sldChg chg="modSp add del mod">
        <pc:chgData name="Abdulla Gozalov" userId="a2de045a-68a6-4d03-ba6d-31275eda1754" providerId="ADAL" clId="{244B7E0C-D10B-4BB7-AA70-0BC222D327FA}" dt="2022-06-01T20:22:13.953" v="344" actId="47"/>
        <pc:sldMkLst>
          <pc:docMk/>
          <pc:sldMk cId="1175067312" sldId="264"/>
        </pc:sldMkLst>
        <pc:spChg chg="mod">
          <ac:chgData name="Abdulla Gozalov" userId="a2de045a-68a6-4d03-ba6d-31275eda1754" providerId="ADAL" clId="{244B7E0C-D10B-4BB7-AA70-0BC222D327FA}" dt="2022-06-01T17:49:23.541" v="328" actId="27636"/>
          <ac:spMkLst>
            <pc:docMk/>
            <pc:sldMk cId="1175067312" sldId="264"/>
            <ac:spMk id="3" creationId="{53A5E775-EE14-4A8A-928E-8C6519A9139C}"/>
          </ac:spMkLst>
        </pc:spChg>
      </pc:sldChg>
      <pc:sldChg chg="modSp mod">
        <pc:chgData name="Abdulla Gozalov" userId="a2de045a-68a6-4d03-ba6d-31275eda1754" providerId="ADAL" clId="{244B7E0C-D10B-4BB7-AA70-0BC222D327FA}" dt="2022-06-15T15:45:34.258" v="570" actId="20577"/>
        <pc:sldMkLst>
          <pc:docMk/>
          <pc:sldMk cId="4086479025" sldId="318"/>
        </pc:sldMkLst>
        <pc:spChg chg="mod">
          <ac:chgData name="Abdulla Gozalov" userId="a2de045a-68a6-4d03-ba6d-31275eda1754" providerId="ADAL" clId="{244B7E0C-D10B-4BB7-AA70-0BC222D327FA}" dt="2022-06-15T15:45:34.258" v="570" actId="20577"/>
          <ac:spMkLst>
            <pc:docMk/>
            <pc:sldMk cId="4086479025" sldId="318"/>
            <ac:spMk id="26627" creationId="{00000000-0000-0000-0000-000000000000}"/>
          </ac:spMkLst>
        </pc:spChg>
      </pc:sldChg>
      <pc:sldChg chg="modSp mod">
        <pc:chgData name="Abdulla Gozalov" userId="a2de045a-68a6-4d03-ba6d-31275eda1754" providerId="ADAL" clId="{244B7E0C-D10B-4BB7-AA70-0BC222D327FA}" dt="2022-06-15T15:49:13.538" v="571" actId="6549"/>
        <pc:sldMkLst>
          <pc:docMk/>
          <pc:sldMk cId="172724958" sldId="321"/>
        </pc:sldMkLst>
        <pc:spChg chg="mod">
          <ac:chgData name="Abdulla Gozalov" userId="a2de045a-68a6-4d03-ba6d-31275eda1754" providerId="ADAL" clId="{244B7E0C-D10B-4BB7-AA70-0BC222D327FA}" dt="2022-06-15T15:49:13.538" v="571" actId="6549"/>
          <ac:spMkLst>
            <pc:docMk/>
            <pc:sldMk cId="172724958" sldId="321"/>
            <ac:spMk id="29699" creationId="{00000000-0000-0000-0000-000000000000}"/>
          </ac:spMkLst>
        </pc:spChg>
      </pc:sldChg>
      <pc:sldChg chg="del">
        <pc:chgData name="Abdulla Gozalov" userId="a2de045a-68a6-4d03-ba6d-31275eda1754" providerId="ADAL" clId="{244B7E0C-D10B-4BB7-AA70-0BC222D327FA}" dt="2022-06-01T17:34:58.267" v="22" actId="2696"/>
        <pc:sldMkLst>
          <pc:docMk/>
          <pc:sldMk cId="117995882" sldId="346"/>
        </pc:sldMkLst>
      </pc:sldChg>
      <pc:sldChg chg="modSp del mod">
        <pc:chgData name="Abdulla Gozalov" userId="a2de045a-68a6-4d03-ba6d-31275eda1754" providerId="ADAL" clId="{244B7E0C-D10B-4BB7-AA70-0BC222D327FA}" dt="2022-06-01T17:34:51.337" v="21" actId="2696"/>
        <pc:sldMkLst>
          <pc:docMk/>
          <pc:sldMk cId="4126418467" sldId="347"/>
        </pc:sldMkLst>
        <pc:spChg chg="mod">
          <ac:chgData name="Abdulla Gozalov" userId="a2de045a-68a6-4d03-ba6d-31275eda1754" providerId="ADAL" clId="{244B7E0C-D10B-4BB7-AA70-0BC222D327FA}" dt="2022-06-01T17:34:33.064" v="20" actId="20577"/>
          <ac:spMkLst>
            <pc:docMk/>
            <pc:sldMk cId="4126418467" sldId="347"/>
            <ac:spMk id="33795" creationId="{00000000-0000-0000-0000-000000000000}"/>
          </ac:spMkLst>
        </pc:spChg>
      </pc:sldChg>
      <pc:sldChg chg="modSp mod">
        <pc:chgData name="Abdulla Gozalov" userId="a2de045a-68a6-4d03-ba6d-31275eda1754" providerId="ADAL" clId="{244B7E0C-D10B-4BB7-AA70-0BC222D327FA}" dt="2022-06-15T15:23:07.937" v="511" actId="20577"/>
        <pc:sldMkLst>
          <pc:docMk/>
          <pc:sldMk cId="2420077822" sldId="354"/>
        </pc:sldMkLst>
        <pc:spChg chg="mod">
          <ac:chgData name="Abdulla Gozalov" userId="a2de045a-68a6-4d03-ba6d-31275eda1754" providerId="ADAL" clId="{244B7E0C-D10B-4BB7-AA70-0BC222D327FA}" dt="2022-06-15T15:23:07.937" v="511" actId="20577"/>
          <ac:spMkLst>
            <pc:docMk/>
            <pc:sldMk cId="2420077822" sldId="354"/>
            <ac:spMk id="3" creationId="{01CCE20A-331E-4DC3-A84A-C3637EC2E74B}"/>
          </ac:spMkLst>
        </pc:spChg>
      </pc:sldChg>
      <pc:sldChg chg="modSp mod">
        <pc:chgData name="Abdulla Gozalov" userId="a2de045a-68a6-4d03-ba6d-31275eda1754" providerId="ADAL" clId="{244B7E0C-D10B-4BB7-AA70-0BC222D327FA}" dt="2022-06-15T15:23:37.042" v="518" actId="20577"/>
        <pc:sldMkLst>
          <pc:docMk/>
          <pc:sldMk cId="1732060926" sldId="355"/>
        </pc:sldMkLst>
        <pc:spChg chg="mod">
          <ac:chgData name="Abdulla Gozalov" userId="a2de045a-68a6-4d03-ba6d-31275eda1754" providerId="ADAL" clId="{244B7E0C-D10B-4BB7-AA70-0BC222D327FA}" dt="2022-06-15T15:23:37.042" v="518" actId="20577"/>
          <ac:spMkLst>
            <pc:docMk/>
            <pc:sldMk cId="1732060926" sldId="355"/>
            <ac:spMk id="3" creationId="{A8457DD6-2E11-4A2F-B9AF-3F78A26D6D47}"/>
          </ac:spMkLst>
        </pc:spChg>
      </pc:sldChg>
      <pc:sldChg chg="modSp mod">
        <pc:chgData name="Abdulla Gozalov" userId="a2de045a-68a6-4d03-ba6d-31275eda1754" providerId="ADAL" clId="{244B7E0C-D10B-4BB7-AA70-0BC222D327FA}" dt="2022-06-15T15:24:09.203" v="519" actId="20577"/>
        <pc:sldMkLst>
          <pc:docMk/>
          <pc:sldMk cId="2120183649" sldId="358"/>
        </pc:sldMkLst>
        <pc:spChg chg="mod">
          <ac:chgData name="Abdulla Gozalov" userId="a2de045a-68a6-4d03-ba6d-31275eda1754" providerId="ADAL" clId="{244B7E0C-D10B-4BB7-AA70-0BC222D327FA}" dt="2022-06-15T15:24:09.203" v="519" actId="20577"/>
          <ac:spMkLst>
            <pc:docMk/>
            <pc:sldMk cId="2120183649" sldId="358"/>
            <ac:spMk id="3" creationId="{D7DE081F-8053-4A1D-A249-CD16B95A6132}"/>
          </ac:spMkLst>
        </pc:spChg>
      </pc:sldChg>
      <pc:sldChg chg="modSp mod">
        <pc:chgData name="Abdulla Gozalov" userId="a2de045a-68a6-4d03-ba6d-31275eda1754" providerId="ADAL" clId="{244B7E0C-D10B-4BB7-AA70-0BC222D327FA}" dt="2022-06-15T15:27:54.616" v="545" actId="20577"/>
        <pc:sldMkLst>
          <pc:docMk/>
          <pc:sldMk cId="1306877705" sldId="359"/>
        </pc:sldMkLst>
        <pc:spChg chg="mod">
          <ac:chgData name="Abdulla Gozalov" userId="a2de045a-68a6-4d03-ba6d-31275eda1754" providerId="ADAL" clId="{244B7E0C-D10B-4BB7-AA70-0BC222D327FA}" dt="2022-06-15T15:27:54.616" v="545" actId="20577"/>
          <ac:spMkLst>
            <pc:docMk/>
            <pc:sldMk cId="1306877705" sldId="359"/>
            <ac:spMk id="3" creationId="{D7DE081F-8053-4A1D-A249-CD16B95A6132}"/>
          </ac:spMkLst>
        </pc:spChg>
      </pc:sldChg>
      <pc:sldChg chg="modSp mod">
        <pc:chgData name="Abdulla Gozalov" userId="a2de045a-68a6-4d03-ba6d-31275eda1754" providerId="ADAL" clId="{244B7E0C-D10B-4BB7-AA70-0BC222D327FA}" dt="2022-06-15T15:28:22.463" v="546" actId="113"/>
        <pc:sldMkLst>
          <pc:docMk/>
          <pc:sldMk cId="1499695646" sldId="360"/>
        </pc:sldMkLst>
        <pc:spChg chg="mod">
          <ac:chgData name="Abdulla Gozalov" userId="a2de045a-68a6-4d03-ba6d-31275eda1754" providerId="ADAL" clId="{244B7E0C-D10B-4BB7-AA70-0BC222D327FA}" dt="2022-06-15T15:28:22.463" v="546" actId="113"/>
          <ac:spMkLst>
            <pc:docMk/>
            <pc:sldMk cId="1499695646" sldId="360"/>
            <ac:spMk id="3" creationId="{064CD5FF-B39F-4F16-982A-AAE580E6D3D4}"/>
          </ac:spMkLst>
        </pc:spChg>
      </pc:sldChg>
      <pc:sldChg chg="modSp mod">
        <pc:chgData name="Abdulla Gozalov" userId="a2de045a-68a6-4d03-ba6d-31275eda1754" providerId="ADAL" clId="{244B7E0C-D10B-4BB7-AA70-0BC222D327FA}" dt="2022-06-01T17:33:19.473" v="16" actId="6549"/>
        <pc:sldMkLst>
          <pc:docMk/>
          <pc:sldMk cId="386389921" sldId="498"/>
        </pc:sldMkLst>
        <pc:spChg chg="mod">
          <ac:chgData name="Abdulla Gozalov" userId="a2de045a-68a6-4d03-ba6d-31275eda1754" providerId="ADAL" clId="{244B7E0C-D10B-4BB7-AA70-0BC222D327FA}" dt="2022-06-01T17:33:19.473" v="16" actId="6549"/>
          <ac:spMkLst>
            <pc:docMk/>
            <pc:sldMk cId="386389921" sldId="498"/>
            <ac:spMk id="3" creationId="{A14E7237-50B8-4ED0-A0DB-FED3A40DD4F8}"/>
          </ac:spMkLst>
        </pc:spChg>
      </pc:sldChg>
      <pc:sldChg chg="addSp delSp modSp new mod">
        <pc:chgData name="Abdulla Gozalov" userId="a2de045a-68a6-4d03-ba6d-31275eda1754" providerId="ADAL" clId="{244B7E0C-D10B-4BB7-AA70-0BC222D327FA}" dt="2022-06-01T20:46:44.195" v="347" actId="20577"/>
        <pc:sldMkLst>
          <pc:docMk/>
          <pc:sldMk cId="2006007941" sldId="499"/>
        </pc:sldMkLst>
        <pc:spChg chg="mod">
          <ac:chgData name="Abdulla Gozalov" userId="a2de045a-68a6-4d03-ba6d-31275eda1754" providerId="ADAL" clId="{244B7E0C-D10B-4BB7-AA70-0BC222D327FA}" dt="2022-06-01T17:44:42.009" v="178" actId="20577"/>
          <ac:spMkLst>
            <pc:docMk/>
            <pc:sldMk cId="2006007941" sldId="499"/>
            <ac:spMk id="2" creationId="{DD3C30C8-CF7C-4CAC-B595-AF341C921A86}"/>
          </ac:spMkLst>
        </pc:spChg>
        <pc:spChg chg="add del mod">
          <ac:chgData name="Abdulla Gozalov" userId="a2de045a-68a6-4d03-ba6d-31275eda1754" providerId="ADAL" clId="{244B7E0C-D10B-4BB7-AA70-0BC222D327FA}" dt="2022-06-01T20:46:44.195" v="347" actId="20577"/>
          <ac:spMkLst>
            <pc:docMk/>
            <pc:sldMk cId="2006007941" sldId="499"/>
            <ac:spMk id="3" creationId="{4A8E8A23-DB2A-4005-8843-1F7DD5B2A881}"/>
          </ac:spMkLst>
        </pc:spChg>
        <pc:picChg chg="add del mod">
          <ac:chgData name="Abdulla Gozalov" userId="a2de045a-68a6-4d03-ba6d-31275eda1754" providerId="ADAL" clId="{244B7E0C-D10B-4BB7-AA70-0BC222D327FA}" dt="2022-06-01T17:46:09.329" v="304" actId="478"/>
          <ac:picMkLst>
            <pc:docMk/>
            <pc:sldMk cId="2006007941" sldId="499"/>
            <ac:picMk id="5" creationId="{75E350DC-75F2-4641-8C9F-E704540A55A2}"/>
          </ac:picMkLst>
        </pc:picChg>
        <pc:picChg chg="add mod">
          <ac:chgData name="Abdulla Gozalov" userId="a2de045a-68a6-4d03-ba6d-31275eda1754" providerId="ADAL" clId="{244B7E0C-D10B-4BB7-AA70-0BC222D327FA}" dt="2022-06-01T17:48:21.233" v="309" actId="1076"/>
          <ac:picMkLst>
            <pc:docMk/>
            <pc:sldMk cId="2006007941" sldId="499"/>
            <ac:picMk id="7" creationId="{98B612BE-0E6B-409B-A8BD-0694A9AC9EC1}"/>
          </ac:picMkLst>
        </pc:picChg>
      </pc:sldChg>
      <pc:sldChg chg="add del">
        <pc:chgData name="Abdulla Gozalov" userId="a2de045a-68a6-4d03-ba6d-31275eda1754" providerId="ADAL" clId="{244B7E0C-D10B-4BB7-AA70-0BC222D327FA}" dt="2022-06-01T17:37:20.366" v="26" actId="47"/>
        <pc:sldMkLst>
          <pc:docMk/>
          <pc:sldMk cId="2906575385" sldId="499"/>
        </pc:sldMkLst>
      </pc:sldChg>
    </pc:docChg>
  </pc:docChgLst>
  <pc:docChgLst>
    <pc:chgData name="Nadine Al-Hallak" userId="39d2c514-1b68-45b2-b010-00603b015a80" providerId="ADAL" clId="{E5E48D1A-7E9D-4A85-8EE5-E0E669E739BF}"/>
    <pc:docChg chg="undo custSel addSld modSld">
      <pc:chgData name="Nadine Al-Hallak" userId="39d2c514-1b68-45b2-b010-00603b015a80" providerId="ADAL" clId="{E5E48D1A-7E9D-4A85-8EE5-E0E669E739BF}" dt="2020-06-08T11:53:58.312" v="261"/>
      <pc:docMkLst>
        <pc:docMk/>
      </pc:docMkLst>
      <pc:sldChg chg="modSp">
        <pc:chgData name="Nadine Al-Hallak" userId="39d2c514-1b68-45b2-b010-00603b015a80" providerId="ADAL" clId="{E5E48D1A-7E9D-4A85-8EE5-E0E669E739BF}" dt="2020-06-08T11:08:22.594" v="1" actId="27636"/>
        <pc:sldMkLst>
          <pc:docMk/>
          <pc:sldMk cId="659537436" sldId="294"/>
        </pc:sldMkLst>
        <pc:spChg chg="mod">
          <ac:chgData name="Nadine Al-Hallak" userId="39d2c514-1b68-45b2-b010-00603b015a80" providerId="ADAL" clId="{E5E48D1A-7E9D-4A85-8EE5-E0E669E739BF}" dt="2020-06-08T11:08:22.594" v="1" actId="27636"/>
          <ac:spMkLst>
            <pc:docMk/>
            <pc:sldMk cId="659537436" sldId="294"/>
            <ac:spMk id="3" creationId="{3F871FFA-436E-4D91-9C6A-216B4360B4D3}"/>
          </ac:spMkLst>
        </pc:spChg>
      </pc:sldChg>
      <pc:sldChg chg="modSp add">
        <pc:chgData name="Nadine Al-Hallak" userId="39d2c514-1b68-45b2-b010-00603b015a80" providerId="ADAL" clId="{E5E48D1A-7E9D-4A85-8EE5-E0E669E739BF}" dt="2020-06-08T11:09:00.778" v="3" actId="782"/>
        <pc:sldMkLst>
          <pc:docMk/>
          <pc:sldMk cId="80257781" sldId="428"/>
        </pc:sldMkLst>
        <pc:spChg chg="mod">
          <ac:chgData name="Nadine Al-Hallak" userId="39d2c514-1b68-45b2-b010-00603b015a80" providerId="ADAL" clId="{E5E48D1A-7E9D-4A85-8EE5-E0E669E739BF}" dt="2020-06-08T11:09:00.778" v="3" actId="782"/>
          <ac:spMkLst>
            <pc:docMk/>
            <pc:sldMk cId="80257781" sldId="428"/>
            <ac:spMk id="4" creationId="{07591233-5351-4901-828C-AFCB2239F6E6}"/>
          </ac:spMkLst>
        </pc:spChg>
      </pc:sldChg>
      <pc:sldChg chg="modSp add">
        <pc:chgData name="Nadine Al-Hallak" userId="39d2c514-1b68-45b2-b010-00603b015a80" providerId="ADAL" clId="{E5E48D1A-7E9D-4A85-8EE5-E0E669E739BF}" dt="2020-06-08T11:14:06.338" v="20"/>
        <pc:sldMkLst>
          <pc:docMk/>
          <pc:sldMk cId="3725676398" sldId="429"/>
        </pc:sldMkLst>
        <pc:spChg chg="mod">
          <ac:chgData name="Nadine Al-Hallak" userId="39d2c514-1b68-45b2-b010-00603b015a80" providerId="ADAL" clId="{E5E48D1A-7E9D-4A85-8EE5-E0E669E739BF}" dt="2020-06-08T11:11:18.936" v="10"/>
          <ac:spMkLst>
            <pc:docMk/>
            <pc:sldMk cId="3725676398" sldId="429"/>
            <ac:spMk id="2" creationId="{0F248615-FA3D-4CD4-B229-2A1777F59617}"/>
          </ac:spMkLst>
        </pc:spChg>
        <pc:spChg chg="mod">
          <ac:chgData name="Nadine Al-Hallak" userId="39d2c514-1b68-45b2-b010-00603b015a80" providerId="ADAL" clId="{E5E48D1A-7E9D-4A85-8EE5-E0E669E739BF}" dt="2020-06-08T11:12:09.615" v="19"/>
          <ac:spMkLst>
            <pc:docMk/>
            <pc:sldMk cId="3725676398" sldId="429"/>
            <ac:spMk id="3" creationId="{604DFA92-26D5-43A3-88A4-59E834087E04}"/>
          </ac:spMkLst>
        </pc:spChg>
        <pc:spChg chg="mod">
          <ac:chgData name="Nadine Al-Hallak" userId="39d2c514-1b68-45b2-b010-00603b015a80" providerId="ADAL" clId="{E5E48D1A-7E9D-4A85-8EE5-E0E669E739BF}" dt="2020-06-08T11:14:06.338" v="20"/>
          <ac:spMkLst>
            <pc:docMk/>
            <pc:sldMk cId="3725676398" sldId="429"/>
            <ac:spMk id="5" creationId="{83525652-0B1D-440F-A365-E1937BD2A931}"/>
          </ac:spMkLst>
        </pc:spChg>
      </pc:sldChg>
      <pc:sldChg chg="modSp add">
        <pc:chgData name="Nadine Al-Hallak" userId="39d2c514-1b68-45b2-b010-00603b015a80" providerId="ADAL" clId="{E5E48D1A-7E9D-4A85-8EE5-E0E669E739BF}" dt="2020-06-08T11:17:54.766" v="64"/>
        <pc:sldMkLst>
          <pc:docMk/>
          <pc:sldMk cId="3289439947" sldId="430"/>
        </pc:sldMkLst>
        <pc:spChg chg="mod">
          <ac:chgData name="Nadine Al-Hallak" userId="39d2c514-1b68-45b2-b010-00603b015a80" providerId="ADAL" clId="{E5E48D1A-7E9D-4A85-8EE5-E0E669E739BF}" dt="2020-06-08T11:14:42.700" v="24"/>
          <ac:spMkLst>
            <pc:docMk/>
            <pc:sldMk cId="3289439947" sldId="430"/>
            <ac:spMk id="2" creationId="{2B1E24A6-E5DB-45B3-B9BC-D4BF0BAF4042}"/>
          </ac:spMkLst>
        </pc:spChg>
        <pc:spChg chg="mod">
          <ac:chgData name="Nadine Al-Hallak" userId="39d2c514-1b68-45b2-b010-00603b015a80" providerId="ADAL" clId="{E5E48D1A-7E9D-4A85-8EE5-E0E669E739BF}" dt="2020-06-08T11:17:54.766" v="64"/>
          <ac:spMkLst>
            <pc:docMk/>
            <pc:sldMk cId="3289439947" sldId="430"/>
            <ac:spMk id="3" creationId="{86335F45-844F-4292-A14B-E99ACEB00A63}"/>
          </ac:spMkLst>
        </pc:spChg>
      </pc:sldChg>
      <pc:sldChg chg="modSp add">
        <pc:chgData name="Nadine Al-Hallak" userId="39d2c514-1b68-45b2-b010-00603b015a80" providerId="ADAL" clId="{E5E48D1A-7E9D-4A85-8EE5-E0E669E739BF}" dt="2020-06-08T11:22:29.449" v="107" actId="20577"/>
        <pc:sldMkLst>
          <pc:docMk/>
          <pc:sldMk cId="3907355637" sldId="431"/>
        </pc:sldMkLst>
        <pc:spChg chg="mod">
          <ac:chgData name="Nadine Al-Hallak" userId="39d2c514-1b68-45b2-b010-00603b015a80" providerId="ADAL" clId="{E5E48D1A-7E9D-4A85-8EE5-E0E669E739BF}" dt="2020-06-08T11:20:38.124" v="68"/>
          <ac:spMkLst>
            <pc:docMk/>
            <pc:sldMk cId="3907355637" sldId="431"/>
            <ac:spMk id="2" creationId="{3B821353-E992-4114-9ED8-F6B94580E384}"/>
          </ac:spMkLst>
        </pc:spChg>
        <pc:spChg chg="mod">
          <ac:chgData name="Nadine Al-Hallak" userId="39d2c514-1b68-45b2-b010-00603b015a80" providerId="ADAL" clId="{E5E48D1A-7E9D-4A85-8EE5-E0E669E739BF}" dt="2020-06-08T11:22:29.449" v="107" actId="20577"/>
          <ac:spMkLst>
            <pc:docMk/>
            <pc:sldMk cId="3907355637" sldId="431"/>
            <ac:spMk id="3" creationId="{3F871FFA-436E-4D91-9C6A-216B4360B4D3}"/>
          </ac:spMkLst>
        </pc:spChg>
      </pc:sldChg>
      <pc:sldChg chg="modSp add">
        <pc:chgData name="Nadine Al-Hallak" userId="39d2c514-1b68-45b2-b010-00603b015a80" providerId="ADAL" clId="{E5E48D1A-7E9D-4A85-8EE5-E0E669E739BF}" dt="2020-06-08T11:26:13.869" v="142" actId="255"/>
        <pc:sldMkLst>
          <pc:docMk/>
          <pc:sldMk cId="4082975049" sldId="432"/>
        </pc:sldMkLst>
        <pc:spChg chg="mod">
          <ac:chgData name="Nadine Al-Hallak" userId="39d2c514-1b68-45b2-b010-00603b015a80" providerId="ADAL" clId="{E5E48D1A-7E9D-4A85-8EE5-E0E669E739BF}" dt="2020-06-08T11:22:57.364" v="119" actId="20577"/>
          <ac:spMkLst>
            <pc:docMk/>
            <pc:sldMk cId="4082975049" sldId="432"/>
            <ac:spMk id="2" creationId="{4E8CDA3A-9BCD-4034-9736-AEEFC6B961DB}"/>
          </ac:spMkLst>
        </pc:spChg>
        <pc:spChg chg="mod">
          <ac:chgData name="Nadine Al-Hallak" userId="39d2c514-1b68-45b2-b010-00603b015a80" providerId="ADAL" clId="{E5E48D1A-7E9D-4A85-8EE5-E0E669E739BF}" dt="2020-06-08T11:26:13.869" v="142" actId="255"/>
          <ac:spMkLst>
            <pc:docMk/>
            <pc:sldMk cId="4082975049" sldId="432"/>
            <ac:spMk id="3" creationId="{7BCD3326-3FD2-4F4F-9AB0-6361D780985B}"/>
          </ac:spMkLst>
        </pc:spChg>
      </pc:sldChg>
      <pc:sldChg chg="modSp add">
        <pc:chgData name="Nadine Al-Hallak" userId="39d2c514-1b68-45b2-b010-00603b015a80" providerId="ADAL" clId="{E5E48D1A-7E9D-4A85-8EE5-E0E669E739BF}" dt="2020-06-08T11:26:30.061" v="143" actId="255"/>
        <pc:sldMkLst>
          <pc:docMk/>
          <pc:sldMk cId="2277860982" sldId="433"/>
        </pc:sldMkLst>
        <pc:spChg chg="mod">
          <ac:chgData name="Nadine Al-Hallak" userId="39d2c514-1b68-45b2-b010-00603b015a80" providerId="ADAL" clId="{E5E48D1A-7E9D-4A85-8EE5-E0E669E739BF}" dt="2020-06-08T11:25:21.741" v="134"/>
          <ac:spMkLst>
            <pc:docMk/>
            <pc:sldMk cId="2277860982" sldId="433"/>
            <ac:spMk id="2" creationId="{8ADF6DBD-6955-450F-8BF1-180F26CFAE5F}"/>
          </ac:spMkLst>
        </pc:spChg>
        <pc:spChg chg="mod">
          <ac:chgData name="Nadine Al-Hallak" userId="39d2c514-1b68-45b2-b010-00603b015a80" providerId="ADAL" clId="{E5E48D1A-7E9D-4A85-8EE5-E0E669E739BF}" dt="2020-06-08T11:26:30.061" v="143" actId="255"/>
          <ac:spMkLst>
            <pc:docMk/>
            <pc:sldMk cId="2277860982" sldId="433"/>
            <ac:spMk id="3" creationId="{A5D074CC-F21A-4A8D-B8D2-6F10D73E42BD}"/>
          </ac:spMkLst>
        </pc:spChg>
      </pc:sldChg>
      <pc:sldChg chg="modSp add">
        <pc:chgData name="Nadine Al-Hallak" userId="39d2c514-1b68-45b2-b010-00603b015a80" providerId="ADAL" clId="{E5E48D1A-7E9D-4A85-8EE5-E0E669E739BF}" dt="2020-06-08T11:28:14.897" v="151" actId="255"/>
        <pc:sldMkLst>
          <pc:docMk/>
          <pc:sldMk cId="54157572" sldId="434"/>
        </pc:sldMkLst>
        <pc:spChg chg="mod">
          <ac:chgData name="Nadine Al-Hallak" userId="39d2c514-1b68-45b2-b010-00603b015a80" providerId="ADAL" clId="{E5E48D1A-7E9D-4A85-8EE5-E0E669E739BF}" dt="2020-06-08T11:27:28.026" v="147"/>
          <ac:spMkLst>
            <pc:docMk/>
            <pc:sldMk cId="54157572" sldId="434"/>
            <ac:spMk id="2" creationId="{4E62EE5C-83B4-4607-AE81-214B92F6D897}"/>
          </ac:spMkLst>
        </pc:spChg>
        <pc:spChg chg="mod">
          <ac:chgData name="Nadine Al-Hallak" userId="39d2c514-1b68-45b2-b010-00603b015a80" providerId="ADAL" clId="{E5E48D1A-7E9D-4A85-8EE5-E0E669E739BF}" dt="2020-06-08T11:28:14.897" v="151" actId="255"/>
          <ac:spMkLst>
            <pc:docMk/>
            <pc:sldMk cId="54157572" sldId="434"/>
            <ac:spMk id="3" creationId="{6D868E32-0984-4A34-9794-2E2A80B982A8}"/>
          </ac:spMkLst>
        </pc:spChg>
      </pc:sldChg>
      <pc:sldChg chg="modSp add">
        <pc:chgData name="Nadine Al-Hallak" userId="39d2c514-1b68-45b2-b010-00603b015a80" providerId="ADAL" clId="{E5E48D1A-7E9D-4A85-8EE5-E0E669E739BF}" dt="2020-06-08T11:45:22.081" v="186" actId="255"/>
        <pc:sldMkLst>
          <pc:docMk/>
          <pc:sldMk cId="3034602204" sldId="435"/>
        </pc:sldMkLst>
        <pc:spChg chg="mod">
          <ac:chgData name="Nadine Al-Hallak" userId="39d2c514-1b68-45b2-b010-00603b015a80" providerId="ADAL" clId="{E5E48D1A-7E9D-4A85-8EE5-E0E669E739BF}" dt="2020-06-08T11:42:53.883" v="155"/>
          <ac:spMkLst>
            <pc:docMk/>
            <pc:sldMk cId="3034602204" sldId="435"/>
            <ac:spMk id="2" creationId="{68BA4123-EDE0-4323-AA82-A5F407B815AC}"/>
          </ac:spMkLst>
        </pc:spChg>
        <pc:spChg chg="mod">
          <ac:chgData name="Nadine Al-Hallak" userId="39d2c514-1b68-45b2-b010-00603b015a80" providerId="ADAL" clId="{E5E48D1A-7E9D-4A85-8EE5-E0E669E739BF}" dt="2020-06-08T11:45:22.081" v="186" actId="255"/>
          <ac:spMkLst>
            <pc:docMk/>
            <pc:sldMk cId="3034602204" sldId="435"/>
            <ac:spMk id="3" creationId="{69A1F6A0-0972-4F80-AF55-4E862D120E7D}"/>
          </ac:spMkLst>
        </pc:spChg>
      </pc:sldChg>
      <pc:sldChg chg="modSp add">
        <pc:chgData name="Nadine Al-Hallak" userId="39d2c514-1b68-45b2-b010-00603b015a80" providerId="ADAL" clId="{E5E48D1A-7E9D-4A85-8EE5-E0E669E739BF}" dt="2020-06-08T11:47:24.212" v="204" actId="15"/>
        <pc:sldMkLst>
          <pc:docMk/>
          <pc:sldMk cId="3667599435" sldId="436"/>
        </pc:sldMkLst>
        <pc:spChg chg="mod">
          <ac:chgData name="Nadine Al-Hallak" userId="39d2c514-1b68-45b2-b010-00603b015a80" providerId="ADAL" clId="{E5E48D1A-7E9D-4A85-8EE5-E0E669E739BF}" dt="2020-06-08T11:45:43.716" v="189"/>
          <ac:spMkLst>
            <pc:docMk/>
            <pc:sldMk cId="3667599435" sldId="436"/>
            <ac:spMk id="2" creationId="{37665151-510B-42B1-85E3-52F09470C831}"/>
          </ac:spMkLst>
        </pc:spChg>
        <pc:spChg chg="mod">
          <ac:chgData name="Nadine Al-Hallak" userId="39d2c514-1b68-45b2-b010-00603b015a80" providerId="ADAL" clId="{E5E48D1A-7E9D-4A85-8EE5-E0E669E739BF}" dt="2020-06-08T11:47:24.212" v="204" actId="15"/>
          <ac:spMkLst>
            <pc:docMk/>
            <pc:sldMk cId="3667599435" sldId="436"/>
            <ac:spMk id="3" creationId="{94F8AD34-371A-41A4-8C21-21043530E5EF}"/>
          </ac:spMkLst>
        </pc:spChg>
      </pc:sldChg>
      <pc:sldChg chg="modSp add">
        <pc:chgData name="Nadine Al-Hallak" userId="39d2c514-1b68-45b2-b010-00603b015a80" providerId="ADAL" clId="{E5E48D1A-7E9D-4A85-8EE5-E0E669E739BF}" dt="2020-06-08T11:48:23.567" v="207" actId="782"/>
        <pc:sldMkLst>
          <pc:docMk/>
          <pc:sldMk cId="1963438148" sldId="437"/>
        </pc:sldMkLst>
        <pc:spChg chg="mod">
          <ac:chgData name="Nadine Al-Hallak" userId="39d2c514-1b68-45b2-b010-00603b015a80" providerId="ADAL" clId="{E5E48D1A-7E9D-4A85-8EE5-E0E669E739BF}" dt="2020-06-08T11:48:23.567" v="207" actId="782"/>
          <ac:spMkLst>
            <pc:docMk/>
            <pc:sldMk cId="1963438148" sldId="437"/>
            <ac:spMk id="4" creationId="{07591233-5351-4901-828C-AFCB2239F6E6}"/>
          </ac:spMkLst>
        </pc:spChg>
      </pc:sldChg>
      <pc:sldChg chg="addSp delSp modSp add modAnim">
        <pc:chgData name="Nadine Al-Hallak" userId="39d2c514-1b68-45b2-b010-00603b015a80" providerId="ADAL" clId="{E5E48D1A-7E9D-4A85-8EE5-E0E669E739BF}" dt="2020-06-08T11:50:04.074" v="224" actId="1076"/>
        <pc:sldMkLst>
          <pc:docMk/>
          <pc:sldMk cId="2711050465" sldId="438"/>
        </pc:sldMkLst>
        <pc:spChg chg="mod">
          <ac:chgData name="Nadine Al-Hallak" userId="39d2c514-1b68-45b2-b010-00603b015a80" providerId="ADAL" clId="{E5E48D1A-7E9D-4A85-8EE5-E0E669E739BF}" dt="2020-06-08T11:49:50.324" v="220" actId="782"/>
          <ac:spMkLst>
            <pc:docMk/>
            <pc:sldMk cId="2711050465" sldId="438"/>
            <ac:spMk id="2" creationId="{20CE28B5-AD27-44D6-88CC-4671AC07F0F0}"/>
          </ac:spMkLst>
        </pc:spChg>
        <pc:spChg chg="del">
          <ac:chgData name="Nadine Al-Hallak" userId="39d2c514-1b68-45b2-b010-00603b015a80" providerId="ADAL" clId="{E5E48D1A-7E9D-4A85-8EE5-E0E669E739BF}" dt="2020-06-08T11:49:07.459" v="214" actId="478"/>
          <ac:spMkLst>
            <pc:docMk/>
            <pc:sldMk cId="2711050465" sldId="438"/>
            <ac:spMk id="17" creationId="{00000000-0000-0000-0000-000000000000}"/>
          </ac:spMkLst>
        </pc:spChg>
        <pc:spChg chg="del">
          <ac:chgData name="Nadine Al-Hallak" userId="39d2c514-1b68-45b2-b010-00603b015a80" providerId="ADAL" clId="{E5E48D1A-7E9D-4A85-8EE5-E0E669E739BF}" dt="2020-06-08T11:49:13.803" v="216" actId="478"/>
          <ac:spMkLst>
            <pc:docMk/>
            <pc:sldMk cId="2711050465" sldId="438"/>
            <ac:spMk id="18" creationId="{00000000-0000-0000-0000-000000000000}"/>
          </ac:spMkLst>
        </pc:spChg>
        <pc:spChg chg="del">
          <ac:chgData name="Nadine Al-Hallak" userId="39d2c514-1b68-45b2-b010-00603b015a80" providerId="ADAL" clId="{E5E48D1A-7E9D-4A85-8EE5-E0E669E739BF}" dt="2020-06-08T11:49:16.809" v="217" actId="478"/>
          <ac:spMkLst>
            <pc:docMk/>
            <pc:sldMk cId="2711050465" sldId="438"/>
            <ac:spMk id="19" creationId="{00000000-0000-0000-0000-000000000000}"/>
          </ac:spMkLst>
        </pc:spChg>
        <pc:spChg chg="del">
          <ac:chgData name="Nadine Al-Hallak" userId="39d2c514-1b68-45b2-b010-00603b015a80" providerId="ADAL" clId="{E5E48D1A-7E9D-4A85-8EE5-E0E669E739BF}" dt="2020-06-08T11:49:11.629" v="215" actId="478"/>
          <ac:spMkLst>
            <pc:docMk/>
            <pc:sldMk cId="2711050465" sldId="438"/>
            <ac:spMk id="23" creationId="{00000000-0000-0000-0000-000000000000}"/>
          </ac:spMkLst>
        </pc:spChg>
        <pc:spChg chg="mod">
          <ac:chgData name="Nadine Al-Hallak" userId="39d2c514-1b68-45b2-b010-00603b015a80" providerId="ADAL" clId="{E5E48D1A-7E9D-4A85-8EE5-E0E669E739BF}" dt="2020-06-08T11:48:55.701" v="213"/>
          <ac:spMkLst>
            <pc:docMk/>
            <pc:sldMk cId="2711050465" sldId="438"/>
            <ac:spMk id="22543" creationId="{00000000-0000-0000-0000-000000000000}"/>
          </ac:spMkLst>
        </pc:spChg>
        <pc:picChg chg="add del mod">
          <ac:chgData name="Nadine Al-Hallak" userId="39d2c514-1b68-45b2-b010-00603b015a80" providerId="ADAL" clId="{E5E48D1A-7E9D-4A85-8EE5-E0E669E739BF}" dt="2020-06-08T11:50:04.074" v="224" actId="1076"/>
          <ac:picMkLst>
            <pc:docMk/>
            <pc:sldMk cId="2711050465" sldId="438"/>
            <ac:picMk id="22" creationId="{00000000-0000-0000-0000-000000000000}"/>
          </ac:picMkLst>
        </pc:picChg>
      </pc:sldChg>
      <pc:sldChg chg="modSp add">
        <pc:chgData name="Nadine Al-Hallak" userId="39d2c514-1b68-45b2-b010-00603b015a80" providerId="ADAL" clId="{E5E48D1A-7E9D-4A85-8EE5-E0E669E739BF}" dt="2020-06-08T11:51:24.865" v="238" actId="255"/>
        <pc:sldMkLst>
          <pc:docMk/>
          <pc:sldMk cId="562548676" sldId="439"/>
        </pc:sldMkLst>
        <pc:spChg chg="mod">
          <ac:chgData name="Nadine Al-Hallak" userId="39d2c514-1b68-45b2-b010-00603b015a80" providerId="ADAL" clId="{E5E48D1A-7E9D-4A85-8EE5-E0E669E739BF}" dt="2020-06-08T11:50:37.731" v="228"/>
          <ac:spMkLst>
            <pc:docMk/>
            <pc:sldMk cId="562548676" sldId="439"/>
            <ac:spMk id="5122" creationId="{B1DA33D3-5B05-4DEC-A52C-81477B208CC6}"/>
          </ac:spMkLst>
        </pc:spChg>
        <pc:spChg chg="mod">
          <ac:chgData name="Nadine Al-Hallak" userId="39d2c514-1b68-45b2-b010-00603b015a80" providerId="ADAL" clId="{E5E48D1A-7E9D-4A85-8EE5-E0E669E739BF}" dt="2020-06-08T11:51:24.865" v="238" actId="255"/>
          <ac:spMkLst>
            <pc:docMk/>
            <pc:sldMk cId="562548676" sldId="439"/>
            <ac:spMk id="5123" creationId="{4F9DBEC4-D3FE-4A9C-AA3D-F2493A2A81C1}"/>
          </ac:spMkLst>
        </pc:spChg>
      </pc:sldChg>
      <pc:sldChg chg="modSp add">
        <pc:chgData name="Nadine Al-Hallak" userId="39d2c514-1b68-45b2-b010-00603b015a80" providerId="ADAL" clId="{E5E48D1A-7E9D-4A85-8EE5-E0E669E739BF}" dt="2020-06-08T11:52:51.892" v="251"/>
        <pc:sldMkLst>
          <pc:docMk/>
          <pc:sldMk cId="2996516100" sldId="440"/>
        </pc:sldMkLst>
        <pc:spChg chg="mod">
          <ac:chgData name="Nadine Al-Hallak" userId="39d2c514-1b68-45b2-b010-00603b015a80" providerId="ADAL" clId="{E5E48D1A-7E9D-4A85-8EE5-E0E669E739BF}" dt="2020-06-08T11:52:27.706" v="249" actId="12"/>
          <ac:spMkLst>
            <pc:docMk/>
            <pc:sldMk cId="2996516100" sldId="440"/>
            <ac:spMk id="4099" creationId="{CA8EAC5D-5B53-41DE-A43A-6AFBC077E77B}"/>
          </ac:spMkLst>
        </pc:spChg>
        <pc:spChg chg="mod">
          <ac:chgData name="Nadine Al-Hallak" userId="39d2c514-1b68-45b2-b010-00603b015a80" providerId="ADAL" clId="{E5E48D1A-7E9D-4A85-8EE5-E0E669E739BF}" dt="2020-06-08T11:52:51.892" v="251"/>
          <ac:spMkLst>
            <pc:docMk/>
            <pc:sldMk cId="2996516100" sldId="440"/>
            <ac:spMk id="5122" creationId="{CE93AFE8-9220-4884-9541-7B2863E1D283}"/>
          </ac:spMkLst>
        </pc:spChg>
      </pc:sldChg>
      <pc:sldChg chg="modSp add">
        <pc:chgData name="Nadine Al-Hallak" userId="39d2c514-1b68-45b2-b010-00603b015a80" providerId="ADAL" clId="{E5E48D1A-7E9D-4A85-8EE5-E0E669E739BF}" dt="2020-06-08T11:53:58.312" v="261"/>
        <pc:sldMkLst>
          <pc:docMk/>
          <pc:sldMk cId="3763411409" sldId="441"/>
        </pc:sldMkLst>
        <pc:spChg chg="mod">
          <ac:chgData name="Nadine Al-Hallak" userId="39d2c514-1b68-45b2-b010-00603b015a80" providerId="ADAL" clId="{E5E48D1A-7E9D-4A85-8EE5-E0E669E739BF}" dt="2020-06-08T11:53:58.312" v="261"/>
          <ac:spMkLst>
            <pc:docMk/>
            <pc:sldMk cId="3763411409" sldId="441"/>
            <ac:spMk id="5123" creationId="{A197CA05-7220-4D26-B45E-7011243C9904}"/>
          </ac:spMkLst>
        </pc:spChg>
        <pc:spChg chg="mod">
          <ac:chgData name="Nadine Al-Hallak" userId="39d2c514-1b68-45b2-b010-00603b015a80" providerId="ADAL" clId="{E5E48D1A-7E9D-4A85-8EE5-E0E669E739BF}" dt="2020-06-08T11:53:29.448" v="255"/>
          <ac:spMkLst>
            <pc:docMk/>
            <pc:sldMk cId="3763411409" sldId="441"/>
            <ac:spMk id="6146" creationId="{CDD6A439-0070-4B5E-BEB9-4B3BDBF89C62}"/>
          </ac:spMkLst>
        </pc:spChg>
      </pc:sldChg>
    </pc:docChg>
  </pc:docChgLst>
  <pc:docChgLst>
    <pc:chgData name="Abdulla Gozalov" userId="a2de045a-68a6-4d03-ba6d-31275eda1754" providerId="ADAL" clId="{1B13B8F2-1F50-4665-8C7C-744FF73D9845}"/>
    <pc:docChg chg="custSel addSld delSld modSld sldOrd">
      <pc:chgData name="Abdulla Gozalov" userId="a2de045a-68a6-4d03-ba6d-31275eda1754" providerId="ADAL" clId="{1B13B8F2-1F50-4665-8C7C-744FF73D9845}" dt="2021-11-15T04:33:08.055" v="504"/>
      <pc:docMkLst>
        <pc:docMk/>
      </pc:docMkLst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445605428" sldId="25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89281844" sldId="27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170809007" sldId="28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840969728" sldId="28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205323077" sldId="286"/>
        </pc:sldMkLst>
      </pc:sldChg>
      <pc:sldChg chg="del">
        <pc:chgData name="Abdulla Gozalov" userId="a2de045a-68a6-4d03-ba6d-31275eda1754" providerId="ADAL" clId="{1B13B8F2-1F50-4665-8C7C-744FF73D9845}" dt="2021-11-15T04:16:57.351" v="35" actId="47"/>
        <pc:sldMkLst>
          <pc:docMk/>
          <pc:sldMk cId="0" sldId="28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793871159" sldId="288"/>
        </pc:sldMkLst>
      </pc:sldChg>
      <pc:sldChg chg="del">
        <pc:chgData name="Abdulla Gozalov" userId="a2de045a-68a6-4d03-ba6d-31275eda1754" providerId="ADAL" clId="{1B13B8F2-1F50-4665-8C7C-744FF73D9845}" dt="2021-11-15T04:16:58.108" v="36" actId="47"/>
        <pc:sldMkLst>
          <pc:docMk/>
          <pc:sldMk cId="3451672470" sldId="28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204280373" sldId="29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826292501" sldId="29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848256555" sldId="29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739982180" sldId="29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659537436" sldId="29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61032748" sldId="29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291201324" sldId="29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570116870" sldId="29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581544783" sldId="29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310017387" sldId="29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215120297" sldId="30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173378492" sldId="30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159870631" sldId="30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785318159" sldId="30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479772118" sldId="30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397206908" sldId="30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688246506" sldId="30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619569280" sldId="308"/>
        </pc:sldMkLst>
      </pc:sldChg>
      <pc:sldChg chg="del">
        <pc:chgData name="Abdulla Gozalov" userId="a2de045a-68a6-4d03-ba6d-31275eda1754" providerId="ADAL" clId="{1B13B8F2-1F50-4665-8C7C-744FF73D9845}" dt="2021-11-15T04:17:01.811" v="40" actId="47"/>
        <pc:sldMkLst>
          <pc:docMk/>
          <pc:sldMk cId="2386503779" sldId="30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57722626" sldId="31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903466691" sldId="31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671943148" sldId="313"/>
        </pc:sldMkLst>
      </pc:sldChg>
      <pc:sldChg chg="del">
        <pc:chgData name="Abdulla Gozalov" userId="a2de045a-68a6-4d03-ba6d-31275eda1754" providerId="ADAL" clId="{1B13B8F2-1F50-4665-8C7C-744FF73D9845}" dt="2021-11-15T04:16:38.952" v="24" actId="47"/>
        <pc:sldMkLst>
          <pc:docMk/>
          <pc:sldMk cId="1179113073" sldId="31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094806136" sldId="322"/>
        </pc:sldMkLst>
      </pc:sldChg>
      <pc:sldChg chg="modSp mod">
        <pc:chgData name="Abdulla Gozalov" userId="a2de045a-68a6-4d03-ba6d-31275eda1754" providerId="ADAL" clId="{1B13B8F2-1F50-4665-8C7C-744FF73D9845}" dt="2021-11-15T04:19:40.163" v="42" actId="20577"/>
        <pc:sldMkLst>
          <pc:docMk/>
          <pc:sldMk cId="2037387894" sldId="333"/>
        </pc:sldMkLst>
        <pc:spChg chg="mod">
          <ac:chgData name="Abdulla Gozalov" userId="a2de045a-68a6-4d03-ba6d-31275eda1754" providerId="ADAL" clId="{1B13B8F2-1F50-4665-8C7C-744FF73D9845}" dt="2021-11-15T04:19:40.163" v="42" actId="20577"/>
          <ac:spMkLst>
            <pc:docMk/>
            <pc:sldMk cId="2037387894" sldId="333"/>
            <ac:spMk id="3" creationId="{E765007D-AA62-41B7-A9E4-0B62B538547D}"/>
          </ac:spMkLst>
        </pc:spChg>
      </pc:sldChg>
      <pc:sldChg chg="del">
        <pc:chgData name="Abdulla Gozalov" userId="a2de045a-68a6-4d03-ba6d-31275eda1754" providerId="ADAL" clId="{1B13B8F2-1F50-4665-8C7C-744FF73D9845}" dt="2021-11-15T04:15:42.837" v="2" actId="47"/>
        <pc:sldMkLst>
          <pc:docMk/>
          <pc:sldMk cId="3926791715" sldId="348"/>
        </pc:sldMkLst>
      </pc:sldChg>
      <pc:sldChg chg="del">
        <pc:chgData name="Abdulla Gozalov" userId="a2de045a-68a6-4d03-ba6d-31275eda1754" providerId="ADAL" clId="{1B13B8F2-1F50-4665-8C7C-744FF73D9845}" dt="2021-11-15T04:16:17.334" v="11" actId="47"/>
        <pc:sldMkLst>
          <pc:docMk/>
          <pc:sldMk cId="3406815042" sldId="35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4138399514" sldId="37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322949937" sldId="38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690820393" sldId="38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72283918" sldId="38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934378206" sldId="38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222436366" sldId="38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413973097" sldId="38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4281665546" sldId="38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507313729" sldId="38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972758320" sldId="38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648486458" sldId="38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719164146" sldId="39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208393603" sldId="39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298484861" sldId="39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596501970" sldId="39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392907918" sldId="39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539692895" sldId="39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712882015" sldId="39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257778684" sldId="39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708958028" sldId="39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70071720" sldId="40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102831151" sldId="40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159307793" sldId="40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787988337" sldId="403"/>
        </pc:sldMkLst>
      </pc:sldChg>
      <pc:sldChg chg="del">
        <pc:chgData name="Abdulla Gozalov" userId="a2de045a-68a6-4d03-ba6d-31275eda1754" providerId="ADAL" clId="{1B13B8F2-1F50-4665-8C7C-744FF73D9845}" dt="2021-11-15T04:16:58.895" v="37" actId="47"/>
        <pc:sldMkLst>
          <pc:docMk/>
          <pc:sldMk cId="4199722886" sldId="40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89270381" sldId="40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008751347" sldId="40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09042406" sldId="40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6762208" sldId="40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031600803" sldId="40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135466679" sldId="41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532657241" sldId="41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002363732" sldId="41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820944095" sldId="41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22999946" sldId="415"/>
        </pc:sldMkLst>
      </pc:sldChg>
      <pc:sldChg chg="del">
        <pc:chgData name="Abdulla Gozalov" userId="a2de045a-68a6-4d03-ba6d-31275eda1754" providerId="ADAL" clId="{1B13B8F2-1F50-4665-8C7C-744FF73D9845}" dt="2021-11-15T04:17:00.638" v="39" actId="47"/>
        <pc:sldMkLst>
          <pc:docMk/>
          <pc:sldMk cId="991824320" sldId="41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314179614" sldId="41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9049262" sldId="41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4261327508" sldId="41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65820152" sldId="42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702421856" sldId="42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861384438" sldId="42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19587822" sldId="42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439663963" sldId="42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381313931" sldId="42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720117016" sldId="42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0257781" sldId="42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725676398" sldId="42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289439947" sldId="43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907355637" sldId="43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4082975049" sldId="43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277860982" sldId="43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54157572" sldId="43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034602204" sldId="43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667599435" sldId="43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963438148" sldId="43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711050465" sldId="43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562548676" sldId="43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996516100" sldId="44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763411409" sldId="44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660087093" sldId="44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838525432" sldId="44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212501637" sldId="44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669583236" sldId="44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720172895" sldId="44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5942773" sldId="44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530922767" sldId="44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768759380" sldId="44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98651921" sldId="45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790474628" sldId="45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373426790" sldId="452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797772261" sldId="453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178190004" sldId="454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1975192631" sldId="455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712105360" sldId="456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3921675907" sldId="457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073038295" sldId="458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698806366" sldId="459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519656079" sldId="460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853236126" sldId="461"/>
        </pc:sldMkLst>
      </pc:sldChg>
      <pc:sldChg chg="del">
        <pc:chgData name="Abdulla Gozalov" userId="a2de045a-68a6-4d03-ba6d-31275eda1754" providerId="ADAL" clId="{1B13B8F2-1F50-4665-8C7C-744FF73D9845}" dt="2021-11-15T04:15:22.117" v="0" actId="47"/>
        <pc:sldMkLst>
          <pc:docMk/>
          <pc:sldMk cId="2090469513" sldId="462"/>
        </pc:sldMkLst>
      </pc:sldChg>
      <pc:sldChg chg="del">
        <pc:chgData name="Abdulla Gozalov" userId="a2de045a-68a6-4d03-ba6d-31275eda1754" providerId="ADAL" clId="{1B13B8F2-1F50-4665-8C7C-744FF73D9845}" dt="2021-11-15T04:15:37.623" v="1" actId="47"/>
        <pc:sldMkLst>
          <pc:docMk/>
          <pc:sldMk cId="3737746187" sldId="463"/>
        </pc:sldMkLst>
      </pc:sldChg>
      <pc:sldChg chg="del">
        <pc:chgData name="Abdulla Gozalov" userId="a2de045a-68a6-4d03-ba6d-31275eda1754" providerId="ADAL" clId="{1B13B8F2-1F50-4665-8C7C-744FF73D9845}" dt="2021-11-15T04:15:50.632" v="3" actId="47"/>
        <pc:sldMkLst>
          <pc:docMk/>
          <pc:sldMk cId="1807371286" sldId="465"/>
        </pc:sldMkLst>
      </pc:sldChg>
      <pc:sldChg chg="del">
        <pc:chgData name="Abdulla Gozalov" userId="a2de045a-68a6-4d03-ba6d-31275eda1754" providerId="ADAL" clId="{1B13B8F2-1F50-4665-8C7C-744FF73D9845}" dt="2021-11-15T04:15:54.759" v="4" actId="47"/>
        <pc:sldMkLst>
          <pc:docMk/>
          <pc:sldMk cId="1575828112" sldId="466"/>
        </pc:sldMkLst>
      </pc:sldChg>
      <pc:sldChg chg="del">
        <pc:chgData name="Abdulla Gozalov" userId="a2de045a-68a6-4d03-ba6d-31275eda1754" providerId="ADAL" clId="{1B13B8F2-1F50-4665-8C7C-744FF73D9845}" dt="2021-11-15T04:16:59.714" v="38" actId="47"/>
        <pc:sldMkLst>
          <pc:docMk/>
          <pc:sldMk cId="3897294626" sldId="467"/>
        </pc:sldMkLst>
      </pc:sldChg>
      <pc:sldChg chg="del">
        <pc:chgData name="Abdulla Gozalov" userId="a2de045a-68a6-4d03-ba6d-31275eda1754" providerId="ADAL" clId="{1B13B8F2-1F50-4665-8C7C-744FF73D9845}" dt="2021-11-15T04:15:57.664" v="5" actId="47"/>
        <pc:sldMkLst>
          <pc:docMk/>
          <pc:sldMk cId="2324218112" sldId="468"/>
        </pc:sldMkLst>
      </pc:sldChg>
      <pc:sldChg chg="del">
        <pc:chgData name="Abdulla Gozalov" userId="a2de045a-68a6-4d03-ba6d-31275eda1754" providerId="ADAL" clId="{1B13B8F2-1F50-4665-8C7C-744FF73D9845}" dt="2021-11-15T04:16:05.314" v="6" actId="47"/>
        <pc:sldMkLst>
          <pc:docMk/>
          <pc:sldMk cId="243223717" sldId="469"/>
        </pc:sldMkLst>
      </pc:sldChg>
      <pc:sldChg chg="del">
        <pc:chgData name="Abdulla Gozalov" userId="a2de045a-68a6-4d03-ba6d-31275eda1754" providerId="ADAL" clId="{1B13B8F2-1F50-4665-8C7C-744FF73D9845}" dt="2021-11-15T04:16:08.220" v="7" actId="47"/>
        <pc:sldMkLst>
          <pc:docMk/>
          <pc:sldMk cId="3090559358" sldId="470"/>
        </pc:sldMkLst>
      </pc:sldChg>
      <pc:sldChg chg="del">
        <pc:chgData name="Abdulla Gozalov" userId="a2de045a-68a6-4d03-ba6d-31275eda1754" providerId="ADAL" clId="{1B13B8F2-1F50-4665-8C7C-744FF73D9845}" dt="2021-11-15T04:16:10.684" v="8" actId="47"/>
        <pc:sldMkLst>
          <pc:docMk/>
          <pc:sldMk cId="2450175835" sldId="471"/>
        </pc:sldMkLst>
      </pc:sldChg>
      <pc:sldChg chg="del">
        <pc:chgData name="Abdulla Gozalov" userId="a2de045a-68a6-4d03-ba6d-31275eda1754" providerId="ADAL" clId="{1B13B8F2-1F50-4665-8C7C-744FF73D9845}" dt="2021-11-15T04:16:12.943" v="9" actId="47"/>
        <pc:sldMkLst>
          <pc:docMk/>
          <pc:sldMk cId="906688193" sldId="472"/>
        </pc:sldMkLst>
      </pc:sldChg>
      <pc:sldChg chg="del">
        <pc:chgData name="Abdulla Gozalov" userId="a2de045a-68a6-4d03-ba6d-31275eda1754" providerId="ADAL" clId="{1B13B8F2-1F50-4665-8C7C-744FF73D9845}" dt="2021-11-15T04:16:15.311" v="10" actId="47"/>
        <pc:sldMkLst>
          <pc:docMk/>
          <pc:sldMk cId="1810186096" sldId="473"/>
        </pc:sldMkLst>
      </pc:sldChg>
      <pc:sldChg chg="del">
        <pc:chgData name="Abdulla Gozalov" userId="a2de045a-68a6-4d03-ba6d-31275eda1754" providerId="ADAL" clId="{1B13B8F2-1F50-4665-8C7C-744FF73D9845}" dt="2021-11-15T04:16:19.139" v="12" actId="47"/>
        <pc:sldMkLst>
          <pc:docMk/>
          <pc:sldMk cId="2542736518" sldId="474"/>
        </pc:sldMkLst>
      </pc:sldChg>
      <pc:sldChg chg="del">
        <pc:chgData name="Abdulla Gozalov" userId="a2de045a-68a6-4d03-ba6d-31275eda1754" providerId="ADAL" clId="{1B13B8F2-1F50-4665-8C7C-744FF73D9845}" dt="2021-11-15T04:16:20.764" v="13" actId="47"/>
        <pc:sldMkLst>
          <pc:docMk/>
          <pc:sldMk cId="2415912171" sldId="475"/>
        </pc:sldMkLst>
      </pc:sldChg>
      <pc:sldChg chg="del">
        <pc:chgData name="Abdulla Gozalov" userId="a2de045a-68a6-4d03-ba6d-31275eda1754" providerId="ADAL" clId="{1B13B8F2-1F50-4665-8C7C-744FF73D9845}" dt="2021-11-15T04:16:22.330" v="14" actId="47"/>
        <pc:sldMkLst>
          <pc:docMk/>
          <pc:sldMk cId="61488447" sldId="476"/>
        </pc:sldMkLst>
      </pc:sldChg>
      <pc:sldChg chg="del">
        <pc:chgData name="Abdulla Gozalov" userId="a2de045a-68a6-4d03-ba6d-31275eda1754" providerId="ADAL" clId="{1B13B8F2-1F50-4665-8C7C-744FF73D9845}" dt="2021-11-15T04:16:24.036" v="15" actId="47"/>
        <pc:sldMkLst>
          <pc:docMk/>
          <pc:sldMk cId="1294102072" sldId="477"/>
        </pc:sldMkLst>
      </pc:sldChg>
      <pc:sldChg chg="del">
        <pc:chgData name="Abdulla Gozalov" userId="a2de045a-68a6-4d03-ba6d-31275eda1754" providerId="ADAL" clId="{1B13B8F2-1F50-4665-8C7C-744FF73D9845}" dt="2021-11-15T04:16:25.657" v="16" actId="47"/>
        <pc:sldMkLst>
          <pc:docMk/>
          <pc:sldMk cId="488545754" sldId="478"/>
        </pc:sldMkLst>
      </pc:sldChg>
      <pc:sldChg chg="del">
        <pc:chgData name="Abdulla Gozalov" userId="a2de045a-68a6-4d03-ba6d-31275eda1754" providerId="ADAL" clId="{1B13B8F2-1F50-4665-8C7C-744FF73D9845}" dt="2021-11-15T04:16:27.617" v="17" actId="47"/>
        <pc:sldMkLst>
          <pc:docMk/>
          <pc:sldMk cId="1963378407" sldId="479"/>
        </pc:sldMkLst>
      </pc:sldChg>
      <pc:sldChg chg="del">
        <pc:chgData name="Abdulla Gozalov" userId="a2de045a-68a6-4d03-ba6d-31275eda1754" providerId="ADAL" clId="{1B13B8F2-1F50-4665-8C7C-744FF73D9845}" dt="2021-11-15T04:16:29.386" v="18" actId="47"/>
        <pc:sldMkLst>
          <pc:docMk/>
          <pc:sldMk cId="10416364" sldId="480"/>
        </pc:sldMkLst>
      </pc:sldChg>
      <pc:sldChg chg="del">
        <pc:chgData name="Abdulla Gozalov" userId="a2de045a-68a6-4d03-ba6d-31275eda1754" providerId="ADAL" clId="{1B13B8F2-1F50-4665-8C7C-744FF73D9845}" dt="2021-11-15T04:16:30.947" v="19" actId="47"/>
        <pc:sldMkLst>
          <pc:docMk/>
          <pc:sldMk cId="2050533025" sldId="481"/>
        </pc:sldMkLst>
      </pc:sldChg>
      <pc:sldChg chg="del">
        <pc:chgData name="Abdulla Gozalov" userId="a2de045a-68a6-4d03-ba6d-31275eda1754" providerId="ADAL" clId="{1B13B8F2-1F50-4665-8C7C-744FF73D9845}" dt="2021-11-15T04:16:32.532" v="20" actId="47"/>
        <pc:sldMkLst>
          <pc:docMk/>
          <pc:sldMk cId="1911788365" sldId="482"/>
        </pc:sldMkLst>
      </pc:sldChg>
      <pc:sldChg chg="del">
        <pc:chgData name="Abdulla Gozalov" userId="a2de045a-68a6-4d03-ba6d-31275eda1754" providerId="ADAL" clId="{1B13B8F2-1F50-4665-8C7C-744FF73D9845}" dt="2021-11-15T04:16:34.101" v="21" actId="47"/>
        <pc:sldMkLst>
          <pc:docMk/>
          <pc:sldMk cId="2957389969" sldId="483"/>
        </pc:sldMkLst>
      </pc:sldChg>
      <pc:sldChg chg="del">
        <pc:chgData name="Abdulla Gozalov" userId="a2de045a-68a6-4d03-ba6d-31275eda1754" providerId="ADAL" clId="{1B13B8F2-1F50-4665-8C7C-744FF73D9845}" dt="2021-11-15T04:16:35.728" v="22" actId="47"/>
        <pc:sldMkLst>
          <pc:docMk/>
          <pc:sldMk cId="637011775" sldId="484"/>
        </pc:sldMkLst>
      </pc:sldChg>
      <pc:sldChg chg="del">
        <pc:chgData name="Abdulla Gozalov" userId="a2de045a-68a6-4d03-ba6d-31275eda1754" providerId="ADAL" clId="{1B13B8F2-1F50-4665-8C7C-744FF73D9845}" dt="2021-11-15T04:16:37.347" v="23" actId="47"/>
        <pc:sldMkLst>
          <pc:docMk/>
          <pc:sldMk cId="2662389572" sldId="485"/>
        </pc:sldMkLst>
      </pc:sldChg>
      <pc:sldChg chg="del">
        <pc:chgData name="Abdulla Gozalov" userId="a2de045a-68a6-4d03-ba6d-31275eda1754" providerId="ADAL" clId="{1B13B8F2-1F50-4665-8C7C-744FF73D9845}" dt="2021-11-15T04:16:40.474" v="25" actId="47"/>
        <pc:sldMkLst>
          <pc:docMk/>
          <pc:sldMk cId="2486128031" sldId="487"/>
        </pc:sldMkLst>
      </pc:sldChg>
      <pc:sldChg chg="del">
        <pc:chgData name="Abdulla Gozalov" userId="a2de045a-68a6-4d03-ba6d-31275eda1754" providerId="ADAL" clId="{1B13B8F2-1F50-4665-8C7C-744FF73D9845}" dt="2021-11-15T04:16:41.975" v="26" actId="47"/>
        <pc:sldMkLst>
          <pc:docMk/>
          <pc:sldMk cId="2933521548" sldId="488"/>
        </pc:sldMkLst>
      </pc:sldChg>
      <pc:sldChg chg="del">
        <pc:chgData name="Abdulla Gozalov" userId="a2de045a-68a6-4d03-ba6d-31275eda1754" providerId="ADAL" clId="{1B13B8F2-1F50-4665-8C7C-744FF73D9845}" dt="2021-11-15T04:16:43.493" v="27" actId="47"/>
        <pc:sldMkLst>
          <pc:docMk/>
          <pc:sldMk cId="1644412517" sldId="489"/>
        </pc:sldMkLst>
      </pc:sldChg>
      <pc:sldChg chg="del">
        <pc:chgData name="Abdulla Gozalov" userId="a2de045a-68a6-4d03-ba6d-31275eda1754" providerId="ADAL" clId="{1B13B8F2-1F50-4665-8C7C-744FF73D9845}" dt="2021-11-15T04:16:44.982" v="28" actId="47"/>
        <pc:sldMkLst>
          <pc:docMk/>
          <pc:sldMk cId="174653081" sldId="490"/>
        </pc:sldMkLst>
      </pc:sldChg>
      <pc:sldChg chg="del">
        <pc:chgData name="Abdulla Gozalov" userId="a2de045a-68a6-4d03-ba6d-31275eda1754" providerId="ADAL" clId="{1B13B8F2-1F50-4665-8C7C-744FF73D9845}" dt="2021-11-15T04:16:46.661" v="29" actId="47"/>
        <pc:sldMkLst>
          <pc:docMk/>
          <pc:sldMk cId="2116677176" sldId="491"/>
        </pc:sldMkLst>
      </pc:sldChg>
      <pc:sldChg chg="del">
        <pc:chgData name="Abdulla Gozalov" userId="a2de045a-68a6-4d03-ba6d-31275eda1754" providerId="ADAL" clId="{1B13B8F2-1F50-4665-8C7C-744FF73D9845}" dt="2021-11-15T04:16:48.542" v="30" actId="47"/>
        <pc:sldMkLst>
          <pc:docMk/>
          <pc:sldMk cId="299254559" sldId="492"/>
        </pc:sldMkLst>
      </pc:sldChg>
      <pc:sldChg chg="del">
        <pc:chgData name="Abdulla Gozalov" userId="a2de045a-68a6-4d03-ba6d-31275eda1754" providerId="ADAL" clId="{1B13B8F2-1F50-4665-8C7C-744FF73D9845}" dt="2021-11-15T04:16:50.381" v="31" actId="47"/>
        <pc:sldMkLst>
          <pc:docMk/>
          <pc:sldMk cId="3964059375" sldId="493"/>
        </pc:sldMkLst>
      </pc:sldChg>
      <pc:sldChg chg="del">
        <pc:chgData name="Abdulla Gozalov" userId="a2de045a-68a6-4d03-ba6d-31275eda1754" providerId="ADAL" clId="{1B13B8F2-1F50-4665-8C7C-744FF73D9845}" dt="2021-11-15T04:16:52.086" v="32" actId="47"/>
        <pc:sldMkLst>
          <pc:docMk/>
          <pc:sldMk cId="38715167" sldId="494"/>
        </pc:sldMkLst>
      </pc:sldChg>
      <pc:sldChg chg="del">
        <pc:chgData name="Abdulla Gozalov" userId="a2de045a-68a6-4d03-ba6d-31275eda1754" providerId="ADAL" clId="{1B13B8F2-1F50-4665-8C7C-744FF73D9845}" dt="2021-11-15T04:16:53.640" v="33" actId="47"/>
        <pc:sldMkLst>
          <pc:docMk/>
          <pc:sldMk cId="2660980028" sldId="495"/>
        </pc:sldMkLst>
      </pc:sldChg>
      <pc:sldChg chg="del">
        <pc:chgData name="Abdulla Gozalov" userId="a2de045a-68a6-4d03-ba6d-31275eda1754" providerId="ADAL" clId="{1B13B8F2-1F50-4665-8C7C-744FF73D9845}" dt="2021-11-15T04:16:55.315" v="34" actId="47"/>
        <pc:sldMkLst>
          <pc:docMk/>
          <pc:sldMk cId="1901727543" sldId="496"/>
        </pc:sldMkLst>
      </pc:sldChg>
      <pc:sldChg chg="modSp new mod ord">
        <pc:chgData name="Abdulla Gozalov" userId="a2de045a-68a6-4d03-ba6d-31275eda1754" providerId="ADAL" clId="{1B13B8F2-1F50-4665-8C7C-744FF73D9845}" dt="2021-11-15T04:33:08.055" v="504"/>
        <pc:sldMkLst>
          <pc:docMk/>
          <pc:sldMk cId="386389921" sldId="498"/>
        </pc:sldMkLst>
        <pc:spChg chg="mod">
          <ac:chgData name="Abdulla Gozalov" userId="a2de045a-68a6-4d03-ba6d-31275eda1754" providerId="ADAL" clId="{1B13B8F2-1F50-4665-8C7C-744FF73D9845}" dt="2021-11-15T04:20:09.249" v="81" actId="20577"/>
          <ac:spMkLst>
            <pc:docMk/>
            <pc:sldMk cId="386389921" sldId="498"/>
            <ac:spMk id="2" creationId="{075EAF72-5DFF-4BB2-B0C2-404F5F913085}"/>
          </ac:spMkLst>
        </pc:spChg>
        <pc:spChg chg="mod">
          <ac:chgData name="Abdulla Gozalov" userId="a2de045a-68a6-4d03-ba6d-31275eda1754" providerId="ADAL" clId="{1B13B8F2-1F50-4665-8C7C-744FF73D9845}" dt="2021-11-15T04:33:08.055" v="504"/>
          <ac:spMkLst>
            <pc:docMk/>
            <pc:sldMk cId="386389921" sldId="498"/>
            <ac:spMk id="3" creationId="{A14E7237-50B8-4ED0-A0DB-FED3A40DD4F8}"/>
          </ac:spMkLst>
        </pc:spChg>
      </pc:sldChg>
      <pc:sldChg chg="del">
        <pc:chgData name="Abdulla Gozalov" userId="a2de045a-68a6-4d03-ba6d-31275eda1754" providerId="ADAL" clId="{1B13B8F2-1F50-4665-8C7C-744FF73D9845}" dt="2021-11-15T04:17:03.967" v="41" actId="47"/>
        <pc:sldMkLst>
          <pc:docMk/>
          <pc:sldMk cId="2677439325" sldId="498"/>
        </pc:sldMkLst>
      </pc:sldChg>
      <pc:sldMasterChg chg="delSldLayout">
        <pc:chgData name="Abdulla Gozalov" userId="a2de045a-68a6-4d03-ba6d-31275eda1754" providerId="ADAL" clId="{1B13B8F2-1F50-4665-8C7C-744FF73D9845}" dt="2021-11-15T04:15:22.117" v="0" actId="47"/>
        <pc:sldMasterMkLst>
          <pc:docMk/>
          <pc:sldMasterMk cId="1655035539" sldId="2147483648"/>
        </pc:sldMasterMkLst>
        <pc:sldLayoutChg chg="del">
          <pc:chgData name="Abdulla Gozalov" userId="a2de045a-68a6-4d03-ba6d-31275eda1754" providerId="ADAL" clId="{1B13B8F2-1F50-4665-8C7C-744FF73D9845}" dt="2021-11-15T04:15:22.117" v="0" actId="47"/>
          <pc:sldLayoutMkLst>
            <pc:docMk/>
            <pc:sldMasterMk cId="1655035539" sldId="2147483648"/>
            <pc:sldLayoutMk cId="1513680010" sldId="2147483674"/>
          </pc:sldLayoutMkLst>
        </pc:sldLayoutChg>
        <pc:sldLayoutChg chg="del">
          <pc:chgData name="Abdulla Gozalov" userId="a2de045a-68a6-4d03-ba6d-31275eda1754" providerId="ADAL" clId="{1B13B8F2-1F50-4665-8C7C-744FF73D9845}" dt="2021-11-15T04:15:22.117" v="0" actId="47"/>
          <pc:sldLayoutMkLst>
            <pc:docMk/>
            <pc:sldMasterMk cId="1655035539" sldId="2147483648"/>
            <pc:sldLayoutMk cId="3930831636" sldId="2147483675"/>
          </pc:sldLayoutMkLst>
        </pc:sldLayoutChg>
        <pc:sldLayoutChg chg="del">
          <pc:chgData name="Abdulla Gozalov" userId="a2de045a-68a6-4d03-ba6d-31275eda1754" providerId="ADAL" clId="{1B13B8F2-1F50-4665-8C7C-744FF73D9845}" dt="2021-11-15T04:15:22.117" v="0" actId="47"/>
          <pc:sldLayoutMkLst>
            <pc:docMk/>
            <pc:sldMasterMk cId="1655035539" sldId="2147483648"/>
            <pc:sldLayoutMk cId="2270365572" sldId="2147483676"/>
          </pc:sldLayoutMkLst>
        </pc:sldLayoutChg>
      </pc:sldMasterChg>
    </pc:docChg>
  </pc:docChgLst>
  <pc:docChgLst>
    <pc:chgData name="Daniel Eshetie" userId="S::eshetie@un.org::76cd1940-d57a-4519-8ffd-5c95a4bd22ea" providerId="AD" clId="Web-{2C21255F-110A-4809-B585-7D0304002348}"/>
    <pc:docChg chg="modSld">
      <pc:chgData name="Daniel Eshetie" userId="S::eshetie@un.org::76cd1940-d57a-4519-8ffd-5c95a4bd22ea" providerId="AD" clId="Web-{2C21255F-110A-4809-B585-7D0304002348}" dt="2020-04-13T14:22:58.654" v="0"/>
      <pc:docMkLst>
        <pc:docMk/>
      </pc:docMkLst>
      <pc:sldChg chg="delSp">
        <pc:chgData name="Daniel Eshetie" userId="S::eshetie@un.org::76cd1940-d57a-4519-8ffd-5c95a4bd22ea" providerId="AD" clId="Web-{2C21255F-110A-4809-B585-7D0304002348}" dt="2020-04-13T14:22:58.654" v="0"/>
        <pc:sldMkLst>
          <pc:docMk/>
          <pc:sldMk cId="3445605428" sldId="257"/>
        </pc:sldMkLst>
        <pc:spChg chg="del">
          <ac:chgData name="Daniel Eshetie" userId="S::eshetie@un.org::76cd1940-d57a-4519-8ffd-5c95a4bd22ea" providerId="AD" clId="Web-{2C21255F-110A-4809-B585-7D0304002348}" dt="2020-04-13T14:22:58.654" v="0"/>
          <ac:spMkLst>
            <pc:docMk/>
            <pc:sldMk cId="3445605428" sldId="257"/>
            <ac:spMk id="3" creationId="{FCDA2D7E-E4C8-4670-AE46-264CA4920A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D8B5B-0080-40B4-9426-BEFD01E66969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8010E-9039-4D05-803F-DAE3E4A22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7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D8010E-9039-4D05-803F-DAE3E4A222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27B6D-8E29-49B2-8858-15A91CE9F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77A45-B4E2-4815-80D6-65EDC991AD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AA852-C49E-4FE5-9A76-BBDF681CC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AAF7D-D5F0-4759-A2D4-B8B40988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8D5D0-1E62-4D5D-82D8-98C18E563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89B20-45C2-46C4-BC8F-6C648089D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BDC0B-D4CF-4680-8065-D2B94D201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36323-4B01-4BF8-9C61-F2B05A0A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25852-EC3D-4FBD-B96E-C6BBE10C9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FA2D4-544E-4790-A893-55EF8336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62D52-77A6-48F6-8D87-701760364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DF3B3-7C06-4BBE-B86C-72A7B5432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F33A3-2CBE-4D2E-9F8E-F89C2EDEF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9F28-F3B7-4C9F-86BA-B0526D186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D9560-14F0-4BC2-9A30-AD4C6FAE6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76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1A440-AD33-B1BE-9087-AA706093D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9F0BA-4448-EF64-6127-4472D6CAB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530E-1A97-EA32-7467-3FFBF734F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B0F2F-9954-5A63-D4F8-FE8412532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3CA70-4CC6-1EA1-094A-8F869BA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31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E6A91-571A-4BF6-CD16-A9759BDE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CC911-0487-1223-C9D2-2D58DDC23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749FD-72DE-DD0A-F0A3-736A992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DF67A-9032-48BF-BEB0-957A0CF18D4A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734D6-EF48-22F3-BCC1-C6101DDA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7ACB6-871C-EC3E-42FF-097B7C40B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E7EC72-1888-CD29-7F41-0873AD0315B1}"/>
              </a:ext>
            </a:extLst>
          </p:cNvPr>
          <p:cNvGrpSpPr/>
          <p:nvPr userDrawn="1"/>
        </p:nvGrpSpPr>
        <p:grpSpPr>
          <a:xfrm>
            <a:off x="-9312" y="-5242"/>
            <a:ext cx="12201312" cy="6868484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999C79-CBBC-D488-8611-3449C24B2D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E74DC74-CA73-79DC-63A6-72B4CAC789F4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  <a:endParaRPr lang="en-US" sz="1500" b="1" spc="-50" dirty="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108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BFD22-6820-75C5-74D3-60CED6FF1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593701-AD24-BAE9-EC5C-9ED247BE4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6CE2-6742-0F7D-AF0D-FEBE822E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85D9B-1A50-C710-4978-FFEFCEF2E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C21A-2329-4B6E-16B9-AD37CFAD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65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CB704-C706-5C88-56A1-BF3B559B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21DF8-8449-9EB6-C181-3FAA6DA5E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FC41B-0AD8-A1E6-C1ED-740A0F769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B5C39-A523-FAE3-456F-E69F5209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CEFE3D-61B9-FB46-E8D4-1C60DEB15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F2EAB-E7DB-028B-2E99-B171878F3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7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E991D-CA0D-0F2B-2BB6-08C5A59A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F109EF-37B4-D0C0-8072-DE99D16E7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1CD88-8A73-22EC-70D4-E2C4FA4E4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8F9F3D-0522-4304-CCD2-33BD40BAE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324C7-1E59-192E-2FF0-933212F7F9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44A80-5A56-5DB6-A99C-4FCBD5B73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9AF42-CA03-63AB-E537-B4C536FF2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6DCD99-77F6-DDBC-B100-4C4118819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71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0FBB-ECDD-BEAB-1757-CA88D289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31A677-BDFE-C347-7160-20987E37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1829FE-22C8-8F24-201C-F1512721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92133D-8768-A7DC-84C6-1251867A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77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99ACE-F107-D208-6FD1-33DA9443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41CCB2-1866-DABC-65A2-2C583E2A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BD88D-7706-FAC2-804E-84B5C4351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27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72FA-CE64-8ACC-170B-B0198F34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8FF0F-ED4F-00E6-CA46-D74A7439E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961B4-2987-08C7-8574-D5B36E50D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52282-8694-03A8-4E28-775512FD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21261-5B35-8987-B1E4-A06C3A28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2E308-E02D-92B5-EF9F-D20C70914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0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C79CA-9345-45E7-AD5B-744DB72C4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C6678-75AE-4CFA-ADA9-BA95E01B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AFF20-F56E-4EBF-ABE6-23F4FB85B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ED1E3-23EE-4849-9212-8D7BD1CA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A4D17-DF72-4605-8667-7BFFB640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132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DCA99-2197-EC74-2D9E-E9DFD6EE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B7A849-F7FF-20F0-5AE1-E7BB58668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71B79-7612-C6A1-9107-752FDFAE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5237B-F3A9-5F73-C9E2-3DB14311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2561B-7A31-2085-6E1E-83150856D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00CE7-6E44-95CA-E159-B289FF76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7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83E2C-7C68-969D-E87C-AD3BEDA4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3BD431-A05C-626D-B3D8-09E021EB43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B00C9-BA3D-FB4F-AF77-B9F8A5F77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5B7DA-1AAF-3D05-98A0-186E593F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C1305-8981-E41F-AF4C-4F04B5DF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08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3C0DBF-FC5E-7707-4DFE-21AEEAEE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71B64-6369-2F18-10A2-1A59B671B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214EB-B1A1-DE4F-1812-5DB5EEAF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7791-6657-DF90-4332-3D9793BE0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C8BF9-A215-7B78-BE3F-740E393E8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030FBF-A577-4B96-8D0E-0FD79EA04A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1527048"/>
            <a:ext cx="12188952" cy="5330952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BE88154-16C0-4CA2-830B-309EA8F105CD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7368001" y="1537052"/>
            <a:ext cx="3913632" cy="53309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Steps</a:t>
            </a:r>
          </a:p>
        </p:txBody>
      </p:sp>
    </p:spTree>
    <p:extLst>
      <p:ext uri="{BB962C8B-B14F-4D97-AF65-F5344CB8AC3E}">
        <p14:creationId xmlns:p14="http://schemas.microsoft.com/office/powerpoint/2010/main" val="31149805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883C98-F910-4358-94F9-40A7B6DCC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06513"/>
            <a:ext cx="12192000" cy="5551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CB553-199A-41CC-9637-B100BE90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E3F7-3564-473A-A384-011EFC4B0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01AEC-AD48-4D72-8311-91E4EF711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1787-5D8A-4CB4-8B4D-D31BF06F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D380E-B121-4C3D-9799-A95D897DA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033F6-61FD-4255-96DD-DC9E7556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A20BB-3394-43F0-B78B-73A3C0367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559D8C-1106-47A0-A0CB-40006482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A3D0E-373A-4DF8-9BDA-1A98F7755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F5060-0964-47D6-9721-27E52971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398F6-F1BA-4DAB-82B5-329BA08A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A493-AFB3-4ED6-A240-0518F6986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ED7A-66EF-421C-9B4F-FB3843C2A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D6FC4A-0B63-4D42-961C-C292AA5E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AA7AA-C65D-4842-B5A7-AC72B6887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99E86-BB4C-433C-A2CB-C36A93F05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328E8B-4F60-40F5-9C58-480C18480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9CE3D-4EA8-488A-8DF8-4E815BAD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905025-AD12-4D12-AAA5-CCD78D374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53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468D-3884-4854-9D6E-2D3CEC494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07B8A8-EA57-4687-98A4-3B249B161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5CEEC5-90DE-4F1A-8667-D23B2CC3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1A73A7-7384-4455-9C7D-EE42371D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9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7EABA2-A28E-45FE-B37C-CACA7513E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F0422D-3B10-4D67-BF10-D4E187A90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84C83-831A-46E3-A77D-42553291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F0B4-93CD-46AC-BAA2-00B1BE74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BF6EA-AAAF-4F1A-A621-806FB7045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C42B7E-D648-4746-B9F5-3225C3E45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700FB-C6E5-4260-B836-25617CDAB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137DC-21F2-42E5-B0F2-40EB6579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BF81-0836-4EC9-BC1E-6B3C35A1F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8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33DF1-2A76-471F-A277-2188373C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ABA6FE-961C-4715-9002-784664655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9BBBEF-E5E3-478F-9EA8-202525292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1E04B-AF87-4FBF-95DB-9F5D0CAF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02D42-1556-4066-8720-5FD8990B1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E7EFB-E462-4A4F-9AC0-326FFC6E8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0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317E3-5993-41BA-9B67-6D56D5E11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09BBC-2CA6-409B-9C6B-204635904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0DCAC-FE22-4465-94C1-AE6DE0E83D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0827-D15D-47E3-A7D7-4EA733BFE1B5}" type="datetimeFigureOut">
              <a:rPr lang="en-US" smtClean="0"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F8F74-C59B-4CB1-9AC3-320C72E14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A136B-BA47-4A7B-91B0-E98061E12E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7B9D-0770-4262-BEB3-C6AB747504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7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98930-2BD6-6773-649D-A1B2FF38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35602-8E35-9650-3E4D-4DBD4D23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70174-031E-DD42-5A78-ECF72B396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54404-3100-46B0-87EF-D5EA07BA75ED}" type="datetimeFigureOut">
              <a:rPr lang="en-US" smtClean="0"/>
              <a:pPr/>
              <a:t>28/08/2023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64F72-74D7-5FC5-729A-2DFACB5C87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D942A-F124-28C3-8B01-39FE9E79C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E0DA8-AC27-403E-90E8-404BCA9BA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sdgs/iaeg-sdgs/sdmx-working-grou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67921ED-0682-4ECD-9532-A2A756356C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826" b="82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7591233-5351-4901-828C-AFCB2239F6E6}"/>
              </a:ext>
            </a:extLst>
          </p:cNvPr>
          <p:cNvSpPr/>
          <p:nvPr/>
        </p:nvSpPr>
        <p:spPr>
          <a:xfrm>
            <a:off x="1565211" y="1059406"/>
            <a:ext cx="9215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Roboto" panose="02000000000000000000" pitchFamily="2" charset="0"/>
                <a:ea typeface="Roboto" panose="02000000000000000000" pitchFamily="2" charset="0"/>
              </a:rPr>
              <a:t>The SDG Data Structure Definition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59CA64-64A1-4333-939C-53241C938F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0" y="415340"/>
            <a:ext cx="5214701" cy="6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26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D61A-D6D7-4B58-A102-C06294F3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en-US" altLang="en-US" dirty="0"/>
              <a:t>Dimension: Age (AGE)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007D-AA62-41B7-A9E4-0B62B538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altLang="en-US" dirty="0"/>
              <a:t>“Age - or age range - of the individuals the observation refers to.”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/>
              <a:t>Use </a:t>
            </a:r>
            <a:r>
              <a:rPr lang="en-US" altLang="en-US" b="1" dirty="0"/>
              <a:t>_T</a:t>
            </a:r>
            <a:r>
              <a:rPr lang="en-US" altLang="en-US" dirty="0"/>
              <a:t> where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3485642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FE6E-03B5-4992-A4B8-2ED8207C0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Dimension: Urban/Rural location (URBANISATION)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57DD6-2E11-4A2F-B9AF-3F78A26D6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3 codes</a:t>
            </a:r>
          </a:p>
          <a:p>
            <a:pPr lvl="1"/>
            <a:r>
              <a:rPr lang="en-US" dirty="0"/>
              <a:t> _T (Total)</a:t>
            </a:r>
          </a:p>
          <a:p>
            <a:pPr lvl="1"/>
            <a:r>
              <a:rPr lang="en-US" dirty="0"/>
              <a:t>U (Urban)</a:t>
            </a:r>
          </a:p>
          <a:p>
            <a:pPr lvl="1"/>
            <a:r>
              <a:rPr lang="en-US" dirty="0"/>
              <a:t>R (Rural)</a:t>
            </a:r>
          </a:p>
          <a:p>
            <a:r>
              <a:rPr lang="en-US" dirty="0"/>
              <a:t>Use _T where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1732060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BDFB-A653-4528-B928-A80BD123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Dimension:</a:t>
            </a:r>
            <a:r>
              <a:rPr lang="en-US" dirty="0"/>
              <a:t> INCOME_WEALTH_QUANTILE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24A0-E6C2-4C35-BA46-717228FF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for disaggregating the data by income or wealth quintile of the population</a:t>
            </a:r>
          </a:p>
          <a:p>
            <a:r>
              <a:rPr lang="en-US" dirty="0"/>
              <a:t>In the future can be extended to cover decile, percentile,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 _T where 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29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DBDFB-A653-4528-B928-A80BD1235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Dimension: </a:t>
            </a:r>
            <a:r>
              <a:rPr lang="en-US" altLang="en-US" dirty="0"/>
              <a:t>Education Level (EDUCATION_LEV)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24A0-E6C2-4C35-BA46-717228FFF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“Highest level of an educational </a:t>
            </a:r>
            <a:r>
              <a:rPr lang="en-US" dirty="0" err="1"/>
              <a:t>programme</a:t>
            </a:r>
            <a:r>
              <a:rPr lang="en-US" dirty="0"/>
              <a:t> the person has successfully completed.”</a:t>
            </a:r>
          </a:p>
          <a:p>
            <a:r>
              <a:rPr lang="en-US" dirty="0"/>
              <a:t>Supports top categories of ISCED11 and ISCED97, as well as custom SDG codes</a:t>
            </a:r>
          </a:p>
          <a:p>
            <a:r>
              <a:rPr lang="en-US" dirty="0"/>
              <a:t>Use _T where 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A10-B450-4A88-A310-EB82E58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Dimension: OCCUPATION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081F-8053-4A1D-A249-CD16B95A6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“Job or position held by an individual who performs a set of tasks and duties.”</a:t>
            </a:r>
          </a:p>
          <a:p>
            <a:r>
              <a:rPr lang="en-US" dirty="0"/>
              <a:t>Supports top categories of ISCO-08, ISCO-98, ISCO-68</a:t>
            </a:r>
          </a:p>
          <a:p>
            <a:r>
              <a:rPr lang="en-US" dirty="0"/>
              <a:t>Use _T where 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04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A10-B450-4A88-A310-EB82E58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Dimension: Disability Status (DISABILITY STATUS)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081F-8053-4A1D-A249-CD16B95A6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break down SDG indicators by disability</a:t>
            </a:r>
          </a:p>
          <a:p>
            <a:r>
              <a:rPr lang="en-US" dirty="0"/>
              <a:t>Used to distinguish between persons with a disability, and persons without a disability</a:t>
            </a:r>
          </a:p>
          <a:p>
            <a:r>
              <a:rPr lang="en-US" dirty="0"/>
              <a:t>Use _T where not applicable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83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A4A23-65B9-467B-AAE1-E3724A70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Dimension: Economic Activity (ACTIVITY)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E288-07D1-413E-BC9A-FD8A2F41D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“High-level grouping of economic activities based on the types of goods and services produced.”</a:t>
            </a:r>
          </a:p>
          <a:p>
            <a:r>
              <a:rPr lang="en-US" dirty="0"/>
              <a:t>Consists of top-level ISIC categories.</a:t>
            </a:r>
          </a:p>
          <a:p>
            <a:r>
              <a:rPr lang="en-US" dirty="0"/>
              <a:t>Use </a:t>
            </a:r>
            <a:r>
              <a:rPr lang="en-US" b="1" dirty="0"/>
              <a:t>_T</a:t>
            </a:r>
            <a:r>
              <a:rPr lang="en-US" dirty="0"/>
              <a:t> where not applicable.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17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2B2D-48B0-4F4A-8F5A-AFC3532C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Dimension: Product Type (PRODUCT)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C7E44-E620-48CC-BE54-7A8FD5440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 or commodity code</a:t>
            </a:r>
          </a:p>
          <a:p>
            <a:r>
              <a:rPr lang="en-US" dirty="0"/>
              <a:t>Combines SDG-specific entries from several classifications including CPC, Material Flows, and non-standard</a:t>
            </a:r>
          </a:p>
          <a:p>
            <a:r>
              <a:rPr lang="en-US" dirty="0"/>
              <a:t>Use </a:t>
            </a:r>
            <a:r>
              <a:rPr lang="en-US" b="1" dirty="0"/>
              <a:t>_T</a:t>
            </a:r>
            <a:r>
              <a:rPr lang="en-US" dirty="0"/>
              <a:t> where 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8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9A10-B450-4A88-A310-EB82E58B0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Dimension: Custom Breakdown (CUST_BREAKDOWN)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E081F-8053-4A1D-A249-CD16B95A6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Special dimension introduced to facilitate non-standard breakdowns, primarily in national context</a:t>
            </a:r>
          </a:p>
          <a:p>
            <a:r>
              <a:rPr lang="en-US" dirty="0"/>
              <a:t>Populated with generic codes (e.g. C01, C02,….C999), to which data providers will assign meaning in their own context</a:t>
            </a:r>
          </a:p>
          <a:p>
            <a:r>
              <a:rPr lang="en-US" altLang="en-US" dirty="0"/>
              <a:t>Used in conjunction with attribute CUST_BREAKDOWN_LB, which transmits description of the custom code.</a:t>
            </a:r>
          </a:p>
          <a:p>
            <a:r>
              <a:rPr lang="en-US" dirty="0"/>
              <a:t>Use </a:t>
            </a:r>
            <a:r>
              <a:rPr lang="en-US" b="1" dirty="0"/>
              <a:t>_T</a:t>
            </a:r>
            <a:r>
              <a:rPr lang="en-US" dirty="0"/>
              <a:t> where not applicable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77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52339-5A55-4BD4-8833-36B44586D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Dimension: COMPOSITE_BREAKDOWN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CD5FF-B39F-4F16-982A-AAE580E6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Mixed dimension: represents several merged code lists</a:t>
            </a:r>
          </a:p>
          <a:p>
            <a:pPr lvl="1"/>
            <a:r>
              <a:rPr lang="en-US" dirty="0"/>
              <a:t>E.g. by International Organizations, Hazard Type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Used for breakdowns that are only used in 1 or 2 indicators, in order to avoid creating too many dimensions</a:t>
            </a:r>
          </a:p>
          <a:p>
            <a:r>
              <a:rPr lang="en-US" dirty="0"/>
              <a:t>Use </a:t>
            </a:r>
            <a:r>
              <a:rPr lang="en-US" b="1" dirty="0"/>
              <a:t>_T</a:t>
            </a:r>
            <a:r>
              <a:rPr lang="en-US" dirty="0"/>
              <a:t> where not applicable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95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C36020-370C-4407-B3E5-75E0E8C5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altLang="en-US" sz="3600"/>
              <a:t>SDG Data Structure Definition</a:t>
            </a:r>
            <a:br>
              <a:rPr lang="en-US" altLang="en-US" sz="3600"/>
            </a:br>
            <a:endParaRPr lang="en-US" sz="36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578C1B-4083-4C1E-8BF3-C33B0370D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47" y="1825625"/>
            <a:ext cx="10305505" cy="4309136"/>
          </a:xfrm>
        </p:spPr>
        <p:txBody>
          <a:bodyPr/>
          <a:lstStyle/>
          <a:p>
            <a:pPr marL="240030" indent="-240030" defTabSz="960120">
              <a:spcBef>
                <a:spcPts val="1050"/>
              </a:spcBef>
            </a:pPr>
            <a:r>
              <a:rPr lang="en-US" altLang="en-US" sz="29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Developed by the Working Group on SDMX for SDG Indicators, established by IAEG-SDGs in April 2016</a:t>
            </a:r>
          </a:p>
          <a:p>
            <a:pPr marL="240030" indent="-240030" defTabSz="960120">
              <a:spcBef>
                <a:spcPts val="1050"/>
              </a:spcBef>
            </a:pPr>
            <a:r>
              <a:rPr lang="en-US" altLang="en-US" sz="294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version officially released on 14 June 2019</a:t>
            </a:r>
          </a:p>
          <a:p>
            <a:endParaRPr lang="en-US" dirty="0"/>
          </a:p>
        </p:txBody>
      </p:sp>
      <p:pic>
        <p:nvPicPr>
          <p:cNvPr id="2" name="Picture 1" descr="A group of blue and green rectangular labels&#10;&#10;Description automatically generated">
            <a:extLst>
              <a:ext uri="{FF2B5EF4-FFF2-40B4-BE49-F238E27FC236}">
                <a16:creationId xmlns:a16="http://schemas.microsoft.com/office/drawing/2014/main" id="{54F7E99E-D6BD-4824-BB65-2AF44230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736" y="3425352"/>
            <a:ext cx="4985726" cy="22001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6FB592-5C94-4C9E-96B6-BC8907D56A7C}"/>
              </a:ext>
            </a:extLst>
          </p:cNvPr>
          <p:cNvSpPr/>
          <p:nvPr/>
        </p:nvSpPr>
        <p:spPr>
          <a:xfrm>
            <a:off x="2989324" y="5785624"/>
            <a:ext cx="6184723" cy="391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60120">
              <a:spcAft>
                <a:spcPts val="600"/>
              </a:spcAft>
            </a:pPr>
            <a:r>
              <a:rPr lang="en-US" sz="189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https://unstats.un.org/sdgs/iaeg-sdgs/sdmx-working-group/</a:t>
            </a:r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59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Time Dimension: TIME_PERIOD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dirty="0"/>
              <a:t>The observation corresponds to a specific point in time … or a period…”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The convention for SDGs is to always provide a </a:t>
            </a:r>
            <a:r>
              <a:rPr lang="en-US" altLang="en-US" sz="2400" dirty="0">
                <a:highlight>
                  <a:srgbClr val="FFFF00"/>
                </a:highlight>
              </a:rPr>
              <a:t>four-digit year </a:t>
            </a:r>
            <a:r>
              <a:rPr lang="en-US" altLang="en-US" sz="2400" dirty="0"/>
              <a:t>in the TIME_PERIOD concept. Further info must be placed in TIME_DETAIL, and structured period information in TIME_COVERAGE.</a:t>
            </a:r>
          </a:p>
          <a:p>
            <a:pPr>
              <a:lnSpc>
                <a:spcPct val="110000"/>
              </a:lnSpc>
            </a:pPr>
            <a:endParaRPr lang="en-US" altLang="en-US" sz="2400" dirty="0"/>
          </a:p>
          <a:p>
            <a:pPr>
              <a:lnSpc>
                <a:spcPct val="110000"/>
              </a:lnSpc>
            </a:pPr>
            <a:r>
              <a:rPr lang="en-US" altLang="en-US" sz="2400" dirty="0"/>
              <a:t>Ex year 2023</a:t>
            </a:r>
          </a:p>
        </p:txBody>
      </p:sp>
    </p:spTree>
    <p:extLst>
      <p:ext uri="{BB962C8B-B14F-4D97-AF65-F5344CB8AC3E}">
        <p14:creationId xmlns:p14="http://schemas.microsoft.com/office/powerpoint/2010/main" val="1805341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Primary Measure: Observation value (OBS_VALUE)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Used to convey the value of a variable at </a:t>
            </a:r>
            <a:r>
              <a:rPr lang="en-US" altLang="en-US" dirty="0">
                <a:highlight>
                  <a:srgbClr val="FFFF00"/>
                </a:highlight>
              </a:rPr>
              <a:t>a period of time</a:t>
            </a:r>
          </a:p>
          <a:p>
            <a:r>
              <a:rPr lang="en-US" altLang="en-US" dirty="0"/>
              <a:t>Should be a </a:t>
            </a:r>
            <a:r>
              <a:rPr lang="en-US" altLang="en-US" dirty="0">
                <a:highlight>
                  <a:srgbClr val="FFFF00"/>
                </a:highlight>
              </a:rPr>
              <a:t>floating-point number</a:t>
            </a:r>
          </a:p>
          <a:p>
            <a:r>
              <a:rPr lang="en-US" altLang="en-US" dirty="0">
                <a:highlight>
                  <a:srgbClr val="FFFF00"/>
                </a:highlight>
              </a:rPr>
              <a:t>Ex: 9.9 not 9,9</a:t>
            </a:r>
          </a:p>
        </p:txBody>
      </p:sp>
    </p:spTree>
    <p:extLst>
      <p:ext uri="{BB962C8B-B14F-4D97-AF65-F5344CB8AC3E}">
        <p14:creationId xmlns:p14="http://schemas.microsoft.com/office/powerpoint/2010/main" val="172095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Attribute: Observation Status (OBS_STATUS)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“Information on the quality of a value or an unusual or missing value”</a:t>
            </a:r>
          </a:p>
          <a:p>
            <a:pPr marL="800100" lvl="2" indent="-342900">
              <a:buFont typeface="Arial"/>
              <a:buChar char="•"/>
            </a:pPr>
            <a:r>
              <a:rPr lang="en-GB" altLang="en-US" sz="2400" dirty="0"/>
              <a:t>E.g. can be used to indicate a break in series</a:t>
            </a:r>
            <a:endParaRPr lang="en-US" altLang="en-US" sz="2400" dirty="0"/>
          </a:p>
          <a:p>
            <a:pPr marL="342900" lvl="1" indent="-342900">
              <a:buFont typeface="Arial"/>
              <a:buChar char="•"/>
            </a:pPr>
            <a:r>
              <a:rPr lang="en-GB" altLang="en-US" sz="2400" dirty="0"/>
              <a:t>Mandatory observation-level attribute</a:t>
            </a:r>
            <a:endParaRPr lang="en-US" altLang="en-US" sz="2400" dirty="0"/>
          </a:p>
          <a:p>
            <a:pPr marL="800100" lvl="2" indent="-342900">
              <a:buFont typeface="Arial"/>
              <a:buChar char="•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879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2400" dirty="0"/>
              <a:t>Attribute: Unit of Measure (UNIT_MEASURE)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altLang="en-US" dirty="0"/>
              <a:t>Unit in which the data values are expressed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It may not be obvious which is the correct unit in some cases. Coding guidelines and content constraints are available and will be further developed.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Mandatory time series-level attribute</a:t>
            </a:r>
          </a:p>
        </p:txBody>
      </p:sp>
    </p:spTree>
    <p:extLst>
      <p:ext uri="{BB962C8B-B14F-4D97-AF65-F5344CB8AC3E}">
        <p14:creationId xmlns:p14="http://schemas.microsoft.com/office/powerpoint/2010/main" val="408647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Attribute: Unit Multiplier (UNIT_MULT)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dirty="0"/>
              <a:t>Exponent in base 10 specified so that multiplying the observation numeric values by </a:t>
            </a:r>
            <a:r>
              <a:rPr lang="en-US" altLang="en-US" b="1" dirty="0"/>
              <a:t>10^UNIT_MULT </a:t>
            </a:r>
            <a:r>
              <a:rPr lang="en-US" altLang="en-US" dirty="0"/>
              <a:t>gives a value expressed in the unit of measure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If the observation value is in millions, unit multiplier is 6; if in billions, 9, and so on. Where the number is simple units, use 0.</a:t>
            </a:r>
          </a:p>
          <a:p>
            <a:pPr>
              <a:lnSpc>
                <a:spcPct val="110000"/>
              </a:lnSpc>
            </a:pPr>
            <a:r>
              <a:rPr lang="en-US" altLang="en-US" dirty="0"/>
              <a:t>Mandatory observation-level  attribute</a:t>
            </a:r>
          </a:p>
        </p:txBody>
      </p:sp>
    </p:spTree>
    <p:extLst>
      <p:ext uri="{BB962C8B-B14F-4D97-AF65-F5344CB8AC3E}">
        <p14:creationId xmlns:p14="http://schemas.microsoft.com/office/powerpoint/2010/main" val="4084937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Attribute: Time Period Details (TIME_DETAIL)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“When TIME_PERIOD refers to a date range, this attribute is used to provide metadata on the actual range the observation refers to (e.g. for period ‘2001-2003’ TIME_PERIOD would be 2002 but the actual dates --2001-2003-- would be expressed here).”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Optional observation-level free-text attribute</a:t>
            </a:r>
          </a:p>
        </p:txBody>
      </p:sp>
    </p:spTree>
    <p:extLst>
      <p:ext uri="{BB962C8B-B14F-4D97-AF65-F5344CB8AC3E}">
        <p14:creationId xmlns:p14="http://schemas.microsoft.com/office/powerpoint/2010/main" val="1151157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Attribute: TIME_COVERAGE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ISO8601 representation of the actual time interval to which the observation refers</a:t>
            </a:r>
          </a:p>
          <a:p>
            <a:r>
              <a:rPr lang="en-US" altLang="en-US" dirty="0"/>
              <a:t>While TIME_PERIOD should always be expressed as a year, and TIME_DETAIL is free-text with additional information,   TIME_COVERAGE can optionally be used to provide the exact interval in a structured format</a:t>
            </a:r>
          </a:p>
          <a:p>
            <a:r>
              <a:rPr lang="en-US" altLang="en-US" dirty="0"/>
              <a:t>Optional observation-level attribute.</a:t>
            </a:r>
          </a:p>
        </p:txBody>
      </p:sp>
    </p:spTree>
    <p:extLst>
      <p:ext uri="{BB962C8B-B14F-4D97-AF65-F5344CB8AC3E}">
        <p14:creationId xmlns:p14="http://schemas.microsoft.com/office/powerpoint/2010/main" val="63672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/>
              <a:t>Attribute: Base Period (BASE_PER)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/>
              <a:t>Period of time used as the base of an index number, or to which a constant series refers</a:t>
            </a:r>
            <a:endParaRPr lang="en-US" altLang="en-US" dirty="0"/>
          </a:p>
          <a:p>
            <a:r>
              <a:rPr lang="en-US" altLang="en-US" dirty="0"/>
              <a:t>Where a base period applies, it is expected to always be set to a year</a:t>
            </a:r>
          </a:p>
          <a:p>
            <a:r>
              <a:rPr lang="en-US" altLang="en-US" dirty="0"/>
              <a:t>Typically, used for constant prices, as in “2005 USD dollar”</a:t>
            </a:r>
          </a:p>
          <a:p>
            <a:r>
              <a:rPr lang="en-US" altLang="en-US" dirty="0"/>
              <a:t>Optional observation-level attribute.</a:t>
            </a:r>
          </a:p>
        </p:txBody>
      </p:sp>
    </p:spTree>
    <p:extLst>
      <p:ext uri="{BB962C8B-B14F-4D97-AF65-F5344CB8AC3E}">
        <p14:creationId xmlns:p14="http://schemas.microsoft.com/office/powerpoint/2010/main" val="10110510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Attribute: Nature of data points (NATURE)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en-US" sz="2400" dirty="0"/>
              <a:t>Information on the production and dissemination of the data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Expresses whether a data point has been produced and disseminated by the country, estimated by international agencies, etc.</a:t>
            </a:r>
          </a:p>
          <a:p>
            <a:pPr>
              <a:lnSpc>
                <a:spcPct val="110000"/>
              </a:lnSpc>
            </a:pPr>
            <a:r>
              <a:rPr lang="en-US" altLang="en-US" sz="2400" dirty="0"/>
              <a:t>Normally set to C (Country Data) in  national reporting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Optional observation-level attribute</a:t>
            </a:r>
          </a:p>
        </p:txBody>
      </p:sp>
    </p:spTree>
    <p:extLst>
      <p:ext uri="{BB962C8B-B14F-4D97-AF65-F5344CB8AC3E}">
        <p14:creationId xmlns:p14="http://schemas.microsoft.com/office/powerpoint/2010/main" val="3262640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Attribute: Source details (SOURCE_DETAIL)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/>
              <a:t>Provides additional textual information on the data source, e.g. a specific survey that was used to generate the indicator.</a:t>
            </a:r>
          </a:p>
          <a:p>
            <a:r>
              <a:rPr lang="en-US" altLang="en-US" sz="2400" dirty="0"/>
              <a:t>Optional observation-level free-text attribute.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312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D61A-D6D7-4B58-A102-C06294F3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SDG Data Structure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007D-AA62-41B7-A9E4-0B62B538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single DSD is used for all SDG indicators</a:t>
            </a:r>
          </a:p>
          <a:p>
            <a:r>
              <a:rPr lang="en-US" dirty="0"/>
              <a:t>Support for diverse indicators means not all dimensions are applicable in all cases</a:t>
            </a:r>
          </a:p>
          <a:p>
            <a:pPr lvl="1"/>
            <a:r>
              <a:rPr lang="en-US" dirty="0"/>
              <a:t>E.g. AGE is not applicable to indicator “Land area covered by forest”</a:t>
            </a:r>
            <a:endParaRPr lang="ar-LB" dirty="0"/>
          </a:p>
          <a:p>
            <a:pPr lvl="1"/>
            <a:r>
              <a:rPr lang="en-US" dirty="0"/>
              <a:t>Value </a:t>
            </a:r>
            <a:r>
              <a:rPr lang="en-US" b="1" dirty="0"/>
              <a:t>_T</a:t>
            </a:r>
            <a:r>
              <a:rPr lang="en-US" dirty="0"/>
              <a:t> (no breakdown) is used when an dimension is not applicable.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87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Attributes: UPPER_BOUND and LOWER_BOUND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Where the observation value represents a point estimate, can be used to convey the Upper and Lower bounds</a:t>
            </a:r>
          </a:p>
          <a:p>
            <a:r>
              <a:rPr lang="en-US" altLang="en-US" dirty="0"/>
              <a:t>Optional observation-level attributes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2724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1" y="301625"/>
            <a:ext cx="830262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Attributes: Footnotes (COMMENT_OBS and COMMENT_TS)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600200"/>
            <a:ext cx="96012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“Additional information on specific aspects of each observation, such as how the observation was computed/estimated or details that could affect the comparability of this data point with others in a time series.”</a:t>
            </a:r>
          </a:p>
          <a:p>
            <a:pPr eaLnBrk="1" hangingPunct="1"/>
            <a:r>
              <a:rPr lang="en-US" altLang="en-US" dirty="0"/>
              <a:t>Attribute COMMENT_OBS is used for observation-level footnotes, and COMMENT_TS for time series-level footnotes. Both are optional.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0C3B1-2717-411D-BC8E-B398C13902CD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571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22A81-CACB-4644-8E13-A7FCBB60B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Attribute: GEO_INFO_URL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9158D-AC82-4153-9D59-A54EA6B64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</a:t>
            </a:r>
            <a:r>
              <a:rPr lang="en-US" dirty="0">
                <a:highlight>
                  <a:srgbClr val="FFFF00"/>
                </a:highlight>
              </a:rPr>
              <a:t>web address </a:t>
            </a:r>
            <a:r>
              <a:rPr lang="en-US" dirty="0"/>
              <a:t>of a geoinformation file. Used in conjunction with attribute GEO_INFO_TYPE.</a:t>
            </a:r>
          </a:p>
          <a:p>
            <a:r>
              <a:rPr lang="en-US" dirty="0"/>
              <a:t>Optional time series-level attribute.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0C3B1-2717-411D-BC8E-B398C13902C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333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199DC-B087-4EF0-A766-CACC1BFB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Attribute: GEO_INFO_TYPE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8558-E2EE-4DF2-A155-370D05D1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Specifies type of geoinformation file provided in attribute GEO_INFO_URL.</a:t>
            </a:r>
          </a:p>
          <a:p>
            <a:r>
              <a:rPr lang="en-US" dirty="0"/>
              <a:t>Optional time series-level attribute.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A0C3B1-2717-411D-BC8E-B398C13902CD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284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6906BC-B97F-4EEB-9631-5A3767230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3747"/>
            <a:ext cx="12192000" cy="5480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5CDF7-2F8F-445E-9283-E6EF7DCC6B63}"/>
              </a:ext>
            </a:extLst>
          </p:cNvPr>
          <p:cNvSpPr txBox="1"/>
          <p:nvPr/>
        </p:nvSpPr>
        <p:spPr>
          <a:xfrm>
            <a:off x="1436913" y="4076417"/>
            <a:ext cx="5936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Thank you.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83CA6-1F3B-4CAC-B5B2-6051FA970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47" y="452876"/>
            <a:ext cx="4407073" cy="64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AF72-5DFF-4BB2-B0C2-404F5F91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7237-50B8-4ED0-A0DB-FED3A40DD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SDG DSD Current Version 1.14, released July 2023</a:t>
            </a:r>
          </a:p>
          <a:p>
            <a:r>
              <a:rPr lang="en-US" dirty="0"/>
              <a:t>Manuals</a:t>
            </a:r>
          </a:p>
          <a:p>
            <a:pPr lvl="1"/>
            <a:r>
              <a:rPr lang="en-US" dirty="0"/>
              <a:t>Guidelines for use of the Global SDG DSD</a:t>
            </a:r>
          </a:p>
          <a:p>
            <a:pPr lvl="1"/>
            <a:r>
              <a:rPr lang="en-US" dirty="0"/>
              <a:t>Guidelines for the customization of the Global SDG DSD</a:t>
            </a:r>
          </a:p>
          <a:p>
            <a:pPr lvl="1"/>
            <a:r>
              <a:rPr lang="en-US" dirty="0"/>
              <a:t>SDMX API Manual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8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D61A-D6D7-4B58-A102-C06294F3C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3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Dimension: Frequency (FREQ)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007D-AA62-41B7-A9E4-0B62B5385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67595"/>
          </a:xfrm>
        </p:spPr>
        <p:txBody>
          <a:bodyPr/>
          <a:lstStyle/>
          <a:p>
            <a:r>
              <a:rPr lang="en-US" dirty="0"/>
              <a:t>“Indicates rate of recurrence at which observations occur (e.g. monthly, yearly, biannually, etc.).”</a:t>
            </a:r>
          </a:p>
          <a:p>
            <a:r>
              <a:rPr lang="en-US" dirty="0"/>
              <a:t>By convention, SDGs DSD currently only supports annual frequency.</a:t>
            </a:r>
          </a:p>
          <a:p>
            <a:r>
              <a:rPr lang="en-US" dirty="0"/>
              <a:t>Where the frequency is not annual (e.g. two-year average), detail should be provided in the TIME_DETAIL attribute.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71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6D61A-D6D7-4B58-A102-C06294F3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Dimension: REPORTING_TYPE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5007D-AA62-41B7-A9E4-0B62B5385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to distinguish between National, Regional, Global Reporting</a:t>
            </a:r>
          </a:p>
          <a:p>
            <a:r>
              <a:rPr lang="en-US" dirty="0"/>
              <a:t>Countries to use value </a:t>
            </a:r>
            <a:r>
              <a:rPr lang="en-US" b="1" dirty="0"/>
              <a:t>N</a:t>
            </a:r>
            <a:r>
              <a:rPr lang="en-US" dirty="0"/>
              <a:t> (national reporting)</a:t>
            </a:r>
          </a:p>
          <a:p>
            <a:r>
              <a:rPr lang="en-US" dirty="0"/>
              <a:t>Regional organizations to use value </a:t>
            </a:r>
            <a:r>
              <a:rPr lang="en-US" b="1" dirty="0"/>
              <a:t>R</a:t>
            </a:r>
            <a:r>
              <a:rPr lang="en-US" dirty="0"/>
              <a:t> (regional reporting)</a:t>
            </a:r>
          </a:p>
          <a:p>
            <a:r>
              <a:rPr lang="en-US" dirty="0"/>
              <a:t>Custodian agencies to use value </a:t>
            </a:r>
            <a:r>
              <a:rPr lang="en-US" b="1" dirty="0"/>
              <a:t>G</a:t>
            </a:r>
            <a:r>
              <a:rPr lang="en-US" dirty="0"/>
              <a:t> (Global reporting)</a:t>
            </a:r>
          </a:p>
        </p:txBody>
      </p:sp>
    </p:spTree>
    <p:extLst>
      <p:ext uri="{BB962C8B-B14F-4D97-AF65-F5344CB8AC3E}">
        <p14:creationId xmlns:p14="http://schemas.microsoft.com/office/powerpoint/2010/main" val="394897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847AF-655E-45F7-A864-280F4D273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Dimension: Series (SERIES)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4B63D-2FBD-4BF5-A377-A036F0E7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to represent “sub-indicators”</a:t>
            </a:r>
          </a:p>
          <a:p>
            <a:pPr lvl="1"/>
            <a:r>
              <a:rPr lang="en-US" dirty="0"/>
              <a:t>A single indicator can have multiple series</a:t>
            </a:r>
          </a:p>
          <a:p>
            <a:pPr lvl="1"/>
            <a:r>
              <a:rPr lang="en-US" dirty="0"/>
              <a:t>Not to be confused with SDMX time series (each series can have multiple time series, i.e., multiple disaggregation with observations organized over time)</a:t>
            </a:r>
          </a:p>
          <a:p>
            <a:r>
              <a:rPr lang="en-US" dirty="0"/>
              <a:t>Example: Indicator 5.5.1, “Proportion of seats held by women in (a) national parliaments and (b) local governments” has 4 series:</a:t>
            </a:r>
          </a:p>
          <a:p>
            <a:pPr lvl="1"/>
            <a:r>
              <a:rPr lang="en-US" dirty="0"/>
              <a:t>SG_GEN_PARL Proportion of seats held by women in national parliaments </a:t>
            </a:r>
          </a:p>
          <a:p>
            <a:pPr lvl="1"/>
            <a:r>
              <a:rPr lang="en-US" dirty="0"/>
              <a:t>SG_GEN_PARLN Number of seats held by women in national parliaments </a:t>
            </a:r>
          </a:p>
          <a:p>
            <a:pPr lvl="1"/>
            <a:r>
              <a:rPr lang="en-US" dirty="0"/>
              <a:t>SG_GEN_PARLNT Number of seats in national parliaments</a:t>
            </a:r>
          </a:p>
          <a:p>
            <a:pPr lvl="1"/>
            <a:r>
              <a:rPr lang="en-US" dirty="0"/>
              <a:t>SG_GEN_LOCG Proportion of seats held by women in local governments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42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2C056-D868-47EA-8EC9-93A8CDA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Dimension: Reference Area (REF_AREA)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CE20A-331E-4DC3-A84A-C3637EC2E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Country or geographic area to which the measured statistical phenomenon relates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Global code list contains ISO 3166-Alpha 2 (two-letter) and M49 (numerical) country codes, as well as numeric SDG region codes.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</a:pPr>
            <a:r>
              <a:rPr lang="en-US" altLang="en-US" dirty="0"/>
              <a:t>It is envisaged that countries will report national-level values but may wish to extend the code list with its sub-national areas for dissemination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077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4050-A898-4A44-8F7F-AF0C5C8EC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Dimension: Sex (SEX)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385FC-0CEF-4616-86E6-FBE93245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</a:pPr>
            <a:r>
              <a:rPr lang="en-US" altLang="en-US" dirty="0"/>
              <a:t>Gender condition: male or female. This dimension applies only if data can be disaggregated by sex.</a:t>
            </a:r>
          </a:p>
          <a:p>
            <a:pPr fontAlgn="auto">
              <a:spcAft>
                <a:spcPts val="0"/>
              </a:spcAft>
            </a:pPr>
            <a:r>
              <a:rPr lang="en-US" altLang="en-US" dirty="0"/>
              <a:t>Use </a:t>
            </a:r>
            <a:r>
              <a:rPr lang="en-US" altLang="en-US" b="1" dirty="0"/>
              <a:t>_T</a:t>
            </a:r>
            <a:r>
              <a:rPr lang="en-US" altLang="en-US" dirty="0"/>
              <a:t> where not applicable</a:t>
            </a:r>
          </a:p>
          <a:p>
            <a:r>
              <a:rPr lang="en-US" altLang="en-US" dirty="0"/>
              <a:t>For gender indicators must be set to </a:t>
            </a:r>
            <a:r>
              <a:rPr lang="en-US" altLang="en-US" b="1" dirty="0"/>
              <a:t>F</a:t>
            </a:r>
            <a:r>
              <a:rPr lang="en-US" altLang="en-US" dirty="0"/>
              <a:t> as applicable</a:t>
            </a:r>
          </a:p>
          <a:p>
            <a:pPr lvl="1"/>
            <a:r>
              <a:rPr lang="en-US" altLang="en-US" dirty="0"/>
              <a:t>E.g. for series </a:t>
            </a:r>
            <a:r>
              <a:rPr lang="en-US" altLang="en-US" i="1" dirty="0"/>
              <a:t>Proportion of seats held by women in national parliaments</a:t>
            </a:r>
            <a:endParaRPr lang="en-US" altLang="en-US" dirty="0"/>
          </a:p>
          <a:p>
            <a:pPr marL="0" indent="0" fontAlgn="auto">
              <a:spcAft>
                <a:spcPts val="0"/>
              </a:spcAft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7957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F414A5477D46478353BF370E680E24" ma:contentTypeVersion="2" ma:contentTypeDescription="Create a new document." ma:contentTypeScope="" ma:versionID="9a082d1cbcd9434507d4b652d10ed0d2">
  <xsd:schema xmlns:xsd="http://www.w3.org/2001/XMLSchema" xmlns:xs="http://www.w3.org/2001/XMLSchema" xmlns:p="http://schemas.microsoft.com/office/2006/metadata/properties" xmlns:ns2="63b91fa1-1192-499e-9a43-16b72276a61b" targetNamespace="http://schemas.microsoft.com/office/2006/metadata/properties" ma:root="true" ma:fieldsID="845a45d5121d694c69a6459d3068fa1e" ns2:_="">
    <xsd:import namespace="63b91fa1-1192-499e-9a43-16b72276a6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91fa1-1192-499e-9a43-16b72276a6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2F1FBD-0872-4B5C-8358-6AB2A4613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91fa1-1192-499e-9a43-16b72276a6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76B7E2-CCDA-49E9-852B-245692B20A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9EF7D3-8863-44C9-B74A-45171AB6C706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63b91fa1-1192-499e-9a43-16b72276a61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5054</TotalTime>
  <Words>1613</Words>
  <Application>Microsoft Office PowerPoint</Application>
  <PresentationFormat>Widescreen</PresentationFormat>
  <Paragraphs>144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Montserrat</vt:lpstr>
      <vt:lpstr>Roboto</vt:lpstr>
      <vt:lpstr>Custom Design</vt:lpstr>
      <vt:lpstr>Office Theme</vt:lpstr>
      <vt:lpstr>PowerPoint Presentation</vt:lpstr>
      <vt:lpstr>SDG Data Structure Definition </vt:lpstr>
      <vt:lpstr>SDG Data Structure Definition</vt:lpstr>
      <vt:lpstr>Current Version</vt:lpstr>
      <vt:lpstr>Dimension: Frequency (FREQ)</vt:lpstr>
      <vt:lpstr>Dimension: REPORTING_TYPE</vt:lpstr>
      <vt:lpstr>Dimension: Series (SERIES) </vt:lpstr>
      <vt:lpstr>Dimension: Reference Area (REF_AREA) </vt:lpstr>
      <vt:lpstr>Dimension: Sex (SEX) </vt:lpstr>
      <vt:lpstr>Dimension: Age (AGE)</vt:lpstr>
      <vt:lpstr>Dimension: Urban/Rural location (URBANISATION) </vt:lpstr>
      <vt:lpstr>Dimension: INCOME_WEALTH_QUANTILE</vt:lpstr>
      <vt:lpstr>Dimension: Education Level (EDUCATION_LEV)</vt:lpstr>
      <vt:lpstr>Dimension: OCCUPATION </vt:lpstr>
      <vt:lpstr>Dimension: Disability Status (DISABILITY STATUS)  </vt:lpstr>
      <vt:lpstr>Dimension: Economic Activity (ACTIVITY)</vt:lpstr>
      <vt:lpstr>Dimension: Product Type (PRODUCT)</vt:lpstr>
      <vt:lpstr>Dimension: Custom Breakdown (CUST_BREAKDOWN) </vt:lpstr>
      <vt:lpstr>Dimension: COMPOSITE_BREAKDOWN</vt:lpstr>
      <vt:lpstr>Time Dimension: TIME_PERIOD</vt:lpstr>
      <vt:lpstr>Primary Measure: Observation value (OBS_VALUE)</vt:lpstr>
      <vt:lpstr>Attribute: Observation Status (OBS_STATUS)</vt:lpstr>
      <vt:lpstr>Attribute: Unit of Measure (UNIT_MEASURE)</vt:lpstr>
      <vt:lpstr>Attribute: Unit Multiplier (UNIT_MULT)</vt:lpstr>
      <vt:lpstr>Attribute: Time Period Details (TIME_DETAIL)</vt:lpstr>
      <vt:lpstr>Attribute: TIME_COVERAGE</vt:lpstr>
      <vt:lpstr>Attribute: Base Period (BASE_PER)</vt:lpstr>
      <vt:lpstr>Attribute: Nature of data points (NATURE)</vt:lpstr>
      <vt:lpstr>Attribute: Source details (SOURCE_DETAIL)</vt:lpstr>
      <vt:lpstr>Attributes: UPPER_BOUND and LOWER_BOUND</vt:lpstr>
      <vt:lpstr>Attributes: Footnotes (COMMENT_OBS and COMMENT_TS)</vt:lpstr>
      <vt:lpstr>Attribute: GEO_INFO_URL</vt:lpstr>
      <vt:lpstr>Attribute: GEO_INFO_TYPE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Jan-Willem Lammens</dc:creator>
  <cp:lastModifiedBy>Rabie El-Hubta</cp:lastModifiedBy>
  <cp:revision>123</cp:revision>
  <dcterms:created xsi:type="dcterms:W3CDTF">2019-04-05T03:01:40Z</dcterms:created>
  <dcterms:modified xsi:type="dcterms:W3CDTF">2023-08-28T08:51:06Z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0x01010039F414A5477D46478353BF370E680E24</vt:lpwstr>
  </property>
</Properties>
</file>