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3"/>
  </p:notesMasterIdLst>
  <p:handoutMasterIdLst>
    <p:handoutMasterId r:id="rId14"/>
  </p:handoutMasterIdLst>
  <p:sldIdLst>
    <p:sldId id="326" r:id="rId2"/>
    <p:sldId id="370" r:id="rId3"/>
    <p:sldId id="376" r:id="rId4"/>
    <p:sldId id="372" r:id="rId5"/>
    <p:sldId id="375" r:id="rId6"/>
    <p:sldId id="379" r:id="rId7"/>
    <p:sldId id="374" r:id="rId8"/>
    <p:sldId id="378" r:id="rId9"/>
    <p:sldId id="381" r:id="rId10"/>
    <p:sldId id="382" r:id="rId11"/>
    <p:sldId id="380" r:id="rId12"/>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is, Perry" initials="FP" lastIdx="1" clrIdx="0">
    <p:extLst>
      <p:ext uri="{19B8F6BF-5375-455C-9EA6-DF929625EA0E}">
        <p15:presenceInfo xmlns:p15="http://schemas.microsoft.com/office/powerpoint/2012/main" userId="Francis, Perr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showGuides="1">
      <p:cViewPr varScale="1">
        <p:scale>
          <a:sx n="151" d="100"/>
          <a:sy n="151" d="100"/>
        </p:scale>
        <p:origin x="624" y="144"/>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2CC2B15A-FB91-4FA4-AE14-442270401B02}" type="datetimeFigureOut">
              <a:rPr lang="en-GB" smtClean="0"/>
              <a:t>14/12/2021</a:t>
            </a:fld>
            <a:endParaRPr lang="en-GB"/>
          </a:p>
        </p:txBody>
      </p:sp>
      <p:sp>
        <p:nvSpPr>
          <p:cNvPr id="4" name="Footer Placeholder 3"/>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B52C3F71-E47F-49BD-BCD5-47A2E52485B1}" type="slidenum">
              <a:rPr lang="en-GB" smtClean="0"/>
              <a:t>‹#›</a:t>
            </a:fld>
            <a:endParaRPr lang="en-GB"/>
          </a:p>
        </p:txBody>
      </p:sp>
    </p:spTree>
    <p:extLst>
      <p:ext uri="{BB962C8B-B14F-4D97-AF65-F5344CB8AC3E}">
        <p14:creationId xmlns:p14="http://schemas.microsoft.com/office/powerpoint/2010/main" val="3217053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4340E002-B88B-4BB0-BA5A-919501F4FBF2}" type="datetimeFigureOut">
              <a:rPr lang="en-GB" smtClean="0"/>
              <a:t>14/12/2021</a:t>
            </a:fld>
            <a:endParaRPr lang="en-GB" dirty="0"/>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2F5E53B0-EFB7-4B0E-B012-E676534541B5}" type="slidenum">
              <a:rPr lang="en-GB" smtClean="0"/>
              <a:t>‹#›</a:t>
            </a:fld>
            <a:endParaRPr lang="en-GB" dirty="0"/>
          </a:p>
        </p:txBody>
      </p:sp>
    </p:spTree>
    <p:extLst>
      <p:ext uri="{BB962C8B-B14F-4D97-AF65-F5344CB8AC3E}">
        <p14:creationId xmlns:p14="http://schemas.microsoft.com/office/powerpoint/2010/main" val="283066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arrow Cover 1">
    <p:spTree>
      <p:nvGrpSpPr>
        <p:cNvPr id="1" name=""/>
        <p:cNvGrpSpPr/>
        <p:nvPr/>
      </p:nvGrpSpPr>
      <p:grpSpPr>
        <a:xfrm>
          <a:off x="0" y="0"/>
          <a:ext cx="0" cy="0"/>
          <a:chOff x="0" y="0"/>
          <a:chExt cx="0" cy="0"/>
        </a:xfrm>
      </p:grpSpPr>
      <p:sp>
        <p:nvSpPr>
          <p:cNvPr id="15" name="Rectangle 14"/>
          <p:cNvSpPr/>
          <p:nvPr userDrawn="1"/>
        </p:nvSpPr>
        <p:spPr>
          <a:xfrm>
            <a:off x="7623174" y="1371599"/>
            <a:ext cx="2286001" cy="13731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p:cNvSpPr/>
          <p:nvPr userDrawn="1"/>
        </p:nvSpPr>
        <p:spPr>
          <a:xfrm>
            <a:off x="9909175" y="2744788"/>
            <a:ext cx="2286001" cy="41132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ectangle 15"/>
          <p:cNvSpPr/>
          <p:nvPr userDrawn="1"/>
        </p:nvSpPr>
        <p:spPr>
          <a:xfrm>
            <a:off x="7624364" y="2744788"/>
            <a:ext cx="2284810" cy="41132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p:cNvSpPr/>
          <p:nvPr userDrawn="1"/>
        </p:nvSpPr>
        <p:spPr>
          <a:xfrm>
            <a:off x="9909175" y="1371599"/>
            <a:ext cx="2286001" cy="137318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9" name="Text Placeholder 278"/>
          <p:cNvSpPr>
            <a:spLocks noGrp="1"/>
          </p:cNvSpPr>
          <p:nvPr userDrawn="1">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userDrawn="1">
            <p:ph type="body" sz="quarter" idx="13" hasCustomPrompt="1"/>
          </p:nvPr>
        </p:nvSpPr>
        <p:spPr>
          <a:xfrm>
            <a:off x="457200" y="5487988"/>
            <a:ext cx="7165974"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userDrawn="1">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dirty="0" smtClean="0"/>
              <a:t>Click icon to add picture</a:t>
            </a:r>
            <a:endParaRPr lang="en-GB" dirty="0"/>
          </a:p>
        </p:txBody>
      </p:sp>
      <p:sp>
        <p:nvSpPr>
          <p:cNvPr id="83" name="Picture Placeholder 276"/>
          <p:cNvSpPr>
            <a:spLocks noGrp="1"/>
          </p:cNvSpPr>
          <p:nvPr userDrawn="1">
            <p:ph type="pic" sz="quarter" idx="10"/>
          </p:nvPr>
        </p:nvSpPr>
        <p:spPr>
          <a:xfrm>
            <a:off x="7624364" y="2741613"/>
            <a:ext cx="2286000" cy="4114799"/>
          </a:xfrm>
          <a:prstGeom prst="rect">
            <a:avLst/>
          </a:prstGeom>
          <a:noFill/>
        </p:spPr>
        <p:txBody>
          <a:bodyPr/>
          <a:lstStyle/>
          <a:p>
            <a:r>
              <a:rPr lang="en-US" dirty="0" smtClean="0"/>
              <a:t>Click icon to add picture</a:t>
            </a:r>
            <a:endParaRPr lang="en-GB" dirty="0"/>
          </a:p>
        </p:txBody>
      </p:sp>
      <p:sp>
        <p:nvSpPr>
          <p:cNvPr id="37" name="Picture Placeholder 276"/>
          <p:cNvSpPr>
            <a:spLocks noGrp="1"/>
          </p:cNvSpPr>
          <p:nvPr userDrawn="1">
            <p:ph type="pic" sz="quarter" idx="15"/>
          </p:nvPr>
        </p:nvSpPr>
        <p:spPr>
          <a:xfrm>
            <a:off x="9909176" y="1371599"/>
            <a:ext cx="2286000" cy="1371602"/>
          </a:xfrm>
          <a:prstGeom prst="rect">
            <a:avLst/>
          </a:prstGeom>
          <a:noFill/>
        </p:spPr>
        <p:txBody>
          <a:bodyPr/>
          <a:lstStyle/>
          <a:p>
            <a:r>
              <a:rPr lang="en-US" dirty="0" smtClean="0"/>
              <a:t>Click icon to add picture</a:t>
            </a:r>
            <a:endParaRPr lang="en-GB" dirty="0"/>
          </a:p>
        </p:txBody>
      </p:sp>
      <p:sp>
        <p:nvSpPr>
          <p:cNvPr id="66" name="Text Placeholder 2"/>
          <p:cNvSpPr>
            <a:spLocks noGrp="1"/>
          </p:cNvSpPr>
          <p:nvPr userDrawn="1">
            <p:ph type="body" sz="quarter" idx="16" hasCustomPrompt="1"/>
          </p:nvPr>
        </p:nvSpPr>
        <p:spPr>
          <a:xfrm>
            <a:off x="457199" y="1752600"/>
            <a:ext cx="7165975" cy="3735387"/>
          </a:xfrm>
          <a:prstGeom prst="rect">
            <a:avLst/>
          </a:prstGeom>
        </p:spPr>
        <p:txBody>
          <a:bodyPr rIns="457200"/>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a:t>
            </a:r>
            <a:br>
              <a:rPr lang="en-GB" dirty="0" smtClean="0"/>
            </a:br>
            <a:r>
              <a:rPr lang="en-GB" dirty="0" smtClean="0"/>
              <a:t>(Calibri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325" name="Group 324"/>
          <p:cNvGrpSpPr>
            <a:grpSpLocks noChangeAspect="1"/>
          </p:cNvGrpSpPr>
          <p:nvPr userDrawn="1"/>
        </p:nvGrpSpPr>
        <p:grpSpPr>
          <a:xfrm>
            <a:off x="7643215" y="1430000"/>
            <a:ext cx="4424850" cy="5290581"/>
            <a:chOff x="2603500" y="336550"/>
            <a:chExt cx="2044701" cy="2444751"/>
          </a:xfrm>
          <a:solidFill>
            <a:srgbClr val="FFFFFF">
              <a:alpha val="20000"/>
            </a:srgbClr>
          </a:solidFill>
        </p:grpSpPr>
        <p:sp>
          <p:nvSpPr>
            <p:cNvPr id="328" name="Freeform 13"/>
            <p:cNvSpPr>
              <a:spLocks/>
            </p:cNvSpPr>
            <p:nvPr/>
          </p:nvSpPr>
          <p:spPr bwMode="auto">
            <a:xfrm>
              <a:off x="2603500" y="336550"/>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2 h 57"/>
                <a:gd name="T40" fmla="*/ 26 w 57"/>
                <a:gd name="T41" fmla="*/ 32 h 57"/>
                <a:gd name="T42" fmla="*/ 26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2 h 57"/>
                <a:gd name="T58" fmla="*/ 41 w 57"/>
                <a:gd name="T59" fmla="*/ 32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7" y="32"/>
                  </a:cubicBezTo>
                  <a:cubicBezTo>
                    <a:pt x="26" y="32"/>
                    <a:pt x="26" y="32"/>
                    <a:pt x="26" y="32"/>
                  </a:cubicBezTo>
                  <a:cubicBezTo>
                    <a:pt x="26" y="40"/>
                    <a:pt x="26" y="40"/>
                    <a:pt x="26"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9" name="Freeform 14"/>
            <p:cNvSpPr>
              <a:spLocks/>
            </p:cNvSpPr>
            <p:nvPr/>
          </p:nvSpPr>
          <p:spPr bwMode="auto">
            <a:xfrm>
              <a:off x="2693988" y="336550"/>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8 h 57"/>
                <a:gd name="T14" fmla="*/ 36 w 56"/>
                <a:gd name="T15" fmla="*/ 8 h 57"/>
                <a:gd name="T16" fmla="*/ 28 w 56"/>
                <a:gd name="T17" fmla="*/ 0 h 57"/>
                <a:gd name="T18" fmla="*/ 19 w 56"/>
                <a:gd name="T19" fmla="*/ 8 h 57"/>
                <a:gd name="T20" fmla="*/ 19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0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0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4"/>
                    <a:pt x="33" y="0"/>
                    <a:pt x="28" y="0"/>
                  </a:cubicBezTo>
                  <a:cubicBezTo>
                    <a:pt x="23" y="0"/>
                    <a:pt x="19" y="4"/>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0"/>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0" name="Freeform 15"/>
            <p:cNvSpPr>
              <a:spLocks/>
            </p:cNvSpPr>
            <p:nvPr/>
          </p:nvSpPr>
          <p:spPr bwMode="auto">
            <a:xfrm>
              <a:off x="2784475" y="336550"/>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8 h 57"/>
                <a:gd name="T14" fmla="*/ 37 w 56"/>
                <a:gd name="T15" fmla="*/ 8 h 57"/>
                <a:gd name="T16" fmla="*/ 28 w 56"/>
                <a:gd name="T17" fmla="*/ 0 h 57"/>
                <a:gd name="T18" fmla="*/ 20 w 56"/>
                <a:gd name="T19" fmla="*/ 8 h 57"/>
                <a:gd name="T20" fmla="*/ 20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0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0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4"/>
                    <a:pt x="33" y="0"/>
                    <a:pt x="28" y="0"/>
                  </a:cubicBezTo>
                  <a:cubicBezTo>
                    <a:pt x="23"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0"/>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1" name="Freeform 16"/>
            <p:cNvSpPr>
              <a:spLocks/>
            </p:cNvSpPr>
            <p:nvPr/>
          </p:nvSpPr>
          <p:spPr bwMode="auto">
            <a:xfrm>
              <a:off x="2873375" y="336550"/>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0 h 57"/>
                <a:gd name="T56" fmla="*/ 31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0"/>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2" name="Freeform 17"/>
            <p:cNvSpPr>
              <a:spLocks/>
            </p:cNvSpPr>
            <p:nvPr/>
          </p:nvSpPr>
          <p:spPr bwMode="auto">
            <a:xfrm>
              <a:off x="2963863" y="336550"/>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2 h 57"/>
                <a:gd name="T40" fmla="*/ 25 w 57"/>
                <a:gd name="T41" fmla="*/ 32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0 h 57"/>
                <a:gd name="T56" fmla="*/ 32 w 57"/>
                <a:gd name="T57" fmla="*/ 32 h 57"/>
                <a:gd name="T58" fmla="*/ 41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0"/>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3" name="Freeform 18"/>
            <p:cNvSpPr>
              <a:spLocks/>
            </p:cNvSpPr>
            <p:nvPr/>
          </p:nvSpPr>
          <p:spPr bwMode="auto">
            <a:xfrm>
              <a:off x="3052763" y="336550"/>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2 h 57"/>
                <a:gd name="T40" fmla="*/ 25 w 57"/>
                <a:gd name="T41" fmla="*/ 32 h 57"/>
                <a:gd name="T42" fmla="*/ 25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2 h 57"/>
                <a:gd name="T58" fmla="*/ 41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4" name="Freeform 19"/>
            <p:cNvSpPr>
              <a:spLocks/>
            </p:cNvSpPr>
            <p:nvPr/>
          </p:nvSpPr>
          <p:spPr bwMode="auto">
            <a:xfrm>
              <a:off x="3141663" y="336550"/>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2 h 57"/>
                <a:gd name="T40" fmla="*/ 26 w 57"/>
                <a:gd name="T41" fmla="*/ 32 h 57"/>
                <a:gd name="T42" fmla="*/ 26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2 h 57"/>
                <a:gd name="T58" fmla="*/ 41 w 57"/>
                <a:gd name="T59" fmla="*/ 32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7" y="32"/>
                  </a:cubicBezTo>
                  <a:cubicBezTo>
                    <a:pt x="26" y="32"/>
                    <a:pt x="26" y="32"/>
                    <a:pt x="26" y="32"/>
                  </a:cubicBezTo>
                  <a:cubicBezTo>
                    <a:pt x="26" y="40"/>
                    <a:pt x="26" y="40"/>
                    <a:pt x="26"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5" name="Freeform 20"/>
            <p:cNvSpPr>
              <a:spLocks/>
            </p:cNvSpPr>
            <p:nvPr/>
          </p:nvSpPr>
          <p:spPr bwMode="auto">
            <a:xfrm>
              <a:off x="3232150" y="336550"/>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8 h 57"/>
                <a:gd name="T14" fmla="*/ 36 w 56"/>
                <a:gd name="T15" fmla="*/ 8 h 57"/>
                <a:gd name="T16" fmla="*/ 28 w 56"/>
                <a:gd name="T17" fmla="*/ 0 h 57"/>
                <a:gd name="T18" fmla="*/ 19 w 56"/>
                <a:gd name="T19" fmla="*/ 8 h 57"/>
                <a:gd name="T20" fmla="*/ 19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0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0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4"/>
                    <a:pt x="33" y="0"/>
                    <a:pt x="28" y="0"/>
                  </a:cubicBezTo>
                  <a:cubicBezTo>
                    <a:pt x="23" y="0"/>
                    <a:pt x="19" y="4"/>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0"/>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6" name="Freeform 21"/>
            <p:cNvSpPr>
              <a:spLocks/>
            </p:cNvSpPr>
            <p:nvPr/>
          </p:nvSpPr>
          <p:spPr bwMode="auto">
            <a:xfrm>
              <a:off x="3322638" y="336550"/>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8 h 57"/>
                <a:gd name="T14" fmla="*/ 37 w 56"/>
                <a:gd name="T15" fmla="*/ 8 h 57"/>
                <a:gd name="T16" fmla="*/ 28 w 56"/>
                <a:gd name="T17" fmla="*/ 0 h 57"/>
                <a:gd name="T18" fmla="*/ 20 w 56"/>
                <a:gd name="T19" fmla="*/ 8 h 57"/>
                <a:gd name="T20" fmla="*/ 20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0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0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4"/>
                    <a:pt x="33" y="0"/>
                    <a:pt x="28" y="0"/>
                  </a:cubicBezTo>
                  <a:cubicBezTo>
                    <a:pt x="23"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0"/>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7" name="Freeform 22"/>
            <p:cNvSpPr>
              <a:spLocks/>
            </p:cNvSpPr>
            <p:nvPr/>
          </p:nvSpPr>
          <p:spPr bwMode="auto">
            <a:xfrm>
              <a:off x="3411538" y="336550"/>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0 h 57"/>
                <a:gd name="T56" fmla="*/ 31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0"/>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8" name="Freeform 23"/>
            <p:cNvSpPr>
              <a:spLocks/>
            </p:cNvSpPr>
            <p:nvPr/>
          </p:nvSpPr>
          <p:spPr bwMode="auto">
            <a:xfrm>
              <a:off x="3502025" y="336550"/>
              <a:ext cx="46038" cy="46038"/>
            </a:xfrm>
            <a:custGeom>
              <a:avLst/>
              <a:gdLst>
                <a:gd name="T0" fmla="*/ 57 w 57"/>
                <a:gd name="T1" fmla="*/ 28 h 57"/>
                <a:gd name="T2" fmla="*/ 48 w 57"/>
                <a:gd name="T3" fmla="*/ 20 h 57"/>
                <a:gd name="T4" fmla="*/ 48 w 57"/>
                <a:gd name="T5" fmla="*/ 20 h 57"/>
                <a:gd name="T6" fmla="*/ 40 w 57"/>
                <a:gd name="T7" fmla="*/ 25 h 57"/>
                <a:gd name="T8" fmla="*/ 32 w 57"/>
                <a:gd name="T9" fmla="*/ 25 h 57"/>
                <a:gd name="T10" fmla="*/ 32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0 h 57"/>
                <a:gd name="T56" fmla="*/ 32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0"/>
                  </a:cubicBezTo>
                  <a:cubicBezTo>
                    <a:pt x="32" y="32"/>
                    <a:pt x="32" y="32"/>
                    <a:pt x="32"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9" name="Freeform 24"/>
            <p:cNvSpPr>
              <a:spLocks/>
            </p:cNvSpPr>
            <p:nvPr/>
          </p:nvSpPr>
          <p:spPr bwMode="auto">
            <a:xfrm>
              <a:off x="3590925" y="336550"/>
              <a:ext cx="46038" cy="46038"/>
            </a:xfrm>
            <a:custGeom>
              <a:avLst/>
              <a:gdLst>
                <a:gd name="T0" fmla="*/ 48 w 57"/>
                <a:gd name="T1" fmla="*/ 20 h 57"/>
                <a:gd name="T2" fmla="*/ 48 w 57"/>
                <a:gd name="T3" fmla="*/ 20 h 57"/>
                <a:gd name="T4" fmla="*/ 41 w 57"/>
                <a:gd name="T5" fmla="*/ 25 h 57"/>
                <a:gd name="T6" fmla="*/ 32 w 57"/>
                <a:gd name="T7" fmla="*/ 25 h 57"/>
                <a:gd name="T8" fmla="*/ 32 w 57"/>
                <a:gd name="T9" fmla="*/ 16 h 57"/>
                <a:gd name="T10" fmla="*/ 37 w 57"/>
                <a:gd name="T11" fmla="*/ 8 h 57"/>
                <a:gd name="T12" fmla="*/ 37 w 57"/>
                <a:gd name="T13" fmla="*/ 8 h 57"/>
                <a:gd name="T14" fmla="*/ 29 w 57"/>
                <a:gd name="T15" fmla="*/ 0 h 57"/>
                <a:gd name="T16" fmla="*/ 20 w 57"/>
                <a:gd name="T17" fmla="*/ 8 h 57"/>
                <a:gd name="T18" fmla="*/ 20 w 57"/>
                <a:gd name="T19" fmla="*/ 8 h 57"/>
                <a:gd name="T20" fmla="*/ 25 w 57"/>
                <a:gd name="T21" fmla="*/ 16 h 57"/>
                <a:gd name="T22" fmla="*/ 25 w 57"/>
                <a:gd name="T23" fmla="*/ 25 h 57"/>
                <a:gd name="T24" fmla="*/ 16 w 57"/>
                <a:gd name="T25" fmla="*/ 25 h 57"/>
                <a:gd name="T26" fmla="*/ 9 w 57"/>
                <a:gd name="T27" fmla="*/ 20 h 57"/>
                <a:gd name="T28" fmla="*/ 9 w 57"/>
                <a:gd name="T29" fmla="*/ 20 h 57"/>
                <a:gd name="T30" fmla="*/ 0 w 57"/>
                <a:gd name="T31" fmla="*/ 28 h 57"/>
                <a:gd name="T32" fmla="*/ 9 w 57"/>
                <a:gd name="T33" fmla="*/ 37 h 57"/>
                <a:gd name="T34" fmla="*/ 9 w 57"/>
                <a:gd name="T35" fmla="*/ 37 h 57"/>
                <a:gd name="T36" fmla="*/ 16 w 57"/>
                <a:gd name="T37" fmla="*/ 32 h 57"/>
                <a:gd name="T38" fmla="*/ 25 w 57"/>
                <a:gd name="T39" fmla="*/ 32 h 57"/>
                <a:gd name="T40" fmla="*/ 25 w 57"/>
                <a:gd name="T41" fmla="*/ 40 h 57"/>
                <a:gd name="T42" fmla="*/ 20 w 57"/>
                <a:gd name="T43" fmla="*/ 48 h 57"/>
                <a:gd name="T44" fmla="*/ 20 w 57"/>
                <a:gd name="T45" fmla="*/ 48 h 57"/>
                <a:gd name="T46" fmla="*/ 29 w 57"/>
                <a:gd name="T47" fmla="*/ 57 h 57"/>
                <a:gd name="T48" fmla="*/ 37 w 57"/>
                <a:gd name="T49" fmla="*/ 48 h 57"/>
                <a:gd name="T50" fmla="*/ 37 w 57"/>
                <a:gd name="T51" fmla="*/ 48 h 57"/>
                <a:gd name="T52" fmla="*/ 32 w 57"/>
                <a:gd name="T53" fmla="*/ 40 h 57"/>
                <a:gd name="T54" fmla="*/ 32 w 57"/>
                <a:gd name="T55" fmla="*/ 32 h 57"/>
                <a:gd name="T56" fmla="*/ 41 w 57"/>
                <a:gd name="T57" fmla="*/ 32 h 57"/>
                <a:gd name="T58" fmla="*/ 48 w 57"/>
                <a:gd name="T59" fmla="*/ 37 h 57"/>
                <a:gd name="T60" fmla="*/ 48 w 57"/>
                <a:gd name="T61" fmla="*/ 37 h 57"/>
                <a:gd name="T62" fmla="*/ 57 w 57"/>
                <a:gd name="T63" fmla="*/ 28 h 57"/>
                <a:gd name="T64" fmla="*/ 48 w 57"/>
                <a:gd name="T65"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48" y="20"/>
                  </a:move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ubicBezTo>
                    <a:pt x="57" y="24"/>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0" name="Freeform 25"/>
            <p:cNvSpPr>
              <a:spLocks/>
            </p:cNvSpPr>
            <p:nvPr/>
          </p:nvSpPr>
          <p:spPr bwMode="auto">
            <a:xfrm>
              <a:off x="2603500" y="425450"/>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1" name="Freeform 26"/>
            <p:cNvSpPr>
              <a:spLocks/>
            </p:cNvSpPr>
            <p:nvPr/>
          </p:nvSpPr>
          <p:spPr bwMode="auto">
            <a:xfrm>
              <a:off x="2693988" y="425450"/>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2" name="Freeform 27"/>
            <p:cNvSpPr>
              <a:spLocks/>
            </p:cNvSpPr>
            <p:nvPr/>
          </p:nvSpPr>
          <p:spPr bwMode="auto">
            <a:xfrm>
              <a:off x="2784475" y="425450"/>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3" name="Freeform 28"/>
            <p:cNvSpPr>
              <a:spLocks/>
            </p:cNvSpPr>
            <p:nvPr/>
          </p:nvSpPr>
          <p:spPr bwMode="auto">
            <a:xfrm>
              <a:off x="2873375" y="425450"/>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4" name="Freeform 29"/>
            <p:cNvSpPr>
              <a:spLocks/>
            </p:cNvSpPr>
            <p:nvPr/>
          </p:nvSpPr>
          <p:spPr bwMode="auto">
            <a:xfrm>
              <a:off x="2963863" y="425450"/>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5" name="Freeform 30"/>
            <p:cNvSpPr>
              <a:spLocks/>
            </p:cNvSpPr>
            <p:nvPr/>
          </p:nvSpPr>
          <p:spPr bwMode="auto">
            <a:xfrm>
              <a:off x="3052763" y="425450"/>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6" name="Freeform 31"/>
            <p:cNvSpPr>
              <a:spLocks/>
            </p:cNvSpPr>
            <p:nvPr/>
          </p:nvSpPr>
          <p:spPr bwMode="auto">
            <a:xfrm>
              <a:off x="3141663" y="425450"/>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7" name="Freeform 32"/>
            <p:cNvSpPr>
              <a:spLocks/>
            </p:cNvSpPr>
            <p:nvPr/>
          </p:nvSpPr>
          <p:spPr bwMode="auto">
            <a:xfrm>
              <a:off x="3232150" y="425450"/>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8" name="Freeform 33"/>
            <p:cNvSpPr>
              <a:spLocks/>
            </p:cNvSpPr>
            <p:nvPr/>
          </p:nvSpPr>
          <p:spPr bwMode="auto">
            <a:xfrm>
              <a:off x="3322638" y="425450"/>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9" name="Freeform 34"/>
            <p:cNvSpPr>
              <a:spLocks/>
            </p:cNvSpPr>
            <p:nvPr/>
          </p:nvSpPr>
          <p:spPr bwMode="auto">
            <a:xfrm>
              <a:off x="3411538" y="425450"/>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0" name="Freeform 35"/>
            <p:cNvSpPr>
              <a:spLocks/>
            </p:cNvSpPr>
            <p:nvPr/>
          </p:nvSpPr>
          <p:spPr bwMode="auto">
            <a:xfrm>
              <a:off x="3502025" y="425450"/>
              <a:ext cx="46038" cy="46038"/>
            </a:xfrm>
            <a:custGeom>
              <a:avLst/>
              <a:gdLst>
                <a:gd name="T0" fmla="*/ 57 w 57"/>
                <a:gd name="T1" fmla="*/ 28 h 57"/>
                <a:gd name="T2" fmla="*/ 48 w 57"/>
                <a:gd name="T3" fmla="*/ 20 h 57"/>
                <a:gd name="T4" fmla="*/ 48 w 57"/>
                <a:gd name="T5" fmla="*/ 20 h 57"/>
                <a:gd name="T6" fmla="*/ 40 w 57"/>
                <a:gd name="T7" fmla="*/ 25 h 57"/>
                <a:gd name="T8" fmla="*/ 32 w 57"/>
                <a:gd name="T9" fmla="*/ 25 h 57"/>
                <a:gd name="T10" fmla="*/ 32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1 h 57"/>
                <a:gd name="T56" fmla="*/ 32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1"/>
                  </a:cubicBezTo>
                  <a:cubicBezTo>
                    <a:pt x="32" y="32"/>
                    <a:pt x="32" y="32"/>
                    <a:pt x="32"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1" name="Freeform 36"/>
            <p:cNvSpPr>
              <a:spLocks/>
            </p:cNvSpPr>
            <p:nvPr/>
          </p:nvSpPr>
          <p:spPr bwMode="auto">
            <a:xfrm>
              <a:off x="3590925" y="425450"/>
              <a:ext cx="46038" cy="46038"/>
            </a:xfrm>
            <a:custGeom>
              <a:avLst/>
              <a:gdLst>
                <a:gd name="T0" fmla="*/ 48 w 57"/>
                <a:gd name="T1" fmla="*/ 20 h 57"/>
                <a:gd name="T2" fmla="*/ 48 w 57"/>
                <a:gd name="T3" fmla="*/ 20 h 57"/>
                <a:gd name="T4" fmla="*/ 41 w 57"/>
                <a:gd name="T5" fmla="*/ 25 h 57"/>
                <a:gd name="T6" fmla="*/ 32 w 57"/>
                <a:gd name="T7" fmla="*/ 25 h 57"/>
                <a:gd name="T8" fmla="*/ 32 w 57"/>
                <a:gd name="T9" fmla="*/ 16 h 57"/>
                <a:gd name="T10" fmla="*/ 37 w 57"/>
                <a:gd name="T11" fmla="*/ 9 h 57"/>
                <a:gd name="T12" fmla="*/ 37 w 57"/>
                <a:gd name="T13" fmla="*/ 9 h 57"/>
                <a:gd name="T14" fmla="*/ 29 w 57"/>
                <a:gd name="T15" fmla="*/ 0 h 57"/>
                <a:gd name="T16" fmla="*/ 20 w 57"/>
                <a:gd name="T17" fmla="*/ 9 h 57"/>
                <a:gd name="T18" fmla="*/ 20 w 57"/>
                <a:gd name="T19" fmla="*/ 9 h 57"/>
                <a:gd name="T20" fmla="*/ 25 w 57"/>
                <a:gd name="T21" fmla="*/ 16 h 57"/>
                <a:gd name="T22" fmla="*/ 25 w 57"/>
                <a:gd name="T23" fmla="*/ 25 h 57"/>
                <a:gd name="T24" fmla="*/ 16 w 57"/>
                <a:gd name="T25" fmla="*/ 25 h 57"/>
                <a:gd name="T26" fmla="*/ 9 w 57"/>
                <a:gd name="T27" fmla="*/ 20 h 57"/>
                <a:gd name="T28" fmla="*/ 9 w 57"/>
                <a:gd name="T29" fmla="*/ 20 h 57"/>
                <a:gd name="T30" fmla="*/ 0 w 57"/>
                <a:gd name="T31" fmla="*/ 28 h 57"/>
                <a:gd name="T32" fmla="*/ 9 w 57"/>
                <a:gd name="T33" fmla="*/ 37 h 57"/>
                <a:gd name="T34" fmla="*/ 9 w 57"/>
                <a:gd name="T35" fmla="*/ 37 h 57"/>
                <a:gd name="T36" fmla="*/ 16 w 57"/>
                <a:gd name="T37" fmla="*/ 32 h 57"/>
                <a:gd name="T38" fmla="*/ 25 w 57"/>
                <a:gd name="T39" fmla="*/ 32 h 57"/>
                <a:gd name="T40" fmla="*/ 25 w 57"/>
                <a:gd name="T41" fmla="*/ 41 h 57"/>
                <a:gd name="T42" fmla="*/ 20 w 57"/>
                <a:gd name="T43" fmla="*/ 48 h 57"/>
                <a:gd name="T44" fmla="*/ 20 w 57"/>
                <a:gd name="T45" fmla="*/ 48 h 57"/>
                <a:gd name="T46" fmla="*/ 29 w 57"/>
                <a:gd name="T47" fmla="*/ 57 h 57"/>
                <a:gd name="T48" fmla="*/ 37 w 57"/>
                <a:gd name="T49" fmla="*/ 48 h 57"/>
                <a:gd name="T50" fmla="*/ 37 w 57"/>
                <a:gd name="T51" fmla="*/ 48 h 57"/>
                <a:gd name="T52" fmla="*/ 32 w 57"/>
                <a:gd name="T53" fmla="*/ 41 h 57"/>
                <a:gd name="T54" fmla="*/ 32 w 57"/>
                <a:gd name="T55" fmla="*/ 32 h 57"/>
                <a:gd name="T56" fmla="*/ 41 w 57"/>
                <a:gd name="T57" fmla="*/ 32 h 57"/>
                <a:gd name="T58" fmla="*/ 48 w 57"/>
                <a:gd name="T59" fmla="*/ 37 h 57"/>
                <a:gd name="T60" fmla="*/ 48 w 57"/>
                <a:gd name="T61" fmla="*/ 37 h 57"/>
                <a:gd name="T62" fmla="*/ 57 w 57"/>
                <a:gd name="T63" fmla="*/ 28 h 57"/>
                <a:gd name="T64" fmla="*/ 48 w 57"/>
                <a:gd name="T65"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48" y="20"/>
                  </a:move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ubicBezTo>
                    <a:pt x="57" y="24"/>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2" name="Freeform 37"/>
            <p:cNvSpPr>
              <a:spLocks/>
            </p:cNvSpPr>
            <p:nvPr/>
          </p:nvSpPr>
          <p:spPr bwMode="auto">
            <a:xfrm>
              <a:off x="2603500" y="515938"/>
              <a:ext cx="46038" cy="46038"/>
            </a:xfrm>
            <a:custGeom>
              <a:avLst/>
              <a:gdLst>
                <a:gd name="T0" fmla="*/ 57 w 57"/>
                <a:gd name="T1" fmla="*/ 29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9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3" name="Freeform 38"/>
            <p:cNvSpPr>
              <a:spLocks/>
            </p:cNvSpPr>
            <p:nvPr/>
          </p:nvSpPr>
          <p:spPr bwMode="auto">
            <a:xfrm>
              <a:off x="2693988" y="515938"/>
              <a:ext cx="46038" cy="46038"/>
            </a:xfrm>
            <a:custGeom>
              <a:avLst/>
              <a:gdLst>
                <a:gd name="T0" fmla="*/ 56 w 56"/>
                <a:gd name="T1" fmla="*/ 29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9"/>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4" name="Freeform 39"/>
            <p:cNvSpPr>
              <a:spLocks/>
            </p:cNvSpPr>
            <p:nvPr/>
          </p:nvSpPr>
          <p:spPr bwMode="auto">
            <a:xfrm>
              <a:off x="2784475" y="515938"/>
              <a:ext cx="44450" cy="46038"/>
            </a:xfrm>
            <a:custGeom>
              <a:avLst/>
              <a:gdLst>
                <a:gd name="T0" fmla="*/ 56 w 56"/>
                <a:gd name="T1" fmla="*/ 29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5" name="Freeform 40"/>
            <p:cNvSpPr>
              <a:spLocks/>
            </p:cNvSpPr>
            <p:nvPr/>
          </p:nvSpPr>
          <p:spPr bwMode="auto">
            <a:xfrm>
              <a:off x="2873375" y="515938"/>
              <a:ext cx="46038" cy="46038"/>
            </a:xfrm>
            <a:custGeom>
              <a:avLst/>
              <a:gdLst>
                <a:gd name="T0" fmla="*/ 57 w 57"/>
                <a:gd name="T1" fmla="*/ 29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6" name="Freeform 41"/>
            <p:cNvSpPr>
              <a:spLocks/>
            </p:cNvSpPr>
            <p:nvPr/>
          </p:nvSpPr>
          <p:spPr bwMode="auto">
            <a:xfrm>
              <a:off x="2963863" y="515938"/>
              <a:ext cx="46038" cy="46038"/>
            </a:xfrm>
            <a:custGeom>
              <a:avLst/>
              <a:gdLst>
                <a:gd name="T0" fmla="*/ 57 w 57"/>
                <a:gd name="T1" fmla="*/ 29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9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7" name="Freeform 42"/>
            <p:cNvSpPr>
              <a:spLocks/>
            </p:cNvSpPr>
            <p:nvPr/>
          </p:nvSpPr>
          <p:spPr bwMode="auto">
            <a:xfrm>
              <a:off x="3052763" y="515938"/>
              <a:ext cx="46038" cy="46038"/>
            </a:xfrm>
            <a:custGeom>
              <a:avLst/>
              <a:gdLst>
                <a:gd name="T0" fmla="*/ 57 w 57"/>
                <a:gd name="T1" fmla="*/ 29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9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8" name="Freeform 43"/>
            <p:cNvSpPr>
              <a:spLocks/>
            </p:cNvSpPr>
            <p:nvPr/>
          </p:nvSpPr>
          <p:spPr bwMode="auto">
            <a:xfrm>
              <a:off x="3141663" y="515938"/>
              <a:ext cx="46038" cy="46038"/>
            </a:xfrm>
            <a:custGeom>
              <a:avLst/>
              <a:gdLst>
                <a:gd name="T0" fmla="*/ 57 w 57"/>
                <a:gd name="T1" fmla="*/ 29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9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9" name="Freeform 44"/>
            <p:cNvSpPr>
              <a:spLocks/>
            </p:cNvSpPr>
            <p:nvPr/>
          </p:nvSpPr>
          <p:spPr bwMode="auto">
            <a:xfrm>
              <a:off x="3232150" y="515938"/>
              <a:ext cx="46038" cy="46038"/>
            </a:xfrm>
            <a:custGeom>
              <a:avLst/>
              <a:gdLst>
                <a:gd name="T0" fmla="*/ 56 w 56"/>
                <a:gd name="T1" fmla="*/ 29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9"/>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0" name="Freeform 45"/>
            <p:cNvSpPr>
              <a:spLocks/>
            </p:cNvSpPr>
            <p:nvPr/>
          </p:nvSpPr>
          <p:spPr bwMode="auto">
            <a:xfrm>
              <a:off x="3322638" y="515938"/>
              <a:ext cx="44450" cy="46038"/>
            </a:xfrm>
            <a:custGeom>
              <a:avLst/>
              <a:gdLst>
                <a:gd name="T0" fmla="*/ 56 w 56"/>
                <a:gd name="T1" fmla="*/ 29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1" name="Freeform 46"/>
            <p:cNvSpPr>
              <a:spLocks/>
            </p:cNvSpPr>
            <p:nvPr/>
          </p:nvSpPr>
          <p:spPr bwMode="auto">
            <a:xfrm>
              <a:off x="3411538" y="515938"/>
              <a:ext cx="46038" cy="46038"/>
            </a:xfrm>
            <a:custGeom>
              <a:avLst/>
              <a:gdLst>
                <a:gd name="T0" fmla="*/ 57 w 57"/>
                <a:gd name="T1" fmla="*/ 29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2" name="Freeform 47"/>
            <p:cNvSpPr>
              <a:spLocks/>
            </p:cNvSpPr>
            <p:nvPr/>
          </p:nvSpPr>
          <p:spPr bwMode="auto">
            <a:xfrm>
              <a:off x="3502025" y="515938"/>
              <a:ext cx="46038" cy="46038"/>
            </a:xfrm>
            <a:custGeom>
              <a:avLst/>
              <a:gdLst>
                <a:gd name="T0" fmla="*/ 57 w 57"/>
                <a:gd name="T1" fmla="*/ 29 h 57"/>
                <a:gd name="T2" fmla="*/ 48 w 57"/>
                <a:gd name="T3" fmla="*/ 20 h 57"/>
                <a:gd name="T4" fmla="*/ 48 w 57"/>
                <a:gd name="T5" fmla="*/ 20 h 57"/>
                <a:gd name="T6" fmla="*/ 40 w 57"/>
                <a:gd name="T7" fmla="*/ 25 h 57"/>
                <a:gd name="T8" fmla="*/ 32 w 57"/>
                <a:gd name="T9" fmla="*/ 25 h 57"/>
                <a:gd name="T10" fmla="*/ 32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1 h 57"/>
                <a:gd name="T56" fmla="*/ 32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1"/>
                  </a:cubicBezTo>
                  <a:cubicBezTo>
                    <a:pt x="32" y="32"/>
                    <a:pt x="32" y="32"/>
                    <a:pt x="32"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3" name="Freeform 48"/>
            <p:cNvSpPr>
              <a:spLocks/>
            </p:cNvSpPr>
            <p:nvPr/>
          </p:nvSpPr>
          <p:spPr bwMode="auto">
            <a:xfrm>
              <a:off x="3590925" y="515938"/>
              <a:ext cx="46038" cy="46038"/>
            </a:xfrm>
            <a:custGeom>
              <a:avLst/>
              <a:gdLst>
                <a:gd name="T0" fmla="*/ 48 w 57"/>
                <a:gd name="T1" fmla="*/ 20 h 57"/>
                <a:gd name="T2" fmla="*/ 48 w 57"/>
                <a:gd name="T3" fmla="*/ 20 h 57"/>
                <a:gd name="T4" fmla="*/ 41 w 57"/>
                <a:gd name="T5" fmla="*/ 25 h 57"/>
                <a:gd name="T6" fmla="*/ 32 w 57"/>
                <a:gd name="T7" fmla="*/ 25 h 57"/>
                <a:gd name="T8" fmla="*/ 32 w 57"/>
                <a:gd name="T9" fmla="*/ 16 h 57"/>
                <a:gd name="T10" fmla="*/ 37 w 57"/>
                <a:gd name="T11" fmla="*/ 9 h 57"/>
                <a:gd name="T12" fmla="*/ 37 w 57"/>
                <a:gd name="T13" fmla="*/ 9 h 57"/>
                <a:gd name="T14" fmla="*/ 29 w 57"/>
                <a:gd name="T15" fmla="*/ 0 h 57"/>
                <a:gd name="T16" fmla="*/ 20 w 57"/>
                <a:gd name="T17" fmla="*/ 9 h 57"/>
                <a:gd name="T18" fmla="*/ 20 w 57"/>
                <a:gd name="T19" fmla="*/ 9 h 57"/>
                <a:gd name="T20" fmla="*/ 25 w 57"/>
                <a:gd name="T21" fmla="*/ 16 h 57"/>
                <a:gd name="T22" fmla="*/ 25 w 57"/>
                <a:gd name="T23" fmla="*/ 25 h 57"/>
                <a:gd name="T24" fmla="*/ 16 w 57"/>
                <a:gd name="T25" fmla="*/ 25 h 57"/>
                <a:gd name="T26" fmla="*/ 9 w 57"/>
                <a:gd name="T27" fmla="*/ 20 h 57"/>
                <a:gd name="T28" fmla="*/ 9 w 57"/>
                <a:gd name="T29" fmla="*/ 20 h 57"/>
                <a:gd name="T30" fmla="*/ 0 w 57"/>
                <a:gd name="T31" fmla="*/ 29 h 57"/>
                <a:gd name="T32" fmla="*/ 9 w 57"/>
                <a:gd name="T33" fmla="*/ 37 h 57"/>
                <a:gd name="T34" fmla="*/ 9 w 57"/>
                <a:gd name="T35" fmla="*/ 37 h 57"/>
                <a:gd name="T36" fmla="*/ 16 w 57"/>
                <a:gd name="T37" fmla="*/ 32 h 57"/>
                <a:gd name="T38" fmla="*/ 25 w 57"/>
                <a:gd name="T39" fmla="*/ 32 h 57"/>
                <a:gd name="T40" fmla="*/ 25 w 57"/>
                <a:gd name="T41" fmla="*/ 41 h 57"/>
                <a:gd name="T42" fmla="*/ 20 w 57"/>
                <a:gd name="T43" fmla="*/ 48 h 57"/>
                <a:gd name="T44" fmla="*/ 20 w 57"/>
                <a:gd name="T45" fmla="*/ 48 h 57"/>
                <a:gd name="T46" fmla="*/ 29 w 57"/>
                <a:gd name="T47" fmla="*/ 57 h 57"/>
                <a:gd name="T48" fmla="*/ 37 w 57"/>
                <a:gd name="T49" fmla="*/ 48 h 57"/>
                <a:gd name="T50" fmla="*/ 37 w 57"/>
                <a:gd name="T51" fmla="*/ 48 h 57"/>
                <a:gd name="T52" fmla="*/ 32 w 57"/>
                <a:gd name="T53" fmla="*/ 41 h 57"/>
                <a:gd name="T54" fmla="*/ 32 w 57"/>
                <a:gd name="T55" fmla="*/ 32 h 57"/>
                <a:gd name="T56" fmla="*/ 41 w 57"/>
                <a:gd name="T57" fmla="*/ 32 h 57"/>
                <a:gd name="T58" fmla="*/ 48 w 57"/>
                <a:gd name="T59" fmla="*/ 37 h 57"/>
                <a:gd name="T60" fmla="*/ 48 w 57"/>
                <a:gd name="T61" fmla="*/ 37 h 57"/>
                <a:gd name="T62" fmla="*/ 57 w 57"/>
                <a:gd name="T63" fmla="*/ 29 h 57"/>
                <a:gd name="T64" fmla="*/ 48 w 57"/>
                <a:gd name="T65"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48" y="20"/>
                  </a:move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ubicBezTo>
                    <a:pt x="57" y="24"/>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4" name="Freeform 49"/>
            <p:cNvSpPr>
              <a:spLocks/>
            </p:cNvSpPr>
            <p:nvPr/>
          </p:nvSpPr>
          <p:spPr bwMode="auto">
            <a:xfrm>
              <a:off x="2603500" y="604838"/>
              <a:ext cx="46038" cy="46038"/>
            </a:xfrm>
            <a:custGeom>
              <a:avLst/>
              <a:gdLst>
                <a:gd name="T0" fmla="*/ 57 w 57"/>
                <a:gd name="T1" fmla="*/ 29 h 57"/>
                <a:gd name="T2" fmla="*/ 49 w 57"/>
                <a:gd name="T3" fmla="*/ 20 h 57"/>
                <a:gd name="T4" fmla="*/ 49 w 57"/>
                <a:gd name="T5" fmla="*/ 20 h 57"/>
                <a:gd name="T6" fmla="*/ 41 w 57"/>
                <a:gd name="T7" fmla="*/ 26 h 57"/>
                <a:gd name="T8" fmla="*/ 32 w 57"/>
                <a:gd name="T9" fmla="*/ 26 h 57"/>
                <a:gd name="T10" fmla="*/ 32 w 57"/>
                <a:gd name="T11" fmla="*/ 17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7 h 57"/>
                <a:gd name="T24" fmla="*/ 26 w 57"/>
                <a:gd name="T25" fmla="*/ 26 h 57"/>
                <a:gd name="T26" fmla="*/ 17 w 57"/>
                <a:gd name="T27" fmla="*/ 26 h 57"/>
                <a:gd name="T28" fmla="*/ 9 w 57"/>
                <a:gd name="T29" fmla="*/ 20 h 57"/>
                <a:gd name="T30" fmla="*/ 9 w 57"/>
                <a:gd name="T31" fmla="*/ 20 h 57"/>
                <a:gd name="T32" fmla="*/ 0 w 57"/>
                <a:gd name="T33" fmla="*/ 29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9 h 57"/>
                <a:gd name="T46" fmla="*/ 20 w 57"/>
                <a:gd name="T47" fmla="*/ 49 h 57"/>
                <a:gd name="T48" fmla="*/ 29 w 57"/>
                <a:gd name="T49" fmla="*/ 57 h 57"/>
                <a:gd name="T50" fmla="*/ 37 w 57"/>
                <a:gd name="T51" fmla="*/ 49 h 57"/>
                <a:gd name="T52" fmla="*/ 37 w 57"/>
                <a:gd name="T53" fmla="*/ 49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9" y="20"/>
                  </a:cubicBezTo>
                  <a:cubicBezTo>
                    <a:pt x="49" y="20"/>
                    <a:pt x="49" y="20"/>
                    <a:pt x="49" y="20"/>
                  </a:cubicBezTo>
                  <a:cubicBezTo>
                    <a:pt x="45" y="20"/>
                    <a:pt x="42" y="22"/>
                    <a:pt x="41"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7"/>
                  </a:cubicBezTo>
                  <a:cubicBezTo>
                    <a:pt x="26" y="26"/>
                    <a:pt x="26" y="26"/>
                    <a:pt x="26" y="26"/>
                  </a:cubicBezTo>
                  <a:cubicBezTo>
                    <a:pt x="17" y="26"/>
                    <a:pt x="17" y="26"/>
                    <a:pt x="17" y="26"/>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9"/>
                  </a:cubicBezTo>
                  <a:cubicBezTo>
                    <a:pt x="20" y="49"/>
                    <a:pt x="20" y="49"/>
                    <a:pt x="20" y="49"/>
                  </a:cubicBezTo>
                  <a:cubicBezTo>
                    <a:pt x="20" y="53"/>
                    <a:pt x="24" y="57"/>
                    <a:pt x="29" y="57"/>
                  </a:cubicBezTo>
                  <a:cubicBezTo>
                    <a:pt x="33" y="57"/>
                    <a:pt x="37" y="53"/>
                    <a:pt x="37" y="49"/>
                  </a:cubicBezTo>
                  <a:cubicBezTo>
                    <a:pt x="37" y="49"/>
                    <a:pt x="37" y="49"/>
                    <a:pt x="37" y="49"/>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5" name="Freeform 50"/>
            <p:cNvSpPr>
              <a:spLocks/>
            </p:cNvSpPr>
            <p:nvPr/>
          </p:nvSpPr>
          <p:spPr bwMode="auto">
            <a:xfrm>
              <a:off x="2693988" y="604838"/>
              <a:ext cx="46038" cy="46038"/>
            </a:xfrm>
            <a:custGeom>
              <a:avLst/>
              <a:gdLst>
                <a:gd name="T0" fmla="*/ 56 w 56"/>
                <a:gd name="T1" fmla="*/ 29 h 57"/>
                <a:gd name="T2" fmla="*/ 48 w 56"/>
                <a:gd name="T3" fmla="*/ 20 h 57"/>
                <a:gd name="T4" fmla="*/ 48 w 56"/>
                <a:gd name="T5" fmla="*/ 20 h 57"/>
                <a:gd name="T6" fmla="*/ 40 w 56"/>
                <a:gd name="T7" fmla="*/ 26 h 57"/>
                <a:gd name="T8" fmla="*/ 31 w 56"/>
                <a:gd name="T9" fmla="*/ 26 h 57"/>
                <a:gd name="T10" fmla="*/ 31 w 56"/>
                <a:gd name="T11" fmla="*/ 17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7 h 57"/>
                <a:gd name="T24" fmla="*/ 25 w 56"/>
                <a:gd name="T25" fmla="*/ 26 h 57"/>
                <a:gd name="T26" fmla="*/ 16 w 56"/>
                <a:gd name="T27" fmla="*/ 26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9 h 57"/>
                <a:gd name="T46" fmla="*/ 19 w 56"/>
                <a:gd name="T47" fmla="*/ 49 h 57"/>
                <a:gd name="T48" fmla="*/ 28 w 56"/>
                <a:gd name="T49" fmla="*/ 57 h 57"/>
                <a:gd name="T50" fmla="*/ 36 w 56"/>
                <a:gd name="T51" fmla="*/ 49 h 57"/>
                <a:gd name="T52" fmla="*/ 36 w 56"/>
                <a:gd name="T53" fmla="*/ 49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2" y="20"/>
                    <a:pt x="48" y="20"/>
                  </a:cubicBezTo>
                  <a:cubicBezTo>
                    <a:pt x="48" y="20"/>
                    <a:pt x="48" y="20"/>
                    <a:pt x="48" y="20"/>
                  </a:cubicBezTo>
                  <a:cubicBezTo>
                    <a:pt x="44" y="20"/>
                    <a:pt x="41" y="22"/>
                    <a:pt x="40" y="26"/>
                  </a:cubicBezTo>
                  <a:cubicBezTo>
                    <a:pt x="31" y="26"/>
                    <a:pt x="31" y="26"/>
                    <a:pt x="31" y="26"/>
                  </a:cubicBezTo>
                  <a:cubicBezTo>
                    <a:pt x="31" y="17"/>
                    <a:pt x="31" y="17"/>
                    <a:pt x="31" y="17"/>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3" y="20"/>
                    <a:pt x="0" y="24"/>
                    <a:pt x="0" y="29"/>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9"/>
                  </a:cubicBezTo>
                  <a:cubicBezTo>
                    <a:pt x="19" y="49"/>
                    <a:pt x="19" y="49"/>
                    <a:pt x="19" y="49"/>
                  </a:cubicBezTo>
                  <a:cubicBezTo>
                    <a:pt x="19" y="53"/>
                    <a:pt x="23" y="57"/>
                    <a:pt x="28" y="57"/>
                  </a:cubicBezTo>
                  <a:cubicBezTo>
                    <a:pt x="33" y="57"/>
                    <a:pt x="36" y="53"/>
                    <a:pt x="36" y="49"/>
                  </a:cubicBezTo>
                  <a:cubicBezTo>
                    <a:pt x="36" y="49"/>
                    <a:pt x="36" y="49"/>
                    <a:pt x="36" y="49"/>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6" name="Freeform 51"/>
            <p:cNvSpPr>
              <a:spLocks/>
            </p:cNvSpPr>
            <p:nvPr/>
          </p:nvSpPr>
          <p:spPr bwMode="auto">
            <a:xfrm>
              <a:off x="2784475" y="604838"/>
              <a:ext cx="44450" cy="46038"/>
            </a:xfrm>
            <a:custGeom>
              <a:avLst/>
              <a:gdLst>
                <a:gd name="T0" fmla="*/ 56 w 56"/>
                <a:gd name="T1" fmla="*/ 29 h 57"/>
                <a:gd name="T2" fmla="*/ 48 w 56"/>
                <a:gd name="T3" fmla="*/ 20 h 57"/>
                <a:gd name="T4" fmla="*/ 48 w 56"/>
                <a:gd name="T5" fmla="*/ 20 h 57"/>
                <a:gd name="T6" fmla="*/ 40 w 56"/>
                <a:gd name="T7" fmla="*/ 26 h 57"/>
                <a:gd name="T8" fmla="*/ 31 w 56"/>
                <a:gd name="T9" fmla="*/ 26 h 57"/>
                <a:gd name="T10" fmla="*/ 31 w 56"/>
                <a:gd name="T11" fmla="*/ 17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7 h 57"/>
                <a:gd name="T24" fmla="*/ 25 w 56"/>
                <a:gd name="T25" fmla="*/ 26 h 57"/>
                <a:gd name="T26" fmla="*/ 16 w 56"/>
                <a:gd name="T27" fmla="*/ 26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9 h 57"/>
                <a:gd name="T46" fmla="*/ 20 w 56"/>
                <a:gd name="T47" fmla="*/ 49 h 57"/>
                <a:gd name="T48" fmla="*/ 28 w 56"/>
                <a:gd name="T49" fmla="*/ 57 h 57"/>
                <a:gd name="T50" fmla="*/ 37 w 56"/>
                <a:gd name="T51" fmla="*/ 49 h 57"/>
                <a:gd name="T52" fmla="*/ 37 w 56"/>
                <a:gd name="T53" fmla="*/ 49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3" y="20"/>
                    <a:pt x="48" y="20"/>
                  </a:cubicBezTo>
                  <a:cubicBezTo>
                    <a:pt x="48" y="20"/>
                    <a:pt x="48" y="20"/>
                    <a:pt x="48" y="20"/>
                  </a:cubicBezTo>
                  <a:cubicBezTo>
                    <a:pt x="44" y="20"/>
                    <a:pt x="41" y="22"/>
                    <a:pt x="40" y="26"/>
                  </a:cubicBezTo>
                  <a:cubicBezTo>
                    <a:pt x="31" y="26"/>
                    <a:pt x="31" y="26"/>
                    <a:pt x="31" y="26"/>
                  </a:cubicBezTo>
                  <a:cubicBezTo>
                    <a:pt x="31" y="17"/>
                    <a:pt x="31" y="17"/>
                    <a:pt x="31" y="17"/>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3" y="57"/>
                    <a:pt x="28" y="57"/>
                  </a:cubicBezTo>
                  <a:cubicBezTo>
                    <a:pt x="33" y="57"/>
                    <a:pt x="37" y="53"/>
                    <a:pt x="37" y="49"/>
                  </a:cubicBezTo>
                  <a:cubicBezTo>
                    <a:pt x="37" y="49"/>
                    <a:pt x="37" y="49"/>
                    <a:pt x="37" y="49"/>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7" name="Freeform 52"/>
            <p:cNvSpPr>
              <a:spLocks/>
            </p:cNvSpPr>
            <p:nvPr/>
          </p:nvSpPr>
          <p:spPr bwMode="auto">
            <a:xfrm>
              <a:off x="2873375" y="604838"/>
              <a:ext cx="46038" cy="46038"/>
            </a:xfrm>
            <a:custGeom>
              <a:avLst/>
              <a:gdLst>
                <a:gd name="T0" fmla="*/ 57 w 57"/>
                <a:gd name="T1" fmla="*/ 29 h 57"/>
                <a:gd name="T2" fmla="*/ 48 w 57"/>
                <a:gd name="T3" fmla="*/ 20 h 57"/>
                <a:gd name="T4" fmla="*/ 48 w 57"/>
                <a:gd name="T5" fmla="*/ 20 h 57"/>
                <a:gd name="T6" fmla="*/ 40 w 57"/>
                <a:gd name="T7" fmla="*/ 26 h 57"/>
                <a:gd name="T8" fmla="*/ 31 w 57"/>
                <a:gd name="T9" fmla="*/ 26 h 57"/>
                <a:gd name="T10" fmla="*/ 31 w 57"/>
                <a:gd name="T11" fmla="*/ 17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7 h 57"/>
                <a:gd name="T24" fmla="*/ 25 w 57"/>
                <a:gd name="T25" fmla="*/ 26 h 57"/>
                <a:gd name="T26" fmla="*/ 16 w 57"/>
                <a:gd name="T27" fmla="*/ 26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9 h 57"/>
                <a:gd name="T46" fmla="*/ 20 w 57"/>
                <a:gd name="T47" fmla="*/ 49 h 57"/>
                <a:gd name="T48" fmla="*/ 28 w 57"/>
                <a:gd name="T49" fmla="*/ 57 h 57"/>
                <a:gd name="T50" fmla="*/ 37 w 57"/>
                <a:gd name="T51" fmla="*/ 49 h 57"/>
                <a:gd name="T52" fmla="*/ 37 w 57"/>
                <a:gd name="T53" fmla="*/ 49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6"/>
                  </a:cubicBezTo>
                  <a:cubicBezTo>
                    <a:pt x="31" y="26"/>
                    <a:pt x="31" y="26"/>
                    <a:pt x="31" y="26"/>
                  </a:cubicBezTo>
                  <a:cubicBezTo>
                    <a:pt x="31" y="17"/>
                    <a:pt x="31" y="17"/>
                    <a:pt x="31" y="17"/>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8" y="57"/>
                  </a:cubicBezTo>
                  <a:cubicBezTo>
                    <a:pt x="33" y="57"/>
                    <a:pt x="37" y="53"/>
                    <a:pt x="37" y="49"/>
                  </a:cubicBezTo>
                  <a:cubicBezTo>
                    <a:pt x="37" y="49"/>
                    <a:pt x="37" y="49"/>
                    <a:pt x="37" y="49"/>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8" name="Freeform 53"/>
            <p:cNvSpPr>
              <a:spLocks/>
            </p:cNvSpPr>
            <p:nvPr/>
          </p:nvSpPr>
          <p:spPr bwMode="auto">
            <a:xfrm>
              <a:off x="2963863" y="604838"/>
              <a:ext cx="46038" cy="46038"/>
            </a:xfrm>
            <a:custGeom>
              <a:avLst/>
              <a:gdLst>
                <a:gd name="T0" fmla="*/ 57 w 57"/>
                <a:gd name="T1" fmla="*/ 29 h 57"/>
                <a:gd name="T2" fmla="*/ 48 w 57"/>
                <a:gd name="T3" fmla="*/ 20 h 57"/>
                <a:gd name="T4" fmla="*/ 48 w 57"/>
                <a:gd name="T5" fmla="*/ 20 h 57"/>
                <a:gd name="T6" fmla="*/ 41 w 57"/>
                <a:gd name="T7" fmla="*/ 26 h 57"/>
                <a:gd name="T8" fmla="*/ 32 w 57"/>
                <a:gd name="T9" fmla="*/ 26 h 57"/>
                <a:gd name="T10" fmla="*/ 32 w 57"/>
                <a:gd name="T11" fmla="*/ 17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7 h 57"/>
                <a:gd name="T24" fmla="*/ 25 w 57"/>
                <a:gd name="T25" fmla="*/ 26 h 57"/>
                <a:gd name="T26" fmla="*/ 16 w 57"/>
                <a:gd name="T27" fmla="*/ 26 h 57"/>
                <a:gd name="T28" fmla="*/ 9 w 57"/>
                <a:gd name="T29" fmla="*/ 20 h 57"/>
                <a:gd name="T30" fmla="*/ 9 w 57"/>
                <a:gd name="T31" fmla="*/ 20 h 57"/>
                <a:gd name="T32" fmla="*/ 0 w 57"/>
                <a:gd name="T33" fmla="*/ 29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9 h 57"/>
                <a:gd name="T46" fmla="*/ 20 w 57"/>
                <a:gd name="T47" fmla="*/ 49 h 57"/>
                <a:gd name="T48" fmla="*/ 28 w 57"/>
                <a:gd name="T49" fmla="*/ 57 h 57"/>
                <a:gd name="T50" fmla="*/ 37 w 57"/>
                <a:gd name="T51" fmla="*/ 49 h 57"/>
                <a:gd name="T52" fmla="*/ 37 w 57"/>
                <a:gd name="T53" fmla="*/ 49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1"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8" y="57"/>
                  </a:cubicBezTo>
                  <a:cubicBezTo>
                    <a:pt x="33" y="57"/>
                    <a:pt x="37" y="53"/>
                    <a:pt x="37" y="49"/>
                  </a:cubicBezTo>
                  <a:cubicBezTo>
                    <a:pt x="37" y="49"/>
                    <a:pt x="37" y="49"/>
                    <a:pt x="37" y="49"/>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9" name="Freeform 54"/>
            <p:cNvSpPr>
              <a:spLocks/>
            </p:cNvSpPr>
            <p:nvPr/>
          </p:nvSpPr>
          <p:spPr bwMode="auto">
            <a:xfrm>
              <a:off x="3052763" y="604838"/>
              <a:ext cx="46038" cy="46038"/>
            </a:xfrm>
            <a:custGeom>
              <a:avLst/>
              <a:gdLst>
                <a:gd name="T0" fmla="*/ 57 w 57"/>
                <a:gd name="T1" fmla="*/ 29 h 57"/>
                <a:gd name="T2" fmla="*/ 48 w 57"/>
                <a:gd name="T3" fmla="*/ 20 h 57"/>
                <a:gd name="T4" fmla="*/ 48 w 57"/>
                <a:gd name="T5" fmla="*/ 20 h 57"/>
                <a:gd name="T6" fmla="*/ 41 w 57"/>
                <a:gd name="T7" fmla="*/ 26 h 57"/>
                <a:gd name="T8" fmla="*/ 32 w 57"/>
                <a:gd name="T9" fmla="*/ 26 h 57"/>
                <a:gd name="T10" fmla="*/ 32 w 57"/>
                <a:gd name="T11" fmla="*/ 17 h 57"/>
                <a:gd name="T12" fmla="*/ 37 w 57"/>
                <a:gd name="T13" fmla="*/ 9 h 57"/>
                <a:gd name="T14" fmla="*/ 37 w 57"/>
                <a:gd name="T15" fmla="*/ 9 h 57"/>
                <a:gd name="T16" fmla="*/ 29 w 57"/>
                <a:gd name="T17" fmla="*/ 0 h 57"/>
                <a:gd name="T18" fmla="*/ 20 w 57"/>
                <a:gd name="T19" fmla="*/ 9 h 57"/>
                <a:gd name="T20" fmla="*/ 20 w 57"/>
                <a:gd name="T21" fmla="*/ 9 h 57"/>
                <a:gd name="T22" fmla="*/ 25 w 57"/>
                <a:gd name="T23" fmla="*/ 17 h 57"/>
                <a:gd name="T24" fmla="*/ 25 w 57"/>
                <a:gd name="T25" fmla="*/ 26 h 57"/>
                <a:gd name="T26" fmla="*/ 16 w 57"/>
                <a:gd name="T27" fmla="*/ 26 h 57"/>
                <a:gd name="T28" fmla="*/ 9 w 57"/>
                <a:gd name="T29" fmla="*/ 20 h 57"/>
                <a:gd name="T30" fmla="*/ 9 w 57"/>
                <a:gd name="T31" fmla="*/ 20 h 57"/>
                <a:gd name="T32" fmla="*/ 0 w 57"/>
                <a:gd name="T33" fmla="*/ 29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9 h 57"/>
                <a:gd name="T46" fmla="*/ 20 w 57"/>
                <a:gd name="T47" fmla="*/ 49 h 57"/>
                <a:gd name="T48" fmla="*/ 29 w 57"/>
                <a:gd name="T49" fmla="*/ 57 h 57"/>
                <a:gd name="T50" fmla="*/ 37 w 57"/>
                <a:gd name="T51" fmla="*/ 49 h 57"/>
                <a:gd name="T52" fmla="*/ 37 w 57"/>
                <a:gd name="T53" fmla="*/ 49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1"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9" y="57"/>
                  </a:cubicBezTo>
                  <a:cubicBezTo>
                    <a:pt x="33" y="57"/>
                    <a:pt x="37" y="53"/>
                    <a:pt x="37" y="49"/>
                  </a:cubicBezTo>
                  <a:cubicBezTo>
                    <a:pt x="37" y="49"/>
                    <a:pt x="37" y="49"/>
                    <a:pt x="37" y="49"/>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0" name="Freeform 55"/>
            <p:cNvSpPr>
              <a:spLocks/>
            </p:cNvSpPr>
            <p:nvPr/>
          </p:nvSpPr>
          <p:spPr bwMode="auto">
            <a:xfrm>
              <a:off x="3141663" y="604838"/>
              <a:ext cx="46038" cy="46038"/>
            </a:xfrm>
            <a:custGeom>
              <a:avLst/>
              <a:gdLst>
                <a:gd name="T0" fmla="*/ 57 w 57"/>
                <a:gd name="T1" fmla="*/ 29 h 57"/>
                <a:gd name="T2" fmla="*/ 49 w 57"/>
                <a:gd name="T3" fmla="*/ 20 h 57"/>
                <a:gd name="T4" fmla="*/ 49 w 57"/>
                <a:gd name="T5" fmla="*/ 20 h 57"/>
                <a:gd name="T6" fmla="*/ 41 w 57"/>
                <a:gd name="T7" fmla="*/ 26 h 57"/>
                <a:gd name="T8" fmla="*/ 32 w 57"/>
                <a:gd name="T9" fmla="*/ 26 h 57"/>
                <a:gd name="T10" fmla="*/ 32 w 57"/>
                <a:gd name="T11" fmla="*/ 17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7 h 57"/>
                <a:gd name="T24" fmla="*/ 26 w 57"/>
                <a:gd name="T25" fmla="*/ 26 h 57"/>
                <a:gd name="T26" fmla="*/ 17 w 57"/>
                <a:gd name="T27" fmla="*/ 26 h 57"/>
                <a:gd name="T28" fmla="*/ 9 w 57"/>
                <a:gd name="T29" fmla="*/ 20 h 57"/>
                <a:gd name="T30" fmla="*/ 9 w 57"/>
                <a:gd name="T31" fmla="*/ 20 h 57"/>
                <a:gd name="T32" fmla="*/ 0 w 57"/>
                <a:gd name="T33" fmla="*/ 29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9 h 57"/>
                <a:gd name="T46" fmla="*/ 20 w 57"/>
                <a:gd name="T47" fmla="*/ 49 h 57"/>
                <a:gd name="T48" fmla="*/ 29 w 57"/>
                <a:gd name="T49" fmla="*/ 57 h 57"/>
                <a:gd name="T50" fmla="*/ 37 w 57"/>
                <a:gd name="T51" fmla="*/ 49 h 57"/>
                <a:gd name="T52" fmla="*/ 37 w 57"/>
                <a:gd name="T53" fmla="*/ 49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9" y="20"/>
                  </a:cubicBezTo>
                  <a:cubicBezTo>
                    <a:pt x="49" y="20"/>
                    <a:pt x="49" y="20"/>
                    <a:pt x="49" y="20"/>
                  </a:cubicBezTo>
                  <a:cubicBezTo>
                    <a:pt x="45" y="20"/>
                    <a:pt x="42" y="22"/>
                    <a:pt x="41"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7"/>
                  </a:cubicBezTo>
                  <a:cubicBezTo>
                    <a:pt x="26" y="26"/>
                    <a:pt x="26" y="26"/>
                    <a:pt x="26" y="26"/>
                  </a:cubicBezTo>
                  <a:cubicBezTo>
                    <a:pt x="17" y="26"/>
                    <a:pt x="17" y="26"/>
                    <a:pt x="17" y="26"/>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9"/>
                  </a:cubicBezTo>
                  <a:cubicBezTo>
                    <a:pt x="20" y="49"/>
                    <a:pt x="20" y="49"/>
                    <a:pt x="20" y="49"/>
                  </a:cubicBezTo>
                  <a:cubicBezTo>
                    <a:pt x="20" y="53"/>
                    <a:pt x="24" y="57"/>
                    <a:pt x="29" y="57"/>
                  </a:cubicBezTo>
                  <a:cubicBezTo>
                    <a:pt x="33" y="57"/>
                    <a:pt x="37" y="53"/>
                    <a:pt x="37" y="49"/>
                  </a:cubicBezTo>
                  <a:cubicBezTo>
                    <a:pt x="37" y="49"/>
                    <a:pt x="37" y="49"/>
                    <a:pt x="37" y="49"/>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1" name="Freeform 56"/>
            <p:cNvSpPr>
              <a:spLocks/>
            </p:cNvSpPr>
            <p:nvPr/>
          </p:nvSpPr>
          <p:spPr bwMode="auto">
            <a:xfrm>
              <a:off x="3232150" y="604838"/>
              <a:ext cx="46038" cy="46038"/>
            </a:xfrm>
            <a:custGeom>
              <a:avLst/>
              <a:gdLst>
                <a:gd name="T0" fmla="*/ 56 w 56"/>
                <a:gd name="T1" fmla="*/ 29 h 57"/>
                <a:gd name="T2" fmla="*/ 48 w 56"/>
                <a:gd name="T3" fmla="*/ 20 h 57"/>
                <a:gd name="T4" fmla="*/ 48 w 56"/>
                <a:gd name="T5" fmla="*/ 20 h 57"/>
                <a:gd name="T6" fmla="*/ 40 w 56"/>
                <a:gd name="T7" fmla="*/ 26 h 57"/>
                <a:gd name="T8" fmla="*/ 31 w 56"/>
                <a:gd name="T9" fmla="*/ 26 h 57"/>
                <a:gd name="T10" fmla="*/ 31 w 56"/>
                <a:gd name="T11" fmla="*/ 17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7 h 57"/>
                <a:gd name="T24" fmla="*/ 25 w 56"/>
                <a:gd name="T25" fmla="*/ 26 h 57"/>
                <a:gd name="T26" fmla="*/ 16 w 56"/>
                <a:gd name="T27" fmla="*/ 26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9 h 57"/>
                <a:gd name="T46" fmla="*/ 19 w 56"/>
                <a:gd name="T47" fmla="*/ 49 h 57"/>
                <a:gd name="T48" fmla="*/ 28 w 56"/>
                <a:gd name="T49" fmla="*/ 57 h 57"/>
                <a:gd name="T50" fmla="*/ 36 w 56"/>
                <a:gd name="T51" fmla="*/ 49 h 57"/>
                <a:gd name="T52" fmla="*/ 36 w 56"/>
                <a:gd name="T53" fmla="*/ 49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2" y="20"/>
                    <a:pt x="48" y="20"/>
                  </a:cubicBezTo>
                  <a:cubicBezTo>
                    <a:pt x="48" y="20"/>
                    <a:pt x="48" y="20"/>
                    <a:pt x="48" y="20"/>
                  </a:cubicBezTo>
                  <a:cubicBezTo>
                    <a:pt x="44" y="20"/>
                    <a:pt x="41" y="22"/>
                    <a:pt x="40" y="26"/>
                  </a:cubicBezTo>
                  <a:cubicBezTo>
                    <a:pt x="31" y="26"/>
                    <a:pt x="31" y="26"/>
                    <a:pt x="31" y="26"/>
                  </a:cubicBezTo>
                  <a:cubicBezTo>
                    <a:pt x="31" y="17"/>
                    <a:pt x="31" y="17"/>
                    <a:pt x="31" y="17"/>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3" y="20"/>
                    <a:pt x="0" y="24"/>
                    <a:pt x="0" y="29"/>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9"/>
                  </a:cubicBezTo>
                  <a:cubicBezTo>
                    <a:pt x="19" y="49"/>
                    <a:pt x="19" y="49"/>
                    <a:pt x="19" y="49"/>
                  </a:cubicBezTo>
                  <a:cubicBezTo>
                    <a:pt x="19" y="53"/>
                    <a:pt x="23" y="57"/>
                    <a:pt x="28" y="57"/>
                  </a:cubicBezTo>
                  <a:cubicBezTo>
                    <a:pt x="33" y="57"/>
                    <a:pt x="36" y="53"/>
                    <a:pt x="36" y="49"/>
                  </a:cubicBezTo>
                  <a:cubicBezTo>
                    <a:pt x="36" y="49"/>
                    <a:pt x="36" y="49"/>
                    <a:pt x="36" y="49"/>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2" name="Freeform 57"/>
            <p:cNvSpPr>
              <a:spLocks/>
            </p:cNvSpPr>
            <p:nvPr/>
          </p:nvSpPr>
          <p:spPr bwMode="auto">
            <a:xfrm>
              <a:off x="3322638" y="604838"/>
              <a:ext cx="44450" cy="46038"/>
            </a:xfrm>
            <a:custGeom>
              <a:avLst/>
              <a:gdLst>
                <a:gd name="T0" fmla="*/ 56 w 56"/>
                <a:gd name="T1" fmla="*/ 29 h 57"/>
                <a:gd name="T2" fmla="*/ 48 w 56"/>
                <a:gd name="T3" fmla="*/ 20 h 57"/>
                <a:gd name="T4" fmla="*/ 48 w 56"/>
                <a:gd name="T5" fmla="*/ 20 h 57"/>
                <a:gd name="T6" fmla="*/ 40 w 56"/>
                <a:gd name="T7" fmla="*/ 26 h 57"/>
                <a:gd name="T8" fmla="*/ 31 w 56"/>
                <a:gd name="T9" fmla="*/ 26 h 57"/>
                <a:gd name="T10" fmla="*/ 31 w 56"/>
                <a:gd name="T11" fmla="*/ 17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7 h 57"/>
                <a:gd name="T24" fmla="*/ 25 w 56"/>
                <a:gd name="T25" fmla="*/ 26 h 57"/>
                <a:gd name="T26" fmla="*/ 16 w 56"/>
                <a:gd name="T27" fmla="*/ 26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9 h 57"/>
                <a:gd name="T46" fmla="*/ 20 w 56"/>
                <a:gd name="T47" fmla="*/ 49 h 57"/>
                <a:gd name="T48" fmla="*/ 28 w 56"/>
                <a:gd name="T49" fmla="*/ 57 h 57"/>
                <a:gd name="T50" fmla="*/ 37 w 56"/>
                <a:gd name="T51" fmla="*/ 49 h 57"/>
                <a:gd name="T52" fmla="*/ 37 w 56"/>
                <a:gd name="T53" fmla="*/ 49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3" y="20"/>
                    <a:pt x="48" y="20"/>
                  </a:cubicBezTo>
                  <a:cubicBezTo>
                    <a:pt x="48" y="20"/>
                    <a:pt x="48" y="20"/>
                    <a:pt x="48" y="20"/>
                  </a:cubicBezTo>
                  <a:cubicBezTo>
                    <a:pt x="44" y="20"/>
                    <a:pt x="41" y="22"/>
                    <a:pt x="40" y="26"/>
                  </a:cubicBezTo>
                  <a:cubicBezTo>
                    <a:pt x="31" y="26"/>
                    <a:pt x="31" y="26"/>
                    <a:pt x="31" y="26"/>
                  </a:cubicBezTo>
                  <a:cubicBezTo>
                    <a:pt x="31" y="17"/>
                    <a:pt x="31" y="17"/>
                    <a:pt x="31" y="17"/>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3" y="57"/>
                    <a:pt x="28" y="57"/>
                  </a:cubicBezTo>
                  <a:cubicBezTo>
                    <a:pt x="33" y="57"/>
                    <a:pt x="37" y="53"/>
                    <a:pt x="37" y="49"/>
                  </a:cubicBezTo>
                  <a:cubicBezTo>
                    <a:pt x="37" y="49"/>
                    <a:pt x="37" y="49"/>
                    <a:pt x="37" y="49"/>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3" name="Freeform 58"/>
            <p:cNvSpPr>
              <a:spLocks/>
            </p:cNvSpPr>
            <p:nvPr/>
          </p:nvSpPr>
          <p:spPr bwMode="auto">
            <a:xfrm>
              <a:off x="3411538" y="604838"/>
              <a:ext cx="46038" cy="46038"/>
            </a:xfrm>
            <a:custGeom>
              <a:avLst/>
              <a:gdLst>
                <a:gd name="T0" fmla="*/ 57 w 57"/>
                <a:gd name="T1" fmla="*/ 29 h 57"/>
                <a:gd name="T2" fmla="*/ 48 w 57"/>
                <a:gd name="T3" fmla="*/ 20 h 57"/>
                <a:gd name="T4" fmla="*/ 48 w 57"/>
                <a:gd name="T5" fmla="*/ 20 h 57"/>
                <a:gd name="T6" fmla="*/ 40 w 57"/>
                <a:gd name="T7" fmla="*/ 26 h 57"/>
                <a:gd name="T8" fmla="*/ 31 w 57"/>
                <a:gd name="T9" fmla="*/ 26 h 57"/>
                <a:gd name="T10" fmla="*/ 31 w 57"/>
                <a:gd name="T11" fmla="*/ 17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7 h 57"/>
                <a:gd name="T24" fmla="*/ 25 w 57"/>
                <a:gd name="T25" fmla="*/ 26 h 57"/>
                <a:gd name="T26" fmla="*/ 16 w 57"/>
                <a:gd name="T27" fmla="*/ 26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9 h 57"/>
                <a:gd name="T46" fmla="*/ 20 w 57"/>
                <a:gd name="T47" fmla="*/ 49 h 57"/>
                <a:gd name="T48" fmla="*/ 28 w 57"/>
                <a:gd name="T49" fmla="*/ 57 h 57"/>
                <a:gd name="T50" fmla="*/ 37 w 57"/>
                <a:gd name="T51" fmla="*/ 49 h 57"/>
                <a:gd name="T52" fmla="*/ 37 w 57"/>
                <a:gd name="T53" fmla="*/ 49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6"/>
                  </a:cubicBezTo>
                  <a:cubicBezTo>
                    <a:pt x="31" y="26"/>
                    <a:pt x="31" y="26"/>
                    <a:pt x="31" y="26"/>
                  </a:cubicBezTo>
                  <a:cubicBezTo>
                    <a:pt x="31" y="17"/>
                    <a:pt x="31" y="17"/>
                    <a:pt x="31" y="17"/>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8" y="57"/>
                  </a:cubicBezTo>
                  <a:cubicBezTo>
                    <a:pt x="33" y="57"/>
                    <a:pt x="37" y="53"/>
                    <a:pt x="37" y="49"/>
                  </a:cubicBezTo>
                  <a:cubicBezTo>
                    <a:pt x="37" y="49"/>
                    <a:pt x="37" y="49"/>
                    <a:pt x="37" y="49"/>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4" name="Freeform 59"/>
            <p:cNvSpPr>
              <a:spLocks/>
            </p:cNvSpPr>
            <p:nvPr/>
          </p:nvSpPr>
          <p:spPr bwMode="auto">
            <a:xfrm>
              <a:off x="3502025" y="604838"/>
              <a:ext cx="46038" cy="46038"/>
            </a:xfrm>
            <a:custGeom>
              <a:avLst/>
              <a:gdLst>
                <a:gd name="T0" fmla="*/ 57 w 57"/>
                <a:gd name="T1" fmla="*/ 29 h 57"/>
                <a:gd name="T2" fmla="*/ 48 w 57"/>
                <a:gd name="T3" fmla="*/ 20 h 57"/>
                <a:gd name="T4" fmla="*/ 48 w 57"/>
                <a:gd name="T5" fmla="*/ 20 h 57"/>
                <a:gd name="T6" fmla="*/ 40 w 57"/>
                <a:gd name="T7" fmla="*/ 26 h 57"/>
                <a:gd name="T8" fmla="*/ 32 w 57"/>
                <a:gd name="T9" fmla="*/ 26 h 57"/>
                <a:gd name="T10" fmla="*/ 32 w 57"/>
                <a:gd name="T11" fmla="*/ 17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7 h 57"/>
                <a:gd name="T24" fmla="*/ 25 w 57"/>
                <a:gd name="T25" fmla="*/ 26 h 57"/>
                <a:gd name="T26" fmla="*/ 16 w 57"/>
                <a:gd name="T27" fmla="*/ 26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9 h 57"/>
                <a:gd name="T46" fmla="*/ 20 w 57"/>
                <a:gd name="T47" fmla="*/ 49 h 57"/>
                <a:gd name="T48" fmla="*/ 28 w 57"/>
                <a:gd name="T49" fmla="*/ 57 h 57"/>
                <a:gd name="T50" fmla="*/ 37 w 57"/>
                <a:gd name="T51" fmla="*/ 49 h 57"/>
                <a:gd name="T52" fmla="*/ 37 w 57"/>
                <a:gd name="T53" fmla="*/ 49 h 57"/>
                <a:gd name="T54" fmla="*/ 32 w 57"/>
                <a:gd name="T55" fmla="*/ 41 h 57"/>
                <a:gd name="T56" fmla="*/ 32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8" y="57"/>
                  </a:cubicBezTo>
                  <a:cubicBezTo>
                    <a:pt x="33" y="57"/>
                    <a:pt x="37" y="53"/>
                    <a:pt x="37" y="49"/>
                  </a:cubicBezTo>
                  <a:cubicBezTo>
                    <a:pt x="37" y="49"/>
                    <a:pt x="37" y="49"/>
                    <a:pt x="37" y="49"/>
                  </a:cubicBezTo>
                  <a:cubicBezTo>
                    <a:pt x="37" y="45"/>
                    <a:pt x="35" y="42"/>
                    <a:pt x="32" y="41"/>
                  </a:cubicBezTo>
                  <a:cubicBezTo>
                    <a:pt x="32" y="32"/>
                    <a:pt x="32" y="32"/>
                    <a:pt x="32"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5" name="Freeform 60"/>
            <p:cNvSpPr>
              <a:spLocks/>
            </p:cNvSpPr>
            <p:nvPr/>
          </p:nvSpPr>
          <p:spPr bwMode="auto">
            <a:xfrm>
              <a:off x="3590925" y="604838"/>
              <a:ext cx="46038" cy="46038"/>
            </a:xfrm>
            <a:custGeom>
              <a:avLst/>
              <a:gdLst>
                <a:gd name="T0" fmla="*/ 48 w 57"/>
                <a:gd name="T1" fmla="*/ 20 h 57"/>
                <a:gd name="T2" fmla="*/ 48 w 57"/>
                <a:gd name="T3" fmla="*/ 20 h 57"/>
                <a:gd name="T4" fmla="*/ 41 w 57"/>
                <a:gd name="T5" fmla="*/ 26 h 57"/>
                <a:gd name="T6" fmla="*/ 32 w 57"/>
                <a:gd name="T7" fmla="*/ 26 h 57"/>
                <a:gd name="T8" fmla="*/ 32 w 57"/>
                <a:gd name="T9" fmla="*/ 17 h 57"/>
                <a:gd name="T10" fmla="*/ 37 w 57"/>
                <a:gd name="T11" fmla="*/ 9 h 57"/>
                <a:gd name="T12" fmla="*/ 37 w 57"/>
                <a:gd name="T13" fmla="*/ 9 h 57"/>
                <a:gd name="T14" fmla="*/ 29 w 57"/>
                <a:gd name="T15" fmla="*/ 0 h 57"/>
                <a:gd name="T16" fmla="*/ 20 w 57"/>
                <a:gd name="T17" fmla="*/ 9 h 57"/>
                <a:gd name="T18" fmla="*/ 20 w 57"/>
                <a:gd name="T19" fmla="*/ 9 h 57"/>
                <a:gd name="T20" fmla="*/ 25 w 57"/>
                <a:gd name="T21" fmla="*/ 17 h 57"/>
                <a:gd name="T22" fmla="*/ 25 w 57"/>
                <a:gd name="T23" fmla="*/ 26 h 57"/>
                <a:gd name="T24" fmla="*/ 16 w 57"/>
                <a:gd name="T25" fmla="*/ 26 h 57"/>
                <a:gd name="T26" fmla="*/ 9 w 57"/>
                <a:gd name="T27" fmla="*/ 20 h 57"/>
                <a:gd name="T28" fmla="*/ 9 w 57"/>
                <a:gd name="T29" fmla="*/ 20 h 57"/>
                <a:gd name="T30" fmla="*/ 0 w 57"/>
                <a:gd name="T31" fmla="*/ 29 h 57"/>
                <a:gd name="T32" fmla="*/ 9 w 57"/>
                <a:gd name="T33" fmla="*/ 37 h 57"/>
                <a:gd name="T34" fmla="*/ 9 w 57"/>
                <a:gd name="T35" fmla="*/ 37 h 57"/>
                <a:gd name="T36" fmla="*/ 16 w 57"/>
                <a:gd name="T37" fmla="*/ 32 h 57"/>
                <a:gd name="T38" fmla="*/ 25 w 57"/>
                <a:gd name="T39" fmla="*/ 32 h 57"/>
                <a:gd name="T40" fmla="*/ 25 w 57"/>
                <a:gd name="T41" fmla="*/ 41 h 57"/>
                <a:gd name="T42" fmla="*/ 20 w 57"/>
                <a:gd name="T43" fmla="*/ 49 h 57"/>
                <a:gd name="T44" fmla="*/ 20 w 57"/>
                <a:gd name="T45" fmla="*/ 49 h 57"/>
                <a:gd name="T46" fmla="*/ 29 w 57"/>
                <a:gd name="T47" fmla="*/ 57 h 57"/>
                <a:gd name="T48" fmla="*/ 37 w 57"/>
                <a:gd name="T49" fmla="*/ 49 h 57"/>
                <a:gd name="T50" fmla="*/ 37 w 57"/>
                <a:gd name="T51" fmla="*/ 49 h 57"/>
                <a:gd name="T52" fmla="*/ 32 w 57"/>
                <a:gd name="T53" fmla="*/ 41 h 57"/>
                <a:gd name="T54" fmla="*/ 32 w 57"/>
                <a:gd name="T55" fmla="*/ 32 h 57"/>
                <a:gd name="T56" fmla="*/ 41 w 57"/>
                <a:gd name="T57" fmla="*/ 32 h 57"/>
                <a:gd name="T58" fmla="*/ 48 w 57"/>
                <a:gd name="T59" fmla="*/ 37 h 57"/>
                <a:gd name="T60" fmla="*/ 48 w 57"/>
                <a:gd name="T61" fmla="*/ 37 h 57"/>
                <a:gd name="T62" fmla="*/ 57 w 57"/>
                <a:gd name="T63" fmla="*/ 29 h 57"/>
                <a:gd name="T64" fmla="*/ 48 w 57"/>
                <a:gd name="T65"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48" y="20"/>
                  </a:moveTo>
                  <a:cubicBezTo>
                    <a:pt x="48" y="20"/>
                    <a:pt x="48" y="20"/>
                    <a:pt x="48" y="20"/>
                  </a:cubicBezTo>
                  <a:cubicBezTo>
                    <a:pt x="45" y="20"/>
                    <a:pt x="42" y="22"/>
                    <a:pt x="41"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9" y="57"/>
                  </a:cubicBezTo>
                  <a:cubicBezTo>
                    <a:pt x="33" y="57"/>
                    <a:pt x="37" y="53"/>
                    <a:pt x="37" y="49"/>
                  </a:cubicBezTo>
                  <a:cubicBezTo>
                    <a:pt x="37" y="49"/>
                    <a:pt x="37" y="49"/>
                    <a:pt x="37" y="49"/>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ubicBezTo>
                    <a:pt x="57" y="24"/>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6" name="Freeform 61"/>
            <p:cNvSpPr>
              <a:spLocks/>
            </p:cNvSpPr>
            <p:nvPr/>
          </p:nvSpPr>
          <p:spPr bwMode="auto">
            <a:xfrm>
              <a:off x="2603500" y="695325"/>
              <a:ext cx="46038" cy="46038"/>
            </a:xfrm>
            <a:custGeom>
              <a:avLst/>
              <a:gdLst>
                <a:gd name="T0" fmla="*/ 57 w 57"/>
                <a:gd name="T1" fmla="*/ 28 h 56"/>
                <a:gd name="T2" fmla="*/ 49 w 57"/>
                <a:gd name="T3" fmla="*/ 19 h 56"/>
                <a:gd name="T4" fmla="*/ 49 w 57"/>
                <a:gd name="T5" fmla="*/ 19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6 w 57"/>
                <a:gd name="T23" fmla="*/ 16 h 56"/>
                <a:gd name="T24" fmla="*/ 26 w 57"/>
                <a:gd name="T25" fmla="*/ 25 h 56"/>
                <a:gd name="T26" fmla="*/ 17 w 57"/>
                <a:gd name="T27" fmla="*/ 25 h 56"/>
                <a:gd name="T28" fmla="*/ 9 w 57"/>
                <a:gd name="T29" fmla="*/ 19 h 56"/>
                <a:gd name="T30" fmla="*/ 9 w 57"/>
                <a:gd name="T31" fmla="*/ 19 h 56"/>
                <a:gd name="T32" fmla="*/ 0 w 57"/>
                <a:gd name="T33" fmla="*/ 28 h 56"/>
                <a:gd name="T34" fmla="*/ 9 w 57"/>
                <a:gd name="T35" fmla="*/ 36 h 56"/>
                <a:gd name="T36" fmla="*/ 9 w 57"/>
                <a:gd name="T37" fmla="*/ 36 h 56"/>
                <a:gd name="T38" fmla="*/ 17 w 57"/>
                <a:gd name="T39" fmla="*/ 31 h 56"/>
                <a:gd name="T40" fmla="*/ 26 w 57"/>
                <a:gd name="T41" fmla="*/ 31 h 56"/>
                <a:gd name="T42" fmla="*/ 26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9 w 57"/>
                <a:gd name="T61" fmla="*/ 36 h 56"/>
                <a:gd name="T62" fmla="*/ 49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9" y="19"/>
                  </a:cubicBezTo>
                  <a:cubicBezTo>
                    <a:pt x="49" y="19"/>
                    <a:pt x="49" y="19"/>
                    <a:pt x="49" y="19"/>
                  </a:cubicBezTo>
                  <a:cubicBezTo>
                    <a:pt x="45" y="19"/>
                    <a:pt x="42" y="22"/>
                    <a:pt x="41"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9" y="0"/>
                  </a:cubicBezTo>
                  <a:cubicBezTo>
                    <a:pt x="24" y="0"/>
                    <a:pt x="20" y="3"/>
                    <a:pt x="20" y="8"/>
                  </a:cubicBezTo>
                  <a:cubicBezTo>
                    <a:pt x="20" y="8"/>
                    <a:pt x="20" y="8"/>
                    <a:pt x="20" y="8"/>
                  </a:cubicBezTo>
                  <a:cubicBezTo>
                    <a:pt x="20" y="11"/>
                    <a:pt x="22" y="15"/>
                    <a:pt x="26" y="16"/>
                  </a:cubicBezTo>
                  <a:cubicBezTo>
                    <a:pt x="26" y="25"/>
                    <a:pt x="26" y="25"/>
                    <a:pt x="26" y="25"/>
                  </a:cubicBezTo>
                  <a:cubicBezTo>
                    <a:pt x="17" y="25"/>
                    <a:pt x="17" y="25"/>
                    <a:pt x="17" y="25"/>
                  </a:cubicBezTo>
                  <a:cubicBezTo>
                    <a:pt x="15" y="22"/>
                    <a:pt x="12" y="19"/>
                    <a:pt x="9" y="19"/>
                  </a:cubicBezTo>
                  <a:cubicBezTo>
                    <a:pt x="9" y="19"/>
                    <a:pt x="9" y="19"/>
                    <a:pt x="9" y="19"/>
                  </a:cubicBezTo>
                  <a:cubicBezTo>
                    <a:pt x="4" y="19"/>
                    <a:pt x="0" y="23"/>
                    <a:pt x="0" y="28"/>
                  </a:cubicBezTo>
                  <a:cubicBezTo>
                    <a:pt x="0" y="33"/>
                    <a:pt x="4" y="36"/>
                    <a:pt x="9" y="36"/>
                  </a:cubicBezTo>
                  <a:cubicBezTo>
                    <a:pt x="9" y="36"/>
                    <a:pt x="9" y="36"/>
                    <a:pt x="9" y="36"/>
                  </a:cubicBezTo>
                  <a:cubicBezTo>
                    <a:pt x="12" y="36"/>
                    <a:pt x="15" y="34"/>
                    <a:pt x="17" y="31"/>
                  </a:cubicBezTo>
                  <a:cubicBezTo>
                    <a:pt x="26" y="31"/>
                    <a:pt x="26" y="31"/>
                    <a:pt x="26" y="31"/>
                  </a:cubicBezTo>
                  <a:cubicBezTo>
                    <a:pt x="26" y="40"/>
                    <a:pt x="26" y="40"/>
                    <a:pt x="26" y="40"/>
                  </a:cubicBezTo>
                  <a:cubicBezTo>
                    <a:pt x="22" y="41"/>
                    <a:pt x="20" y="44"/>
                    <a:pt x="20" y="48"/>
                  </a:cubicBezTo>
                  <a:cubicBezTo>
                    <a:pt x="20" y="48"/>
                    <a:pt x="20" y="48"/>
                    <a:pt x="20" y="48"/>
                  </a:cubicBezTo>
                  <a:cubicBezTo>
                    <a:pt x="20" y="52"/>
                    <a:pt x="24" y="56"/>
                    <a:pt x="29" y="56"/>
                  </a:cubicBezTo>
                  <a:cubicBezTo>
                    <a:pt x="33" y="56"/>
                    <a:pt x="37" y="52"/>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9" y="36"/>
                  </a:cubicBezTo>
                  <a:cubicBezTo>
                    <a:pt x="49" y="36"/>
                    <a:pt x="49" y="36"/>
                    <a:pt x="49"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7" name="Freeform 62"/>
            <p:cNvSpPr>
              <a:spLocks/>
            </p:cNvSpPr>
            <p:nvPr/>
          </p:nvSpPr>
          <p:spPr bwMode="auto">
            <a:xfrm>
              <a:off x="2693988" y="695325"/>
              <a:ext cx="46038" cy="46038"/>
            </a:xfrm>
            <a:custGeom>
              <a:avLst/>
              <a:gdLst>
                <a:gd name="T0" fmla="*/ 56 w 56"/>
                <a:gd name="T1" fmla="*/ 28 h 56"/>
                <a:gd name="T2" fmla="*/ 48 w 56"/>
                <a:gd name="T3" fmla="*/ 19 h 56"/>
                <a:gd name="T4" fmla="*/ 48 w 56"/>
                <a:gd name="T5" fmla="*/ 19 h 56"/>
                <a:gd name="T6" fmla="*/ 40 w 56"/>
                <a:gd name="T7" fmla="*/ 25 h 56"/>
                <a:gd name="T8" fmla="*/ 31 w 56"/>
                <a:gd name="T9" fmla="*/ 25 h 56"/>
                <a:gd name="T10" fmla="*/ 31 w 56"/>
                <a:gd name="T11" fmla="*/ 16 h 56"/>
                <a:gd name="T12" fmla="*/ 36 w 56"/>
                <a:gd name="T13" fmla="*/ 8 h 56"/>
                <a:gd name="T14" fmla="*/ 36 w 56"/>
                <a:gd name="T15" fmla="*/ 8 h 56"/>
                <a:gd name="T16" fmla="*/ 28 w 56"/>
                <a:gd name="T17" fmla="*/ 0 h 56"/>
                <a:gd name="T18" fmla="*/ 19 w 56"/>
                <a:gd name="T19" fmla="*/ 8 h 56"/>
                <a:gd name="T20" fmla="*/ 19 w 56"/>
                <a:gd name="T21" fmla="*/ 8 h 56"/>
                <a:gd name="T22" fmla="*/ 25 w 56"/>
                <a:gd name="T23" fmla="*/ 16 h 56"/>
                <a:gd name="T24" fmla="*/ 25 w 56"/>
                <a:gd name="T25" fmla="*/ 25 h 56"/>
                <a:gd name="T26" fmla="*/ 16 w 56"/>
                <a:gd name="T27" fmla="*/ 25 h 56"/>
                <a:gd name="T28" fmla="*/ 8 w 56"/>
                <a:gd name="T29" fmla="*/ 19 h 56"/>
                <a:gd name="T30" fmla="*/ 8 w 56"/>
                <a:gd name="T31" fmla="*/ 19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19 w 56"/>
                <a:gd name="T45" fmla="*/ 48 h 56"/>
                <a:gd name="T46" fmla="*/ 19 w 56"/>
                <a:gd name="T47" fmla="*/ 48 h 56"/>
                <a:gd name="T48" fmla="*/ 28 w 56"/>
                <a:gd name="T49" fmla="*/ 56 h 56"/>
                <a:gd name="T50" fmla="*/ 36 w 56"/>
                <a:gd name="T51" fmla="*/ 48 h 56"/>
                <a:gd name="T52" fmla="*/ 36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2" y="19"/>
                    <a:pt x="48" y="19"/>
                  </a:cubicBezTo>
                  <a:cubicBezTo>
                    <a:pt x="48" y="19"/>
                    <a:pt x="48" y="19"/>
                    <a:pt x="48" y="19"/>
                  </a:cubicBezTo>
                  <a:cubicBezTo>
                    <a:pt x="44" y="19"/>
                    <a:pt x="41" y="22"/>
                    <a:pt x="40" y="25"/>
                  </a:cubicBezTo>
                  <a:cubicBezTo>
                    <a:pt x="31" y="25"/>
                    <a:pt x="31" y="25"/>
                    <a:pt x="31" y="25"/>
                  </a:cubicBezTo>
                  <a:cubicBezTo>
                    <a:pt x="31" y="16"/>
                    <a:pt x="31" y="16"/>
                    <a:pt x="31" y="16"/>
                  </a:cubicBezTo>
                  <a:cubicBezTo>
                    <a:pt x="34" y="15"/>
                    <a:pt x="36" y="11"/>
                    <a:pt x="36" y="8"/>
                  </a:cubicBezTo>
                  <a:cubicBezTo>
                    <a:pt x="36" y="8"/>
                    <a:pt x="36" y="8"/>
                    <a:pt x="36" y="8"/>
                  </a:cubicBezTo>
                  <a:cubicBezTo>
                    <a:pt x="36" y="3"/>
                    <a:pt x="33" y="0"/>
                    <a:pt x="28" y="0"/>
                  </a:cubicBezTo>
                  <a:cubicBezTo>
                    <a:pt x="23" y="0"/>
                    <a:pt x="19" y="3"/>
                    <a:pt x="19" y="8"/>
                  </a:cubicBezTo>
                  <a:cubicBezTo>
                    <a:pt x="19" y="8"/>
                    <a:pt x="19" y="8"/>
                    <a:pt x="19" y="8"/>
                  </a:cubicBezTo>
                  <a:cubicBezTo>
                    <a:pt x="19"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3" y="19"/>
                    <a:pt x="0" y="23"/>
                    <a:pt x="0" y="28"/>
                  </a:cubicBezTo>
                  <a:cubicBezTo>
                    <a:pt x="0" y="33"/>
                    <a:pt x="3"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19" y="44"/>
                    <a:pt x="19" y="48"/>
                  </a:cubicBezTo>
                  <a:cubicBezTo>
                    <a:pt x="19" y="48"/>
                    <a:pt x="19" y="48"/>
                    <a:pt x="19" y="48"/>
                  </a:cubicBezTo>
                  <a:cubicBezTo>
                    <a:pt x="19" y="52"/>
                    <a:pt x="23" y="56"/>
                    <a:pt x="28" y="56"/>
                  </a:cubicBezTo>
                  <a:cubicBezTo>
                    <a:pt x="33" y="56"/>
                    <a:pt x="36" y="52"/>
                    <a:pt x="36" y="48"/>
                  </a:cubicBezTo>
                  <a:cubicBezTo>
                    <a:pt x="36" y="48"/>
                    <a:pt x="36" y="48"/>
                    <a:pt x="36" y="48"/>
                  </a:cubicBezTo>
                  <a:cubicBezTo>
                    <a:pt x="36"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2"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8" name="Freeform 63"/>
            <p:cNvSpPr>
              <a:spLocks/>
            </p:cNvSpPr>
            <p:nvPr/>
          </p:nvSpPr>
          <p:spPr bwMode="auto">
            <a:xfrm>
              <a:off x="2784475" y="695325"/>
              <a:ext cx="44450" cy="46038"/>
            </a:xfrm>
            <a:custGeom>
              <a:avLst/>
              <a:gdLst>
                <a:gd name="T0" fmla="*/ 56 w 56"/>
                <a:gd name="T1" fmla="*/ 28 h 56"/>
                <a:gd name="T2" fmla="*/ 48 w 56"/>
                <a:gd name="T3" fmla="*/ 19 h 56"/>
                <a:gd name="T4" fmla="*/ 48 w 56"/>
                <a:gd name="T5" fmla="*/ 19 h 56"/>
                <a:gd name="T6" fmla="*/ 40 w 56"/>
                <a:gd name="T7" fmla="*/ 25 h 56"/>
                <a:gd name="T8" fmla="*/ 31 w 56"/>
                <a:gd name="T9" fmla="*/ 25 h 56"/>
                <a:gd name="T10" fmla="*/ 31 w 56"/>
                <a:gd name="T11" fmla="*/ 16 h 56"/>
                <a:gd name="T12" fmla="*/ 37 w 56"/>
                <a:gd name="T13" fmla="*/ 8 h 56"/>
                <a:gd name="T14" fmla="*/ 37 w 56"/>
                <a:gd name="T15" fmla="*/ 8 h 56"/>
                <a:gd name="T16" fmla="*/ 28 w 56"/>
                <a:gd name="T17" fmla="*/ 0 h 56"/>
                <a:gd name="T18" fmla="*/ 20 w 56"/>
                <a:gd name="T19" fmla="*/ 8 h 56"/>
                <a:gd name="T20" fmla="*/ 20 w 56"/>
                <a:gd name="T21" fmla="*/ 8 h 56"/>
                <a:gd name="T22" fmla="*/ 25 w 56"/>
                <a:gd name="T23" fmla="*/ 16 h 56"/>
                <a:gd name="T24" fmla="*/ 25 w 56"/>
                <a:gd name="T25" fmla="*/ 25 h 56"/>
                <a:gd name="T26" fmla="*/ 16 w 56"/>
                <a:gd name="T27" fmla="*/ 25 h 56"/>
                <a:gd name="T28" fmla="*/ 8 w 56"/>
                <a:gd name="T29" fmla="*/ 19 h 56"/>
                <a:gd name="T30" fmla="*/ 8 w 56"/>
                <a:gd name="T31" fmla="*/ 19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20 w 56"/>
                <a:gd name="T45" fmla="*/ 48 h 56"/>
                <a:gd name="T46" fmla="*/ 20 w 56"/>
                <a:gd name="T47" fmla="*/ 48 h 56"/>
                <a:gd name="T48" fmla="*/ 28 w 56"/>
                <a:gd name="T49" fmla="*/ 56 h 56"/>
                <a:gd name="T50" fmla="*/ 37 w 56"/>
                <a:gd name="T51" fmla="*/ 48 h 56"/>
                <a:gd name="T52" fmla="*/ 37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3" y="19"/>
                    <a:pt x="48" y="19"/>
                  </a:cubicBezTo>
                  <a:cubicBezTo>
                    <a:pt x="48" y="19"/>
                    <a:pt x="48" y="19"/>
                    <a:pt x="48" y="19"/>
                  </a:cubicBezTo>
                  <a:cubicBezTo>
                    <a:pt x="44" y="19"/>
                    <a:pt x="41" y="22"/>
                    <a:pt x="40" y="25"/>
                  </a:cubicBezTo>
                  <a:cubicBezTo>
                    <a:pt x="31" y="25"/>
                    <a:pt x="31" y="25"/>
                    <a:pt x="31" y="25"/>
                  </a:cubicBezTo>
                  <a:cubicBezTo>
                    <a:pt x="31" y="16"/>
                    <a:pt x="31" y="16"/>
                    <a:pt x="31" y="16"/>
                  </a:cubicBezTo>
                  <a:cubicBezTo>
                    <a:pt x="34" y="15"/>
                    <a:pt x="37" y="11"/>
                    <a:pt x="37" y="8"/>
                  </a:cubicBezTo>
                  <a:cubicBezTo>
                    <a:pt x="37" y="8"/>
                    <a:pt x="37" y="8"/>
                    <a:pt x="37" y="8"/>
                  </a:cubicBezTo>
                  <a:cubicBezTo>
                    <a:pt x="37" y="3"/>
                    <a:pt x="33" y="0"/>
                    <a:pt x="28" y="0"/>
                  </a:cubicBezTo>
                  <a:cubicBezTo>
                    <a:pt x="23"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4" y="19"/>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3" y="56"/>
                    <a:pt x="28" y="56"/>
                  </a:cubicBezTo>
                  <a:cubicBezTo>
                    <a:pt x="33" y="56"/>
                    <a:pt x="37" y="52"/>
                    <a:pt x="37" y="48"/>
                  </a:cubicBezTo>
                  <a:cubicBezTo>
                    <a:pt x="37" y="48"/>
                    <a:pt x="37" y="48"/>
                    <a:pt x="37" y="48"/>
                  </a:cubicBezTo>
                  <a:cubicBezTo>
                    <a:pt x="37"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3"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9" name="Freeform 64"/>
            <p:cNvSpPr>
              <a:spLocks/>
            </p:cNvSpPr>
            <p:nvPr/>
          </p:nvSpPr>
          <p:spPr bwMode="auto">
            <a:xfrm>
              <a:off x="2873375" y="695325"/>
              <a:ext cx="46038" cy="46038"/>
            </a:xfrm>
            <a:custGeom>
              <a:avLst/>
              <a:gdLst>
                <a:gd name="T0" fmla="*/ 57 w 57"/>
                <a:gd name="T1" fmla="*/ 28 h 56"/>
                <a:gd name="T2" fmla="*/ 48 w 57"/>
                <a:gd name="T3" fmla="*/ 19 h 56"/>
                <a:gd name="T4" fmla="*/ 48 w 57"/>
                <a:gd name="T5" fmla="*/ 19 h 56"/>
                <a:gd name="T6" fmla="*/ 40 w 57"/>
                <a:gd name="T7" fmla="*/ 25 h 56"/>
                <a:gd name="T8" fmla="*/ 31 w 57"/>
                <a:gd name="T9" fmla="*/ 25 h 56"/>
                <a:gd name="T10" fmla="*/ 31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19 h 56"/>
                <a:gd name="T30" fmla="*/ 8 w 57"/>
                <a:gd name="T31" fmla="*/ 19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1 w 57"/>
                <a:gd name="T55" fmla="*/ 40 h 56"/>
                <a:gd name="T56" fmla="*/ 31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8" y="19"/>
                  </a:cubicBezTo>
                  <a:cubicBezTo>
                    <a:pt x="48" y="19"/>
                    <a:pt x="48" y="19"/>
                    <a:pt x="48" y="19"/>
                  </a:cubicBezTo>
                  <a:cubicBezTo>
                    <a:pt x="45" y="19"/>
                    <a:pt x="42" y="22"/>
                    <a:pt x="40" y="25"/>
                  </a:cubicBezTo>
                  <a:cubicBezTo>
                    <a:pt x="31" y="25"/>
                    <a:pt x="31" y="25"/>
                    <a:pt x="31" y="25"/>
                  </a:cubicBezTo>
                  <a:cubicBezTo>
                    <a:pt x="31" y="16"/>
                    <a:pt x="31" y="16"/>
                    <a:pt x="31" y="16"/>
                  </a:cubicBezTo>
                  <a:cubicBezTo>
                    <a:pt x="35" y="15"/>
                    <a:pt x="37" y="11"/>
                    <a:pt x="37" y="8"/>
                  </a:cubicBezTo>
                  <a:cubicBezTo>
                    <a:pt x="37" y="8"/>
                    <a:pt x="37" y="8"/>
                    <a:pt x="37" y="8"/>
                  </a:cubicBezTo>
                  <a:cubicBezTo>
                    <a:pt x="37" y="3"/>
                    <a:pt x="33" y="0"/>
                    <a:pt x="28"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4" y="19"/>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8" y="56"/>
                  </a:cubicBezTo>
                  <a:cubicBezTo>
                    <a:pt x="33" y="56"/>
                    <a:pt x="37" y="52"/>
                    <a:pt x="37" y="48"/>
                  </a:cubicBezTo>
                  <a:cubicBezTo>
                    <a:pt x="37" y="48"/>
                    <a:pt x="37" y="48"/>
                    <a:pt x="37" y="48"/>
                  </a:cubicBezTo>
                  <a:cubicBezTo>
                    <a:pt x="37" y="44"/>
                    <a:pt x="35" y="41"/>
                    <a:pt x="31" y="40"/>
                  </a:cubicBezTo>
                  <a:cubicBezTo>
                    <a:pt x="31" y="31"/>
                    <a:pt x="31" y="31"/>
                    <a:pt x="31"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0" name="Freeform 65"/>
            <p:cNvSpPr>
              <a:spLocks/>
            </p:cNvSpPr>
            <p:nvPr/>
          </p:nvSpPr>
          <p:spPr bwMode="auto">
            <a:xfrm>
              <a:off x="2963863" y="695325"/>
              <a:ext cx="46038" cy="46038"/>
            </a:xfrm>
            <a:custGeom>
              <a:avLst/>
              <a:gdLst>
                <a:gd name="T0" fmla="*/ 57 w 57"/>
                <a:gd name="T1" fmla="*/ 28 h 56"/>
                <a:gd name="T2" fmla="*/ 48 w 57"/>
                <a:gd name="T3" fmla="*/ 19 h 56"/>
                <a:gd name="T4" fmla="*/ 48 w 57"/>
                <a:gd name="T5" fmla="*/ 19 h 56"/>
                <a:gd name="T6" fmla="*/ 41 w 57"/>
                <a:gd name="T7" fmla="*/ 25 h 56"/>
                <a:gd name="T8" fmla="*/ 32 w 57"/>
                <a:gd name="T9" fmla="*/ 25 h 56"/>
                <a:gd name="T10" fmla="*/ 32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9 w 57"/>
                <a:gd name="T29" fmla="*/ 19 h 56"/>
                <a:gd name="T30" fmla="*/ 9 w 57"/>
                <a:gd name="T31" fmla="*/ 19 h 56"/>
                <a:gd name="T32" fmla="*/ 0 w 57"/>
                <a:gd name="T33" fmla="*/ 28 h 56"/>
                <a:gd name="T34" fmla="*/ 9 w 57"/>
                <a:gd name="T35" fmla="*/ 36 h 56"/>
                <a:gd name="T36" fmla="*/ 9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8" y="19"/>
                  </a:cubicBezTo>
                  <a:cubicBezTo>
                    <a:pt x="48" y="19"/>
                    <a:pt x="48" y="19"/>
                    <a:pt x="48" y="19"/>
                  </a:cubicBezTo>
                  <a:cubicBezTo>
                    <a:pt x="45" y="19"/>
                    <a:pt x="42" y="22"/>
                    <a:pt x="41"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8"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9" y="19"/>
                  </a:cubicBezTo>
                  <a:cubicBezTo>
                    <a:pt x="9" y="19"/>
                    <a:pt x="9" y="19"/>
                    <a:pt x="9" y="19"/>
                  </a:cubicBezTo>
                  <a:cubicBezTo>
                    <a:pt x="4" y="19"/>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8" y="56"/>
                  </a:cubicBezTo>
                  <a:cubicBezTo>
                    <a:pt x="33" y="56"/>
                    <a:pt x="37" y="52"/>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1" name="Freeform 66"/>
            <p:cNvSpPr>
              <a:spLocks/>
            </p:cNvSpPr>
            <p:nvPr/>
          </p:nvSpPr>
          <p:spPr bwMode="auto">
            <a:xfrm>
              <a:off x="3052763" y="695325"/>
              <a:ext cx="46038" cy="46038"/>
            </a:xfrm>
            <a:custGeom>
              <a:avLst/>
              <a:gdLst>
                <a:gd name="T0" fmla="*/ 57 w 57"/>
                <a:gd name="T1" fmla="*/ 28 h 56"/>
                <a:gd name="T2" fmla="*/ 48 w 57"/>
                <a:gd name="T3" fmla="*/ 19 h 56"/>
                <a:gd name="T4" fmla="*/ 48 w 57"/>
                <a:gd name="T5" fmla="*/ 19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9 w 57"/>
                <a:gd name="T29" fmla="*/ 19 h 56"/>
                <a:gd name="T30" fmla="*/ 9 w 57"/>
                <a:gd name="T31" fmla="*/ 19 h 56"/>
                <a:gd name="T32" fmla="*/ 0 w 57"/>
                <a:gd name="T33" fmla="*/ 28 h 56"/>
                <a:gd name="T34" fmla="*/ 9 w 57"/>
                <a:gd name="T35" fmla="*/ 36 h 56"/>
                <a:gd name="T36" fmla="*/ 9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8" y="19"/>
                  </a:cubicBezTo>
                  <a:cubicBezTo>
                    <a:pt x="48" y="19"/>
                    <a:pt x="48" y="19"/>
                    <a:pt x="48" y="19"/>
                  </a:cubicBezTo>
                  <a:cubicBezTo>
                    <a:pt x="45" y="19"/>
                    <a:pt x="42" y="22"/>
                    <a:pt x="41"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9"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9" y="19"/>
                  </a:cubicBezTo>
                  <a:cubicBezTo>
                    <a:pt x="9" y="19"/>
                    <a:pt x="9" y="19"/>
                    <a:pt x="9" y="19"/>
                  </a:cubicBezTo>
                  <a:cubicBezTo>
                    <a:pt x="4" y="19"/>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9" y="56"/>
                  </a:cubicBezTo>
                  <a:cubicBezTo>
                    <a:pt x="33" y="56"/>
                    <a:pt x="37" y="52"/>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2" name="Freeform 67"/>
            <p:cNvSpPr>
              <a:spLocks/>
            </p:cNvSpPr>
            <p:nvPr/>
          </p:nvSpPr>
          <p:spPr bwMode="auto">
            <a:xfrm>
              <a:off x="3141663" y="695325"/>
              <a:ext cx="46038" cy="46038"/>
            </a:xfrm>
            <a:custGeom>
              <a:avLst/>
              <a:gdLst>
                <a:gd name="T0" fmla="*/ 57 w 57"/>
                <a:gd name="T1" fmla="*/ 28 h 56"/>
                <a:gd name="T2" fmla="*/ 49 w 57"/>
                <a:gd name="T3" fmla="*/ 19 h 56"/>
                <a:gd name="T4" fmla="*/ 49 w 57"/>
                <a:gd name="T5" fmla="*/ 19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6 w 57"/>
                <a:gd name="T23" fmla="*/ 16 h 56"/>
                <a:gd name="T24" fmla="*/ 26 w 57"/>
                <a:gd name="T25" fmla="*/ 25 h 56"/>
                <a:gd name="T26" fmla="*/ 17 w 57"/>
                <a:gd name="T27" fmla="*/ 25 h 56"/>
                <a:gd name="T28" fmla="*/ 9 w 57"/>
                <a:gd name="T29" fmla="*/ 19 h 56"/>
                <a:gd name="T30" fmla="*/ 9 w 57"/>
                <a:gd name="T31" fmla="*/ 19 h 56"/>
                <a:gd name="T32" fmla="*/ 0 w 57"/>
                <a:gd name="T33" fmla="*/ 28 h 56"/>
                <a:gd name="T34" fmla="*/ 9 w 57"/>
                <a:gd name="T35" fmla="*/ 36 h 56"/>
                <a:gd name="T36" fmla="*/ 9 w 57"/>
                <a:gd name="T37" fmla="*/ 36 h 56"/>
                <a:gd name="T38" fmla="*/ 17 w 57"/>
                <a:gd name="T39" fmla="*/ 31 h 56"/>
                <a:gd name="T40" fmla="*/ 26 w 57"/>
                <a:gd name="T41" fmla="*/ 31 h 56"/>
                <a:gd name="T42" fmla="*/ 26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9 w 57"/>
                <a:gd name="T61" fmla="*/ 36 h 56"/>
                <a:gd name="T62" fmla="*/ 49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9" y="19"/>
                  </a:cubicBezTo>
                  <a:cubicBezTo>
                    <a:pt x="49" y="19"/>
                    <a:pt x="49" y="19"/>
                    <a:pt x="49" y="19"/>
                  </a:cubicBezTo>
                  <a:cubicBezTo>
                    <a:pt x="45" y="19"/>
                    <a:pt x="42" y="22"/>
                    <a:pt x="41"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9" y="0"/>
                  </a:cubicBezTo>
                  <a:cubicBezTo>
                    <a:pt x="24" y="0"/>
                    <a:pt x="20" y="3"/>
                    <a:pt x="20" y="8"/>
                  </a:cubicBezTo>
                  <a:cubicBezTo>
                    <a:pt x="20" y="8"/>
                    <a:pt x="20" y="8"/>
                    <a:pt x="20" y="8"/>
                  </a:cubicBezTo>
                  <a:cubicBezTo>
                    <a:pt x="20" y="11"/>
                    <a:pt x="22" y="15"/>
                    <a:pt x="26" y="16"/>
                  </a:cubicBezTo>
                  <a:cubicBezTo>
                    <a:pt x="26" y="25"/>
                    <a:pt x="26" y="25"/>
                    <a:pt x="26" y="25"/>
                  </a:cubicBezTo>
                  <a:cubicBezTo>
                    <a:pt x="17" y="25"/>
                    <a:pt x="17" y="25"/>
                    <a:pt x="17" y="25"/>
                  </a:cubicBezTo>
                  <a:cubicBezTo>
                    <a:pt x="15" y="22"/>
                    <a:pt x="12" y="19"/>
                    <a:pt x="9" y="19"/>
                  </a:cubicBezTo>
                  <a:cubicBezTo>
                    <a:pt x="9" y="19"/>
                    <a:pt x="9" y="19"/>
                    <a:pt x="9" y="19"/>
                  </a:cubicBezTo>
                  <a:cubicBezTo>
                    <a:pt x="4" y="19"/>
                    <a:pt x="0" y="23"/>
                    <a:pt x="0" y="28"/>
                  </a:cubicBezTo>
                  <a:cubicBezTo>
                    <a:pt x="0" y="33"/>
                    <a:pt x="4" y="36"/>
                    <a:pt x="9" y="36"/>
                  </a:cubicBezTo>
                  <a:cubicBezTo>
                    <a:pt x="9" y="36"/>
                    <a:pt x="9" y="36"/>
                    <a:pt x="9" y="36"/>
                  </a:cubicBezTo>
                  <a:cubicBezTo>
                    <a:pt x="12" y="36"/>
                    <a:pt x="15" y="34"/>
                    <a:pt x="17" y="31"/>
                  </a:cubicBezTo>
                  <a:cubicBezTo>
                    <a:pt x="26" y="31"/>
                    <a:pt x="26" y="31"/>
                    <a:pt x="26" y="31"/>
                  </a:cubicBezTo>
                  <a:cubicBezTo>
                    <a:pt x="26" y="40"/>
                    <a:pt x="26" y="40"/>
                    <a:pt x="26" y="40"/>
                  </a:cubicBezTo>
                  <a:cubicBezTo>
                    <a:pt x="22" y="41"/>
                    <a:pt x="20" y="44"/>
                    <a:pt x="20" y="48"/>
                  </a:cubicBezTo>
                  <a:cubicBezTo>
                    <a:pt x="20" y="48"/>
                    <a:pt x="20" y="48"/>
                    <a:pt x="20" y="48"/>
                  </a:cubicBezTo>
                  <a:cubicBezTo>
                    <a:pt x="20" y="52"/>
                    <a:pt x="24" y="56"/>
                    <a:pt x="29" y="56"/>
                  </a:cubicBezTo>
                  <a:cubicBezTo>
                    <a:pt x="33" y="56"/>
                    <a:pt x="37" y="52"/>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9" y="36"/>
                  </a:cubicBezTo>
                  <a:cubicBezTo>
                    <a:pt x="49" y="36"/>
                    <a:pt x="49" y="36"/>
                    <a:pt x="49"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3" name="Freeform 68"/>
            <p:cNvSpPr>
              <a:spLocks/>
            </p:cNvSpPr>
            <p:nvPr/>
          </p:nvSpPr>
          <p:spPr bwMode="auto">
            <a:xfrm>
              <a:off x="3232150" y="695325"/>
              <a:ext cx="46038" cy="46038"/>
            </a:xfrm>
            <a:custGeom>
              <a:avLst/>
              <a:gdLst>
                <a:gd name="T0" fmla="*/ 56 w 56"/>
                <a:gd name="T1" fmla="*/ 28 h 56"/>
                <a:gd name="T2" fmla="*/ 48 w 56"/>
                <a:gd name="T3" fmla="*/ 19 h 56"/>
                <a:gd name="T4" fmla="*/ 48 w 56"/>
                <a:gd name="T5" fmla="*/ 19 h 56"/>
                <a:gd name="T6" fmla="*/ 40 w 56"/>
                <a:gd name="T7" fmla="*/ 25 h 56"/>
                <a:gd name="T8" fmla="*/ 31 w 56"/>
                <a:gd name="T9" fmla="*/ 25 h 56"/>
                <a:gd name="T10" fmla="*/ 31 w 56"/>
                <a:gd name="T11" fmla="*/ 16 h 56"/>
                <a:gd name="T12" fmla="*/ 36 w 56"/>
                <a:gd name="T13" fmla="*/ 8 h 56"/>
                <a:gd name="T14" fmla="*/ 36 w 56"/>
                <a:gd name="T15" fmla="*/ 8 h 56"/>
                <a:gd name="T16" fmla="*/ 28 w 56"/>
                <a:gd name="T17" fmla="*/ 0 h 56"/>
                <a:gd name="T18" fmla="*/ 19 w 56"/>
                <a:gd name="T19" fmla="*/ 8 h 56"/>
                <a:gd name="T20" fmla="*/ 19 w 56"/>
                <a:gd name="T21" fmla="*/ 8 h 56"/>
                <a:gd name="T22" fmla="*/ 25 w 56"/>
                <a:gd name="T23" fmla="*/ 16 h 56"/>
                <a:gd name="T24" fmla="*/ 25 w 56"/>
                <a:gd name="T25" fmla="*/ 25 h 56"/>
                <a:gd name="T26" fmla="*/ 16 w 56"/>
                <a:gd name="T27" fmla="*/ 25 h 56"/>
                <a:gd name="T28" fmla="*/ 8 w 56"/>
                <a:gd name="T29" fmla="*/ 19 h 56"/>
                <a:gd name="T30" fmla="*/ 8 w 56"/>
                <a:gd name="T31" fmla="*/ 19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19 w 56"/>
                <a:gd name="T45" fmla="*/ 48 h 56"/>
                <a:gd name="T46" fmla="*/ 19 w 56"/>
                <a:gd name="T47" fmla="*/ 48 h 56"/>
                <a:gd name="T48" fmla="*/ 28 w 56"/>
                <a:gd name="T49" fmla="*/ 56 h 56"/>
                <a:gd name="T50" fmla="*/ 36 w 56"/>
                <a:gd name="T51" fmla="*/ 48 h 56"/>
                <a:gd name="T52" fmla="*/ 36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2" y="19"/>
                    <a:pt x="48" y="19"/>
                  </a:cubicBezTo>
                  <a:cubicBezTo>
                    <a:pt x="48" y="19"/>
                    <a:pt x="48" y="19"/>
                    <a:pt x="48" y="19"/>
                  </a:cubicBezTo>
                  <a:cubicBezTo>
                    <a:pt x="44" y="19"/>
                    <a:pt x="41" y="22"/>
                    <a:pt x="40" y="25"/>
                  </a:cubicBezTo>
                  <a:cubicBezTo>
                    <a:pt x="31" y="25"/>
                    <a:pt x="31" y="25"/>
                    <a:pt x="31" y="25"/>
                  </a:cubicBezTo>
                  <a:cubicBezTo>
                    <a:pt x="31" y="16"/>
                    <a:pt x="31" y="16"/>
                    <a:pt x="31" y="16"/>
                  </a:cubicBezTo>
                  <a:cubicBezTo>
                    <a:pt x="34" y="15"/>
                    <a:pt x="36" y="11"/>
                    <a:pt x="36" y="8"/>
                  </a:cubicBezTo>
                  <a:cubicBezTo>
                    <a:pt x="36" y="8"/>
                    <a:pt x="36" y="8"/>
                    <a:pt x="36" y="8"/>
                  </a:cubicBezTo>
                  <a:cubicBezTo>
                    <a:pt x="36" y="3"/>
                    <a:pt x="33" y="0"/>
                    <a:pt x="28" y="0"/>
                  </a:cubicBezTo>
                  <a:cubicBezTo>
                    <a:pt x="23" y="0"/>
                    <a:pt x="19" y="3"/>
                    <a:pt x="19" y="8"/>
                  </a:cubicBezTo>
                  <a:cubicBezTo>
                    <a:pt x="19" y="8"/>
                    <a:pt x="19" y="8"/>
                    <a:pt x="19" y="8"/>
                  </a:cubicBezTo>
                  <a:cubicBezTo>
                    <a:pt x="19"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3" y="19"/>
                    <a:pt x="0" y="23"/>
                    <a:pt x="0" y="28"/>
                  </a:cubicBezTo>
                  <a:cubicBezTo>
                    <a:pt x="0" y="33"/>
                    <a:pt x="3"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19" y="44"/>
                    <a:pt x="19" y="48"/>
                  </a:cubicBezTo>
                  <a:cubicBezTo>
                    <a:pt x="19" y="48"/>
                    <a:pt x="19" y="48"/>
                    <a:pt x="19" y="48"/>
                  </a:cubicBezTo>
                  <a:cubicBezTo>
                    <a:pt x="19" y="52"/>
                    <a:pt x="23" y="56"/>
                    <a:pt x="28" y="56"/>
                  </a:cubicBezTo>
                  <a:cubicBezTo>
                    <a:pt x="33" y="56"/>
                    <a:pt x="36" y="52"/>
                    <a:pt x="36" y="48"/>
                  </a:cubicBezTo>
                  <a:cubicBezTo>
                    <a:pt x="36" y="48"/>
                    <a:pt x="36" y="48"/>
                    <a:pt x="36" y="48"/>
                  </a:cubicBezTo>
                  <a:cubicBezTo>
                    <a:pt x="36"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2"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4" name="Freeform 69"/>
            <p:cNvSpPr>
              <a:spLocks/>
            </p:cNvSpPr>
            <p:nvPr/>
          </p:nvSpPr>
          <p:spPr bwMode="auto">
            <a:xfrm>
              <a:off x="3322638" y="695325"/>
              <a:ext cx="44450" cy="46038"/>
            </a:xfrm>
            <a:custGeom>
              <a:avLst/>
              <a:gdLst>
                <a:gd name="T0" fmla="*/ 56 w 56"/>
                <a:gd name="T1" fmla="*/ 28 h 56"/>
                <a:gd name="T2" fmla="*/ 48 w 56"/>
                <a:gd name="T3" fmla="*/ 19 h 56"/>
                <a:gd name="T4" fmla="*/ 48 w 56"/>
                <a:gd name="T5" fmla="*/ 19 h 56"/>
                <a:gd name="T6" fmla="*/ 40 w 56"/>
                <a:gd name="T7" fmla="*/ 25 h 56"/>
                <a:gd name="T8" fmla="*/ 31 w 56"/>
                <a:gd name="T9" fmla="*/ 25 h 56"/>
                <a:gd name="T10" fmla="*/ 31 w 56"/>
                <a:gd name="T11" fmla="*/ 16 h 56"/>
                <a:gd name="T12" fmla="*/ 37 w 56"/>
                <a:gd name="T13" fmla="*/ 8 h 56"/>
                <a:gd name="T14" fmla="*/ 37 w 56"/>
                <a:gd name="T15" fmla="*/ 8 h 56"/>
                <a:gd name="T16" fmla="*/ 28 w 56"/>
                <a:gd name="T17" fmla="*/ 0 h 56"/>
                <a:gd name="T18" fmla="*/ 20 w 56"/>
                <a:gd name="T19" fmla="*/ 8 h 56"/>
                <a:gd name="T20" fmla="*/ 20 w 56"/>
                <a:gd name="T21" fmla="*/ 8 h 56"/>
                <a:gd name="T22" fmla="*/ 25 w 56"/>
                <a:gd name="T23" fmla="*/ 16 h 56"/>
                <a:gd name="T24" fmla="*/ 25 w 56"/>
                <a:gd name="T25" fmla="*/ 25 h 56"/>
                <a:gd name="T26" fmla="*/ 16 w 56"/>
                <a:gd name="T27" fmla="*/ 25 h 56"/>
                <a:gd name="T28" fmla="*/ 8 w 56"/>
                <a:gd name="T29" fmla="*/ 19 h 56"/>
                <a:gd name="T30" fmla="*/ 8 w 56"/>
                <a:gd name="T31" fmla="*/ 19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20 w 56"/>
                <a:gd name="T45" fmla="*/ 48 h 56"/>
                <a:gd name="T46" fmla="*/ 20 w 56"/>
                <a:gd name="T47" fmla="*/ 48 h 56"/>
                <a:gd name="T48" fmla="*/ 28 w 56"/>
                <a:gd name="T49" fmla="*/ 56 h 56"/>
                <a:gd name="T50" fmla="*/ 37 w 56"/>
                <a:gd name="T51" fmla="*/ 48 h 56"/>
                <a:gd name="T52" fmla="*/ 37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3" y="19"/>
                    <a:pt x="48" y="19"/>
                  </a:cubicBezTo>
                  <a:cubicBezTo>
                    <a:pt x="48" y="19"/>
                    <a:pt x="48" y="19"/>
                    <a:pt x="48" y="19"/>
                  </a:cubicBezTo>
                  <a:cubicBezTo>
                    <a:pt x="44" y="19"/>
                    <a:pt x="41" y="22"/>
                    <a:pt x="40" y="25"/>
                  </a:cubicBezTo>
                  <a:cubicBezTo>
                    <a:pt x="31" y="25"/>
                    <a:pt x="31" y="25"/>
                    <a:pt x="31" y="25"/>
                  </a:cubicBezTo>
                  <a:cubicBezTo>
                    <a:pt x="31" y="16"/>
                    <a:pt x="31" y="16"/>
                    <a:pt x="31" y="16"/>
                  </a:cubicBezTo>
                  <a:cubicBezTo>
                    <a:pt x="34" y="15"/>
                    <a:pt x="37" y="11"/>
                    <a:pt x="37" y="8"/>
                  </a:cubicBezTo>
                  <a:cubicBezTo>
                    <a:pt x="37" y="8"/>
                    <a:pt x="37" y="8"/>
                    <a:pt x="37" y="8"/>
                  </a:cubicBezTo>
                  <a:cubicBezTo>
                    <a:pt x="37" y="3"/>
                    <a:pt x="33" y="0"/>
                    <a:pt x="28" y="0"/>
                  </a:cubicBezTo>
                  <a:cubicBezTo>
                    <a:pt x="23"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4" y="19"/>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3" y="56"/>
                    <a:pt x="28" y="56"/>
                  </a:cubicBezTo>
                  <a:cubicBezTo>
                    <a:pt x="33" y="56"/>
                    <a:pt x="37" y="52"/>
                    <a:pt x="37" y="48"/>
                  </a:cubicBezTo>
                  <a:cubicBezTo>
                    <a:pt x="37" y="48"/>
                    <a:pt x="37" y="48"/>
                    <a:pt x="37" y="48"/>
                  </a:cubicBezTo>
                  <a:cubicBezTo>
                    <a:pt x="37"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3"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5" name="Freeform 70"/>
            <p:cNvSpPr>
              <a:spLocks/>
            </p:cNvSpPr>
            <p:nvPr/>
          </p:nvSpPr>
          <p:spPr bwMode="auto">
            <a:xfrm>
              <a:off x="3411538" y="695325"/>
              <a:ext cx="46038" cy="46038"/>
            </a:xfrm>
            <a:custGeom>
              <a:avLst/>
              <a:gdLst>
                <a:gd name="T0" fmla="*/ 57 w 57"/>
                <a:gd name="T1" fmla="*/ 28 h 56"/>
                <a:gd name="T2" fmla="*/ 48 w 57"/>
                <a:gd name="T3" fmla="*/ 19 h 56"/>
                <a:gd name="T4" fmla="*/ 48 w 57"/>
                <a:gd name="T5" fmla="*/ 19 h 56"/>
                <a:gd name="T6" fmla="*/ 40 w 57"/>
                <a:gd name="T7" fmla="*/ 25 h 56"/>
                <a:gd name="T8" fmla="*/ 31 w 57"/>
                <a:gd name="T9" fmla="*/ 25 h 56"/>
                <a:gd name="T10" fmla="*/ 31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19 h 56"/>
                <a:gd name="T30" fmla="*/ 8 w 57"/>
                <a:gd name="T31" fmla="*/ 19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1 w 57"/>
                <a:gd name="T55" fmla="*/ 40 h 56"/>
                <a:gd name="T56" fmla="*/ 31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8" y="19"/>
                  </a:cubicBezTo>
                  <a:cubicBezTo>
                    <a:pt x="48" y="19"/>
                    <a:pt x="48" y="19"/>
                    <a:pt x="48" y="19"/>
                  </a:cubicBezTo>
                  <a:cubicBezTo>
                    <a:pt x="45" y="19"/>
                    <a:pt x="42" y="22"/>
                    <a:pt x="40" y="25"/>
                  </a:cubicBezTo>
                  <a:cubicBezTo>
                    <a:pt x="31" y="25"/>
                    <a:pt x="31" y="25"/>
                    <a:pt x="31" y="25"/>
                  </a:cubicBezTo>
                  <a:cubicBezTo>
                    <a:pt x="31" y="16"/>
                    <a:pt x="31" y="16"/>
                    <a:pt x="31" y="16"/>
                  </a:cubicBezTo>
                  <a:cubicBezTo>
                    <a:pt x="35" y="15"/>
                    <a:pt x="37" y="11"/>
                    <a:pt x="37" y="8"/>
                  </a:cubicBezTo>
                  <a:cubicBezTo>
                    <a:pt x="37" y="8"/>
                    <a:pt x="37" y="8"/>
                    <a:pt x="37" y="8"/>
                  </a:cubicBezTo>
                  <a:cubicBezTo>
                    <a:pt x="37" y="3"/>
                    <a:pt x="33" y="0"/>
                    <a:pt x="28"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4" y="19"/>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8" y="56"/>
                  </a:cubicBezTo>
                  <a:cubicBezTo>
                    <a:pt x="33" y="56"/>
                    <a:pt x="37" y="52"/>
                    <a:pt x="37" y="48"/>
                  </a:cubicBezTo>
                  <a:cubicBezTo>
                    <a:pt x="37" y="48"/>
                    <a:pt x="37" y="48"/>
                    <a:pt x="37" y="48"/>
                  </a:cubicBezTo>
                  <a:cubicBezTo>
                    <a:pt x="37" y="44"/>
                    <a:pt x="35" y="41"/>
                    <a:pt x="31" y="40"/>
                  </a:cubicBezTo>
                  <a:cubicBezTo>
                    <a:pt x="31" y="31"/>
                    <a:pt x="31" y="31"/>
                    <a:pt x="31"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6" name="Freeform 71"/>
            <p:cNvSpPr>
              <a:spLocks/>
            </p:cNvSpPr>
            <p:nvPr/>
          </p:nvSpPr>
          <p:spPr bwMode="auto">
            <a:xfrm>
              <a:off x="3502025" y="695325"/>
              <a:ext cx="46038" cy="46038"/>
            </a:xfrm>
            <a:custGeom>
              <a:avLst/>
              <a:gdLst>
                <a:gd name="T0" fmla="*/ 57 w 57"/>
                <a:gd name="T1" fmla="*/ 28 h 56"/>
                <a:gd name="T2" fmla="*/ 48 w 57"/>
                <a:gd name="T3" fmla="*/ 19 h 56"/>
                <a:gd name="T4" fmla="*/ 48 w 57"/>
                <a:gd name="T5" fmla="*/ 19 h 56"/>
                <a:gd name="T6" fmla="*/ 40 w 57"/>
                <a:gd name="T7" fmla="*/ 25 h 56"/>
                <a:gd name="T8" fmla="*/ 32 w 57"/>
                <a:gd name="T9" fmla="*/ 25 h 56"/>
                <a:gd name="T10" fmla="*/ 32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19 h 56"/>
                <a:gd name="T30" fmla="*/ 8 w 57"/>
                <a:gd name="T31" fmla="*/ 19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2 w 57"/>
                <a:gd name="T55" fmla="*/ 40 h 56"/>
                <a:gd name="T56" fmla="*/ 32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8" y="19"/>
                  </a:cubicBezTo>
                  <a:cubicBezTo>
                    <a:pt x="48" y="19"/>
                    <a:pt x="48" y="19"/>
                    <a:pt x="48" y="19"/>
                  </a:cubicBezTo>
                  <a:cubicBezTo>
                    <a:pt x="45" y="19"/>
                    <a:pt x="42" y="22"/>
                    <a:pt x="40"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8"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4" y="19"/>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8" y="56"/>
                  </a:cubicBezTo>
                  <a:cubicBezTo>
                    <a:pt x="33" y="56"/>
                    <a:pt x="37" y="52"/>
                    <a:pt x="37" y="48"/>
                  </a:cubicBezTo>
                  <a:cubicBezTo>
                    <a:pt x="37" y="48"/>
                    <a:pt x="37" y="48"/>
                    <a:pt x="37" y="48"/>
                  </a:cubicBezTo>
                  <a:cubicBezTo>
                    <a:pt x="37" y="44"/>
                    <a:pt x="35" y="41"/>
                    <a:pt x="32" y="40"/>
                  </a:cubicBezTo>
                  <a:cubicBezTo>
                    <a:pt x="32" y="31"/>
                    <a:pt x="32" y="31"/>
                    <a:pt x="32"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7" name="Freeform 72"/>
            <p:cNvSpPr>
              <a:spLocks/>
            </p:cNvSpPr>
            <p:nvPr/>
          </p:nvSpPr>
          <p:spPr bwMode="auto">
            <a:xfrm>
              <a:off x="3590925" y="695325"/>
              <a:ext cx="46038" cy="46038"/>
            </a:xfrm>
            <a:custGeom>
              <a:avLst/>
              <a:gdLst>
                <a:gd name="T0" fmla="*/ 48 w 57"/>
                <a:gd name="T1" fmla="*/ 19 h 56"/>
                <a:gd name="T2" fmla="*/ 48 w 57"/>
                <a:gd name="T3" fmla="*/ 19 h 56"/>
                <a:gd name="T4" fmla="*/ 41 w 57"/>
                <a:gd name="T5" fmla="*/ 25 h 56"/>
                <a:gd name="T6" fmla="*/ 32 w 57"/>
                <a:gd name="T7" fmla="*/ 25 h 56"/>
                <a:gd name="T8" fmla="*/ 32 w 57"/>
                <a:gd name="T9" fmla="*/ 16 h 56"/>
                <a:gd name="T10" fmla="*/ 37 w 57"/>
                <a:gd name="T11" fmla="*/ 8 h 56"/>
                <a:gd name="T12" fmla="*/ 37 w 57"/>
                <a:gd name="T13" fmla="*/ 8 h 56"/>
                <a:gd name="T14" fmla="*/ 29 w 57"/>
                <a:gd name="T15" fmla="*/ 0 h 56"/>
                <a:gd name="T16" fmla="*/ 20 w 57"/>
                <a:gd name="T17" fmla="*/ 8 h 56"/>
                <a:gd name="T18" fmla="*/ 20 w 57"/>
                <a:gd name="T19" fmla="*/ 8 h 56"/>
                <a:gd name="T20" fmla="*/ 25 w 57"/>
                <a:gd name="T21" fmla="*/ 16 h 56"/>
                <a:gd name="T22" fmla="*/ 25 w 57"/>
                <a:gd name="T23" fmla="*/ 25 h 56"/>
                <a:gd name="T24" fmla="*/ 16 w 57"/>
                <a:gd name="T25" fmla="*/ 25 h 56"/>
                <a:gd name="T26" fmla="*/ 9 w 57"/>
                <a:gd name="T27" fmla="*/ 19 h 56"/>
                <a:gd name="T28" fmla="*/ 9 w 57"/>
                <a:gd name="T29" fmla="*/ 19 h 56"/>
                <a:gd name="T30" fmla="*/ 0 w 57"/>
                <a:gd name="T31" fmla="*/ 28 h 56"/>
                <a:gd name="T32" fmla="*/ 9 w 57"/>
                <a:gd name="T33" fmla="*/ 36 h 56"/>
                <a:gd name="T34" fmla="*/ 9 w 57"/>
                <a:gd name="T35" fmla="*/ 36 h 56"/>
                <a:gd name="T36" fmla="*/ 16 w 57"/>
                <a:gd name="T37" fmla="*/ 31 h 56"/>
                <a:gd name="T38" fmla="*/ 25 w 57"/>
                <a:gd name="T39" fmla="*/ 31 h 56"/>
                <a:gd name="T40" fmla="*/ 25 w 57"/>
                <a:gd name="T41" fmla="*/ 40 h 56"/>
                <a:gd name="T42" fmla="*/ 20 w 57"/>
                <a:gd name="T43" fmla="*/ 48 h 56"/>
                <a:gd name="T44" fmla="*/ 20 w 57"/>
                <a:gd name="T45" fmla="*/ 48 h 56"/>
                <a:gd name="T46" fmla="*/ 29 w 57"/>
                <a:gd name="T47" fmla="*/ 56 h 56"/>
                <a:gd name="T48" fmla="*/ 37 w 57"/>
                <a:gd name="T49" fmla="*/ 48 h 56"/>
                <a:gd name="T50" fmla="*/ 37 w 57"/>
                <a:gd name="T51" fmla="*/ 48 h 56"/>
                <a:gd name="T52" fmla="*/ 32 w 57"/>
                <a:gd name="T53" fmla="*/ 40 h 56"/>
                <a:gd name="T54" fmla="*/ 32 w 57"/>
                <a:gd name="T55" fmla="*/ 31 h 56"/>
                <a:gd name="T56" fmla="*/ 41 w 57"/>
                <a:gd name="T57" fmla="*/ 31 h 56"/>
                <a:gd name="T58" fmla="*/ 48 w 57"/>
                <a:gd name="T59" fmla="*/ 36 h 56"/>
                <a:gd name="T60" fmla="*/ 48 w 57"/>
                <a:gd name="T61" fmla="*/ 36 h 56"/>
                <a:gd name="T62" fmla="*/ 57 w 57"/>
                <a:gd name="T63" fmla="*/ 28 h 56"/>
                <a:gd name="T64" fmla="*/ 48 w 57"/>
                <a:gd name="T65" fmla="*/ 19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48" y="19"/>
                  </a:moveTo>
                  <a:cubicBezTo>
                    <a:pt x="48" y="19"/>
                    <a:pt x="48" y="19"/>
                    <a:pt x="48" y="19"/>
                  </a:cubicBezTo>
                  <a:cubicBezTo>
                    <a:pt x="45" y="19"/>
                    <a:pt x="42" y="22"/>
                    <a:pt x="41"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9"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9" y="19"/>
                  </a:cubicBezTo>
                  <a:cubicBezTo>
                    <a:pt x="9" y="19"/>
                    <a:pt x="9" y="19"/>
                    <a:pt x="9" y="19"/>
                  </a:cubicBezTo>
                  <a:cubicBezTo>
                    <a:pt x="4" y="19"/>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9" y="56"/>
                  </a:cubicBezTo>
                  <a:cubicBezTo>
                    <a:pt x="33" y="56"/>
                    <a:pt x="37" y="52"/>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ubicBezTo>
                    <a:pt x="57" y="23"/>
                    <a:pt x="53" y="19"/>
                    <a:pt x="48"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8" name="Freeform 73"/>
            <p:cNvSpPr>
              <a:spLocks/>
            </p:cNvSpPr>
            <p:nvPr/>
          </p:nvSpPr>
          <p:spPr bwMode="auto">
            <a:xfrm>
              <a:off x="2603500" y="785813"/>
              <a:ext cx="46038" cy="44450"/>
            </a:xfrm>
            <a:custGeom>
              <a:avLst/>
              <a:gdLst>
                <a:gd name="T0" fmla="*/ 57 w 57"/>
                <a:gd name="T1" fmla="*/ 28 h 56"/>
                <a:gd name="T2" fmla="*/ 49 w 57"/>
                <a:gd name="T3" fmla="*/ 20 h 56"/>
                <a:gd name="T4" fmla="*/ 49 w 57"/>
                <a:gd name="T5" fmla="*/ 20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6 w 57"/>
                <a:gd name="T23" fmla="*/ 16 h 56"/>
                <a:gd name="T24" fmla="*/ 26 w 57"/>
                <a:gd name="T25" fmla="*/ 25 h 56"/>
                <a:gd name="T26" fmla="*/ 17 w 57"/>
                <a:gd name="T27" fmla="*/ 25 h 56"/>
                <a:gd name="T28" fmla="*/ 9 w 57"/>
                <a:gd name="T29" fmla="*/ 20 h 56"/>
                <a:gd name="T30" fmla="*/ 9 w 57"/>
                <a:gd name="T31" fmla="*/ 20 h 56"/>
                <a:gd name="T32" fmla="*/ 0 w 57"/>
                <a:gd name="T33" fmla="*/ 28 h 56"/>
                <a:gd name="T34" fmla="*/ 9 w 57"/>
                <a:gd name="T35" fmla="*/ 36 h 56"/>
                <a:gd name="T36" fmla="*/ 9 w 57"/>
                <a:gd name="T37" fmla="*/ 36 h 56"/>
                <a:gd name="T38" fmla="*/ 17 w 57"/>
                <a:gd name="T39" fmla="*/ 31 h 56"/>
                <a:gd name="T40" fmla="*/ 26 w 57"/>
                <a:gd name="T41" fmla="*/ 31 h 56"/>
                <a:gd name="T42" fmla="*/ 26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9 w 57"/>
                <a:gd name="T61" fmla="*/ 36 h 56"/>
                <a:gd name="T62" fmla="*/ 49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9" y="0"/>
                  </a:cubicBezTo>
                  <a:cubicBezTo>
                    <a:pt x="24" y="0"/>
                    <a:pt x="20" y="3"/>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3"/>
                    <a:pt x="0" y="28"/>
                  </a:cubicBezTo>
                  <a:cubicBezTo>
                    <a:pt x="0" y="33"/>
                    <a:pt x="4" y="36"/>
                    <a:pt x="9" y="36"/>
                  </a:cubicBezTo>
                  <a:cubicBezTo>
                    <a:pt x="9" y="36"/>
                    <a:pt x="9" y="36"/>
                    <a:pt x="9" y="36"/>
                  </a:cubicBezTo>
                  <a:cubicBezTo>
                    <a:pt x="12" y="36"/>
                    <a:pt x="15" y="34"/>
                    <a:pt x="17" y="31"/>
                  </a:cubicBezTo>
                  <a:cubicBezTo>
                    <a:pt x="26" y="31"/>
                    <a:pt x="26" y="31"/>
                    <a:pt x="26" y="31"/>
                  </a:cubicBezTo>
                  <a:cubicBezTo>
                    <a:pt x="26" y="40"/>
                    <a:pt x="26" y="40"/>
                    <a:pt x="26" y="40"/>
                  </a:cubicBezTo>
                  <a:cubicBezTo>
                    <a:pt x="22" y="41"/>
                    <a:pt x="20" y="44"/>
                    <a:pt x="20" y="48"/>
                  </a:cubicBezTo>
                  <a:cubicBezTo>
                    <a:pt x="20" y="48"/>
                    <a:pt x="20" y="48"/>
                    <a:pt x="20" y="48"/>
                  </a:cubicBezTo>
                  <a:cubicBezTo>
                    <a:pt x="20" y="53"/>
                    <a:pt x="24" y="56"/>
                    <a:pt x="29" y="56"/>
                  </a:cubicBezTo>
                  <a:cubicBezTo>
                    <a:pt x="33" y="56"/>
                    <a:pt x="37" y="53"/>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9" y="36"/>
                  </a:cubicBezTo>
                  <a:cubicBezTo>
                    <a:pt x="49" y="36"/>
                    <a:pt x="49" y="36"/>
                    <a:pt x="49"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9" name="Freeform 74"/>
            <p:cNvSpPr>
              <a:spLocks/>
            </p:cNvSpPr>
            <p:nvPr/>
          </p:nvSpPr>
          <p:spPr bwMode="auto">
            <a:xfrm>
              <a:off x="2693988" y="785813"/>
              <a:ext cx="46038" cy="44450"/>
            </a:xfrm>
            <a:custGeom>
              <a:avLst/>
              <a:gdLst>
                <a:gd name="T0" fmla="*/ 56 w 56"/>
                <a:gd name="T1" fmla="*/ 28 h 56"/>
                <a:gd name="T2" fmla="*/ 48 w 56"/>
                <a:gd name="T3" fmla="*/ 20 h 56"/>
                <a:gd name="T4" fmla="*/ 48 w 56"/>
                <a:gd name="T5" fmla="*/ 20 h 56"/>
                <a:gd name="T6" fmla="*/ 40 w 56"/>
                <a:gd name="T7" fmla="*/ 25 h 56"/>
                <a:gd name="T8" fmla="*/ 31 w 56"/>
                <a:gd name="T9" fmla="*/ 25 h 56"/>
                <a:gd name="T10" fmla="*/ 31 w 56"/>
                <a:gd name="T11" fmla="*/ 16 h 56"/>
                <a:gd name="T12" fmla="*/ 36 w 56"/>
                <a:gd name="T13" fmla="*/ 8 h 56"/>
                <a:gd name="T14" fmla="*/ 36 w 56"/>
                <a:gd name="T15" fmla="*/ 8 h 56"/>
                <a:gd name="T16" fmla="*/ 28 w 56"/>
                <a:gd name="T17" fmla="*/ 0 h 56"/>
                <a:gd name="T18" fmla="*/ 19 w 56"/>
                <a:gd name="T19" fmla="*/ 8 h 56"/>
                <a:gd name="T20" fmla="*/ 19 w 56"/>
                <a:gd name="T21" fmla="*/ 8 h 56"/>
                <a:gd name="T22" fmla="*/ 25 w 56"/>
                <a:gd name="T23" fmla="*/ 16 h 56"/>
                <a:gd name="T24" fmla="*/ 25 w 56"/>
                <a:gd name="T25" fmla="*/ 25 h 56"/>
                <a:gd name="T26" fmla="*/ 16 w 56"/>
                <a:gd name="T27" fmla="*/ 25 h 56"/>
                <a:gd name="T28" fmla="*/ 8 w 56"/>
                <a:gd name="T29" fmla="*/ 20 h 56"/>
                <a:gd name="T30" fmla="*/ 8 w 56"/>
                <a:gd name="T31" fmla="*/ 20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19 w 56"/>
                <a:gd name="T45" fmla="*/ 48 h 56"/>
                <a:gd name="T46" fmla="*/ 19 w 56"/>
                <a:gd name="T47" fmla="*/ 48 h 56"/>
                <a:gd name="T48" fmla="*/ 28 w 56"/>
                <a:gd name="T49" fmla="*/ 56 h 56"/>
                <a:gd name="T50" fmla="*/ 36 w 56"/>
                <a:gd name="T51" fmla="*/ 48 h 56"/>
                <a:gd name="T52" fmla="*/ 36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3"/>
                    <a:pt x="33" y="0"/>
                    <a:pt x="28" y="0"/>
                  </a:cubicBezTo>
                  <a:cubicBezTo>
                    <a:pt x="23" y="0"/>
                    <a:pt x="19" y="3"/>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3"/>
                    <a:pt x="0" y="28"/>
                  </a:cubicBezTo>
                  <a:cubicBezTo>
                    <a:pt x="0" y="33"/>
                    <a:pt x="3"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19" y="44"/>
                    <a:pt x="19" y="48"/>
                  </a:cubicBezTo>
                  <a:cubicBezTo>
                    <a:pt x="19" y="48"/>
                    <a:pt x="19" y="48"/>
                    <a:pt x="19" y="48"/>
                  </a:cubicBezTo>
                  <a:cubicBezTo>
                    <a:pt x="19" y="53"/>
                    <a:pt x="23" y="56"/>
                    <a:pt x="28" y="56"/>
                  </a:cubicBezTo>
                  <a:cubicBezTo>
                    <a:pt x="33" y="56"/>
                    <a:pt x="36" y="53"/>
                    <a:pt x="36" y="48"/>
                  </a:cubicBezTo>
                  <a:cubicBezTo>
                    <a:pt x="36" y="48"/>
                    <a:pt x="36" y="48"/>
                    <a:pt x="36" y="48"/>
                  </a:cubicBezTo>
                  <a:cubicBezTo>
                    <a:pt x="36"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2"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0" name="Freeform 75"/>
            <p:cNvSpPr>
              <a:spLocks/>
            </p:cNvSpPr>
            <p:nvPr/>
          </p:nvSpPr>
          <p:spPr bwMode="auto">
            <a:xfrm>
              <a:off x="2784475" y="785813"/>
              <a:ext cx="44450" cy="44450"/>
            </a:xfrm>
            <a:custGeom>
              <a:avLst/>
              <a:gdLst>
                <a:gd name="T0" fmla="*/ 56 w 56"/>
                <a:gd name="T1" fmla="*/ 28 h 56"/>
                <a:gd name="T2" fmla="*/ 48 w 56"/>
                <a:gd name="T3" fmla="*/ 20 h 56"/>
                <a:gd name="T4" fmla="*/ 48 w 56"/>
                <a:gd name="T5" fmla="*/ 20 h 56"/>
                <a:gd name="T6" fmla="*/ 40 w 56"/>
                <a:gd name="T7" fmla="*/ 25 h 56"/>
                <a:gd name="T8" fmla="*/ 31 w 56"/>
                <a:gd name="T9" fmla="*/ 25 h 56"/>
                <a:gd name="T10" fmla="*/ 31 w 56"/>
                <a:gd name="T11" fmla="*/ 16 h 56"/>
                <a:gd name="T12" fmla="*/ 37 w 56"/>
                <a:gd name="T13" fmla="*/ 8 h 56"/>
                <a:gd name="T14" fmla="*/ 37 w 56"/>
                <a:gd name="T15" fmla="*/ 8 h 56"/>
                <a:gd name="T16" fmla="*/ 28 w 56"/>
                <a:gd name="T17" fmla="*/ 0 h 56"/>
                <a:gd name="T18" fmla="*/ 20 w 56"/>
                <a:gd name="T19" fmla="*/ 8 h 56"/>
                <a:gd name="T20" fmla="*/ 20 w 56"/>
                <a:gd name="T21" fmla="*/ 8 h 56"/>
                <a:gd name="T22" fmla="*/ 25 w 56"/>
                <a:gd name="T23" fmla="*/ 16 h 56"/>
                <a:gd name="T24" fmla="*/ 25 w 56"/>
                <a:gd name="T25" fmla="*/ 25 h 56"/>
                <a:gd name="T26" fmla="*/ 16 w 56"/>
                <a:gd name="T27" fmla="*/ 25 h 56"/>
                <a:gd name="T28" fmla="*/ 8 w 56"/>
                <a:gd name="T29" fmla="*/ 20 h 56"/>
                <a:gd name="T30" fmla="*/ 8 w 56"/>
                <a:gd name="T31" fmla="*/ 20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20 w 56"/>
                <a:gd name="T45" fmla="*/ 48 h 56"/>
                <a:gd name="T46" fmla="*/ 20 w 56"/>
                <a:gd name="T47" fmla="*/ 48 h 56"/>
                <a:gd name="T48" fmla="*/ 28 w 56"/>
                <a:gd name="T49" fmla="*/ 56 h 56"/>
                <a:gd name="T50" fmla="*/ 37 w 56"/>
                <a:gd name="T51" fmla="*/ 48 h 56"/>
                <a:gd name="T52" fmla="*/ 37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3"/>
                    <a:pt x="33" y="0"/>
                    <a:pt x="28" y="0"/>
                  </a:cubicBezTo>
                  <a:cubicBezTo>
                    <a:pt x="23"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3" y="56"/>
                    <a:pt x="28" y="56"/>
                  </a:cubicBezTo>
                  <a:cubicBezTo>
                    <a:pt x="33" y="56"/>
                    <a:pt x="37" y="53"/>
                    <a:pt x="37" y="48"/>
                  </a:cubicBezTo>
                  <a:cubicBezTo>
                    <a:pt x="37" y="48"/>
                    <a:pt x="37" y="48"/>
                    <a:pt x="37" y="48"/>
                  </a:cubicBezTo>
                  <a:cubicBezTo>
                    <a:pt x="37"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3"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1" name="Freeform 76"/>
            <p:cNvSpPr>
              <a:spLocks/>
            </p:cNvSpPr>
            <p:nvPr/>
          </p:nvSpPr>
          <p:spPr bwMode="auto">
            <a:xfrm>
              <a:off x="2873375" y="785813"/>
              <a:ext cx="46038" cy="44450"/>
            </a:xfrm>
            <a:custGeom>
              <a:avLst/>
              <a:gdLst>
                <a:gd name="T0" fmla="*/ 57 w 57"/>
                <a:gd name="T1" fmla="*/ 28 h 56"/>
                <a:gd name="T2" fmla="*/ 48 w 57"/>
                <a:gd name="T3" fmla="*/ 20 h 56"/>
                <a:gd name="T4" fmla="*/ 48 w 57"/>
                <a:gd name="T5" fmla="*/ 20 h 56"/>
                <a:gd name="T6" fmla="*/ 40 w 57"/>
                <a:gd name="T7" fmla="*/ 25 h 56"/>
                <a:gd name="T8" fmla="*/ 31 w 57"/>
                <a:gd name="T9" fmla="*/ 25 h 56"/>
                <a:gd name="T10" fmla="*/ 31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20 h 56"/>
                <a:gd name="T30" fmla="*/ 8 w 57"/>
                <a:gd name="T31" fmla="*/ 20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1 w 57"/>
                <a:gd name="T55" fmla="*/ 40 h 56"/>
                <a:gd name="T56" fmla="*/ 31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3"/>
                    <a:pt x="33" y="0"/>
                    <a:pt x="28"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8" y="56"/>
                  </a:cubicBezTo>
                  <a:cubicBezTo>
                    <a:pt x="33" y="56"/>
                    <a:pt x="37" y="53"/>
                    <a:pt x="37" y="48"/>
                  </a:cubicBezTo>
                  <a:cubicBezTo>
                    <a:pt x="37" y="48"/>
                    <a:pt x="37" y="48"/>
                    <a:pt x="37" y="48"/>
                  </a:cubicBezTo>
                  <a:cubicBezTo>
                    <a:pt x="37" y="44"/>
                    <a:pt x="35" y="41"/>
                    <a:pt x="31" y="40"/>
                  </a:cubicBezTo>
                  <a:cubicBezTo>
                    <a:pt x="31" y="31"/>
                    <a:pt x="31" y="31"/>
                    <a:pt x="31"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2" name="Freeform 77"/>
            <p:cNvSpPr>
              <a:spLocks/>
            </p:cNvSpPr>
            <p:nvPr/>
          </p:nvSpPr>
          <p:spPr bwMode="auto">
            <a:xfrm>
              <a:off x="2963863" y="785813"/>
              <a:ext cx="46038" cy="44450"/>
            </a:xfrm>
            <a:custGeom>
              <a:avLst/>
              <a:gdLst>
                <a:gd name="T0" fmla="*/ 57 w 57"/>
                <a:gd name="T1" fmla="*/ 28 h 56"/>
                <a:gd name="T2" fmla="*/ 48 w 57"/>
                <a:gd name="T3" fmla="*/ 20 h 56"/>
                <a:gd name="T4" fmla="*/ 48 w 57"/>
                <a:gd name="T5" fmla="*/ 20 h 56"/>
                <a:gd name="T6" fmla="*/ 41 w 57"/>
                <a:gd name="T7" fmla="*/ 25 h 56"/>
                <a:gd name="T8" fmla="*/ 32 w 57"/>
                <a:gd name="T9" fmla="*/ 25 h 56"/>
                <a:gd name="T10" fmla="*/ 32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9 w 57"/>
                <a:gd name="T29" fmla="*/ 20 h 56"/>
                <a:gd name="T30" fmla="*/ 9 w 57"/>
                <a:gd name="T31" fmla="*/ 20 h 56"/>
                <a:gd name="T32" fmla="*/ 0 w 57"/>
                <a:gd name="T33" fmla="*/ 28 h 56"/>
                <a:gd name="T34" fmla="*/ 9 w 57"/>
                <a:gd name="T35" fmla="*/ 36 h 56"/>
                <a:gd name="T36" fmla="*/ 9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8"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8" y="56"/>
                  </a:cubicBezTo>
                  <a:cubicBezTo>
                    <a:pt x="33" y="56"/>
                    <a:pt x="37" y="53"/>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3" name="Freeform 78"/>
            <p:cNvSpPr>
              <a:spLocks/>
            </p:cNvSpPr>
            <p:nvPr/>
          </p:nvSpPr>
          <p:spPr bwMode="auto">
            <a:xfrm>
              <a:off x="3052763" y="785813"/>
              <a:ext cx="46038" cy="44450"/>
            </a:xfrm>
            <a:custGeom>
              <a:avLst/>
              <a:gdLst>
                <a:gd name="T0" fmla="*/ 57 w 57"/>
                <a:gd name="T1" fmla="*/ 28 h 56"/>
                <a:gd name="T2" fmla="*/ 48 w 57"/>
                <a:gd name="T3" fmla="*/ 20 h 56"/>
                <a:gd name="T4" fmla="*/ 48 w 57"/>
                <a:gd name="T5" fmla="*/ 20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9 w 57"/>
                <a:gd name="T29" fmla="*/ 20 h 56"/>
                <a:gd name="T30" fmla="*/ 9 w 57"/>
                <a:gd name="T31" fmla="*/ 20 h 56"/>
                <a:gd name="T32" fmla="*/ 0 w 57"/>
                <a:gd name="T33" fmla="*/ 28 h 56"/>
                <a:gd name="T34" fmla="*/ 9 w 57"/>
                <a:gd name="T35" fmla="*/ 36 h 56"/>
                <a:gd name="T36" fmla="*/ 9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9"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9" y="56"/>
                  </a:cubicBezTo>
                  <a:cubicBezTo>
                    <a:pt x="33" y="56"/>
                    <a:pt x="37" y="53"/>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4" name="Freeform 79"/>
            <p:cNvSpPr>
              <a:spLocks/>
            </p:cNvSpPr>
            <p:nvPr/>
          </p:nvSpPr>
          <p:spPr bwMode="auto">
            <a:xfrm>
              <a:off x="3141663" y="785813"/>
              <a:ext cx="46038" cy="44450"/>
            </a:xfrm>
            <a:custGeom>
              <a:avLst/>
              <a:gdLst>
                <a:gd name="T0" fmla="*/ 57 w 57"/>
                <a:gd name="T1" fmla="*/ 28 h 56"/>
                <a:gd name="T2" fmla="*/ 49 w 57"/>
                <a:gd name="T3" fmla="*/ 20 h 56"/>
                <a:gd name="T4" fmla="*/ 49 w 57"/>
                <a:gd name="T5" fmla="*/ 20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6 w 57"/>
                <a:gd name="T23" fmla="*/ 16 h 56"/>
                <a:gd name="T24" fmla="*/ 26 w 57"/>
                <a:gd name="T25" fmla="*/ 25 h 56"/>
                <a:gd name="T26" fmla="*/ 17 w 57"/>
                <a:gd name="T27" fmla="*/ 25 h 56"/>
                <a:gd name="T28" fmla="*/ 9 w 57"/>
                <a:gd name="T29" fmla="*/ 20 h 56"/>
                <a:gd name="T30" fmla="*/ 9 w 57"/>
                <a:gd name="T31" fmla="*/ 20 h 56"/>
                <a:gd name="T32" fmla="*/ 0 w 57"/>
                <a:gd name="T33" fmla="*/ 28 h 56"/>
                <a:gd name="T34" fmla="*/ 9 w 57"/>
                <a:gd name="T35" fmla="*/ 36 h 56"/>
                <a:gd name="T36" fmla="*/ 9 w 57"/>
                <a:gd name="T37" fmla="*/ 36 h 56"/>
                <a:gd name="T38" fmla="*/ 17 w 57"/>
                <a:gd name="T39" fmla="*/ 31 h 56"/>
                <a:gd name="T40" fmla="*/ 26 w 57"/>
                <a:gd name="T41" fmla="*/ 31 h 56"/>
                <a:gd name="T42" fmla="*/ 26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9 w 57"/>
                <a:gd name="T61" fmla="*/ 36 h 56"/>
                <a:gd name="T62" fmla="*/ 49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9" y="0"/>
                  </a:cubicBezTo>
                  <a:cubicBezTo>
                    <a:pt x="24" y="0"/>
                    <a:pt x="20" y="3"/>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3"/>
                    <a:pt x="0" y="28"/>
                  </a:cubicBezTo>
                  <a:cubicBezTo>
                    <a:pt x="0" y="33"/>
                    <a:pt x="4" y="36"/>
                    <a:pt x="9" y="36"/>
                  </a:cubicBezTo>
                  <a:cubicBezTo>
                    <a:pt x="9" y="36"/>
                    <a:pt x="9" y="36"/>
                    <a:pt x="9" y="36"/>
                  </a:cubicBezTo>
                  <a:cubicBezTo>
                    <a:pt x="12" y="36"/>
                    <a:pt x="15" y="34"/>
                    <a:pt x="17" y="31"/>
                  </a:cubicBezTo>
                  <a:cubicBezTo>
                    <a:pt x="26" y="31"/>
                    <a:pt x="26" y="31"/>
                    <a:pt x="26" y="31"/>
                  </a:cubicBezTo>
                  <a:cubicBezTo>
                    <a:pt x="26" y="40"/>
                    <a:pt x="26" y="40"/>
                    <a:pt x="26" y="40"/>
                  </a:cubicBezTo>
                  <a:cubicBezTo>
                    <a:pt x="22" y="41"/>
                    <a:pt x="20" y="44"/>
                    <a:pt x="20" y="48"/>
                  </a:cubicBezTo>
                  <a:cubicBezTo>
                    <a:pt x="20" y="48"/>
                    <a:pt x="20" y="48"/>
                    <a:pt x="20" y="48"/>
                  </a:cubicBezTo>
                  <a:cubicBezTo>
                    <a:pt x="20" y="53"/>
                    <a:pt x="24" y="56"/>
                    <a:pt x="29" y="56"/>
                  </a:cubicBezTo>
                  <a:cubicBezTo>
                    <a:pt x="33" y="56"/>
                    <a:pt x="37" y="53"/>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9" y="36"/>
                  </a:cubicBezTo>
                  <a:cubicBezTo>
                    <a:pt x="49" y="36"/>
                    <a:pt x="49" y="36"/>
                    <a:pt x="49"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5" name="Freeform 80"/>
            <p:cNvSpPr>
              <a:spLocks/>
            </p:cNvSpPr>
            <p:nvPr/>
          </p:nvSpPr>
          <p:spPr bwMode="auto">
            <a:xfrm>
              <a:off x="3232150" y="785813"/>
              <a:ext cx="46038" cy="44450"/>
            </a:xfrm>
            <a:custGeom>
              <a:avLst/>
              <a:gdLst>
                <a:gd name="T0" fmla="*/ 56 w 56"/>
                <a:gd name="T1" fmla="*/ 28 h 56"/>
                <a:gd name="T2" fmla="*/ 48 w 56"/>
                <a:gd name="T3" fmla="*/ 20 h 56"/>
                <a:gd name="T4" fmla="*/ 48 w 56"/>
                <a:gd name="T5" fmla="*/ 20 h 56"/>
                <a:gd name="T6" fmla="*/ 40 w 56"/>
                <a:gd name="T7" fmla="*/ 25 h 56"/>
                <a:gd name="T8" fmla="*/ 31 w 56"/>
                <a:gd name="T9" fmla="*/ 25 h 56"/>
                <a:gd name="T10" fmla="*/ 31 w 56"/>
                <a:gd name="T11" fmla="*/ 16 h 56"/>
                <a:gd name="T12" fmla="*/ 36 w 56"/>
                <a:gd name="T13" fmla="*/ 8 h 56"/>
                <a:gd name="T14" fmla="*/ 36 w 56"/>
                <a:gd name="T15" fmla="*/ 8 h 56"/>
                <a:gd name="T16" fmla="*/ 28 w 56"/>
                <a:gd name="T17" fmla="*/ 0 h 56"/>
                <a:gd name="T18" fmla="*/ 19 w 56"/>
                <a:gd name="T19" fmla="*/ 8 h 56"/>
                <a:gd name="T20" fmla="*/ 19 w 56"/>
                <a:gd name="T21" fmla="*/ 8 h 56"/>
                <a:gd name="T22" fmla="*/ 25 w 56"/>
                <a:gd name="T23" fmla="*/ 16 h 56"/>
                <a:gd name="T24" fmla="*/ 25 w 56"/>
                <a:gd name="T25" fmla="*/ 25 h 56"/>
                <a:gd name="T26" fmla="*/ 16 w 56"/>
                <a:gd name="T27" fmla="*/ 25 h 56"/>
                <a:gd name="T28" fmla="*/ 8 w 56"/>
                <a:gd name="T29" fmla="*/ 20 h 56"/>
                <a:gd name="T30" fmla="*/ 8 w 56"/>
                <a:gd name="T31" fmla="*/ 20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19 w 56"/>
                <a:gd name="T45" fmla="*/ 48 h 56"/>
                <a:gd name="T46" fmla="*/ 19 w 56"/>
                <a:gd name="T47" fmla="*/ 48 h 56"/>
                <a:gd name="T48" fmla="*/ 28 w 56"/>
                <a:gd name="T49" fmla="*/ 56 h 56"/>
                <a:gd name="T50" fmla="*/ 36 w 56"/>
                <a:gd name="T51" fmla="*/ 48 h 56"/>
                <a:gd name="T52" fmla="*/ 36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3"/>
                    <a:pt x="33" y="0"/>
                    <a:pt x="28" y="0"/>
                  </a:cubicBezTo>
                  <a:cubicBezTo>
                    <a:pt x="23" y="0"/>
                    <a:pt x="19" y="3"/>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3"/>
                    <a:pt x="0" y="28"/>
                  </a:cubicBezTo>
                  <a:cubicBezTo>
                    <a:pt x="0" y="33"/>
                    <a:pt x="3"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19" y="44"/>
                    <a:pt x="19" y="48"/>
                  </a:cubicBezTo>
                  <a:cubicBezTo>
                    <a:pt x="19" y="48"/>
                    <a:pt x="19" y="48"/>
                    <a:pt x="19" y="48"/>
                  </a:cubicBezTo>
                  <a:cubicBezTo>
                    <a:pt x="19" y="53"/>
                    <a:pt x="23" y="56"/>
                    <a:pt x="28" y="56"/>
                  </a:cubicBezTo>
                  <a:cubicBezTo>
                    <a:pt x="33" y="56"/>
                    <a:pt x="36" y="53"/>
                    <a:pt x="36" y="48"/>
                  </a:cubicBezTo>
                  <a:cubicBezTo>
                    <a:pt x="36" y="48"/>
                    <a:pt x="36" y="48"/>
                    <a:pt x="36" y="48"/>
                  </a:cubicBezTo>
                  <a:cubicBezTo>
                    <a:pt x="36"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2"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6" name="Freeform 81"/>
            <p:cNvSpPr>
              <a:spLocks/>
            </p:cNvSpPr>
            <p:nvPr/>
          </p:nvSpPr>
          <p:spPr bwMode="auto">
            <a:xfrm>
              <a:off x="3322638" y="785813"/>
              <a:ext cx="44450" cy="44450"/>
            </a:xfrm>
            <a:custGeom>
              <a:avLst/>
              <a:gdLst>
                <a:gd name="T0" fmla="*/ 56 w 56"/>
                <a:gd name="T1" fmla="*/ 28 h 56"/>
                <a:gd name="T2" fmla="*/ 48 w 56"/>
                <a:gd name="T3" fmla="*/ 20 h 56"/>
                <a:gd name="T4" fmla="*/ 48 w 56"/>
                <a:gd name="T5" fmla="*/ 20 h 56"/>
                <a:gd name="T6" fmla="*/ 40 w 56"/>
                <a:gd name="T7" fmla="*/ 25 h 56"/>
                <a:gd name="T8" fmla="*/ 31 w 56"/>
                <a:gd name="T9" fmla="*/ 25 h 56"/>
                <a:gd name="T10" fmla="*/ 31 w 56"/>
                <a:gd name="T11" fmla="*/ 16 h 56"/>
                <a:gd name="T12" fmla="*/ 37 w 56"/>
                <a:gd name="T13" fmla="*/ 8 h 56"/>
                <a:gd name="T14" fmla="*/ 37 w 56"/>
                <a:gd name="T15" fmla="*/ 8 h 56"/>
                <a:gd name="T16" fmla="*/ 28 w 56"/>
                <a:gd name="T17" fmla="*/ 0 h 56"/>
                <a:gd name="T18" fmla="*/ 20 w 56"/>
                <a:gd name="T19" fmla="*/ 8 h 56"/>
                <a:gd name="T20" fmla="*/ 20 w 56"/>
                <a:gd name="T21" fmla="*/ 8 h 56"/>
                <a:gd name="T22" fmla="*/ 25 w 56"/>
                <a:gd name="T23" fmla="*/ 16 h 56"/>
                <a:gd name="T24" fmla="*/ 25 w 56"/>
                <a:gd name="T25" fmla="*/ 25 h 56"/>
                <a:gd name="T26" fmla="*/ 16 w 56"/>
                <a:gd name="T27" fmla="*/ 25 h 56"/>
                <a:gd name="T28" fmla="*/ 8 w 56"/>
                <a:gd name="T29" fmla="*/ 20 h 56"/>
                <a:gd name="T30" fmla="*/ 8 w 56"/>
                <a:gd name="T31" fmla="*/ 20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20 w 56"/>
                <a:gd name="T45" fmla="*/ 48 h 56"/>
                <a:gd name="T46" fmla="*/ 20 w 56"/>
                <a:gd name="T47" fmla="*/ 48 h 56"/>
                <a:gd name="T48" fmla="*/ 28 w 56"/>
                <a:gd name="T49" fmla="*/ 56 h 56"/>
                <a:gd name="T50" fmla="*/ 37 w 56"/>
                <a:gd name="T51" fmla="*/ 48 h 56"/>
                <a:gd name="T52" fmla="*/ 37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3"/>
                    <a:pt x="33" y="0"/>
                    <a:pt x="28" y="0"/>
                  </a:cubicBezTo>
                  <a:cubicBezTo>
                    <a:pt x="23"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3" y="56"/>
                    <a:pt x="28" y="56"/>
                  </a:cubicBezTo>
                  <a:cubicBezTo>
                    <a:pt x="33" y="56"/>
                    <a:pt x="37" y="53"/>
                    <a:pt x="37" y="48"/>
                  </a:cubicBezTo>
                  <a:cubicBezTo>
                    <a:pt x="37" y="48"/>
                    <a:pt x="37" y="48"/>
                    <a:pt x="37" y="48"/>
                  </a:cubicBezTo>
                  <a:cubicBezTo>
                    <a:pt x="37"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3"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7" name="Freeform 82"/>
            <p:cNvSpPr>
              <a:spLocks/>
            </p:cNvSpPr>
            <p:nvPr/>
          </p:nvSpPr>
          <p:spPr bwMode="auto">
            <a:xfrm>
              <a:off x="3411538" y="785813"/>
              <a:ext cx="46038" cy="44450"/>
            </a:xfrm>
            <a:custGeom>
              <a:avLst/>
              <a:gdLst>
                <a:gd name="T0" fmla="*/ 57 w 57"/>
                <a:gd name="T1" fmla="*/ 28 h 56"/>
                <a:gd name="T2" fmla="*/ 48 w 57"/>
                <a:gd name="T3" fmla="*/ 20 h 56"/>
                <a:gd name="T4" fmla="*/ 48 w 57"/>
                <a:gd name="T5" fmla="*/ 20 h 56"/>
                <a:gd name="T6" fmla="*/ 40 w 57"/>
                <a:gd name="T7" fmla="*/ 25 h 56"/>
                <a:gd name="T8" fmla="*/ 31 w 57"/>
                <a:gd name="T9" fmla="*/ 25 h 56"/>
                <a:gd name="T10" fmla="*/ 31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20 h 56"/>
                <a:gd name="T30" fmla="*/ 8 w 57"/>
                <a:gd name="T31" fmla="*/ 20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1 w 57"/>
                <a:gd name="T55" fmla="*/ 40 h 56"/>
                <a:gd name="T56" fmla="*/ 31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3"/>
                    <a:pt x="33" y="0"/>
                    <a:pt x="28"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8" y="56"/>
                  </a:cubicBezTo>
                  <a:cubicBezTo>
                    <a:pt x="33" y="56"/>
                    <a:pt x="37" y="53"/>
                    <a:pt x="37" y="48"/>
                  </a:cubicBezTo>
                  <a:cubicBezTo>
                    <a:pt x="37" y="48"/>
                    <a:pt x="37" y="48"/>
                    <a:pt x="37" y="48"/>
                  </a:cubicBezTo>
                  <a:cubicBezTo>
                    <a:pt x="37" y="44"/>
                    <a:pt x="35" y="41"/>
                    <a:pt x="31" y="40"/>
                  </a:cubicBezTo>
                  <a:cubicBezTo>
                    <a:pt x="31" y="31"/>
                    <a:pt x="31" y="31"/>
                    <a:pt x="31"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8" name="Freeform 83"/>
            <p:cNvSpPr>
              <a:spLocks/>
            </p:cNvSpPr>
            <p:nvPr/>
          </p:nvSpPr>
          <p:spPr bwMode="auto">
            <a:xfrm>
              <a:off x="3502025" y="785813"/>
              <a:ext cx="46038" cy="44450"/>
            </a:xfrm>
            <a:custGeom>
              <a:avLst/>
              <a:gdLst>
                <a:gd name="T0" fmla="*/ 57 w 57"/>
                <a:gd name="T1" fmla="*/ 28 h 56"/>
                <a:gd name="T2" fmla="*/ 48 w 57"/>
                <a:gd name="T3" fmla="*/ 20 h 56"/>
                <a:gd name="T4" fmla="*/ 48 w 57"/>
                <a:gd name="T5" fmla="*/ 20 h 56"/>
                <a:gd name="T6" fmla="*/ 40 w 57"/>
                <a:gd name="T7" fmla="*/ 25 h 56"/>
                <a:gd name="T8" fmla="*/ 32 w 57"/>
                <a:gd name="T9" fmla="*/ 25 h 56"/>
                <a:gd name="T10" fmla="*/ 32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20 h 56"/>
                <a:gd name="T30" fmla="*/ 8 w 57"/>
                <a:gd name="T31" fmla="*/ 20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2 w 57"/>
                <a:gd name="T55" fmla="*/ 40 h 56"/>
                <a:gd name="T56" fmla="*/ 32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8" y="20"/>
                  </a:cubicBezTo>
                  <a:cubicBezTo>
                    <a:pt x="48" y="20"/>
                    <a:pt x="48" y="20"/>
                    <a:pt x="48" y="20"/>
                  </a:cubicBezTo>
                  <a:cubicBezTo>
                    <a:pt x="45" y="20"/>
                    <a:pt x="42" y="22"/>
                    <a:pt x="40"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8"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8" y="56"/>
                  </a:cubicBezTo>
                  <a:cubicBezTo>
                    <a:pt x="33" y="56"/>
                    <a:pt x="37" y="53"/>
                    <a:pt x="37" y="48"/>
                  </a:cubicBezTo>
                  <a:cubicBezTo>
                    <a:pt x="37" y="48"/>
                    <a:pt x="37" y="48"/>
                    <a:pt x="37" y="48"/>
                  </a:cubicBezTo>
                  <a:cubicBezTo>
                    <a:pt x="37" y="44"/>
                    <a:pt x="35" y="41"/>
                    <a:pt x="32" y="40"/>
                  </a:cubicBezTo>
                  <a:cubicBezTo>
                    <a:pt x="32" y="31"/>
                    <a:pt x="32" y="31"/>
                    <a:pt x="32"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9" name="Freeform 84"/>
            <p:cNvSpPr>
              <a:spLocks/>
            </p:cNvSpPr>
            <p:nvPr/>
          </p:nvSpPr>
          <p:spPr bwMode="auto">
            <a:xfrm>
              <a:off x="3590925" y="785813"/>
              <a:ext cx="46038" cy="44450"/>
            </a:xfrm>
            <a:custGeom>
              <a:avLst/>
              <a:gdLst>
                <a:gd name="T0" fmla="*/ 48 w 57"/>
                <a:gd name="T1" fmla="*/ 20 h 56"/>
                <a:gd name="T2" fmla="*/ 48 w 57"/>
                <a:gd name="T3" fmla="*/ 20 h 56"/>
                <a:gd name="T4" fmla="*/ 41 w 57"/>
                <a:gd name="T5" fmla="*/ 25 h 56"/>
                <a:gd name="T6" fmla="*/ 32 w 57"/>
                <a:gd name="T7" fmla="*/ 25 h 56"/>
                <a:gd name="T8" fmla="*/ 32 w 57"/>
                <a:gd name="T9" fmla="*/ 16 h 56"/>
                <a:gd name="T10" fmla="*/ 37 w 57"/>
                <a:gd name="T11" fmla="*/ 8 h 56"/>
                <a:gd name="T12" fmla="*/ 37 w 57"/>
                <a:gd name="T13" fmla="*/ 8 h 56"/>
                <a:gd name="T14" fmla="*/ 29 w 57"/>
                <a:gd name="T15" fmla="*/ 0 h 56"/>
                <a:gd name="T16" fmla="*/ 20 w 57"/>
                <a:gd name="T17" fmla="*/ 8 h 56"/>
                <a:gd name="T18" fmla="*/ 20 w 57"/>
                <a:gd name="T19" fmla="*/ 8 h 56"/>
                <a:gd name="T20" fmla="*/ 25 w 57"/>
                <a:gd name="T21" fmla="*/ 16 h 56"/>
                <a:gd name="T22" fmla="*/ 25 w 57"/>
                <a:gd name="T23" fmla="*/ 25 h 56"/>
                <a:gd name="T24" fmla="*/ 16 w 57"/>
                <a:gd name="T25" fmla="*/ 25 h 56"/>
                <a:gd name="T26" fmla="*/ 9 w 57"/>
                <a:gd name="T27" fmla="*/ 20 h 56"/>
                <a:gd name="T28" fmla="*/ 9 w 57"/>
                <a:gd name="T29" fmla="*/ 20 h 56"/>
                <a:gd name="T30" fmla="*/ 0 w 57"/>
                <a:gd name="T31" fmla="*/ 28 h 56"/>
                <a:gd name="T32" fmla="*/ 9 w 57"/>
                <a:gd name="T33" fmla="*/ 36 h 56"/>
                <a:gd name="T34" fmla="*/ 9 w 57"/>
                <a:gd name="T35" fmla="*/ 36 h 56"/>
                <a:gd name="T36" fmla="*/ 16 w 57"/>
                <a:gd name="T37" fmla="*/ 31 h 56"/>
                <a:gd name="T38" fmla="*/ 25 w 57"/>
                <a:gd name="T39" fmla="*/ 31 h 56"/>
                <a:gd name="T40" fmla="*/ 25 w 57"/>
                <a:gd name="T41" fmla="*/ 40 h 56"/>
                <a:gd name="T42" fmla="*/ 20 w 57"/>
                <a:gd name="T43" fmla="*/ 48 h 56"/>
                <a:gd name="T44" fmla="*/ 20 w 57"/>
                <a:gd name="T45" fmla="*/ 48 h 56"/>
                <a:gd name="T46" fmla="*/ 29 w 57"/>
                <a:gd name="T47" fmla="*/ 56 h 56"/>
                <a:gd name="T48" fmla="*/ 37 w 57"/>
                <a:gd name="T49" fmla="*/ 48 h 56"/>
                <a:gd name="T50" fmla="*/ 37 w 57"/>
                <a:gd name="T51" fmla="*/ 48 h 56"/>
                <a:gd name="T52" fmla="*/ 32 w 57"/>
                <a:gd name="T53" fmla="*/ 40 h 56"/>
                <a:gd name="T54" fmla="*/ 32 w 57"/>
                <a:gd name="T55" fmla="*/ 31 h 56"/>
                <a:gd name="T56" fmla="*/ 41 w 57"/>
                <a:gd name="T57" fmla="*/ 31 h 56"/>
                <a:gd name="T58" fmla="*/ 48 w 57"/>
                <a:gd name="T59" fmla="*/ 36 h 56"/>
                <a:gd name="T60" fmla="*/ 48 w 57"/>
                <a:gd name="T61" fmla="*/ 36 h 56"/>
                <a:gd name="T62" fmla="*/ 57 w 57"/>
                <a:gd name="T63" fmla="*/ 28 h 56"/>
                <a:gd name="T64" fmla="*/ 48 w 57"/>
                <a:gd name="T65" fmla="*/ 2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48" y="20"/>
                  </a:move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9"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9" y="56"/>
                  </a:cubicBezTo>
                  <a:cubicBezTo>
                    <a:pt x="33" y="56"/>
                    <a:pt x="37" y="53"/>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ubicBezTo>
                    <a:pt x="57" y="23"/>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0" name="Freeform 85"/>
            <p:cNvSpPr>
              <a:spLocks/>
            </p:cNvSpPr>
            <p:nvPr/>
          </p:nvSpPr>
          <p:spPr bwMode="auto">
            <a:xfrm>
              <a:off x="2603500" y="874713"/>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1 h 57"/>
                <a:gd name="T40" fmla="*/ 26 w 57"/>
                <a:gd name="T41" fmla="*/ 31 h 57"/>
                <a:gd name="T42" fmla="*/ 26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1 h 57"/>
                <a:gd name="T58" fmla="*/ 41 w 57"/>
                <a:gd name="T59" fmla="*/ 31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4"/>
                    <a:pt x="17" y="31"/>
                  </a:cubicBezTo>
                  <a:cubicBezTo>
                    <a:pt x="26" y="31"/>
                    <a:pt x="26" y="31"/>
                    <a:pt x="26" y="31"/>
                  </a:cubicBezTo>
                  <a:cubicBezTo>
                    <a:pt x="26" y="40"/>
                    <a:pt x="26" y="40"/>
                    <a:pt x="26"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1"/>
                    <a:pt x="32" y="31"/>
                    <a:pt x="32" y="31"/>
                  </a:cubicBezTo>
                  <a:cubicBezTo>
                    <a:pt x="41" y="31"/>
                    <a:pt x="41" y="31"/>
                    <a:pt x="41" y="31"/>
                  </a:cubicBezTo>
                  <a:cubicBezTo>
                    <a:pt x="42" y="34"/>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1" name="Freeform 86"/>
            <p:cNvSpPr>
              <a:spLocks/>
            </p:cNvSpPr>
            <p:nvPr/>
          </p:nvSpPr>
          <p:spPr bwMode="auto">
            <a:xfrm>
              <a:off x="2693988" y="874713"/>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8 h 57"/>
                <a:gd name="T14" fmla="*/ 36 w 56"/>
                <a:gd name="T15" fmla="*/ 8 h 57"/>
                <a:gd name="T16" fmla="*/ 28 w 56"/>
                <a:gd name="T17" fmla="*/ 0 h 57"/>
                <a:gd name="T18" fmla="*/ 19 w 56"/>
                <a:gd name="T19" fmla="*/ 8 h 57"/>
                <a:gd name="T20" fmla="*/ 19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1 h 57"/>
                <a:gd name="T40" fmla="*/ 25 w 56"/>
                <a:gd name="T41" fmla="*/ 31 h 57"/>
                <a:gd name="T42" fmla="*/ 25 w 56"/>
                <a:gd name="T43" fmla="*/ 40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0 h 57"/>
                <a:gd name="T56" fmla="*/ 31 w 56"/>
                <a:gd name="T57" fmla="*/ 31 h 57"/>
                <a:gd name="T58" fmla="*/ 40 w 56"/>
                <a:gd name="T59" fmla="*/ 31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4"/>
                    <a:pt x="33" y="0"/>
                    <a:pt x="28" y="0"/>
                  </a:cubicBezTo>
                  <a:cubicBezTo>
                    <a:pt x="23" y="0"/>
                    <a:pt x="19" y="4"/>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0"/>
                  </a:cubicBezTo>
                  <a:cubicBezTo>
                    <a:pt x="31" y="31"/>
                    <a:pt x="31" y="31"/>
                    <a:pt x="31" y="31"/>
                  </a:cubicBezTo>
                  <a:cubicBezTo>
                    <a:pt x="40" y="31"/>
                    <a:pt x="40" y="31"/>
                    <a:pt x="40" y="31"/>
                  </a:cubicBezTo>
                  <a:cubicBezTo>
                    <a:pt x="41" y="34"/>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2" name="Freeform 87"/>
            <p:cNvSpPr>
              <a:spLocks/>
            </p:cNvSpPr>
            <p:nvPr/>
          </p:nvSpPr>
          <p:spPr bwMode="auto">
            <a:xfrm>
              <a:off x="2784475" y="874713"/>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8 h 57"/>
                <a:gd name="T14" fmla="*/ 37 w 56"/>
                <a:gd name="T15" fmla="*/ 8 h 57"/>
                <a:gd name="T16" fmla="*/ 28 w 56"/>
                <a:gd name="T17" fmla="*/ 0 h 57"/>
                <a:gd name="T18" fmla="*/ 20 w 56"/>
                <a:gd name="T19" fmla="*/ 8 h 57"/>
                <a:gd name="T20" fmla="*/ 20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1 h 57"/>
                <a:gd name="T40" fmla="*/ 25 w 56"/>
                <a:gd name="T41" fmla="*/ 31 h 57"/>
                <a:gd name="T42" fmla="*/ 25 w 56"/>
                <a:gd name="T43" fmla="*/ 40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0 h 57"/>
                <a:gd name="T56" fmla="*/ 31 w 56"/>
                <a:gd name="T57" fmla="*/ 31 h 57"/>
                <a:gd name="T58" fmla="*/ 40 w 56"/>
                <a:gd name="T59" fmla="*/ 31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4"/>
                    <a:pt x="33" y="0"/>
                    <a:pt x="28" y="0"/>
                  </a:cubicBezTo>
                  <a:cubicBezTo>
                    <a:pt x="23"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0"/>
                  </a:cubicBezTo>
                  <a:cubicBezTo>
                    <a:pt x="31" y="31"/>
                    <a:pt x="31" y="31"/>
                    <a:pt x="31" y="31"/>
                  </a:cubicBezTo>
                  <a:cubicBezTo>
                    <a:pt x="40" y="31"/>
                    <a:pt x="40" y="31"/>
                    <a:pt x="40" y="31"/>
                  </a:cubicBezTo>
                  <a:cubicBezTo>
                    <a:pt x="41" y="34"/>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3" name="Freeform 88"/>
            <p:cNvSpPr>
              <a:spLocks/>
            </p:cNvSpPr>
            <p:nvPr/>
          </p:nvSpPr>
          <p:spPr bwMode="auto">
            <a:xfrm>
              <a:off x="2873375" y="874713"/>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1 h 57"/>
                <a:gd name="T40" fmla="*/ 25 w 57"/>
                <a:gd name="T41" fmla="*/ 31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0 h 57"/>
                <a:gd name="T56" fmla="*/ 31 w 57"/>
                <a:gd name="T57" fmla="*/ 31 h 57"/>
                <a:gd name="T58" fmla="*/ 40 w 57"/>
                <a:gd name="T59" fmla="*/ 31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0"/>
                  </a:cubicBezTo>
                  <a:cubicBezTo>
                    <a:pt x="31" y="31"/>
                    <a:pt x="31" y="31"/>
                    <a:pt x="31" y="31"/>
                  </a:cubicBezTo>
                  <a:cubicBezTo>
                    <a:pt x="40" y="31"/>
                    <a:pt x="40" y="31"/>
                    <a:pt x="40" y="31"/>
                  </a:cubicBezTo>
                  <a:cubicBezTo>
                    <a:pt x="42" y="34"/>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4" name="Freeform 89"/>
            <p:cNvSpPr>
              <a:spLocks/>
            </p:cNvSpPr>
            <p:nvPr/>
          </p:nvSpPr>
          <p:spPr bwMode="auto">
            <a:xfrm>
              <a:off x="2963863" y="874713"/>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1 h 57"/>
                <a:gd name="T40" fmla="*/ 25 w 57"/>
                <a:gd name="T41" fmla="*/ 31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0 h 57"/>
                <a:gd name="T56" fmla="*/ 32 w 57"/>
                <a:gd name="T57" fmla="*/ 31 h 57"/>
                <a:gd name="T58" fmla="*/ 41 w 57"/>
                <a:gd name="T59" fmla="*/ 31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0"/>
                  </a:cubicBezTo>
                  <a:cubicBezTo>
                    <a:pt x="32" y="31"/>
                    <a:pt x="32" y="31"/>
                    <a:pt x="32" y="31"/>
                  </a:cubicBezTo>
                  <a:cubicBezTo>
                    <a:pt x="41" y="31"/>
                    <a:pt x="41" y="31"/>
                    <a:pt x="41" y="31"/>
                  </a:cubicBezTo>
                  <a:cubicBezTo>
                    <a:pt x="42" y="34"/>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5" name="Freeform 90"/>
            <p:cNvSpPr>
              <a:spLocks/>
            </p:cNvSpPr>
            <p:nvPr/>
          </p:nvSpPr>
          <p:spPr bwMode="auto">
            <a:xfrm>
              <a:off x="3052763" y="874713"/>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1 h 57"/>
                <a:gd name="T40" fmla="*/ 25 w 57"/>
                <a:gd name="T41" fmla="*/ 31 h 57"/>
                <a:gd name="T42" fmla="*/ 25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1 h 57"/>
                <a:gd name="T58" fmla="*/ 41 w 57"/>
                <a:gd name="T59" fmla="*/ 31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1"/>
                    <a:pt x="32" y="31"/>
                    <a:pt x="32" y="31"/>
                  </a:cubicBezTo>
                  <a:cubicBezTo>
                    <a:pt x="41" y="31"/>
                    <a:pt x="41" y="31"/>
                    <a:pt x="41" y="31"/>
                  </a:cubicBezTo>
                  <a:cubicBezTo>
                    <a:pt x="42" y="34"/>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6" name="Freeform 91"/>
            <p:cNvSpPr>
              <a:spLocks/>
            </p:cNvSpPr>
            <p:nvPr/>
          </p:nvSpPr>
          <p:spPr bwMode="auto">
            <a:xfrm>
              <a:off x="3141663" y="874713"/>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1 h 57"/>
                <a:gd name="T40" fmla="*/ 26 w 57"/>
                <a:gd name="T41" fmla="*/ 31 h 57"/>
                <a:gd name="T42" fmla="*/ 26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1 h 57"/>
                <a:gd name="T58" fmla="*/ 41 w 57"/>
                <a:gd name="T59" fmla="*/ 31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4"/>
                    <a:pt x="17" y="31"/>
                  </a:cubicBezTo>
                  <a:cubicBezTo>
                    <a:pt x="26" y="31"/>
                    <a:pt x="26" y="31"/>
                    <a:pt x="26" y="31"/>
                  </a:cubicBezTo>
                  <a:cubicBezTo>
                    <a:pt x="26" y="40"/>
                    <a:pt x="26" y="40"/>
                    <a:pt x="26"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1"/>
                    <a:pt x="32" y="31"/>
                    <a:pt x="32" y="31"/>
                  </a:cubicBezTo>
                  <a:cubicBezTo>
                    <a:pt x="41" y="31"/>
                    <a:pt x="41" y="31"/>
                    <a:pt x="41" y="31"/>
                  </a:cubicBezTo>
                  <a:cubicBezTo>
                    <a:pt x="42" y="34"/>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7" name="Freeform 92"/>
            <p:cNvSpPr>
              <a:spLocks/>
            </p:cNvSpPr>
            <p:nvPr/>
          </p:nvSpPr>
          <p:spPr bwMode="auto">
            <a:xfrm>
              <a:off x="3232150" y="874713"/>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8 h 57"/>
                <a:gd name="T14" fmla="*/ 36 w 56"/>
                <a:gd name="T15" fmla="*/ 8 h 57"/>
                <a:gd name="T16" fmla="*/ 28 w 56"/>
                <a:gd name="T17" fmla="*/ 0 h 57"/>
                <a:gd name="T18" fmla="*/ 19 w 56"/>
                <a:gd name="T19" fmla="*/ 8 h 57"/>
                <a:gd name="T20" fmla="*/ 19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1 h 57"/>
                <a:gd name="T40" fmla="*/ 25 w 56"/>
                <a:gd name="T41" fmla="*/ 31 h 57"/>
                <a:gd name="T42" fmla="*/ 25 w 56"/>
                <a:gd name="T43" fmla="*/ 40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0 h 57"/>
                <a:gd name="T56" fmla="*/ 31 w 56"/>
                <a:gd name="T57" fmla="*/ 31 h 57"/>
                <a:gd name="T58" fmla="*/ 40 w 56"/>
                <a:gd name="T59" fmla="*/ 31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4"/>
                    <a:pt x="33" y="0"/>
                    <a:pt x="28" y="0"/>
                  </a:cubicBezTo>
                  <a:cubicBezTo>
                    <a:pt x="23" y="0"/>
                    <a:pt x="19" y="4"/>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0"/>
                  </a:cubicBezTo>
                  <a:cubicBezTo>
                    <a:pt x="31" y="31"/>
                    <a:pt x="31" y="31"/>
                    <a:pt x="31" y="31"/>
                  </a:cubicBezTo>
                  <a:cubicBezTo>
                    <a:pt x="40" y="31"/>
                    <a:pt x="40" y="31"/>
                    <a:pt x="40" y="31"/>
                  </a:cubicBezTo>
                  <a:cubicBezTo>
                    <a:pt x="41" y="34"/>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8" name="Freeform 93"/>
            <p:cNvSpPr>
              <a:spLocks/>
            </p:cNvSpPr>
            <p:nvPr/>
          </p:nvSpPr>
          <p:spPr bwMode="auto">
            <a:xfrm>
              <a:off x="3322638" y="874713"/>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8 h 57"/>
                <a:gd name="T14" fmla="*/ 37 w 56"/>
                <a:gd name="T15" fmla="*/ 8 h 57"/>
                <a:gd name="T16" fmla="*/ 28 w 56"/>
                <a:gd name="T17" fmla="*/ 0 h 57"/>
                <a:gd name="T18" fmla="*/ 20 w 56"/>
                <a:gd name="T19" fmla="*/ 8 h 57"/>
                <a:gd name="T20" fmla="*/ 20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1 h 57"/>
                <a:gd name="T40" fmla="*/ 25 w 56"/>
                <a:gd name="T41" fmla="*/ 31 h 57"/>
                <a:gd name="T42" fmla="*/ 25 w 56"/>
                <a:gd name="T43" fmla="*/ 40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0 h 57"/>
                <a:gd name="T56" fmla="*/ 31 w 56"/>
                <a:gd name="T57" fmla="*/ 31 h 57"/>
                <a:gd name="T58" fmla="*/ 40 w 56"/>
                <a:gd name="T59" fmla="*/ 31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4"/>
                    <a:pt x="33" y="0"/>
                    <a:pt x="28" y="0"/>
                  </a:cubicBezTo>
                  <a:cubicBezTo>
                    <a:pt x="23"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0"/>
                  </a:cubicBezTo>
                  <a:cubicBezTo>
                    <a:pt x="31" y="31"/>
                    <a:pt x="31" y="31"/>
                    <a:pt x="31" y="31"/>
                  </a:cubicBezTo>
                  <a:cubicBezTo>
                    <a:pt x="40" y="31"/>
                    <a:pt x="40" y="31"/>
                    <a:pt x="40" y="31"/>
                  </a:cubicBezTo>
                  <a:cubicBezTo>
                    <a:pt x="41" y="34"/>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9" name="Freeform 94"/>
            <p:cNvSpPr>
              <a:spLocks/>
            </p:cNvSpPr>
            <p:nvPr/>
          </p:nvSpPr>
          <p:spPr bwMode="auto">
            <a:xfrm>
              <a:off x="3411538" y="874713"/>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1 h 57"/>
                <a:gd name="T40" fmla="*/ 25 w 57"/>
                <a:gd name="T41" fmla="*/ 31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0 h 57"/>
                <a:gd name="T56" fmla="*/ 31 w 57"/>
                <a:gd name="T57" fmla="*/ 31 h 57"/>
                <a:gd name="T58" fmla="*/ 40 w 57"/>
                <a:gd name="T59" fmla="*/ 31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0"/>
                  </a:cubicBezTo>
                  <a:cubicBezTo>
                    <a:pt x="31" y="31"/>
                    <a:pt x="31" y="31"/>
                    <a:pt x="31" y="31"/>
                  </a:cubicBezTo>
                  <a:cubicBezTo>
                    <a:pt x="40" y="31"/>
                    <a:pt x="40" y="31"/>
                    <a:pt x="40" y="31"/>
                  </a:cubicBezTo>
                  <a:cubicBezTo>
                    <a:pt x="42" y="34"/>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0" name="Freeform 95"/>
            <p:cNvSpPr>
              <a:spLocks/>
            </p:cNvSpPr>
            <p:nvPr/>
          </p:nvSpPr>
          <p:spPr bwMode="auto">
            <a:xfrm>
              <a:off x="3502025" y="874713"/>
              <a:ext cx="46038" cy="46038"/>
            </a:xfrm>
            <a:custGeom>
              <a:avLst/>
              <a:gdLst>
                <a:gd name="T0" fmla="*/ 57 w 57"/>
                <a:gd name="T1" fmla="*/ 28 h 57"/>
                <a:gd name="T2" fmla="*/ 48 w 57"/>
                <a:gd name="T3" fmla="*/ 20 h 57"/>
                <a:gd name="T4" fmla="*/ 48 w 57"/>
                <a:gd name="T5" fmla="*/ 20 h 57"/>
                <a:gd name="T6" fmla="*/ 40 w 57"/>
                <a:gd name="T7" fmla="*/ 25 h 57"/>
                <a:gd name="T8" fmla="*/ 32 w 57"/>
                <a:gd name="T9" fmla="*/ 25 h 57"/>
                <a:gd name="T10" fmla="*/ 32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1 h 57"/>
                <a:gd name="T40" fmla="*/ 25 w 57"/>
                <a:gd name="T41" fmla="*/ 31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0 h 57"/>
                <a:gd name="T56" fmla="*/ 32 w 57"/>
                <a:gd name="T57" fmla="*/ 31 h 57"/>
                <a:gd name="T58" fmla="*/ 40 w 57"/>
                <a:gd name="T59" fmla="*/ 31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0"/>
                  </a:cubicBezTo>
                  <a:cubicBezTo>
                    <a:pt x="32" y="31"/>
                    <a:pt x="32" y="31"/>
                    <a:pt x="32" y="31"/>
                  </a:cubicBezTo>
                  <a:cubicBezTo>
                    <a:pt x="40" y="31"/>
                    <a:pt x="40" y="31"/>
                    <a:pt x="40" y="31"/>
                  </a:cubicBezTo>
                  <a:cubicBezTo>
                    <a:pt x="42" y="34"/>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1" name="Freeform 96"/>
            <p:cNvSpPr>
              <a:spLocks/>
            </p:cNvSpPr>
            <p:nvPr/>
          </p:nvSpPr>
          <p:spPr bwMode="auto">
            <a:xfrm>
              <a:off x="3590925" y="874713"/>
              <a:ext cx="46038" cy="46038"/>
            </a:xfrm>
            <a:custGeom>
              <a:avLst/>
              <a:gdLst>
                <a:gd name="T0" fmla="*/ 48 w 57"/>
                <a:gd name="T1" fmla="*/ 20 h 57"/>
                <a:gd name="T2" fmla="*/ 48 w 57"/>
                <a:gd name="T3" fmla="*/ 20 h 57"/>
                <a:gd name="T4" fmla="*/ 41 w 57"/>
                <a:gd name="T5" fmla="*/ 25 h 57"/>
                <a:gd name="T6" fmla="*/ 32 w 57"/>
                <a:gd name="T7" fmla="*/ 25 h 57"/>
                <a:gd name="T8" fmla="*/ 32 w 57"/>
                <a:gd name="T9" fmla="*/ 16 h 57"/>
                <a:gd name="T10" fmla="*/ 37 w 57"/>
                <a:gd name="T11" fmla="*/ 8 h 57"/>
                <a:gd name="T12" fmla="*/ 37 w 57"/>
                <a:gd name="T13" fmla="*/ 8 h 57"/>
                <a:gd name="T14" fmla="*/ 29 w 57"/>
                <a:gd name="T15" fmla="*/ 0 h 57"/>
                <a:gd name="T16" fmla="*/ 20 w 57"/>
                <a:gd name="T17" fmla="*/ 8 h 57"/>
                <a:gd name="T18" fmla="*/ 20 w 57"/>
                <a:gd name="T19" fmla="*/ 8 h 57"/>
                <a:gd name="T20" fmla="*/ 25 w 57"/>
                <a:gd name="T21" fmla="*/ 16 h 57"/>
                <a:gd name="T22" fmla="*/ 25 w 57"/>
                <a:gd name="T23" fmla="*/ 25 h 57"/>
                <a:gd name="T24" fmla="*/ 16 w 57"/>
                <a:gd name="T25" fmla="*/ 25 h 57"/>
                <a:gd name="T26" fmla="*/ 9 w 57"/>
                <a:gd name="T27" fmla="*/ 20 h 57"/>
                <a:gd name="T28" fmla="*/ 9 w 57"/>
                <a:gd name="T29" fmla="*/ 20 h 57"/>
                <a:gd name="T30" fmla="*/ 0 w 57"/>
                <a:gd name="T31" fmla="*/ 28 h 57"/>
                <a:gd name="T32" fmla="*/ 9 w 57"/>
                <a:gd name="T33" fmla="*/ 37 h 57"/>
                <a:gd name="T34" fmla="*/ 9 w 57"/>
                <a:gd name="T35" fmla="*/ 37 h 57"/>
                <a:gd name="T36" fmla="*/ 16 w 57"/>
                <a:gd name="T37" fmla="*/ 31 h 57"/>
                <a:gd name="T38" fmla="*/ 25 w 57"/>
                <a:gd name="T39" fmla="*/ 31 h 57"/>
                <a:gd name="T40" fmla="*/ 25 w 57"/>
                <a:gd name="T41" fmla="*/ 40 h 57"/>
                <a:gd name="T42" fmla="*/ 20 w 57"/>
                <a:gd name="T43" fmla="*/ 48 h 57"/>
                <a:gd name="T44" fmla="*/ 20 w 57"/>
                <a:gd name="T45" fmla="*/ 48 h 57"/>
                <a:gd name="T46" fmla="*/ 29 w 57"/>
                <a:gd name="T47" fmla="*/ 57 h 57"/>
                <a:gd name="T48" fmla="*/ 37 w 57"/>
                <a:gd name="T49" fmla="*/ 48 h 57"/>
                <a:gd name="T50" fmla="*/ 37 w 57"/>
                <a:gd name="T51" fmla="*/ 48 h 57"/>
                <a:gd name="T52" fmla="*/ 32 w 57"/>
                <a:gd name="T53" fmla="*/ 40 h 57"/>
                <a:gd name="T54" fmla="*/ 32 w 57"/>
                <a:gd name="T55" fmla="*/ 31 h 57"/>
                <a:gd name="T56" fmla="*/ 41 w 57"/>
                <a:gd name="T57" fmla="*/ 31 h 57"/>
                <a:gd name="T58" fmla="*/ 48 w 57"/>
                <a:gd name="T59" fmla="*/ 37 h 57"/>
                <a:gd name="T60" fmla="*/ 48 w 57"/>
                <a:gd name="T61" fmla="*/ 37 h 57"/>
                <a:gd name="T62" fmla="*/ 57 w 57"/>
                <a:gd name="T63" fmla="*/ 28 h 57"/>
                <a:gd name="T64" fmla="*/ 48 w 57"/>
                <a:gd name="T65"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48" y="20"/>
                  </a:move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1"/>
                    <a:pt x="32" y="31"/>
                    <a:pt x="32" y="31"/>
                  </a:cubicBezTo>
                  <a:cubicBezTo>
                    <a:pt x="41" y="31"/>
                    <a:pt x="41" y="31"/>
                    <a:pt x="41" y="31"/>
                  </a:cubicBezTo>
                  <a:cubicBezTo>
                    <a:pt x="42" y="34"/>
                    <a:pt x="45" y="37"/>
                    <a:pt x="48" y="37"/>
                  </a:cubicBezTo>
                  <a:cubicBezTo>
                    <a:pt x="48" y="37"/>
                    <a:pt x="48" y="37"/>
                    <a:pt x="48" y="37"/>
                  </a:cubicBezTo>
                  <a:cubicBezTo>
                    <a:pt x="53" y="37"/>
                    <a:pt x="57" y="33"/>
                    <a:pt x="57" y="28"/>
                  </a:cubicBezTo>
                  <a:cubicBezTo>
                    <a:pt x="57" y="24"/>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2" name="Freeform 97"/>
            <p:cNvSpPr>
              <a:spLocks/>
            </p:cNvSpPr>
            <p:nvPr/>
          </p:nvSpPr>
          <p:spPr bwMode="auto">
            <a:xfrm>
              <a:off x="3711575" y="1042988"/>
              <a:ext cx="136525" cy="136525"/>
            </a:xfrm>
            <a:custGeom>
              <a:avLst/>
              <a:gdLst>
                <a:gd name="T0" fmla="*/ 169 w 169"/>
                <a:gd name="T1" fmla="*/ 85 h 169"/>
                <a:gd name="T2" fmla="*/ 143 w 169"/>
                <a:gd name="T3" fmla="*/ 60 h 169"/>
                <a:gd name="T4" fmla="*/ 143 w 169"/>
                <a:gd name="T5" fmla="*/ 60 h 169"/>
                <a:gd name="T6" fmla="*/ 120 w 169"/>
                <a:gd name="T7" fmla="*/ 75 h 169"/>
                <a:gd name="T8" fmla="*/ 94 w 169"/>
                <a:gd name="T9" fmla="*/ 75 h 169"/>
                <a:gd name="T10" fmla="*/ 94 w 169"/>
                <a:gd name="T11" fmla="*/ 49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9 h 169"/>
                <a:gd name="T24" fmla="*/ 75 w 169"/>
                <a:gd name="T25" fmla="*/ 75 h 169"/>
                <a:gd name="T26" fmla="*/ 48 w 169"/>
                <a:gd name="T27" fmla="*/ 75 h 169"/>
                <a:gd name="T28" fmla="*/ 25 w 169"/>
                <a:gd name="T29" fmla="*/ 60 h 169"/>
                <a:gd name="T30" fmla="*/ 25 w 169"/>
                <a:gd name="T31" fmla="*/ 60 h 169"/>
                <a:gd name="T32" fmla="*/ 0 w 169"/>
                <a:gd name="T33" fmla="*/ 85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5"/>
                  </a:moveTo>
                  <a:cubicBezTo>
                    <a:pt x="169" y="71"/>
                    <a:pt x="157" y="60"/>
                    <a:pt x="143" y="60"/>
                  </a:cubicBezTo>
                  <a:cubicBezTo>
                    <a:pt x="143" y="60"/>
                    <a:pt x="143" y="60"/>
                    <a:pt x="143" y="60"/>
                  </a:cubicBezTo>
                  <a:cubicBezTo>
                    <a:pt x="133" y="60"/>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6" y="45"/>
                    <a:pt x="75" y="49"/>
                  </a:cubicBezTo>
                  <a:cubicBezTo>
                    <a:pt x="75" y="75"/>
                    <a:pt x="75" y="75"/>
                    <a:pt x="75" y="75"/>
                  </a:cubicBezTo>
                  <a:cubicBezTo>
                    <a:pt x="48" y="75"/>
                    <a:pt x="48" y="75"/>
                    <a:pt x="48" y="75"/>
                  </a:cubicBezTo>
                  <a:cubicBezTo>
                    <a:pt x="44" y="66"/>
                    <a:pt x="35" y="60"/>
                    <a:pt x="25" y="60"/>
                  </a:cubicBezTo>
                  <a:cubicBezTo>
                    <a:pt x="25" y="60"/>
                    <a:pt x="25" y="60"/>
                    <a:pt x="25" y="60"/>
                  </a:cubicBezTo>
                  <a:cubicBezTo>
                    <a:pt x="11" y="60"/>
                    <a:pt x="0" y="71"/>
                    <a:pt x="0" y="85"/>
                  </a:cubicBezTo>
                  <a:cubicBezTo>
                    <a:pt x="0" y="99"/>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6" y="125"/>
                    <a:pt x="59" y="134"/>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4"/>
                    <a:pt x="103" y="125"/>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9"/>
                    <a:pt x="169"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3" name="Freeform 98"/>
            <p:cNvSpPr>
              <a:spLocks/>
            </p:cNvSpPr>
            <p:nvPr/>
          </p:nvSpPr>
          <p:spPr bwMode="auto">
            <a:xfrm>
              <a:off x="3978275" y="1042988"/>
              <a:ext cx="136525" cy="136525"/>
            </a:xfrm>
            <a:custGeom>
              <a:avLst/>
              <a:gdLst>
                <a:gd name="T0" fmla="*/ 169 w 169"/>
                <a:gd name="T1" fmla="*/ 85 h 169"/>
                <a:gd name="T2" fmla="*/ 143 w 169"/>
                <a:gd name="T3" fmla="*/ 60 h 169"/>
                <a:gd name="T4" fmla="*/ 143 w 169"/>
                <a:gd name="T5" fmla="*/ 60 h 169"/>
                <a:gd name="T6" fmla="*/ 120 w 169"/>
                <a:gd name="T7" fmla="*/ 75 h 169"/>
                <a:gd name="T8" fmla="*/ 94 w 169"/>
                <a:gd name="T9" fmla="*/ 75 h 169"/>
                <a:gd name="T10" fmla="*/ 94 w 169"/>
                <a:gd name="T11" fmla="*/ 49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9 h 169"/>
                <a:gd name="T24" fmla="*/ 75 w 169"/>
                <a:gd name="T25" fmla="*/ 75 h 169"/>
                <a:gd name="T26" fmla="*/ 48 w 169"/>
                <a:gd name="T27" fmla="*/ 75 h 169"/>
                <a:gd name="T28" fmla="*/ 25 w 169"/>
                <a:gd name="T29" fmla="*/ 60 h 169"/>
                <a:gd name="T30" fmla="*/ 25 w 169"/>
                <a:gd name="T31" fmla="*/ 60 h 169"/>
                <a:gd name="T32" fmla="*/ 0 w 169"/>
                <a:gd name="T33" fmla="*/ 85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5"/>
                  </a:moveTo>
                  <a:cubicBezTo>
                    <a:pt x="169" y="71"/>
                    <a:pt x="157" y="60"/>
                    <a:pt x="143" y="60"/>
                  </a:cubicBezTo>
                  <a:cubicBezTo>
                    <a:pt x="143" y="60"/>
                    <a:pt x="143" y="60"/>
                    <a:pt x="143" y="60"/>
                  </a:cubicBezTo>
                  <a:cubicBezTo>
                    <a:pt x="133" y="60"/>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5" y="49"/>
                  </a:cubicBezTo>
                  <a:cubicBezTo>
                    <a:pt x="75" y="75"/>
                    <a:pt x="75" y="75"/>
                    <a:pt x="75" y="75"/>
                  </a:cubicBezTo>
                  <a:cubicBezTo>
                    <a:pt x="48" y="75"/>
                    <a:pt x="48" y="75"/>
                    <a:pt x="48" y="75"/>
                  </a:cubicBezTo>
                  <a:cubicBezTo>
                    <a:pt x="44" y="66"/>
                    <a:pt x="35" y="60"/>
                    <a:pt x="25" y="60"/>
                  </a:cubicBezTo>
                  <a:cubicBezTo>
                    <a:pt x="25" y="60"/>
                    <a:pt x="25" y="60"/>
                    <a:pt x="25" y="60"/>
                  </a:cubicBezTo>
                  <a:cubicBezTo>
                    <a:pt x="11" y="60"/>
                    <a:pt x="0" y="71"/>
                    <a:pt x="0" y="85"/>
                  </a:cubicBezTo>
                  <a:cubicBezTo>
                    <a:pt x="0" y="99"/>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5" y="125"/>
                    <a:pt x="59" y="134"/>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4"/>
                    <a:pt x="103" y="125"/>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9"/>
                    <a:pt x="169"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4" name="Freeform 99"/>
            <p:cNvSpPr>
              <a:spLocks/>
            </p:cNvSpPr>
            <p:nvPr/>
          </p:nvSpPr>
          <p:spPr bwMode="auto">
            <a:xfrm>
              <a:off x="4244975" y="1042988"/>
              <a:ext cx="136525" cy="136525"/>
            </a:xfrm>
            <a:custGeom>
              <a:avLst/>
              <a:gdLst>
                <a:gd name="T0" fmla="*/ 168 w 168"/>
                <a:gd name="T1" fmla="*/ 85 h 169"/>
                <a:gd name="T2" fmla="*/ 143 w 168"/>
                <a:gd name="T3" fmla="*/ 60 h 169"/>
                <a:gd name="T4" fmla="*/ 143 w 168"/>
                <a:gd name="T5" fmla="*/ 60 h 169"/>
                <a:gd name="T6" fmla="*/ 120 w 168"/>
                <a:gd name="T7" fmla="*/ 75 h 169"/>
                <a:gd name="T8" fmla="*/ 94 w 168"/>
                <a:gd name="T9" fmla="*/ 75 h 169"/>
                <a:gd name="T10" fmla="*/ 94 w 168"/>
                <a:gd name="T11" fmla="*/ 49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9 h 169"/>
                <a:gd name="T24" fmla="*/ 74 w 168"/>
                <a:gd name="T25" fmla="*/ 75 h 169"/>
                <a:gd name="T26" fmla="*/ 48 w 168"/>
                <a:gd name="T27" fmla="*/ 75 h 169"/>
                <a:gd name="T28" fmla="*/ 25 w 168"/>
                <a:gd name="T29" fmla="*/ 60 h 169"/>
                <a:gd name="T30" fmla="*/ 25 w 168"/>
                <a:gd name="T31" fmla="*/ 60 h 169"/>
                <a:gd name="T32" fmla="*/ 0 w 168"/>
                <a:gd name="T33" fmla="*/ 85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5"/>
                  </a:moveTo>
                  <a:cubicBezTo>
                    <a:pt x="168" y="71"/>
                    <a:pt x="157" y="60"/>
                    <a:pt x="143" y="60"/>
                  </a:cubicBezTo>
                  <a:cubicBezTo>
                    <a:pt x="143" y="60"/>
                    <a:pt x="143" y="60"/>
                    <a:pt x="143" y="60"/>
                  </a:cubicBezTo>
                  <a:cubicBezTo>
                    <a:pt x="133" y="60"/>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4" y="49"/>
                  </a:cubicBezTo>
                  <a:cubicBezTo>
                    <a:pt x="74" y="75"/>
                    <a:pt x="74" y="75"/>
                    <a:pt x="74" y="75"/>
                  </a:cubicBezTo>
                  <a:cubicBezTo>
                    <a:pt x="48" y="75"/>
                    <a:pt x="48" y="75"/>
                    <a:pt x="48" y="75"/>
                  </a:cubicBezTo>
                  <a:cubicBezTo>
                    <a:pt x="44" y="66"/>
                    <a:pt x="35" y="60"/>
                    <a:pt x="25" y="60"/>
                  </a:cubicBezTo>
                  <a:cubicBezTo>
                    <a:pt x="25" y="60"/>
                    <a:pt x="25" y="60"/>
                    <a:pt x="25" y="60"/>
                  </a:cubicBezTo>
                  <a:cubicBezTo>
                    <a:pt x="11" y="60"/>
                    <a:pt x="0" y="71"/>
                    <a:pt x="0" y="85"/>
                  </a:cubicBezTo>
                  <a:cubicBezTo>
                    <a:pt x="0" y="99"/>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5"/>
                    <a:pt x="59" y="134"/>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4"/>
                    <a:pt x="103" y="125"/>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9"/>
                    <a:pt x="168"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5" name="Freeform 100"/>
            <p:cNvSpPr>
              <a:spLocks/>
            </p:cNvSpPr>
            <p:nvPr/>
          </p:nvSpPr>
          <p:spPr bwMode="auto">
            <a:xfrm>
              <a:off x="4513263" y="1042988"/>
              <a:ext cx="134938" cy="136525"/>
            </a:xfrm>
            <a:custGeom>
              <a:avLst/>
              <a:gdLst>
                <a:gd name="T0" fmla="*/ 168 w 168"/>
                <a:gd name="T1" fmla="*/ 85 h 169"/>
                <a:gd name="T2" fmla="*/ 143 w 168"/>
                <a:gd name="T3" fmla="*/ 60 h 169"/>
                <a:gd name="T4" fmla="*/ 143 w 168"/>
                <a:gd name="T5" fmla="*/ 60 h 169"/>
                <a:gd name="T6" fmla="*/ 120 w 168"/>
                <a:gd name="T7" fmla="*/ 75 h 169"/>
                <a:gd name="T8" fmla="*/ 94 w 168"/>
                <a:gd name="T9" fmla="*/ 75 h 169"/>
                <a:gd name="T10" fmla="*/ 94 w 168"/>
                <a:gd name="T11" fmla="*/ 49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9 h 169"/>
                <a:gd name="T24" fmla="*/ 74 w 168"/>
                <a:gd name="T25" fmla="*/ 75 h 169"/>
                <a:gd name="T26" fmla="*/ 48 w 168"/>
                <a:gd name="T27" fmla="*/ 75 h 169"/>
                <a:gd name="T28" fmla="*/ 25 w 168"/>
                <a:gd name="T29" fmla="*/ 60 h 169"/>
                <a:gd name="T30" fmla="*/ 25 w 168"/>
                <a:gd name="T31" fmla="*/ 60 h 169"/>
                <a:gd name="T32" fmla="*/ 0 w 168"/>
                <a:gd name="T33" fmla="*/ 85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5"/>
                  </a:moveTo>
                  <a:cubicBezTo>
                    <a:pt x="168" y="71"/>
                    <a:pt x="157" y="60"/>
                    <a:pt x="143" y="60"/>
                  </a:cubicBezTo>
                  <a:cubicBezTo>
                    <a:pt x="143" y="60"/>
                    <a:pt x="143" y="60"/>
                    <a:pt x="143" y="60"/>
                  </a:cubicBezTo>
                  <a:cubicBezTo>
                    <a:pt x="133" y="60"/>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4" y="49"/>
                  </a:cubicBezTo>
                  <a:cubicBezTo>
                    <a:pt x="74" y="75"/>
                    <a:pt x="74" y="75"/>
                    <a:pt x="74" y="75"/>
                  </a:cubicBezTo>
                  <a:cubicBezTo>
                    <a:pt x="48" y="75"/>
                    <a:pt x="48" y="75"/>
                    <a:pt x="48" y="75"/>
                  </a:cubicBezTo>
                  <a:cubicBezTo>
                    <a:pt x="44" y="66"/>
                    <a:pt x="35" y="60"/>
                    <a:pt x="25" y="60"/>
                  </a:cubicBezTo>
                  <a:cubicBezTo>
                    <a:pt x="25" y="60"/>
                    <a:pt x="25" y="60"/>
                    <a:pt x="25" y="60"/>
                  </a:cubicBezTo>
                  <a:cubicBezTo>
                    <a:pt x="11" y="60"/>
                    <a:pt x="0" y="71"/>
                    <a:pt x="0" y="85"/>
                  </a:cubicBezTo>
                  <a:cubicBezTo>
                    <a:pt x="0" y="99"/>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5"/>
                    <a:pt x="59" y="134"/>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4"/>
                    <a:pt x="103" y="125"/>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9"/>
                    <a:pt x="168"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6" name="Freeform 101"/>
            <p:cNvSpPr>
              <a:spLocks/>
            </p:cNvSpPr>
            <p:nvPr/>
          </p:nvSpPr>
          <p:spPr bwMode="auto">
            <a:xfrm>
              <a:off x="3711575" y="1311275"/>
              <a:ext cx="136525" cy="134938"/>
            </a:xfrm>
            <a:custGeom>
              <a:avLst/>
              <a:gdLst>
                <a:gd name="T0" fmla="*/ 169 w 169"/>
                <a:gd name="T1" fmla="*/ 85 h 169"/>
                <a:gd name="T2" fmla="*/ 143 w 169"/>
                <a:gd name="T3" fmla="*/ 59 h 169"/>
                <a:gd name="T4" fmla="*/ 143 w 169"/>
                <a:gd name="T5" fmla="*/ 59 h 169"/>
                <a:gd name="T6" fmla="*/ 120 w 169"/>
                <a:gd name="T7" fmla="*/ 75 h 169"/>
                <a:gd name="T8" fmla="*/ 94 w 169"/>
                <a:gd name="T9" fmla="*/ 75 h 169"/>
                <a:gd name="T10" fmla="*/ 94 w 169"/>
                <a:gd name="T11" fmla="*/ 49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9 h 169"/>
                <a:gd name="T24" fmla="*/ 75 w 169"/>
                <a:gd name="T25" fmla="*/ 75 h 169"/>
                <a:gd name="T26" fmla="*/ 48 w 169"/>
                <a:gd name="T27" fmla="*/ 75 h 169"/>
                <a:gd name="T28" fmla="*/ 25 w 169"/>
                <a:gd name="T29" fmla="*/ 59 h 169"/>
                <a:gd name="T30" fmla="*/ 25 w 169"/>
                <a:gd name="T31" fmla="*/ 59 h 169"/>
                <a:gd name="T32" fmla="*/ 0 w 169"/>
                <a:gd name="T33" fmla="*/ 85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5"/>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6" y="45"/>
                    <a:pt x="75" y="49"/>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5"/>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6"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7" name="Freeform 102"/>
            <p:cNvSpPr>
              <a:spLocks/>
            </p:cNvSpPr>
            <p:nvPr/>
          </p:nvSpPr>
          <p:spPr bwMode="auto">
            <a:xfrm>
              <a:off x="3978275" y="1311275"/>
              <a:ext cx="136525" cy="134938"/>
            </a:xfrm>
            <a:custGeom>
              <a:avLst/>
              <a:gdLst>
                <a:gd name="T0" fmla="*/ 169 w 169"/>
                <a:gd name="T1" fmla="*/ 85 h 169"/>
                <a:gd name="T2" fmla="*/ 143 w 169"/>
                <a:gd name="T3" fmla="*/ 59 h 169"/>
                <a:gd name="T4" fmla="*/ 143 w 169"/>
                <a:gd name="T5" fmla="*/ 59 h 169"/>
                <a:gd name="T6" fmla="*/ 120 w 169"/>
                <a:gd name="T7" fmla="*/ 75 h 169"/>
                <a:gd name="T8" fmla="*/ 94 w 169"/>
                <a:gd name="T9" fmla="*/ 75 h 169"/>
                <a:gd name="T10" fmla="*/ 94 w 169"/>
                <a:gd name="T11" fmla="*/ 49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9 h 169"/>
                <a:gd name="T24" fmla="*/ 75 w 169"/>
                <a:gd name="T25" fmla="*/ 75 h 169"/>
                <a:gd name="T26" fmla="*/ 48 w 169"/>
                <a:gd name="T27" fmla="*/ 75 h 169"/>
                <a:gd name="T28" fmla="*/ 25 w 169"/>
                <a:gd name="T29" fmla="*/ 59 h 169"/>
                <a:gd name="T30" fmla="*/ 25 w 169"/>
                <a:gd name="T31" fmla="*/ 59 h 169"/>
                <a:gd name="T32" fmla="*/ 0 w 169"/>
                <a:gd name="T33" fmla="*/ 85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5"/>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5" y="49"/>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5"/>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8" name="Freeform 103"/>
            <p:cNvSpPr>
              <a:spLocks/>
            </p:cNvSpPr>
            <p:nvPr/>
          </p:nvSpPr>
          <p:spPr bwMode="auto">
            <a:xfrm>
              <a:off x="4244975" y="1311275"/>
              <a:ext cx="136525" cy="134938"/>
            </a:xfrm>
            <a:custGeom>
              <a:avLst/>
              <a:gdLst>
                <a:gd name="T0" fmla="*/ 168 w 168"/>
                <a:gd name="T1" fmla="*/ 85 h 169"/>
                <a:gd name="T2" fmla="*/ 143 w 168"/>
                <a:gd name="T3" fmla="*/ 59 h 169"/>
                <a:gd name="T4" fmla="*/ 143 w 168"/>
                <a:gd name="T5" fmla="*/ 59 h 169"/>
                <a:gd name="T6" fmla="*/ 120 w 168"/>
                <a:gd name="T7" fmla="*/ 75 h 169"/>
                <a:gd name="T8" fmla="*/ 94 w 168"/>
                <a:gd name="T9" fmla="*/ 75 h 169"/>
                <a:gd name="T10" fmla="*/ 94 w 168"/>
                <a:gd name="T11" fmla="*/ 49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9 h 169"/>
                <a:gd name="T24" fmla="*/ 74 w 168"/>
                <a:gd name="T25" fmla="*/ 75 h 169"/>
                <a:gd name="T26" fmla="*/ 48 w 168"/>
                <a:gd name="T27" fmla="*/ 75 h 169"/>
                <a:gd name="T28" fmla="*/ 25 w 168"/>
                <a:gd name="T29" fmla="*/ 59 h 169"/>
                <a:gd name="T30" fmla="*/ 25 w 168"/>
                <a:gd name="T31" fmla="*/ 59 h 169"/>
                <a:gd name="T32" fmla="*/ 0 w 168"/>
                <a:gd name="T33" fmla="*/ 85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5"/>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4" y="49"/>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5"/>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9" name="Freeform 104"/>
            <p:cNvSpPr>
              <a:spLocks/>
            </p:cNvSpPr>
            <p:nvPr/>
          </p:nvSpPr>
          <p:spPr bwMode="auto">
            <a:xfrm>
              <a:off x="4513263" y="1311275"/>
              <a:ext cx="134938" cy="134938"/>
            </a:xfrm>
            <a:custGeom>
              <a:avLst/>
              <a:gdLst>
                <a:gd name="T0" fmla="*/ 168 w 168"/>
                <a:gd name="T1" fmla="*/ 85 h 169"/>
                <a:gd name="T2" fmla="*/ 143 w 168"/>
                <a:gd name="T3" fmla="*/ 59 h 169"/>
                <a:gd name="T4" fmla="*/ 143 w 168"/>
                <a:gd name="T5" fmla="*/ 59 h 169"/>
                <a:gd name="T6" fmla="*/ 120 w 168"/>
                <a:gd name="T7" fmla="*/ 75 h 169"/>
                <a:gd name="T8" fmla="*/ 94 w 168"/>
                <a:gd name="T9" fmla="*/ 75 h 169"/>
                <a:gd name="T10" fmla="*/ 94 w 168"/>
                <a:gd name="T11" fmla="*/ 49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9 h 169"/>
                <a:gd name="T24" fmla="*/ 74 w 168"/>
                <a:gd name="T25" fmla="*/ 75 h 169"/>
                <a:gd name="T26" fmla="*/ 48 w 168"/>
                <a:gd name="T27" fmla="*/ 75 h 169"/>
                <a:gd name="T28" fmla="*/ 25 w 168"/>
                <a:gd name="T29" fmla="*/ 59 h 169"/>
                <a:gd name="T30" fmla="*/ 25 w 168"/>
                <a:gd name="T31" fmla="*/ 59 h 169"/>
                <a:gd name="T32" fmla="*/ 0 w 168"/>
                <a:gd name="T33" fmla="*/ 85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5"/>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4" y="49"/>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5"/>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0" name="Freeform 105"/>
            <p:cNvSpPr>
              <a:spLocks/>
            </p:cNvSpPr>
            <p:nvPr/>
          </p:nvSpPr>
          <p:spPr bwMode="auto">
            <a:xfrm>
              <a:off x="3711575" y="15779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6" y="45"/>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6"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1" name="Freeform 106"/>
            <p:cNvSpPr>
              <a:spLocks/>
            </p:cNvSpPr>
            <p:nvPr/>
          </p:nvSpPr>
          <p:spPr bwMode="auto">
            <a:xfrm>
              <a:off x="3978275" y="15779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2" name="Freeform 107"/>
            <p:cNvSpPr>
              <a:spLocks/>
            </p:cNvSpPr>
            <p:nvPr/>
          </p:nvSpPr>
          <p:spPr bwMode="auto">
            <a:xfrm>
              <a:off x="4244975" y="1577975"/>
              <a:ext cx="136525"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3" name="Freeform 108"/>
            <p:cNvSpPr>
              <a:spLocks/>
            </p:cNvSpPr>
            <p:nvPr/>
          </p:nvSpPr>
          <p:spPr bwMode="auto">
            <a:xfrm>
              <a:off x="4513263" y="1577975"/>
              <a:ext cx="134938"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4" name="Freeform 109"/>
            <p:cNvSpPr>
              <a:spLocks/>
            </p:cNvSpPr>
            <p:nvPr/>
          </p:nvSpPr>
          <p:spPr bwMode="auto">
            <a:xfrm>
              <a:off x="3711575" y="18446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10 h 169"/>
                <a:gd name="T36" fmla="*/ 25 w 169"/>
                <a:gd name="T37" fmla="*/ 110 h 169"/>
                <a:gd name="T38" fmla="*/ 48 w 169"/>
                <a:gd name="T39" fmla="*/ 94 h 169"/>
                <a:gd name="T40" fmla="*/ 75 w 169"/>
                <a:gd name="T41" fmla="*/ 94 h 169"/>
                <a:gd name="T42" fmla="*/ 75 w 169"/>
                <a:gd name="T43" fmla="*/ 120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0 h 169"/>
                <a:gd name="T56" fmla="*/ 94 w 169"/>
                <a:gd name="T57" fmla="*/ 94 h 169"/>
                <a:gd name="T58" fmla="*/ 120 w 169"/>
                <a:gd name="T59" fmla="*/ 94 h 169"/>
                <a:gd name="T60" fmla="*/ 143 w 169"/>
                <a:gd name="T61" fmla="*/ 110 h 169"/>
                <a:gd name="T62" fmla="*/ 143 w 169"/>
                <a:gd name="T63" fmla="*/ 110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6" y="45"/>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0"/>
                    <a:pt x="75" y="120"/>
                    <a:pt x="75" y="120"/>
                  </a:cubicBezTo>
                  <a:cubicBezTo>
                    <a:pt x="66"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5" name="Freeform 110"/>
            <p:cNvSpPr>
              <a:spLocks/>
            </p:cNvSpPr>
            <p:nvPr/>
          </p:nvSpPr>
          <p:spPr bwMode="auto">
            <a:xfrm>
              <a:off x="3978275" y="18446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10 h 169"/>
                <a:gd name="T36" fmla="*/ 25 w 169"/>
                <a:gd name="T37" fmla="*/ 110 h 169"/>
                <a:gd name="T38" fmla="*/ 48 w 169"/>
                <a:gd name="T39" fmla="*/ 94 h 169"/>
                <a:gd name="T40" fmla="*/ 75 w 169"/>
                <a:gd name="T41" fmla="*/ 94 h 169"/>
                <a:gd name="T42" fmla="*/ 75 w 169"/>
                <a:gd name="T43" fmla="*/ 120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0 h 169"/>
                <a:gd name="T56" fmla="*/ 94 w 169"/>
                <a:gd name="T57" fmla="*/ 94 h 169"/>
                <a:gd name="T58" fmla="*/ 120 w 169"/>
                <a:gd name="T59" fmla="*/ 94 h 169"/>
                <a:gd name="T60" fmla="*/ 143 w 169"/>
                <a:gd name="T61" fmla="*/ 110 h 169"/>
                <a:gd name="T62" fmla="*/ 143 w 169"/>
                <a:gd name="T63" fmla="*/ 110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0"/>
                    <a:pt x="75" y="120"/>
                    <a:pt x="75"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6" name="Freeform 111"/>
            <p:cNvSpPr>
              <a:spLocks/>
            </p:cNvSpPr>
            <p:nvPr/>
          </p:nvSpPr>
          <p:spPr bwMode="auto">
            <a:xfrm>
              <a:off x="4244975" y="1844675"/>
              <a:ext cx="136525"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10 h 169"/>
                <a:gd name="T36" fmla="*/ 25 w 168"/>
                <a:gd name="T37" fmla="*/ 110 h 169"/>
                <a:gd name="T38" fmla="*/ 48 w 168"/>
                <a:gd name="T39" fmla="*/ 94 h 169"/>
                <a:gd name="T40" fmla="*/ 74 w 168"/>
                <a:gd name="T41" fmla="*/ 94 h 169"/>
                <a:gd name="T42" fmla="*/ 74 w 168"/>
                <a:gd name="T43" fmla="*/ 120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0 h 169"/>
                <a:gd name="T56" fmla="*/ 94 w 168"/>
                <a:gd name="T57" fmla="*/ 94 h 169"/>
                <a:gd name="T58" fmla="*/ 120 w 168"/>
                <a:gd name="T59" fmla="*/ 94 h 169"/>
                <a:gd name="T60" fmla="*/ 143 w 168"/>
                <a:gd name="T61" fmla="*/ 110 h 169"/>
                <a:gd name="T62" fmla="*/ 143 w 168"/>
                <a:gd name="T63" fmla="*/ 110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0"/>
                    <a:pt x="74" y="120"/>
                    <a:pt x="74"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7" name="Freeform 112"/>
            <p:cNvSpPr>
              <a:spLocks/>
            </p:cNvSpPr>
            <p:nvPr/>
          </p:nvSpPr>
          <p:spPr bwMode="auto">
            <a:xfrm>
              <a:off x="4513263" y="1844675"/>
              <a:ext cx="134938"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10 h 169"/>
                <a:gd name="T36" fmla="*/ 25 w 168"/>
                <a:gd name="T37" fmla="*/ 110 h 169"/>
                <a:gd name="T38" fmla="*/ 48 w 168"/>
                <a:gd name="T39" fmla="*/ 94 h 169"/>
                <a:gd name="T40" fmla="*/ 74 w 168"/>
                <a:gd name="T41" fmla="*/ 94 h 169"/>
                <a:gd name="T42" fmla="*/ 74 w 168"/>
                <a:gd name="T43" fmla="*/ 120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0 h 169"/>
                <a:gd name="T56" fmla="*/ 94 w 168"/>
                <a:gd name="T57" fmla="*/ 94 h 169"/>
                <a:gd name="T58" fmla="*/ 120 w 168"/>
                <a:gd name="T59" fmla="*/ 94 h 169"/>
                <a:gd name="T60" fmla="*/ 143 w 168"/>
                <a:gd name="T61" fmla="*/ 110 h 169"/>
                <a:gd name="T62" fmla="*/ 143 w 168"/>
                <a:gd name="T63" fmla="*/ 110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0"/>
                    <a:pt x="74" y="120"/>
                    <a:pt x="74"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8" name="Freeform 113"/>
            <p:cNvSpPr>
              <a:spLocks/>
            </p:cNvSpPr>
            <p:nvPr/>
          </p:nvSpPr>
          <p:spPr bwMode="auto">
            <a:xfrm>
              <a:off x="3711575" y="21113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09 h 169"/>
                <a:gd name="T36" fmla="*/ 25 w 169"/>
                <a:gd name="T37" fmla="*/ 109 h 169"/>
                <a:gd name="T38" fmla="*/ 48 w 169"/>
                <a:gd name="T39" fmla="*/ 94 h 169"/>
                <a:gd name="T40" fmla="*/ 75 w 169"/>
                <a:gd name="T41" fmla="*/ 94 h 169"/>
                <a:gd name="T42" fmla="*/ 75 w 169"/>
                <a:gd name="T43" fmla="*/ 120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0 h 169"/>
                <a:gd name="T56" fmla="*/ 94 w 169"/>
                <a:gd name="T57" fmla="*/ 94 h 169"/>
                <a:gd name="T58" fmla="*/ 120 w 169"/>
                <a:gd name="T59" fmla="*/ 94 h 169"/>
                <a:gd name="T60" fmla="*/ 143 w 169"/>
                <a:gd name="T61" fmla="*/ 109 h 169"/>
                <a:gd name="T62" fmla="*/ 143 w 169"/>
                <a:gd name="T63" fmla="*/ 109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0"/>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6" y="44"/>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6"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9" name="Freeform 114"/>
            <p:cNvSpPr>
              <a:spLocks/>
            </p:cNvSpPr>
            <p:nvPr/>
          </p:nvSpPr>
          <p:spPr bwMode="auto">
            <a:xfrm>
              <a:off x="3978275" y="21113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09 h 169"/>
                <a:gd name="T36" fmla="*/ 25 w 169"/>
                <a:gd name="T37" fmla="*/ 109 h 169"/>
                <a:gd name="T38" fmla="*/ 48 w 169"/>
                <a:gd name="T39" fmla="*/ 94 h 169"/>
                <a:gd name="T40" fmla="*/ 75 w 169"/>
                <a:gd name="T41" fmla="*/ 94 h 169"/>
                <a:gd name="T42" fmla="*/ 75 w 169"/>
                <a:gd name="T43" fmla="*/ 120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0 h 169"/>
                <a:gd name="T56" fmla="*/ 94 w 169"/>
                <a:gd name="T57" fmla="*/ 94 h 169"/>
                <a:gd name="T58" fmla="*/ 120 w 169"/>
                <a:gd name="T59" fmla="*/ 94 h 169"/>
                <a:gd name="T60" fmla="*/ 143 w 169"/>
                <a:gd name="T61" fmla="*/ 109 h 169"/>
                <a:gd name="T62" fmla="*/ 143 w 169"/>
                <a:gd name="T63" fmla="*/ 109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0"/>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0" name="Freeform 115"/>
            <p:cNvSpPr>
              <a:spLocks/>
            </p:cNvSpPr>
            <p:nvPr/>
          </p:nvSpPr>
          <p:spPr bwMode="auto">
            <a:xfrm>
              <a:off x="4244975" y="2111375"/>
              <a:ext cx="136525"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09 h 169"/>
                <a:gd name="T36" fmla="*/ 25 w 168"/>
                <a:gd name="T37" fmla="*/ 109 h 169"/>
                <a:gd name="T38" fmla="*/ 48 w 168"/>
                <a:gd name="T39" fmla="*/ 94 h 169"/>
                <a:gd name="T40" fmla="*/ 74 w 168"/>
                <a:gd name="T41" fmla="*/ 94 h 169"/>
                <a:gd name="T42" fmla="*/ 74 w 168"/>
                <a:gd name="T43" fmla="*/ 120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0 h 169"/>
                <a:gd name="T56" fmla="*/ 94 w 168"/>
                <a:gd name="T57" fmla="*/ 94 h 169"/>
                <a:gd name="T58" fmla="*/ 120 w 168"/>
                <a:gd name="T59" fmla="*/ 94 h 169"/>
                <a:gd name="T60" fmla="*/ 143 w 168"/>
                <a:gd name="T61" fmla="*/ 109 h 169"/>
                <a:gd name="T62" fmla="*/ 143 w 168"/>
                <a:gd name="T63" fmla="*/ 109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0"/>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1" name="Freeform 116"/>
            <p:cNvSpPr>
              <a:spLocks/>
            </p:cNvSpPr>
            <p:nvPr/>
          </p:nvSpPr>
          <p:spPr bwMode="auto">
            <a:xfrm>
              <a:off x="4513263" y="2111375"/>
              <a:ext cx="134938"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09 h 169"/>
                <a:gd name="T36" fmla="*/ 25 w 168"/>
                <a:gd name="T37" fmla="*/ 109 h 169"/>
                <a:gd name="T38" fmla="*/ 48 w 168"/>
                <a:gd name="T39" fmla="*/ 94 h 169"/>
                <a:gd name="T40" fmla="*/ 74 w 168"/>
                <a:gd name="T41" fmla="*/ 94 h 169"/>
                <a:gd name="T42" fmla="*/ 74 w 168"/>
                <a:gd name="T43" fmla="*/ 120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0 h 169"/>
                <a:gd name="T56" fmla="*/ 94 w 168"/>
                <a:gd name="T57" fmla="*/ 94 h 169"/>
                <a:gd name="T58" fmla="*/ 120 w 168"/>
                <a:gd name="T59" fmla="*/ 94 h 169"/>
                <a:gd name="T60" fmla="*/ 143 w 168"/>
                <a:gd name="T61" fmla="*/ 109 h 169"/>
                <a:gd name="T62" fmla="*/ 143 w 168"/>
                <a:gd name="T63" fmla="*/ 109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0"/>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2" name="Freeform 117"/>
            <p:cNvSpPr>
              <a:spLocks/>
            </p:cNvSpPr>
            <p:nvPr/>
          </p:nvSpPr>
          <p:spPr bwMode="auto">
            <a:xfrm>
              <a:off x="3711575" y="2379663"/>
              <a:ext cx="136525" cy="134938"/>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09 h 169"/>
                <a:gd name="T36" fmla="*/ 25 w 169"/>
                <a:gd name="T37" fmla="*/ 109 h 169"/>
                <a:gd name="T38" fmla="*/ 48 w 169"/>
                <a:gd name="T39" fmla="*/ 94 h 169"/>
                <a:gd name="T40" fmla="*/ 75 w 169"/>
                <a:gd name="T41" fmla="*/ 94 h 169"/>
                <a:gd name="T42" fmla="*/ 75 w 169"/>
                <a:gd name="T43" fmla="*/ 120 h 169"/>
                <a:gd name="T44" fmla="*/ 59 w 169"/>
                <a:gd name="T45" fmla="*/ 143 h 169"/>
                <a:gd name="T46" fmla="*/ 59 w 169"/>
                <a:gd name="T47" fmla="*/ 143 h 169"/>
                <a:gd name="T48" fmla="*/ 84 w 169"/>
                <a:gd name="T49" fmla="*/ 169 h 169"/>
                <a:gd name="T50" fmla="*/ 109 w 169"/>
                <a:gd name="T51" fmla="*/ 143 h 169"/>
                <a:gd name="T52" fmla="*/ 109 w 169"/>
                <a:gd name="T53" fmla="*/ 143 h 169"/>
                <a:gd name="T54" fmla="*/ 94 w 169"/>
                <a:gd name="T55" fmla="*/ 120 h 169"/>
                <a:gd name="T56" fmla="*/ 94 w 169"/>
                <a:gd name="T57" fmla="*/ 94 h 169"/>
                <a:gd name="T58" fmla="*/ 120 w 169"/>
                <a:gd name="T59" fmla="*/ 94 h 169"/>
                <a:gd name="T60" fmla="*/ 143 w 169"/>
                <a:gd name="T61" fmla="*/ 109 h 169"/>
                <a:gd name="T62" fmla="*/ 143 w 169"/>
                <a:gd name="T63" fmla="*/ 109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0"/>
                    <a:pt x="157" y="59"/>
                    <a:pt x="143" y="59"/>
                  </a:cubicBezTo>
                  <a:cubicBezTo>
                    <a:pt x="143" y="59"/>
                    <a:pt x="143" y="59"/>
                    <a:pt x="143" y="59"/>
                  </a:cubicBezTo>
                  <a:cubicBezTo>
                    <a:pt x="133" y="59"/>
                    <a:pt x="124" y="65"/>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6" y="44"/>
                    <a:pt x="75" y="48"/>
                  </a:cubicBezTo>
                  <a:cubicBezTo>
                    <a:pt x="75" y="75"/>
                    <a:pt x="75" y="75"/>
                    <a:pt x="75" y="75"/>
                  </a:cubicBezTo>
                  <a:cubicBezTo>
                    <a:pt x="48" y="75"/>
                    <a:pt x="48" y="75"/>
                    <a:pt x="48" y="75"/>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6" y="124"/>
                    <a:pt x="59" y="133"/>
                    <a:pt x="59" y="143"/>
                  </a:cubicBezTo>
                  <a:cubicBezTo>
                    <a:pt x="59" y="143"/>
                    <a:pt x="59" y="143"/>
                    <a:pt x="59" y="143"/>
                  </a:cubicBezTo>
                  <a:cubicBezTo>
                    <a:pt x="59" y="157"/>
                    <a:pt x="70" y="169"/>
                    <a:pt x="84" y="169"/>
                  </a:cubicBezTo>
                  <a:cubicBezTo>
                    <a:pt x="98" y="169"/>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3" name="Freeform 118"/>
            <p:cNvSpPr>
              <a:spLocks/>
            </p:cNvSpPr>
            <p:nvPr/>
          </p:nvSpPr>
          <p:spPr bwMode="auto">
            <a:xfrm>
              <a:off x="3978275" y="2379663"/>
              <a:ext cx="136525" cy="134938"/>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09 h 169"/>
                <a:gd name="T36" fmla="*/ 25 w 169"/>
                <a:gd name="T37" fmla="*/ 109 h 169"/>
                <a:gd name="T38" fmla="*/ 48 w 169"/>
                <a:gd name="T39" fmla="*/ 94 h 169"/>
                <a:gd name="T40" fmla="*/ 75 w 169"/>
                <a:gd name="T41" fmla="*/ 94 h 169"/>
                <a:gd name="T42" fmla="*/ 75 w 169"/>
                <a:gd name="T43" fmla="*/ 120 h 169"/>
                <a:gd name="T44" fmla="*/ 59 w 169"/>
                <a:gd name="T45" fmla="*/ 143 h 169"/>
                <a:gd name="T46" fmla="*/ 59 w 169"/>
                <a:gd name="T47" fmla="*/ 143 h 169"/>
                <a:gd name="T48" fmla="*/ 84 w 169"/>
                <a:gd name="T49" fmla="*/ 169 h 169"/>
                <a:gd name="T50" fmla="*/ 109 w 169"/>
                <a:gd name="T51" fmla="*/ 143 h 169"/>
                <a:gd name="T52" fmla="*/ 109 w 169"/>
                <a:gd name="T53" fmla="*/ 143 h 169"/>
                <a:gd name="T54" fmla="*/ 94 w 169"/>
                <a:gd name="T55" fmla="*/ 120 h 169"/>
                <a:gd name="T56" fmla="*/ 94 w 169"/>
                <a:gd name="T57" fmla="*/ 94 h 169"/>
                <a:gd name="T58" fmla="*/ 120 w 169"/>
                <a:gd name="T59" fmla="*/ 94 h 169"/>
                <a:gd name="T60" fmla="*/ 143 w 169"/>
                <a:gd name="T61" fmla="*/ 109 h 169"/>
                <a:gd name="T62" fmla="*/ 143 w 169"/>
                <a:gd name="T63" fmla="*/ 109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0"/>
                    <a:pt x="157" y="59"/>
                    <a:pt x="143" y="59"/>
                  </a:cubicBezTo>
                  <a:cubicBezTo>
                    <a:pt x="143" y="59"/>
                    <a:pt x="143" y="59"/>
                    <a:pt x="143" y="59"/>
                  </a:cubicBezTo>
                  <a:cubicBezTo>
                    <a:pt x="133" y="59"/>
                    <a:pt x="124" y="65"/>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5" y="48"/>
                  </a:cubicBezTo>
                  <a:cubicBezTo>
                    <a:pt x="75" y="75"/>
                    <a:pt x="75" y="75"/>
                    <a:pt x="75" y="75"/>
                  </a:cubicBezTo>
                  <a:cubicBezTo>
                    <a:pt x="48" y="75"/>
                    <a:pt x="48" y="75"/>
                    <a:pt x="48" y="75"/>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5" y="124"/>
                    <a:pt x="59" y="133"/>
                    <a:pt x="59" y="143"/>
                  </a:cubicBezTo>
                  <a:cubicBezTo>
                    <a:pt x="59" y="143"/>
                    <a:pt x="59" y="143"/>
                    <a:pt x="59" y="143"/>
                  </a:cubicBezTo>
                  <a:cubicBezTo>
                    <a:pt x="59" y="157"/>
                    <a:pt x="70" y="169"/>
                    <a:pt x="84" y="169"/>
                  </a:cubicBezTo>
                  <a:cubicBezTo>
                    <a:pt x="98" y="169"/>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4" name="Freeform 119"/>
            <p:cNvSpPr>
              <a:spLocks/>
            </p:cNvSpPr>
            <p:nvPr/>
          </p:nvSpPr>
          <p:spPr bwMode="auto">
            <a:xfrm>
              <a:off x="4244975" y="2379663"/>
              <a:ext cx="136525" cy="134938"/>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09 h 169"/>
                <a:gd name="T36" fmla="*/ 25 w 168"/>
                <a:gd name="T37" fmla="*/ 109 h 169"/>
                <a:gd name="T38" fmla="*/ 48 w 168"/>
                <a:gd name="T39" fmla="*/ 94 h 169"/>
                <a:gd name="T40" fmla="*/ 74 w 168"/>
                <a:gd name="T41" fmla="*/ 94 h 169"/>
                <a:gd name="T42" fmla="*/ 74 w 168"/>
                <a:gd name="T43" fmla="*/ 120 h 169"/>
                <a:gd name="T44" fmla="*/ 59 w 168"/>
                <a:gd name="T45" fmla="*/ 143 h 169"/>
                <a:gd name="T46" fmla="*/ 59 w 168"/>
                <a:gd name="T47" fmla="*/ 143 h 169"/>
                <a:gd name="T48" fmla="*/ 84 w 168"/>
                <a:gd name="T49" fmla="*/ 169 h 169"/>
                <a:gd name="T50" fmla="*/ 109 w 168"/>
                <a:gd name="T51" fmla="*/ 143 h 169"/>
                <a:gd name="T52" fmla="*/ 109 w 168"/>
                <a:gd name="T53" fmla="*/ 143 h 169"/>
                <a:gd name="T54" fmla="*/ 94 w 168"/>
                <a:gd name="T55" fmla="*/ 120 h 169"/>
                <a:gd name="T56" fmla="*/ 94 w 168"/>
                <a:gd name="T57" fmla="*/ 94 h 169"/>
                <a:gd name="T58" fmla="*/ 120 w 168"/>
                <a:gd name="T59" fmla="*/ 94 h 169"/>
                <a:gd name="T60" fmla="*/ 143 w 168"/>
                <a:gd name="T61" fmla="*/ 109 h 169"/>
                <a:gd name="T62" fmla="*/ 143 w 168"/>
                <a:gd name="T63" fmla="*/ 109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0"/>
                    <a:pt x="157" y="59"/>
                    <a:pt x="143" y="59"/>
                  </a:cubicBezTo>
                  <a:cubicBezTo>
                    <a:pt x="143" y="59"/>
                    <a:pt x="143" y="59"/>
                    <a:pt x="143" y="59"/>
                  </a:cubicBezTo>
                  <a:cubicBezTo>
                    <a:pt x="133" y="59"/>
                    <a:pt x="124" y="65"/>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5"/>
                    <a:pt x="74" y="75"/>
                    <a:pt x="74" y="75"/>
                  </a:cubicBezTo>
                  <a:cubicBezTo>
                    <a:pt x="48" y="75"/>
                    <a:pt x="48" y="75"/>
                    <a:pt x="48" y="75"/>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3"/>
                  </a:cubicBezTo>
                  <a:cubicBezTo>
                    <a:pt x="59" y="143"/>
                    <a:pt x="59" y="143"/>
                    <a:pt x="59" y="143"/>
                  </a:cubicBezTo>
                  <a:cubicBezTo>
                    <a:pt x="59" y="157"/>
                    <a:pt x="70" y="169"/>
                    <a:pt x="84" y="169"/>
                  </a:cubicBezTo>
                  <a:cubicBezTo>
                    <a:pt x="98" y="169"/>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5" name="Freeform 120"/>
            <p:cNvSpPr>
              <a:spLocks/>
            </p:cNvSpPr>
            <p:nvPr/>
          </p:nvSpPr>
          <p:spPr bwMode="auto">
            <a:xfrm>
              <a:off x="4513263" y="2379663"/>
              <a:ext cx="134938" cy="134938"/>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09 h 169"/>
                <a:gd name="T36" fmla="*/ 25 w 168"/>
                <a:gd name="T37" fmla="*/ 109 h 169"/>
                <a:gd name="T38" fmla="*/ 48 w 168"/>
                <a:gd name="T39" fmla="*/ 94 h 169"/>
                <a:gd name="T40" fmla="*/ 74 w 168"/>
                <a:gd name="T41" fmla="*/ 94 h 169"/>
                <a:gd name="T42" fmla="*/ 74 w 168"/>
                <a:gd name="T43" fmla="*/ 120 h 169"/>
                <a:gd name="T44" fmla="*/ 59 w 168"/>
                <a:gd name="T45" fmla="*/ 143 h 169"/>
                <a:gd name="T46" fmla="*/ 59 w 168"/>
                <a:gd name="T47" fmla="*/ 143 h 169"/>
                <a:gd name="T48" fmla="*/ 84 w 168"/>
                <a:gd name="T49" fmla="*/ 169 h 169"/>
                <a:gd name="T50" fmla="*/ 109 w 168"/>
                <a:gd name="T51" fmla="*/ 143 h 169"/>
                <a:gd name="T52" fmla="*/ 109 w 168"/>
                <a:gd name="T53" fmla="*/ 143 h 169"/>
                <a:gd name="T54" fmla="*/ 94 w 168"/>
                <a:gd name="T55" fmla="*/ 120 h 169"/>
                <a:gd name="T56" fmla="*/ 94 w 168"/>
                <a:gd name="T57" fmla="*/ 94 h 169"/>
                <a:gd name="T58" fmla="*/ 120 w 168"/>
                <a:gd name="T59" fmla="*/ 94 h 169"/>
                <a:gd name="T60" fmla="*/ 143 w 168"/>
                <a:gd name="T61" fmla="*/ 109 h 169"/>
                <a:gd name="T62" fmla="*/ 143 w 168"/>
                <a:gd name="T63" fmla="*/ 109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0"/>
                    <a:pt x="157" y="59"/>
                    <a:pt x="143" y="59"/>
                  </a:cubicBezTo>
                  <a:cubicBezTo>
                    <a:pt x="143" y="59"/>
                    <a:pt x="143" y="59"/>
                    <a:pt x="143" y="59"/>
                  </a:cubicBezTo>
                  <a:cubicBezTo>
                    <a:pt x="133" y="59"/>
                    <a:pt x="124" y="65"/>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5"/>
                    <a:pt x="74" y="75"/>
                    <a:pt x="74" y="75"/>
                  </a:cubicBezTo>
                  <a:cubicBezTo>
                    <a:pt x="48" y="75"/>
                    <a:pt x="48" y="75"/>
                    <a:pt x="48" y="75"/>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3"/>
                  </a:cubicBezTo>
                  <a:cubicBezTo>
                    <a:pt x="59" y="143"/>
                    <a:pt x="59" y="143"/>
                    <a:pt x="59" y="143"/>
                  </a:cubicBezTo>
                  <a:cubicBezTo>
                    <a:pt x="59" y="157"/>
                    <a:pt x="70" y="169"/>
                    <a:pt x="84" y="169"/>
                  </a:cubicBezTo>
                  <a:cubicBezTo>
                    <a:pt x="98" y="169"/>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6" name="Freeform 121"/>
            <p:cNvSpPr>
              <a:spLocks/>
            </p:cNvSpPr>
            <p:nvPr/>
          </p:nvSpPr>
          <p:spPr bwMode="auto">
            <a:xfrm>
              <a:off x="3711575" y="2646363"/>
              <a:ext cx="136525" cy="134938"/>
            </a:xfrm>
            <a:custGeom>
              <a:avLst/>
              <a:gdLst>
                <a:gd name="T0" fmla="*/ 169 w 169"/>
                <a:gd name="T1" fmla="*/ 84 h 168"/>
                <a:gd name="T2" fmla="*/ 143 w 169"/>
                <a:gd name="T3" fmla="*/ 59 h 168"/>
                <a:gd name="T4" fmla="*/ 143 w 169"/>
                <a:gd name="T5" fmla="*/ 59 h 168"/>
                <a:gd name="T6" fmla="*/ 120 w 169"/>
                <a:gd name="T7" fmla="*/ 74 h 168"/>
                <a:gd name="T8" fmla="*/ 94 w 169"/>
                <a:gd name="T9" fmla="*/ 74 h 168"/>
                <a:gd name="T10" fmla="*/ 94 w 169"/>
                <a:gd name="T11" fmla="*/ 48 h 168"/>
                <a:gd name="T12" fmla="*/ 109 w 169"/>
                <a:gd name="T13" fmla="*/ 25 h 168"/>
                <a:gd name="T14" fmla="*/ 109 w 169"/>
                <a:gd name="T15" fmla="*/ 25 h 168"/>
                <a:gd name="T16" fmla="*/ 84 w 169"/>
                <a:gd name="T17" fmla="*/ 0 h 168"/>
                <a:gd name="T18" fmla="*/ 59 w 169"/>
                <a:gd name="T19" fmla="*/ 25 h 168"/>
                <a:gd name="T20" fmla="*/ 59 w 169"/>
                <a:gd name="T21" fmla="*/ 25 h 168"/>
                <a:gd name="T22" fmla="*/ 75 w 169"/>
                <a:gd name="T23" fmla="*/ 48 h 168"/>
                <a:gd name="T24" fmla="*/ 75 w 169"/>
                <a:gd name="T25" fmla="*/ 74 h 168"/>
                <a:gd name="T26" fmla="*/ 48 w 169"/>
                <a:gd name="T27" fmla="*/ 74 h 168"/>
                <a:gd name="T28" fmla="*/ 25 w 169"/>
                <a:gd name="T29" fmla="*/ 59 h 168"/>
                <a:gd name="T30" fmla="*/ 25 w 169"/>
                <a:gd name="T31" fmla="*/ 59 h 168"/>
                <a:gd name="T32" fmla="*/ 0 w 169"/>
                <a:gd name="T33" fmla="*/ 84 h 168"/>
                <a:gd name="T34" fmla="*/ 25 w 169"/>
                <a:gd name="T35" fmla="*/ 109 h 168"/>
                <a:gd name="T36" fmla="*/ 25 w 169"/>
                <a:gd name="T37" fmla="*/ 109 h 168"/>
                <a:gd name="T38" fmla="*/ 48 w 169"/>
                <a:gd name="T39" fmla="*/ 94 h 168"/>
                <a:gd name="T40" fmla="*/ 75 w 169"/>
                <a:gd name="T41" fmla="*/ 94 h 168"/>
                <a:gd name="T42" fmla="*/ 75 w 169"/>
                <a:gd name="T43" fmla="*/ 120 h 168"/>
                <a:gd name="T44" fmla="*/ 59 w 169"/>
                <a:gd name="T45" fmla="*/ 143 h 168"/>
                <a:gd name="T46" fmla="*/ 59 w 169"/>
                <a:gd name="T47" fmla="*/ 143 h 168"/>
                <a:gd name="T48" fmla="*/ 84 w 169"/>
                <a:gd name="T49" fmla="*/ 168 h 168"/>
                <a:gd name="T50" fmla="*/ 109 w 169"/>
                <a:gd name="T51" fmla="*/ 143 h 168"/>
                <a:gd name="T52" fmla="*/ 109 w 169"/>
                <a:gd name="T53" fmla="*/ 143 h 168"/>
                <a:gd name="T54" fmla="*/ 94 w 169"/>
                <a:gd name="T55" fmla="*/ 120 h 168"/>
                <a:gd name="T56" fmla="*/ 94 w 169"/>
                <a:gd name="T57" fmla="*/ 94 h 168"/>
                <a:gd name="T58" fmla="*/ 120 w 169"/>
                <a:gd name="T59" fmla="*/ 94 h 168"/>
                <a:gd name="T60" fmla="*/ 143 w 169"/>
                <a:gd name="T61" fmla="*/ 109 h 168"/>
                <a:gd name="T62" fmla="*/ 143 w 169"/>
                <a:gd name="T63" fmla="*/ 109 h 168"/>
                <a:gd name="T64" fmla="*/ 169 w 169"/>
                <a:gd name="T65" fmla="*/ 8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8">
                  <a:moveTo>
                    <a:pt x="169" y="84"/>
                  </a:moveTo>
                  <a:cubicBezTo>
                    <a:pt x="169" y="70"/>
                    <a:pt x="157" y="59"/>
                    <a:pt x="143" y="59"/>
                  </a:cubicBezTo>
                  <a:cubicBezTo>
                    <a:pt x="143" y="59"/>
                    <a:pt x="143" y="59"/>
                    <a:pt x="143" y="59"/>
                  </a:cubicBezTo>
                  <a:cubicBezTo>
                    <a:pt x="133" y="59"/>
                    <a:pt x="124" y="65"/>
                    <a:pt x="120" y="74"/>
                  </a:cubicBezTo>
                  <a:cubicBezTo>
                    <a:pt x="94" y="74"/>
                    <a:pt x="94" y="74"/>
                    <a:pt x="94" y="74"/>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6" y="44"/>
                    <a:pt x="75" y="48"/>
                  </a:cubicBezTo>
                  <a:cubicBezTo>
                    <a:pt x="75" y="74"/>
                    <a:pt x="75" y="74"/>
                    <a:pt x="75" y="74"/>
                  </a:cubicBezTo>
                  <a:cubicBezTo>
                    <a:pt x="48" y="74"/>
                    <a:pt x="48" y="74"/>
                    <a:pt x="48" y="74"/>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6" y="124"/>
                    <a:pt x="59" y="133"/>
                    <a:pt x="59" y="143"/>
                  </a:cubicBezTo>
                  <a:cubicBezTo>
                    <a:pt x="59" y="143"/>
                    <a:pt x="59" y="143"/>
                    <a:pt x="59" y="143"/>
                  </a:cubicBezTo>
                  <a:cubicBezTo>
                    <a:pt x="59" y="157"/>
                    <a:pt x="70" y="168"/>
                    <a:pt x="84" y="168"/>
                  </a:cubicBezTo>
                  <a:cubicBezTo>
                    <a:pt x="98" y="168"/>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7" name="Freeform 122"/>
            <p:cNvSpPr>
              <a:spLocks/>
            </p:cNvSpPr>
            <p:nvPr/>
          </p:nvSpPr>
          <p:spPr bwMode="auto">
            <a:xfrm>
              <a:off x="3978275" y="2646363"/>
              <a:ext cx="136525" cy="134938"/>
            </a:xfrm>
            <a:custGeom>
              <a:avLst/>
              <a:gdLst>
                <a:gd name="T0" fmla="*/ 169 w 169"/>
                <a:gd name="T1" fmla="*/ 84 h 168"/>
                <a:gd name="T2" fmla="*/ 143 w 169"/>
                <a:gd name="T3" fmla="*/ 59 h 168"/>
                <a:gd name="T4" fmla="*/ 143 w 169"/>
                <a:gd name="T5" fmla="*/ 59 h 168"/>
                <a:gd name="T6" fmla="*/ 120 w 169"/>
                <a:gd name="T7" fmla="*/ 74 h 168"/>
                <a:gd name="T8" fmla="*/ 94 w 169"/>
                <a:gd name="T9" fmla="*/ 74 h 168"/>
                <a:gd name="T10" fmla="*/ 94 w 169"/>
                <a:gd name="T11" fmla="*/ 48 h 168"/>
                <a:gd name="T12" fmla="*/ 109 w 169"/>
                <a:gd name="T13" fmla="*/ 25 h 168"/>
                <a:gd name="T14" fmla="*/ 109 w 169"/>
                <a:gd name="T15" fmla="*/ 25 h 168"/>
                <a:gd name="T16" fmla="*/ 84 w 169"/>
                <a:gd name="T17" fmla="*/ 0 h 168"/>
                <a:gd name="T18" fmla="*/ 59 w 169"/>
                <a:gd name="T19" fmla="*/ 25 h 168"/>
                <a:gd name="T20" fmla="*/ 59 w 169"/>
                <a:gd name="T21" fmla="*/ 25 h 168"/>
                <a:gd name="T22" fmla="*/ 75 w 169"/>
                <a:gd name="T23" fmla="*/ 48 h 168"/>
                <a:gd name="T24" fmla="*/ 75 w 169"/>
                <a:gd name="T25" fmla="*/ 74 h 168"/>
                <a:gd name="T26" fmla="*/ 48 w 169"/>
                <a:gd name="T27" fmla="*/ 74 h 168"/>
                <a:gd name="T28" fmla="*/ 25 w 169"/>
                <a:gd name="T29" fmla="*/ 59 h 168"/>
                <a:gd name="T30" fmla="*/ 25 w 169"/>
                <a:gd name="T31" fmla="*/ 59 h 168"/>
                <a:gd name="T32" fmla="*/ 0 w 169"/>
                <a:gd name="T33" fmla="*/ 84 h 168"/>
                <a:gd name="T34" fmla="*/ 25 w 169"/>
                <a:gd name="T35" fmla="*/ 109 h 168"/>
                <a:gd name="T36" fmla="*/ 25 w 169"/>
                <a:gd name="T37" fmla="*/ 109 h 168"/>
                <a:gd name="T38" fmla="*/ 48 w 169"/>
                <a:gd name="T39" fmla="*/ 94 h 168"/>
                <a:gd name="T40" fmla="*/ 75 w 169"/>
                <a:gd name="T41" fmla="*/ 94 h 168"/>
                <a:gd name="T42" fmla="*/ 75 w 169"/>
                <a:gd name="T43" fmla="*/ 120 h 168"/>
                <a:gd name="T44" fmla="*/ 59 w 169"/>
                <a:gd name="T45" fmla="*/ 143 h 168"/>
                <a:gd name="T46" fmla="*/ 59 w 169"/>
                <a:gd name="T47" fmla="*/ 143 h 168"/>
                <a:gd name="T48" fmla="*/ 84 w 169"/>
                <a:gd name="T49" fmla="*/ 168 h 168"/>
                <a:gd name="T50" fmla="*/ 109 w 169"/>
                <a:gd name="T51" fmla="*/ 143 h 168"/>
                <a:gd name="T52" fmla="*/ 109 w 169"/>
                <a:gd name="T53" fmla="*/ 143 h 168"/>
                <a:gd name="T54" fmla="*/ 94 w 169"/>
                <a:gd name="T55" fmla="*/ 120 h 168"/>
                <a:gd name="T56" fmla="*/ 94 w 169"/>
                <a:gd name="T57" fmla="*/ 94 h 168"/>
                <a:gd name="T58" fmla="*/ 120 w 169"/>
                <a:gd name="T59" fmla="*/ 94 h 168"/>
                <a:gd name="T60" fmla="*/ 143 w 169"/>
                <a:gd name="T61" fmla="*/ 109 h 168"/>
                <a:gd name="T62" fmla="*/ 143 w 169"/>
                <a:gd name="T63" fmla="*/ 109 h 168"/>
                <a:gd name="T64" fmla="*/ 169 w 169"/>
                <a:gd name="T65" fmla="*/ 8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8">
                  <a:moveTo>
                    <a:pt x="169" y="84"/>
                  </a:moveTo>
                  <a:cubicBezTo>
                    <a:pt x="169" y="70"/>
                    <a:pt x="157" y="59"/>
                    <a:pt x="143" y="59"/>
                  </a:cubicBezTo>
                  <a:cubicBezTo>
                    <a:pt x="143" y="59"/>
                    <a:pt x="143" y="59"/>
                    <a:pt x="143" y="59"/>
                  </a:cubicBezTo>
                  <a:cubicBezTo>
                    <a:pt x="133" y="59"/>
                    <a:pt x="124" y="65"/>
                    <a:pt x="120" y="74"/>
                  </a:cubicBezTo>
                  <a:cubicBezTo>
                    <a:pt x="94" y="74"/>
                    <a:pt x="94" y="74"/>
                    <a:pt x="94" y="74"/>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5" y="48"/>
                  </a:cubicBezTo>
                  <a:cubicBezTo>
                    <a:pt x="75" y="74"/>
                    <a:pt x="75" y="74"/>
                    <a:pt x="75" y="74"/>
                  </a:cubicBezTo>
                  <a:cubicBezTo>
                    <a:pt x="48" y="74"/>
                    <a:pt x="48" y="74"/>
                    <a:pt x="48" y="74"/>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5" y="124"/>
                    <a:pt x="59" y="133"/>
                    <a:pt x="59" y="143"/>
                  </a:cubicBezTo>
                  <a:cubicBezTo>
                    <a:pt x="59" y="143"/>
                    <a:pt x="59" y="143"/>
                    <a:pt x="59" y="143"/>
                  </a:cubicBezTo>
                  <a:cubicBezTo>
                    <a:pt x="59" y="157"/>
                    <a:pt x="70" y="168"/>
                    <a:pt x="84" y="168"/>
                  </a:cubicBezTo>
                  <a:cubicBezTo>
                    <a:pt x="98" y="168"/>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8" name="Freeform 123"/>
            <p:cNvSpPr>
              <a:spLocks/>
            </p:cNvSpPr>
            <p:nvPr/>
          </p:nvSpPr>
          <p:spPr bwMode="auto">
            <a:xfrm>
              <a:off x="4244975" y="2646363"/>
              <a:ext cx="136525" cy="134938"/>
            </a:xfrm>
            <a:custGeom>
              <a:avLst/>
              <a:gdLst>
                <a:gd name="T0" fmla="*/ 168 w 168"/>
                <a:gd name="T1" fmla="*/ 84 h 168"/>
                <a:gd name="T2" fmla="*/ 143 w 168"/>
                <a:gd name="T3" fmla="*/ 59 h 168"/>
                <a:gd name="T4" fmla="*/ 143 w 168"/>
                <a:gd name="T5" fmla="*/ 59 h 168"/>
                <a:gd name="T6" fmla="*/ 120 w 168"/>
                <a:gd name="T7" fmla="*/ 74 h 168"/>
                <a:gd name="T8" fmla="*/ 94 w 168"/>
                <a:gd name="T9" fmla="*/ 74 h 168"/>
                <a:gd name="T10" fmla="*/ 94 w 168"/>
                <a:gd name="T11" fmla="*/ 48 h 168"/>
                <a:gd name="T12" fmla="*/ 109 w 168"/>
                <a:gd name="T13" fmla="*/ 25 h 168"/>
                <a:gd name="T14" fmla="*/ 109 w 168"/>
                <a:gd name="T15" fmla="*/ 25 h 168"/>
                <a:gd name="T16" fmla="*/ 84 w 168"/>
                <a:gd name="T17" fmla="*/ 0 h 168"/>
                <a:gd name="T18" fmla="*/ 59 w 168"/>
                <a:gd name="T19" fmla="*/ 25 h 168"/>
                <a:gd name="T20" fmla="*/ 59 w 168"/>
                <a:gd name="T21" fmla="*/ 25 h 168"/>
                <a:gd name="T22" fmla="*/ 74 w 168"/>
                <a:gd name="T23" fmla="*/ 48 h 168"/>
                <a:gd name="T24" fmla="*/ 74 w 168"/>
                <a:gd name="T25" fmla="*/ 74 h 168"/>
                <a:gd name="T26" fmla="*/ 48 w 168"/>
                <a:gd name="T27" fmla="*/ 74 h 168"/>
                <a:gd name="T28" fmla="*/ 25 w 168"/>
                <a:gd name="T29" fmla="*/ 59 h 168"/>
                <a:gd name="T30" fmla="*/ 25 w 168"/>
                <a:gd name="T31" fmla="*/ 59 h 168"/>
                <a:gd name="T32" fmla="*/ 0 w 168"/>
                <a:gd name="T33" fmla="*/ 84 h 168"/>
                <a:gd name="T34" fmla="*/ 25 w 168"/>
                <a:gd name="T35" fmla="*/ 109 h 168"/>
                <a:gd name="T36" fmla="*/ 25 w 168"/>
                <a:gd name="T37" fmla="*/ 109 h 168"/>
                <a:gd name="T38" fmla="*/ 48 w 168"/>
                <a:gd name="T39" fmla="*/ 94 h 168"/>
                <a:gd name="T40" fmla="*/ 74 w 168"/>
                <a:gd name="T41" fmla="*/ 94 h 168"/>
                <a:gd name="T42" fmla="*/ 74 w 168"/>
                <a:gd name="T43" fmla="*/ 120 h 168"/>
                <a:gd name="T44" fmla="*/ 59 w 168"/>
                <a:gd name="T45" fmla="*/ 143 h 168"/>
                <a:gd name="T46" fmla="*/ 59 w 168"/>
                <a:gd name="T47" fmla="*/ 143 h 168"/>
                <a:gd name="T48" fmla="*/ 84 w 168"/>
                <a:gd name="T49" fmla="*/ 168 h 168"/>
                <a:gd name="T50" fmla="*/ 109 w 168"/>
                <a:gd name="T51" fmla="*/ 143 h 168"/>
                <a:gd name="T52" fmla="*/ 109 w 168"/>
                <a:gd name="T53" fmla="*/ 143 h 168"/>
                <a:gd name="T54" fmla="*/ 94 w 168"/>
                <a:gd name="T55" fmla="*/ 120 h 168"/>
                <a:gd name="T56" fmla="*/ 94 w 168"/>
                <a:gd name="T57" fmla="*/ 94 h 168"/>
                <a:gd name="T58" fmla="*/ 120 w 168"/>
                <a:gd name="T59" fmla="*/ 94 h 168"/>
                <a:gd name="T60" fmla="*/ 143 w 168"/>
                <a:gd name="T61" fmla="*/ 109 h 168"/>
                <a:gd name="T62" fmla="*/ 143 w 168"/>
                <a:gd name="T63" fmla="*/ 109 h 168"/>
                <a:gd name="T64" fmla="*/ 168 w 168"/>
                <a:gd name="T65" fmla="*/ 8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8">
                  <a:moveTo>
                    <a:pt x="168" y="84"/>
                  </a:moveTo>
                  <a:cubicBezTo>
                    <a:pt x="168" y="70"/>
                    <a:pt x="157" y="59"/>
                    <a:pt x="143" y="59"/>
                  </a:cubicBezTo>
                  <a:cubicBezTo>
                    <a:pt x="143" y="59"/>
                    <a:pt x="143" y="59"/>
                    <a:pt x="143" y="59"/>
                  </a:cubicBezTo>
                  <a:cubicBezTo>
                    <a:pt x="133" y="59"/>
                    <a:pt x="124" y="65"/>
                    <a:pt x="120" y="74"/>
                  </a:cubicBezTo>
                  <a:cubicBezTo>
                    <a:pt x="94" y="74"/>
                    <a:pt x="94" y="74"/>
                    <a:pt x="94" y="74"/>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4"/>
                    <a:pt x="74" y="74"/>
                    <a:pt x="74" y="74"/>
                  </a:cubicBezTo>
                  <a:cubicBezTo>
                    <a:pt x="48" y="74"/>
                    <a:pt x="48" y="74"/>
                    <a:pt x="48" y="74"/>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3"/>
                  </a:cubicBezTo>
                  <a:cubicBezTo>
                    <a:pt x="59" y="143"/>
                    <a:pt x="59" y="143"/>
                    <a:pt x="59" y="143"/>
                  </a:cubicBezTo>
                  <a:cubicBezTo>
                    <a:pt x="59" y="157"/>
                    <a:pt x="70" y="168"/>
                    <a:pt x="84" y="168"/>
                  </a:cubicBezTo>
                  <a:cubicBezTo>
                    <a:pt x="98" y="168"/>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9" name="Freeform 124"/>
            <p:cNvSpPr>
              <a:spLocks/>
            </p:cNvSpPr>
            <p:nvPr/>
          </p:nvSpPr>
          <p:spPr bwMode="auto">
            <a:xfrm>
              <a:off x="4513263" y="2646363"/>
              <a:ext cx="134938" cy="134938"/>
            </a:xfrm>
            <a:custGeom>
              <a:avLst/>
              <a:gdLst>
                <a:gd name="T0" fmla="*/ 168 w 168"/>
                <a:gd name="T1" fmla="*/ 84 h 168"/>
                <a:gd name="T2" fmla="*/ 143 w 168"/>
                <a:gd name="T3" fmla="*/ 59 h 168"/>
                <a:gd name="T4" fmla="*/ 143 w 168"/>
                <a:gd name="T5" fmla="*/ 59 h 168"/>
                <a:gd name="T6" fmla="*/ 120 w 168"/>
                <a:gd name="T7" fmla="*/ 74 h 168"/>
                <a:gd name="T8" fmla="*/ 94 w 168"/>
                <a:gd name="T9" fmla="*/ 74 h 168"/>
                <a:gd name="T10" fmla="*/ 94 w 168"/>
                <a:gd name="T11" fmla="*/ 48 h 168"/>
                <a:gd name="T12" fmla="*/ 109 w 168"/>
                <a:gd name="T13" fmla="*/ 25 h 168"/>
                <a:gd name="T14" fmla="*/ 109 w 168"/>
                <a:gd name="T15" fmla="*/ 25 h 168"/>
                <a:gd name="T16" fmla="*/ 84 w 168"/>
                <a:gd name="T17" fmla="*/ 0 h 168"/>
                <a:gd name="T18" fmla="*/ 59 w 168"/>
                <a:gd name="T19" fmla="*/ 25 h 168"/>
                <a:gd name="T20" fmla="*/ 59 w 168"/>
                <a:gd name="T21" fmla="*/ 25 h 168"/>
                <a:gd name="T22" fmla="*/ 74 w 168"/>
                <a:gd name="T23" fmla="*/ 48 h 168"/>
                <a:gd name="T24" fmla="*/ 74 w 168"/>
                <a:gd name="T25" fmla="*/ 74 h 168"/>
                <a:gd name="T26" fmla="*/ 48 w 168"/>
                <a:gd name="T27" fmla="*/ 74 h 168"/>
                <a:gd name="T28" fmla="*/ 25 w 168"/>
                <a:gd name="T29" fmla="*/ 59 h 168"/>
                <a:gd name="T30" fmla="*/ 25 w 168"/>
                <a:gd name="T31" fmla="*/ 59 h 168"/>
                <a:gd name="T32" fmla="*/ 0 w 168"/>
                <a:gd name="T33" fmla="*/ 84 h 168"/>
                <a:gd name="T34" fmla="*/ 25 w 168"/>
                <a:gd name="T35" fmla="*/ 109 h 168"/>
                <a:gd name="T36" fmla="*/ 25 w 168"/>
                <a:gd name="T37" fmla="*/ 109 h 168"/>
                <a:gd name="T38" fmla="*/ 48 w 168"/>
                <a:gd name="T39" fmla="*/ 94 h 168"/>
                <a:gd name="T40" fmla="*/ 74 w 168"/>
                <a:gd name="T41" fmla="*/ 94 h 168"/>
                <a:gd name="T42" fmla="*/ 74 w 168"/>
                <a:gd name="T43" fmla="*/ 120 h 168"/>
                <a:gd name="T44" fmla="*/ 59 w 168"/>
                <a:gd name="T45" fmla="*/ 143 h 168"/>
                <a:gd name="T46" fmla="*/ 59 w 168"/>
                <a:gd name="T47" fmla="*/ 143 h 168"/>
                <a:gd name="T48" fmla="*/ 84 w 168"/>
                <a:gd name="T49" fmla="*/ 168 h 168"/>
                <a:gd name="T50" fmla="*/ 109 w 168"/>
                <a:gd name="T51" fmla="*/ 143 h 168"/>
                <a:gd name="T52" fmla="*/ 109 w 168"/>
                <a:gd name="T53" fmla="*/ 143 h 168"/>
                <a:gd name="T54" fmla="*/ 94 w 168"/>
                <a:gd name="T55" fmla="*/ 120 h 168"/>
                <a:gd name="T56" fmla="*/ 94 w 168"/>
                <a:gd name="T57" fmla="*/ 94 h 168"/>
                <a:gd name="T58" fmla="*/ 120 w 168"/>
                <a:gd name="T59" fmla="*/ 94 h 168"/>
                <a:gd name="T60" fmla="*/ 143 w 168"/>
                <a:gd name="T61" fmla="*/ 109 h 168"/>
                <a:gd name="T62" fmla="*/ 143 w 168"/>
                <a:gd name="T63" fmla="*/ 109 h 168"/>
                <a:gd name="T64" fmla="*/ 168 w 168"/>
                <a:gd name="T65" fmla="*/ 8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8">
                  <a:moveTo>
                    <a:pt x="168" y="84"/>
                  </a:moveTo>
                  <a:cubicBezTo>
                    <a:pt x="168" y="70"/>
                    <a:pt x="157" y="59"/>
                    <a:pt x="143" y="59"/>
                  </a:cubicBezTo>
                  <a:cubicBezTo>
                    <a:pt x="143" y="59"/>
                    <a:pt x="143" y="59"/>
                    <a:pt x="143" y="59"/>
                  </a:cubicBezTo>
                  <a:cubicBezTo>
                    <a:pt x="133" y="59"/>
                    <a:pt x="124" y="65"/>
                    <a:pt x="120" y="74"/>
                  </a:cubicBezTo>
                  <a:cubicBezTo>
                    <a:pt x="94" y="74"/>
                    <a:pt x="94" y="74"/>
                    <a:pt x="94" y="74"/>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4"/>
                    <a:pt x="74" y="74"/>
                    <a:pt x="74" y="74"/>
                  </a:cubicBezTo>
                  <a:cubicBezTo>
                    <a:pt x="48" y="74"/>
                    <a:pt x="48" y="74"/>
                    <a:pt x="48" y="74"/>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3"/>
                  </a:cubicBezTo>
                  <a:cubicBezTo>
                    <a:pt x="59" y="143"/>
                    <a:pt x="59" y="143"/>
                    <a:pt x="59" y="143"/>
                  </a:cubicBezTo>
                  <a:cubicBezTo>
                    <a:pt x="59" y="157"/>
                    <a:pt x="70" y="168"/>
                    <a:pt x="84" y="168"/>
                  </a:cubicBezTo>
                  <a:cubicBezTo>
                    <a:pt x="98" y="168"/>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 name="Footer Placeholder 2"/>
          <p:cNvSpPr>
            <a:spLocks noGrp="1"/>
          </p:cNvSpPr>
          <p:nvPr>
            <p:ph type="ftr" sz="quarter" idx="18"/>
          </p:nvPr>
        </p:nvSpPr>
        <p:spPr>
          <a:xfrm>
            <a:off x="3051175" y="0"/>
            <a:ext cx="6096000" cy="458639"/>
          </a:xfrm>
        </p:spPr>
        <p:txBody>
          <a:bodyPr/>
          <a:lstStyle/>
          <a:p>
            <a:r>
              <a:rPr lang="en-GB" dirty="0" smtClean="0"/>
              <a:t>Official Blue:  Unclassified</a:t>
            </a:r>
            <a:endParaRPr lang="en-GB" dirty="0"/>
          </a:p>
        </p:txBody>
      </p:sp>
    </p:spTree>
    <p:extLst>
      <p:ext uri="{BB962C8B-B14F-4D97-AF65-F5344CB8AC3E}">
        <p14:creationId xmlns:p14="http://schemas.microsoft.com/office/powerpoint/2010/main" val="2831585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dium imag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dirty="0" smtClean="0"/>
              <a:t>Medium image and text </a:t>
            </a:r>
            <a:r>
              <a:rPr lang="en-GB" sz="3200" b="1" dirty="0" smtClean="0">
                <a:solidFill>
                  <a:schemeClr val="accent2"/>
                </a:solidFill>
              </a:rPr>
              <a:t>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6100024" y="1752600"/>
            <a:ext cx="5634921"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 (Calibri 28pt): click to add text</a:t>
            </a:r>
          </a:p>
          <a:p>
            <a:pPr lvl="1"/>
            <a:r>
              <a:rPr lang="en-US" dirty="0" smtClean="0"/>
              <a:t>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12" name="Picture Placeholder 11"/>
          <p:cNvSpPr>
            <a:spLocks noGrp="1" noChangeAspect="1"/>
          </p:cNvSpPr>
          <p:nvPr>
            <p:ph type="pic" sz="quarter" idx="14"/>
          </p:nvPr>
        </p:nvSpPr>
        <p:spPr>
          <a:xfrm>
            <a:off x="465102" y="1752600"/>
            <a:ext cx="5172146" cy="4629150"/>
          </a:xfrm>
          <a:prstGeom prst="rect">
            <a:avLst/>
          </a:prstGeom>
        </p:spPr>
        <p:txBody>
          <a:bodyPr/>
          <a:lstStyle/>
          <a:p>
            <a:r>
              <a:rPr lang="en-US" dirty="0" smtClean="0"/>
              <a:t>Click icon to add picture</a:t>
            </a:r>
            <a:endParaRPr lang="en-GB" dirty="0"/>
          </a:p>
        </p:txBody>
      </p:sp>
    </p:spTree>
    <p:extLst>
      <p:ext uri="{BB962C8B-B14F-4D97-AF65-F5344CB8AC3E}">
        <p14:creationId xmlns:p14="http://schemas.microsoft.com/office/powerpoint/2010/main" val="4020816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imag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dirty="0" smtClean="0"/>
              <a:t>Large image and text </a:t>
            </a:r>
            <a:r>
              <a:rPr lang="en-GB" sz="3200" b="1" dirty="0" smtClean="0">
                <a:solidFill>
                  <a:schemeClr val="accent2"/>
                </a:solidFill>
              </a:rPr>
              <a:t>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9154103" y="1752600"/>
            <a:ext cx="2579993"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a:t>
            </a:r>
            <a:br>
              <a:rPr lang="en-US" dirty="0" smtClean="0"/>
            </a:br>
            <a:r>
              <a:rPr lang="en-US" dirty="0" smtClean="0"/>
              <a:t>(Calibri 28pt): click to add text</a:t>
            </a:r>
          </a:p>
          <a:p>
            <a:pPr lvl="1"/>
            <a:r>
              <a:rPr lang="en-US" dirty="0" smtClean="0"/>
              <a:t>Subtitle </a:t>
            </a:r>
            <a:br>
              <a:rPr lang="en-US" dirty="0" smtClean="0"/>
            </a:br>
            <a:r>
              <a:rPr lang="en-US" dirty="0" smtClean="0"/>
              <a:t>(Calibri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12" name="Picture Placeholder 11"/>
          <p:cNvSpPr>
            <a:spLocks noGrp="1" noChangeAspect="1"/>
          </p:cNvSpPr>
          <p:nvPr>
            <p:ph type="pic" sz="quarter" idx="14"/>
          </p:nvPr>
        </p:nvSpPr>
        <p:spPr>
          <a:xfrm>
            <a:off x="455296" y="1752600"/>
            <a:ext cx="8236031" cy="4629150"/>
          </a:xfrm>
          <a:prstGeom prst="rect">
            <a:avLst/>
          </a:prstGeom>
        </p:spPr>
        <p:txBody>
          <a:bodyPr/>
          <a:lstStyle/>
          <a:p>
            <a:r>
              <a:rPr lang="en-US" dirty="0" smtClean="0"/>
              <a:t>Click icon to add picture</a:t>
            </a:r>
            <a:endParaRPr lang="en-GB" dirty="0"/>
          </a:p>
        </p:txBody>
      </p:sp>
    </p:spTree>
    <p:extLst>
      <p:ext uri="{BB962C8B-B14F-4D97-AF65-F5344CB8AC3E}">
        <p14:creationId xmlns:p14="http://schemas.microsoft.com/office/powerpoint/2010/main" val="3295767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and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Chart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Chart Placeholder 11"/>
          <p:cNvSpPr>
            <a:spLocks noGrp="1"/>
          </p:cNvSpPr>
          <p:nvPr>
            <p:ph type="chart" sz="quarter" idx="13"/>
          </p:nvPr>
        </p:nvSpPr>
        <p:spPr>
          <a:xfrm>
            <a:off x="457200" y="1752600"/>
            <a:ext cx="11277600" cy="4629150"/>
          </a:xfrm>
          <a:prstGeom prst="rect">
            <a:avLst/>
          </a:prstGeom>
        </p:spPr>
        <p:txBody>
          <a:bodyPr/>
          <a:lstStyle/>
          <a:p>
            <a:r>
              <a:rPr lang="en-US" dirty="0" smtClean="0"/>
              <a:t>Click icon to add chart</a:t>
            </a:r>
            <a:endParaRPr lang="en-GB" dirty="0"/>
          </a:p>
        </p:txBody>
      </p:sp>
    </p:spTree>
    <p:extLst>
      <p:ext uri="{BB962C8B-B14F-4D97-AF65-F5344CB8AC3E}">
        <p14:creationId xmlns:p14="http://schemas.microsoft.com/office/powerpoint/2010/main" val="371298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and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Picture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Picture Placeholder 12"/>
          <p:cNvSpPr>
            <a:spLocks noGrp="1"/>
          </p:cNvSpPr>
          <p:nvPr>
            <p:ph type="pic" sz="quarter" idx="13"/>
          </p:nvPr>
        </p:nvSpPr>
        <p:spPr>
          <a:xfrm>
            <a:off x="457200" y="1752600"/>
            <a:ext cx="11277600" cy="4629150"/>
          </a:xfrm>
          <a:prstGeom prst="rect">
            <a:avLst/>
          </a:prstGeom>
        </p:spPr>
        <p:txBody>
          <a:bodyPr/>
          <a:lstStyle/>
          <a:p>
            <a:r>
              <a:rPr lang="en-US" dirty="0" smtClean="0"/>
              <a:t>Click icon to add picture</a:t>
            </a:r>
            <a:endParaRPr lang="en-GB" dirty="0"/>
          </a:p>
        </p:txBody>
      </p:sp>
    </p:spTree>
    <p:extLst>
      <p:ext uri="{BB962C8B-B14F-4D97-AF65-F5344CB8AC3E}">
        <p14:creationId xmlns:p14="http://schemas.microsoft.com/office/powerpoint/2010/main" val="1415504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sz="3200" b="1" dirty="0" smtClean="0">
                <a:solidFill>
                  <a:schemeClr val="accent2"/>
                </a:solidFill>
              </a:rPr>
              <a:t>Two column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464253" y="1752600"/>
            <a:ext cx="5184000"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 (Calibri 28pt): click to add text</a:t>
            </a:r>
          </a:p>
          <a:p>
            <a:pPr lvl="1"/>
            <a:r>
              <a:rPr lang="en-US" dirty="0" smtClean="0"/>
              <a:t>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12" name="Text Placeholder 12"/>
          <p:cNvSpPr>
            <a:spLocks noGrp="1"/>
          </p:cNvSpPr>
          <p:nvPr>
            <p:ph type="body" sz="quarter" idx="14" hasCustomPrompt="1"/>
          </p:nvPr>
        </p:nvSpPr>
        <p:spPr>
          <a:xfrm>
            <a:off x="6111306" y="1752600"/>
            <a:ext cx="5184000"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 (Calibri 28pt): click to add text</a:t>
            </a:r>
          </a:p>
          <a:p>
            <a:pPr lvl="1"/>
            <a:r>
              <a:rPr lang="en-US" dirty="0" smtClean="0"/>
              <a:t>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Tree>
    <p:extLst>
      <p:ext uri="{BB962C8B-B14F-4D97-AF65-F5344CB8AC3E}">
        <p14:creationId xmlns:p14="http://schemas.microsoft.com/office/powerpoint/2010/main" val="1217615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arrow bullete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sz="3200" b="1" dirty="0" smtClean="0">
                <a:solidFill>
                  <a:schemeClr val="accent2"/>
                </a:solidFill>
              </a:rPr>
              <a:t>Narrow bulleted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5"/>
          </p:nvPr>
        </p:nvSpPr>
        <p:spPr>
          <a:xfrm>
            <a:off x="3051175" y="1752600"/>
            <a:ext cx="6096000" cy="4629150"/>
          </a:xfrm>
        </p:spPr>
        <p:txBody>
          <a:bodyPr/>
          <a:lstStyle>
            <a:lvl1pPr>
              <a:defRPr>
                <a:solidFill>
                  <a:schemeClr val="accent2"/>
                </a:solidFill>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41495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Wide bullete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sz="3200" b="1" dirty="0" smtClean="0">
                <a:solidFill>
                  <a:schemeClr val="accent2"/>
                </a:solidFill>
              </a:rPr>
              <a:t>Narrow bulleted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5"/>
          </p:nvPr>
        </p:nvSpPr>
        <p:spPr>
          <a:xfrm>
            <a:off x="1533525" y="1752600"/>
            <a:ext cx="9131300" cy="4629150"/>
          </a:xfrm>
        </p:spPr>
        <p:txBody>
          <a:bodyPr/>
          <a:lstStyle>
            <a:lvl1pPr>
              <a:defRPr>
                <a:solidFill>
                  <a:schemeClr val="accent2"/>
                </a:solidFill>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6108812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icons an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Two icons and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6" hasCustomPrompt="1"/>
          </p:nvPr>
        </p:nvSpPr>
        <p:spPr>
          <a:xfrm>
            <a:off x="6096000" y="2741613"/>
            <a:ext cx="5638096" cy="3640137"/>
          </a:xfrm>
          <a:prstGeom prst="rect">
            <a:avLst/>
          </a:prstGeom>
        </p:spPr>
        <p:txBody>
          <a:bodyPr tIns="180000" rIns="457200"/>
          <a:lstStyle>
            <a:lvl1pPr>
              <a:defRPr>
                <a:solidFill>
                  <a:schemeClr val="accent2"/>
                </a:solidFill>
              </a:defRPr>
            </a:lvl1pPr>
            <a:lvl2pPr>
              <a:defRPr>
                <a:solidFill>
                  <a:schemeClr val="tx1"/>
                </a:solidFill>
              </a:defRPr>
            </a:lvl2pPr>
            <a:lvl4pPr>
              <a:defRPr>
                <a:solidFill>
                  <a:schemeClr val="accent2"/>
                </a:solidFill>
              </a:defRPr>
            </a:lvl4pPr>
          </a:lstStyle>
          <a:p>
            <a:pPr lvl="0"/>
            <a:r>
              <a:rPr lang="en-US" dirty="0" smtClean="0"/>
              <a:t>Subtitle (Calibri 28pt): click to add text</a:t>
            </a:r>
          </a:p>
          <a:p>
            <a:pPr lvl="1"/>
            <a:r>
              <a:rPr lang="en-US" dirty="0" smtClean="0"/>
              <a:t>Bulleted 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18" name="Text Placeholder 17"/>
          <p:cNvSpPr>
            <a:spLocks noGrp="1"/>
          </p:cNvSpPr>
          <p:nvPr>
            <p:ph type="body" sz="quarter" idx="17" hasCustomPrompt="1"/>
          </p:nvPr>
        </p:nvSpPr>
        <p:spPr>
          <a:xfrm>
            <a:off x="457200" y="2741613"/>
            <a:ext cx="5638096" cy="3640137"/>
          </a:xfrm>
          <a:prstGeom prst="rect">
            <a:avLst/>
          </a:prstGeom>
        </p:spPr>
        <p:txBody>
          <a:bodyPr tIns="180000" rIns="457200"/>
          <a:lstStyle>
            <a:lvl1pPr>
              <a:defRPr>
                <a:solidFill>
                  <a:schemeClr val="accent2"/>
                </a:solidFill>
              </a:defRPr>
            </a:lvl1pPr>
            <a:lvl2pPr>
              <a:defRPr>
                <a:solidFill>
                  <a:schemeClr val="tx1"/>
                </a:solidFill>
              </a:defRPr>
            </a:lvl2pPr>
            <a:lvl4pPr>
              <a:defRPr>
                <a:solidFill>
                  <a:schemeClr val="accent2"/>
                </a:solidFill>
              </a:defRPr>
            </a:lvl4pPr>
          </a:lstStyle>
          <a:p>
            <a:pPr lvl="0"/>
            <a:r>
              <a:rPr lang="en-US" dirty="0" smtClean="0"/>
              <a:t>Subtitle (Calibri 28pt): click to add text</a:t>
            </a:r>
          </a:p>
          <a:p>
            <a:pPr lvl="1"/>
            <a:r>
              <a:rPr lang="en-US" dirty="0" smtClean="0"/>
              <a:t>Bulleted 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7" name="Picture Placeholder 6"/>
          <p:cNvSpPr>
            <a:spLocks noGrp="1"/>
          </p:cNvSpPr>
          <p:nvPr>
            <p:ph type="pic" sz="quarter" idx="18"/>
          </p:nvPr>
        </p:nvSpPr>
        <p:spPr>
          <a:xfrm>
            <a:off x="455296" y="1761172"/>
            <a:ext cx="964800" cy="964800"/>
          </a:xfrm>
          <a:prstGeom prst="rect">
            <a:avLst/>
          </a:prstGeom>
        </p:spPr>
        <p:txBody>
          <a:bodyPr/>
          <a:lstStyle>
            <a:lvl1pPr>
              <a:defRPr sz="1600"/>
            </a:lvl1pPr>
          </a:lstStyle>
          <a:p>
            <a:r>
              <a:rPr lang="en-US" dirty="0" smtClean="0"/>
              <a:t>Click icon to add picture</a:t>
            </a:r>
            <a:endParaRPr lang="en-GB" dirty="0"/>
          </a:p>
        </p:txBody>
      </p:sp>
      <p:sp>
        <p:nvSpPr>
          <p:cNvPr id="13" name="Picture Placeholder 6"/>
          <p:cNvSpPr>
            <a:spLocks noGrp="1"/>
          </p:cNvSpPr>
          <p:nvPr>
            <p:ph type="pic" sz="quarter" idx="19"/>
          </p:nvPr>
        </p:nvSpPr>
        <p:spPr>
          <a:xfrm>
            <a:off x="6094696" y="1764000"/>
            <a:ext cx="964800" cy="964800"/>
          </a:xfrm>
          <a:prstGeom prst="rect">
            <a:avLst/>
          </a:prstGeom>
        </p:spPr>
        <p:txBody>
          <a:bodyPr/>
          <a:lstStyle>
            <a:lvl1pPr>
              <a:defRPr sz="1600"/>
            </a:lvl1pPr>
          </a:lstStyle>
          <a:p>
            <a:r>
              <a:rPr lang="en-US" dirty="0" smtClean="0"/>
              <a:t>Click icon to add picture</a:t>
            </a:r>
            <a:endParaRPr lang="en-GB" dirty="0"/>
          </a:p>
        </p:txBody>
      </p:sp>
    </p:spTree>
    <p:extLst>
      <p:ext uri="{BB962C8B-B14F-4D97-AF65-F5344CB8AC3E}">
        <p14:creationId xmlns:p14="http://schemas.microsoft.com/office/powerpoint/2010/main" val="37602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icons an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Three icons and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 name="Picture Placeholder 6"/>
          <p:cNvSpPr>
            <a:spLocks noGrp="1"/>
          </p:cNvSpPr>
          <p:nvPr>
            <p:ph type="pic" sz="quarter" idx="18"/>
          </p:nvPr>
        </p:nvSpPr>
        <p:spPr>
          <a:xfrm>
            <a:off x="1801706" y="1764000"/>
            <a:ext cx="964800" cy="964800"/>
          </a:xfrm>
          <a:prstGeom prst="rect">
            <a:avLst/>
          </a:prstGeom>
        </p:spPr>
        <p:txBody>
          <a:bodyPr/>
          <a:lstStyle>
            <a:lvl1pPr>
              <a:defRPr lang="en-GB" sz="1600" dirty="0"/>
            </a:lvl1pPr>
          </a:lstStyle>
          <a:p>
            <a:r>
              <a:rPr lang="en-US" dirty="0" smtClean="0"/>
              <a:t>Click icon to add picture</a:t>
            </a:r>
            <a:endParaRPr lang="en-GB" dirty="0"/>
          </a:p>
        </p:txBody>
      </p:sp>
      <p:sp>
        <p:nvSpPr>
          <p:cNvPr id="19" name="Picture Placeholder 6"/>
          <p:cNvSpPr>
            <a:spLocks noGrp="1"/>
          </p:cNvSpPr>
          <p:nvPr>
            <p:ph type="pic" sz="quarter" idx="19"/>
          </p:nvPr>
        </p:nvSpPr>
        <p:spPr>
          <a:xfrm>
            <a:off x="5612296" y="1764000"/>
            <a:ext cx="964800" cy="964800"/>
          </a:xfrm>
          <a:prstGeom prst="rect">
            <a:avLst/>
          </a:prstGeom>
        </p:spPr>
        <p:txBody>
          <a:bodyPr/>
          <a:lstStyle>
            <a:lvl1pPr>
              <a:defRPr lang="en-GB" sz="1600" dirty="0"/>
            </a:lvl1pPr>
          </a:lstStyle>
          <a:p>
            <a:r>
              <a:rPr lang="en-US" dirty="0" smtClean="0"/>
              <a:t>Click icon to add picture</a:t>
            </a:r>
            <a:endParaRPr lang="en-GB" dirty="0"/>
          </a:p>
        </p:txBody>
      </p:sp>
      <p:sp>
        <p:nvSpPr>
          <p:cNvPr id="20" name="Picture Placeholder 6"/>
          <p:cNvSpPr>
            <a:spLocks noGrp="1"/>
          </p:cNvSpPr>
          <p:nvPr>
            <p:ph type="pic" sz="quarter" idx="20"/>
          </p:nvPr>
        </p:nvSpPr>
        <p:spPr>
          <a:xfrm>
            <a:off x="9422886" y="1764000"/>
            <a:ext cx="964800" cy="964800"/>
          </a:xfrm>
          <a:prstGeom prst="rect">
            <a:avLst/>
          </a:prstGeom>
        </p:spPr>
        <p:txBody>
          <a:bodyPr/>
          <a:lstStyle>
            <a:lvl1pPr>
              <a:defRPr lang="en-GB" sz="1600" dirty="0"/>
            </a:lvl1pPr>
          </a:lstStyle>
          <a:p>
            <a:r>
              <a:rPr lang="en-US" dirty="0" smtClean="0"/>
              <a:t>Click icon to add picture</a:t>
            </a:r>
            <a:endParaRPr lang="en-GB" dirty="0"/>
          </a:p>
        </p:txBody>
      </p:sp>
      <p:sp>
        <p:nvSpPr>
          <p:cNvPr id="7" name="Text Placeholder 6"/>
          <p:cNvSpPr>
            <a:spLocks noGrp="1"/>
          </p:cNvSpPr>
          <p:nvPr>
            <p:ph type="body" sz="quarter" idx="21" hasCustomPrompt="1"/>
          </p:nvPr>
        </p:nvSpPr>
        <p:spPr>
          <a:xfrm>
            <a:off x="592106" y="2741613"/>
            <a:ext cx="3384000" cy="3640137"/>
          </a:xfrm>
        </p:spPr>
        <p:txBody>
          <a:bodyPr tIns="180000"/>
          <a:lstStyle>
            <a:lvl1pPr>
              <a:defRPr>
                <a:solidFill>
                  <a:schemeClr val="accent2"/>
                </a:solidFill>
              </a:defRPr>
            </a:lvl1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
        <p:nvSpPr>
          <p:cNvPr id="15" name="Text Placeholder 6"/>
          <p:cNvSpPr>
            <a:spLocks noGrp="1"/>
          </p:cNvSpPr>
          <p:nvPr>
            <p:ph type="body" sz="quarter" idx="22" hasCustomPrompt="1"/>
          </p:nvPr>
        </p:nvSpPr>
        <p:spPr>
          <a:xfrm>
            <a:off x="4393696" y="2741613"/>
            <a:ext cx="3384000" cy="3640137"/>
          </a:xfrm>
        </p:spPr>
        <p:txBody>
          <a:bodyPr tIns="180000"/>
          <a:lstStyle>
            <a:lvl1pPr>
              <a:defRPr>
                <a:solidFill>
                  <a:schemeClr val="accent2"/>
                </a:solidFill>
              </a:defRPr>
            </a:lvl1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
        <p:nvSpPr>
          <p:cNvPr id="21" name="Text Placeholder 6"/>
          <p:cNvSpPr>
            <a:spLocks noGrp="1"/>
          </p:cNvSpPr>
          <p:nvPr>
            <p:ph type="body" sz="quarter" idx="23" hasCustomPrompt="1"/>
          </p:nvPr>
        </p:nvSpPr>
        <p:spPr>
          <a:xfrm>
            <a:off x="8217007" y="2741613"/>
            <a:ext cx="3384000" cy="3640137"/>
          </a:xfrm>
        </p:spPr>
        <p:txBody>
          <a:bodyPr tIns="180000"/>
          <a:lstStyle>
            <a:lvl1pPr>
              <a:defRPr>
                <a:solidFill>
                  <a:schemeClr val="accent2"/>
                </a:solidFill>
              </a:defRPr>
            </a:lvl1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Tree>
    <p:extLst>
      <p:ext uri="{BB962C8B-B14F-4D97-AF65-F5344CB8AC3E}">
        <p14:creationId xmlns:p14="http://schemas.microsoft.com/office/powerpoint/2010/main" val="2913368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ur icons an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Four icons and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Picture Placeholder 6"/>
          <p:cNvSpPr>
            <a:spLocks noGrp="1"/>
          </p:cNvSpPr>
          <p:nvPr>
            <p:ph type="pic" sz="quarter" idx="18"/>
          </p:nvPr>
        </p:nvSpPr>
        <p:spPr>
          <a:xfrm>
            <a:off x="1038350" y="1764000"/>
            <a:ext cx="964800" cy="964800"/>
          </a:xfrm>
          <a:prstGeom prst="rect">
            <a:avLst/>
          </a:prstGeom>
        </p:spPr>
        <p:txBody>
          <a:bodyPr/>
          <a:lstStyle>
            <a:lvl1pPr>
              <a:defRPr sz="1600"/>
            </a:lvl1pPr>
          </a:lstStyle>
          <a:p>
            <a:r>
              <a:rPr lang="en-US" dirty="0" smtClean="0"/>
              <a:t>Click icon to add picture</a:t>
            </a:r>
            <a:endParaRPr lang="en-GB" dirty="0"/>
          </a:p>
        </p:txBody>
      </p:sp>
      <p:sp>
        <p:nvSpPr>
          <p:cNvPr id="17" name="Picture Placeholder 6"/>
          <p:cNvSpPr>
            <a:spLocks noGrp="1"/>
          </p:cNvSpPr>
          <p:nvPr>
            <p:ph type="pic" sz="quarter" idx="20"/>
          </p:nvPr>
        </p:nvSpPr>
        <p:spPr>
          <a:xfrm>
            <a:off x="10185600" y="1764000"/>
            <a:ext cx="964800" cy="964800"/>
          </a:xfrm>
          <a:prstGeom prst="rect">
            <a:avLst/>
          </a:prstGeom>
        </p:spPr>
        <p:txBody>
          <a:bodyPr/>
          <a:lstStyle>
            <a:lvl1pPr>
              <a:defRPr sz="1600"/>
            </a:lvl1pPr>
          </a:lstStyle>
          <a:p>
            <a:r>
              <a:rPr lang="en-US" dirty="0" smtClean="0"/>
              <a:t>Click icon to add picture</a:t>
            </a:r>
            <a:endParaRPr lang="en-GB" dirty="0"/>
          </a:p>
        </p:txBody>
      </p:sp>
      <p:sp>
        <p:nvSpPr>
          <p:cNvPr id="18" name="Picture Placeholder 6"/>
          <p:cNvSpPr>
            <a:spLocks noGrp="1"/>
          </p:cNvSpPr>
          <p:nvPr>
            <p:ph type="pic" sz="quarter" idx="21"/>
          </p:nvPr>
        </p:nvSpPr>
        <p:spPr>
          <a:xfrm>
            <a:off x="4087433" y="1764000"/>
            <a:ext cx="964800" cy="964800"/>
          </a:xfrm>
          <a:prstGeom prst="rect">
            <a:avLst/>
          </a:prstGeom>
        </p:spPr>
        <p:txBody>
          <a:bodyPr/>
          <a:lstStyle>
            <a:lvl1pPr>
              <a:defRPr sz="1600"/>
            </a:lvl1pPr>
          </a:lstStyle>
          <a:p>
            <a:r>
              <a:rPr lang="en-US" dirty="0" smtClean="0"/>
              <a:t>Click icon to add picture</a:t>
            </a:r>
            <a:endParaRPr lang="en-GB" dirty="0"/>
          </a:p>
        </p:txBody>
      </p:sp>
      <p:sp>
        <p:nvSpPr>
          <p:cNvPr id="20" name="Picture Placeholder 6"/>
          <p:cNvSpPr>
            <a:spLocks noGrp="1"/>
          </p:cNvSpPr>
          <p:nvPr>
            <p:ph type="pic" sz="quarter" idx="22"/>
          </p:nvPr>
        </p:nvSpPr>
        <p:spPr>
          <a:xfrm>
            <a:off x="7136516" y="1764000"/>
            <a:ext cx="964800" cy="964800"/>
          </a:xfrm>
          <a:prstGeom prst="rect">
            <a:avLst/>
          </a:prstGeom>
        </p:spPr>
        <p:txBody>
          <a:bodyPr/>
          <a:lstStyle>
            <a:lvl1pPr>
              <a:defRPr sz="1600"/>
            </a:lvl1pPr>
          </a:lstStyle>
          <a:p>
            <a:r>
              <a:rPr lang="en-US" dirty="0" smtClean="0"/>
              <a:t>Click icon to add picture</a:t>
            </a:r>
            <a:endParaRPr lang="en-GB" dirty="0"/>
          </a:p>
        </p:txBody>
      </p:sp>
      <p:sp>
        <p:nvSpPr>
          <p:cNvPr id="23" name="Text Placeholder 8"/>
          <p:cNvSpPr>
            <a:spLocks noGrp="1"/>
          </p:cNvSpPr>
          <p:nvPr>
            <p:ph type="body" sz="quarter" idx="28" hasCustomPrompt="1"/>
          </p:nvPr>
        </p:nvSpPr>
        <p:spPr>
          <a:xfrm>
            <a:off x="3393226" y="2741613"/>
            <a:ext cx="2341563" cy="3038475"/>
          </a:xfrm>
        </p:spPr>
        <p:txBody>
          <a:bodyPr tIns="180000"/>
          <a:lstStyle>
            <a:lvl1pPr algn="ctr">
              <a:defRPr/>
            </a:lvl1pPr>
            <a:lvl2pPr algn="ctr">
              <a:defRPr/>
            </a:lvl2pPr>
            <a:lvl3pPr algn="ctr">
              <a:defRPr/>
            </a:lvl3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
        <p:nvSpPr>
          <p:cNvPr id="24" name="Text Placeholder 8"/>
          <p:cNvSpPr>
            <a:spLocks noGrp="1"/>
          </p:cNvSpPr>
          <p:nvPr>
            <p:ph type="body" sz="quarter" idx="29" hasCustomPrompt="1"/>
          </p:nvPr>
        </p:nvSpPr>
        <p:spPr>
          <a:xfrm>
            <a:off x="6446888" y="2741613"/>
            <a:ext cx="2341563" cy="3038475"/>
          </a:xfrm>
        </p:spPr>
        <p:txBody>
          <a:bodyPr tIns="180000"/>
          <a:lstStyle>
            <a:lvl1pPr algn="ctr">
              <a:defRPr/>
            </a:lvl1pPr>
            <a:lvl2pPr algn="ctr">
              <a:defRPr/>
            </a:lvl2pPr>
            <a:lvl3pPr algn="ctr">
              <a:defRPr/>
            </a:lvl3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
        <p:nvSpPr>
          <p:cNvPr id="25" name="Text Placeholder 8"/>
          <p:cNvSpPr>
            <a:spLocks noGrp="1"/>
          </p:cNvSpPr>
          <p:nvPr>
            <p:ph type="body" sz="quarter" idx="30" hasCustomPrompt="1"/>
          </p:nvPr>
        </p:nvSpPr>
        <p:spPr>
          <a:xfrm>
            <a:off x="9490864" y="2741613"/>
            <a:ext cx="2341563" cy="3038475"/>
          </a:xfrm>
        </p:spPr>
        <p:txBody>
          <a:bodyPr tIns="180000"/>
          <a:lstStyle>
            <a:lvl1pPr algn="ctr">
              <a:defRPr/>
            </a:lvl1pPr>
            <a:lvl2pPr algn="ctr">
              <a:defRPr/>
            </a:lvl2pPr>
            <a:lvl3pPr algn="ctr">
              <a:defRPr/>
            </a:lvl3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
        <p:nvSpPr>
          <p:cNvPr id="26" name="Text Placeholder 8"/>
          <p:cNvSpPr>
            <a:spLocks noGrp="1"/>
          </p:cNvSpPr>
          <p:nvPr>
            <p:ph type="body" sz="quarter" idx="31" hasCustomPrompt="1"/>
          </p:nvPr>
        </p:nvSpPr>
        <p:spPr>
          <a:xfrm>
            <a:off x="353218" y="2741613"/>
            <a:ext cx="2341563" cy="3038475"/>
          </a:xfrm>
        </p:spPr>
        <p:txBody>
          <a:bodyPr tIns="180000"/>
          <a:lstStyle>
            <a:lvl1pPr algn="ctr">
              <a:defRPr/>
            </a:lvl1pPr>
            <a:lvl2pPr algn="ctr">
              <a:defRPr/>
            </a:lvl2pPr>
            <a:lvl3pPr algn="ctr">
              <a:defRPr/>
            </a:lvl3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Tree>
    <p:extLst>
      <p:ext uri="{BB962C8B-B14F-4D97-AF65-F5344CB8AC3E}">
        <p14:creationId xmlns:p14="http://schemas.microsoft.com/office/powerpoint/2010/main" val="1541595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Narrow Cover 2">
    <p:spTree>
      <p:nvGrpSpPr>
        <p:cNvPr id="1" name=""/>
        <p:cNvGrpSpPr/>
        <p:nvPr/>
      </p:nvGrpSpPr>
      <p:grpSpPr>
        <a:xfrm>
          <a:off x="0" y="0"/>
          <a:ext cx="0" cy="0"/>
          <a:chOff x="0" y="0"/>
          <a:chExt cx="0" cy="0"/>
        </a:xfrm>
      </p:grpSpPr>
      <p:sp>
        <p:nvSpPr>
          <p:cNvPr id="12" name="Rectangle 11"/>
          <p:cNvSpPr/>
          <p:nvPr userDrawn="1"/>
        </p:nvSpPr>
        <p:spPr>
          <a:xfrm>
            <a:off x="8382794" y="1371600"/>
            <a:ext cx="3809603" cy="41163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userDrawn="1"/>
        </p:nvSpPr>
        <p:spPr>
          <a:xfrm>
            <a:off x="8382661" y="5487988"/>
            <a:ext cx="3810927" cy="13700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p:cNvSpPr/>
          <p:nvPr userDrawn="1"/>
        </p:nvSpPr>
        <p:spPr>
          <a:xfrm>
            <a:off x="7623175" y="1371600"/>
            <a:ext cx="759619" cy="4116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9" name="Text Placeholder 278"/>
          <p:cNvSpPr>
            <a:spLocks noGrp="1"/>
          </p:cNvSpPr>
          <p:nvPr>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p:ph type="body" sz="quarter" idx="13" hasCustomPrompt="1"/>
          </p:nvPr>
        </p:nvSpPr>
        <p:spPr>
          <a:xfrm>
            <a:off x="457200" y="5487988"/>
            <a:ext cx="7165974"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dirty="0" smtClean="0"/>
              <a:t>Click icon to add picture</a:t>
            </a:r>
            <a:endParaRPr lang="en-GB" dirty="0"/>
          </a:p>
        </p:txBody>
      </p:sp>
      <p:sp>
        <p:nvSpPr>
          <p:cNvPr id="15" name="Picture Placeholder 276"/>
          <p:cNvSpPr>
            <a:spLocks noGrp="1"/>
          </p:cNvSpPr>
          <p:nvPr>
            <p:ph type="pic" sz="quarter" idx="10"/>
          </p:nvPr>
        </p:nvSpPr>
        <p:spPr>
          <a:xfrm>
            <a:off x="8382794" y="1371600"/>
            <a:ext cx="3808800" cy="4114800"/>
          </a:xfrm>
          <a:prstGeom prst="rect">
            <a:avLst/>
          </a:prstGeom>
          <a:noFill/>
        </p:spPr>
        <p:txBody>
          <a:bodyPr/>
          <a:lstStyle/>
          <a:p>
            <a:r>
              <a:rPr lang="en-US" dirty="0" smtClean="0"/>
              <a:t>Click icon to add picture</a:t>
            </a:r>
            <a:endParaRPr lang="en-GB" dirty="0"/>
          </a:p>
        </p:txBody>
      </p:sp>
      <p:sp>
        <p:nvSpPr>
          <p:cNvPr id="62" name="Text Placeholder 2"/>
          <p:cNvSpPr>
            <a:spLocks noGrp="1"/>
          </p:cNvSpPr>
          <p:nvPr>
            <p:ph type="body" sz="quarter" idx="15" hasCustomPrompt="1"/>
          </p:nvPr>
        </p:nvSpPr>
        <p:spPr>
          <a:xfrm>
            <a:off x="457199" y="1752600"/>
            <a:ext cx="7165975" cy="3735387"/>
          </a:xfrm>
          <a:prstGeom prst="rect">
            <a:avLst/>
          </a:prstGeom>
        </p:spPr>
        <p:txBody>
          <a:bodyPr rIns="457200"/>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a:t>
            </a:r>
            <a:br>
              <a:rPr lang="en-GB" dirty="0" smtClean="0"/>
            </a:br>
            <a:r>
              <a:rPr lang="en-GB" dirty="0" smtClean="0"/>
              <a:t>(Calibri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598" name="Group 597"/>
          <p:cNvGrpSpPr>
            <a:grpSpLocks noChangeAspect="1"/>
          </p:cNvGrpSpPr>
          <p:nvPr userDrawn="1"/>
        </p:nvGrpSpPr>
        <p:grpSpPr>
          <a:xfrm>
            <a:off x="8473922" y="5587197"/>
            <a:ext cx="3616629" cy="1205543"/>
            <a:chOff x="5970588" y="1308100"/>
            <a:chExt cx="1671638" cy="557213"/>
          </a:xfrm>
          <a:solidFill>
            <a:srgbClr val="FFFFFF">
              <a:alpha val="25098"/>
            </a:srgbClr>
          </a:solidFill>
        </p:grpSpPr>
        <p:sp>
          <p:nvSpPr>
            <p:cNvPr id="600" name="Freeform 125"/>
            <p:cNvSpPr>
              <a:spLocks/>
            </p:cNvSpPr>
            <p:nvPr/>
          </p:nvSpPr>
          <p:spPr bwMode="auto">
            <a:xfrm>
              <a:off x="5970588" y="1308100"/>
              <a:ext cx="61913" cy="61913"/>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01" name="Freeform 126"/>
            <p:cNvSpPr>
              <a:spLocks/>
            </p:cNvSpPr>
            <p:nvPr/>
          </p:nvSpPr>
          <p:spPr bwMode="auto">
            <a:xfrm>
              <a:off x="6092825" y="1308100"/>
              <a:ext cx="63500" cy="61913"/>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02" name="Freeform 127"/>
            <p:cNvSpPr>
              <a:spLocks/>
            </p:cNvSpPr>
            <p:nvPr/>
          </p:nvSpPr>
          <p:spPr bwMode="auto">
            <a:xfrm>
              <a:off x="6216650" y="1308100"/>
              <a:ext cx="63500" cy="61913"/>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03" name="Freeform 128"/>
            <p:cNvSpPr>
              <a:spLocks/>
            </p:cNvSpPr>
            <p:nvPr/>
          </p:nvSpPr>
          <p:spPr bwMode="auto">
            <a:xfrm>
              <a:off x="6340475" y="1308100"/>
              <a:ext cx="63500" cy="61913"/>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40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40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40"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40"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04" name="Freeform 129"/>
            <p:cNvSpPr>
              <a:spLocks/>
            </p:cNvSpPr>
            <p:nvPr/>
          </p:nvSpPr>
          <p:spPr bwMode="auto">
            <a:xfrm>
              <a:off x="6464300" y="1308100"/>
              <a:ext cx="63500" cy="61913"/>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05" name="Freeform 130"/>
            <p:cNvSpPr>
              <a:spLocks/>
            </p:cNvSpPr>
            <p:nvPr/>
          </p:nvSpPr>
          <p:spPr bwMode="auto">
            <a:xfrm>
              <a:off x="6588125" y="1308100"/>
              <a:ext cx="63500" cy="61913"/>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0" y="21"/>
                    <a:pt x="35" y="23"/>
                  </a:cubicBezTo>
                  <a:cubicBezTo>
                    <a:pt x="35" y="35"/>
                    <a:pt x="35" y="35"/>
                    <a:pt x="35" y="35"/>
                  </a:cubicBezTo>
                  <a:cubicBezTo>
                    <a:pt x="22" y="35"/>
                    <a:pt x="22" y="35"/>
                    <a:pt x="22"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2" y="44"/>
                  </a:cubicBezTo>
                  <a:cubicBezTo>
                    <a:pt x="35" y="44"/>
                    <a:pt x="35" y="44"/>
                    <a:pt x="35" y="44"/>
                  </a:cubicBezTo>
                  <a:cubicBezTo>
                    <a:pt x="35" y="56"/>
                    <a:pt x="35" y="56"/>
                    <a:pt x="35" y="56"/>
                  </a:cubicBezTo>
                  <a:cubicBezTo>
                    <a:pt x="30"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06" name="Freeform 131"/>
            <p:cNvSpPr>
              <a:spLocks/>
            </p:cNvSpPr>
            <p:nvPr/>
          </p:nvSpPr>
          <p:spPr bwMode="auto">
            <a:xfrm>
              <a:off x="6711950" y="1308100"/>
              <a:ext cx="63500" cy="61913"/>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39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39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07" name="Freeform 132"/>
            <p:cNvSpPr>
              <a:spLocks/>
            </p:cNvSpPr>
            <p:nvPr/>
          </p:nvSpPr>
          <p:spPr bwMode="auto">
            <a:xfrm>
              <a:off x="6835775" y="1308100"/>
              <a:ext cx="63500" cy="61913"/>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08" name="Freeform 133"/>
            <p:cNvSpPr>
              <a:spLocks/>
            </p:cNvSpPr>
            <p:nvPr/>
          </p:nvSpPr>
          <p:spPr bwMode="auto">
            <a:xfrm>
              <a:off x="6959600" y="1308100"/>
              <a:ext cx="63500" cy="61913"/>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09" name="Freeform 134"/>
            <p:cNvSpPr>
              <a:spLocks/>
            </p:cNvSpPr>
            <p:nvPr/>
          </p:nvSpPr>
          <p:spPr bwMode="auto">
            <a:xfrm>
              <a:off x="7083425" y="1308100"/>
              <a:ext cx="61913" cy="61913"/>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0" name="Freeform 135"/>
            <p:cNvSpPr>
              <a:spLocks/>
            </p:cNvSpPr>
            <p:nvPr/>
          </p:nvSpPr>
          <p:spPr bwMode="auto">
            <a:xfrm>
              <a:off x="7207250" y="1308100"/>
              <a:ext cx="63500" cy="61913"/>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1" name="Freeform 136"/>
            <p:cNvSpPr>
              <a:spLocks/>
            </p:cNvSpPr>
            <p:nvPr/>
          </p:nvSpPr>
          <p:spPr bwMode="auto">
            <a:xfrm>
              <a:off x="7331075" y="1308100"/>
              <a:ext cx="61913" cy="61913"/>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2" name="Freeform 137"/>
            <p:cNvSpPr>
              <a:spLocks/>
            </p:cNvSpPr>
            <p:nvPr/>
          </p:nvSpPr>
          <p:spPr bwMode="auto">
            <a:xfrm>
              <a:off x="7454900" y="1308100"/>
              <a:ext cx="61913" cy="61913"/>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3" name="Freeform 138"/>
            <p:cNvSpPr>
              <a:spLocks/>
            </p:cNvSpPr>
            <p:nvPr/>
          </p:nvSpPr>
          <p:spPr bwMode="auto">
            <a:xfrm>
              <a:off x="7577138" y="1308100"/>
              <a:ext cx="65088" cy="61913"/>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40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40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40"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40"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4" name="Freeform 139"/>
            <p:cNvSpPr>
              <a:spLocks/>
            </p:cNvSpPr>
            <p:nvPr/>
          </p:nvSpPr>
          <p:spPr bwMode="auto">
            <a:xfrm>
              <a:off x="5970588" y="1431925"/>
              <a:ext cx="61913"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0 h 78"/>
                <a:gd name="T36" fmla="*/ 11 w 78"/>
                <a:gd name="T37" fmla="*/ 50 h 78"/>
                <a:gd name="T38" fmla="*/ 22 w 78"/>
                <a:gd name="T39" fmla="*/ 43 h 78"/>
                <a:gd name="T40" fmla="*/ 34 w 78"/>
                <a:gd name="T41" fmla="*/ 43 h 78"/>
                <a:gd name="T42" fmla="*/ 34 w 78"/>
                <a:gd name="T43" fmla="*/ 55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5 h 78"/>
                <a:gd name="T56" fmla="*/ 43 w 78"/>
                <a:gd name="T57" fmla="*/ 43 h 78"/>
                <a:gd name="T58" fmla="*/ 55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2"/>
                    <a:pt x="0" y="39"/>
                  </a:cubicBezTo>
                  <a:cubicBezTo>
                    <a:pt x="0" y="45"/>
                    <a:pt x="5" y="50"/>
                    <a:pt x="11" y="50"/>
                  </a:cubicBezTo>
                  <a:cubicBezTo>
                    <a:pt x="11" y="50"/>
                    <a:pt x="11" y="50"/>
                    <a:pt x="11" y="50"/>
                  </a:cubicBezTo>
                  <a:cubicBezTo>
                    <a:pt x="16" y="50"/>
                    <a:pt x="20" y="47"/>
                    <a:pt x="22" y="43"/>
                  </a:cubicBezTo>
                  <a:cubicBezTo>
                    <a:pt x="34" y="43"/>
                    <a:pt x="34" y="43"/>
                    <a:pt x="34" y="43"/>
                  </a:cubicBezTo>
                  <a:cubicBezTo>
                    <a:pt x="34" y="55"/>
                    <a:pt x="34" y="55"/>
                    <a:pt x="34" y="55"/>
                  </a:cubicBezTo>
                  <a:cubicBezTo>
                    <a:pt x="30" y="57"/>
                    <a:pt x="27" y="61"/>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1"/>
                    <a:pt x="47" y="57"/>
                    <a:pt x="43" y="55"/>
                  </a:cubicBezTo>
                  <a:cubicBezTo>
                    <a:pt x="43" y="43"/>
                    <a:pt x="43" y="43"/>
                    <a:pt x="43" y="43"/>
                  </a:cubicBezTo>
                  <a:cubicBezTo>
                    <a:pt x="55" y="43"/>
                    <a:pt x="55" y="43"/>
                    <a:pt x="55" y="43"/>
                  </a:cubicBezTo>
                  <a:cubicBezTo>
                    <a:pt x="57" y="47"/>
                    <a:pt x="61"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5" name="Freeform 140"/>
            <p:cNvSpPr>
              <a:spLocks/>
            </p:cNvSpPr>
            <p:nvPr/>
          </p:nvSpPr>
          <p:spPr bwMode="auto">
            <a:xfrm>
              <a:off x="6092825" y="1431925"/>
              <a:ext cx="63500"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2 w 78"/>
                <a:gd name="T39" fmla="*/ 43 h 78"/>
                <a:gd name="T40" fmla="*/ 35 w 78"/>
                <a:gd name="T41" fmla="*/ 43 h 78"/>
                <a:gd name="T42" fmla="*/ 35 w 78"/>
                <a:gd name="T43" fmla="*/ 55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5 h 78"/>
                <a:gd name="T56" fmla="*/ 43 w 78"/>
                <a:gd name="T57" fmla="*/ 43 h 78"/>
                <a:gd name="T58" fmla="*/ 56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2"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6" y="50"/>
                    <a:pt x="21" y="47"/>
                    <a:pt x="22" y="43"/>
                  </a:cubicBezTo>
                  <a:cubicBezTo>
                    <a:pt x="35" y="43"/>
                    <a:pt x="35" y="43"/>
                    <a:pt x="35" y="43"/>
                  </a:cubicBezTo>
                  <a:cubicBezTo>
                    <a:pt x="35" y="55"/>
                    <a:pt x="35" y="55"/>
                    <a:pt x="35" y="55"/>
                  </a:cubicBezTo>
                  <a:cubicBezTo>
                    <a:pt x="30" y="57"/>
                    <a:pt x="27" y="61"/>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1"/>
                    <a:pt x="48" y="57"/>
                    <a:pt x="43" y="55"/>
                  </a:cubicBezTo>
                  <a:cubicBezTo>
                    <a:pt x="43" y="43"/>
                    <a:pt x="43" y="43"/>
                    <a:pt x="43" y="43"/>
                  </a:cubicBezTo>
                  <a:cubicBezTo>
                    <a:pt x="56" y="43"/>
                    <a:pt x="56" y="43"/>
                    <a:pt x="56" y="43"/>
                  </a:cubicBezTo>
                  <a:cubicBezTo>
                    <a:pt x="57" y="47"/>
                    <a:pt x="62"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6" name="Freeform 141"/>
            <p:cNvSpPr>
              <a:spLocks/>
            </p:cNvSpPr>
            <p:nvPr/>
          </p:nvSpPr>
          <p:spPr bwMode="auto">
            <a:xfrm>
              <a:off x="6216650" y="1431925"/>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3 w 78"/>
                <a:gd name="T39" fmla="*/ 43 h 78"/>
                <a:gd name="T40" fmla="*/ 35 w 78"/>
                <a:gd name="T41" fmla="*/ 43 h 78"/>
                <a:gd name="T42" fmla="*/ 35 w 78"/>
                <a:gd name="T43" fmla="*/ 55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5 h 78"/>
                <a:gd name="T56" fmla="*/ 44 w 78"/>
                <a:gd name="T57" fmla="*/ 43 h 78"/>
                <a:gd name="T58" fmla="*/ 56 w 78"/>
                <a:gd name="T59" fmla="*/ 43 h 78"/>
                <a:gd name="T60" fmla="*/ 67 w 78"/>
                <a:gd name="T61" fmla="*/ 50 h 78"/>
                <a:gd name="T62" fmla="*/ 67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7" name="Freeform 142"/>
            <p:cNvSpPr>
              <a:spLocks/>
            </p:cNvSpPr>
            <p:nvPr/>
          </p:nvSpPr>
          <p:spPr bwMode="auto">
            <a:xfrm>
              <a:off x="6340475" y="1431925"/>
              <a:ext cx="63500"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40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0 h 78"/>
                <a:gd name="T36" fmla="*/ 12 w 79"/>
                <a:gd name="T37" fmla="*/ 50 h 78"/>
                <a:gd name="T38" fmla="*/ 23 w 79"/>
                <a:gd name="T39" fmla="*/ 43 h 78"/>
                <a:gd name="T40" fmla="*/ 35 w 79"/>
                <a:gd name="T41" fmla="*/ 43 h 78"/>
                <a:gd name="T42" fmla="*/ 35 w 79"/>
                <a:gd name="T43" fmla="*/ 55 h 78"/>
                <a:gd name="T44" fmla="*/ 28 w 79"/>
                <a:gd name="T45" fmla="*/ 66 h 78"/>
                <a:gd name="T46" fmla="*/ 28 w 79"/>
                <a:gd name="T47" fmla="*/ 66 h 78"/>
                <a:gd name="T48" fmla="*/ 40 w 79"/>
                <a:gd name="T49" fmla="*/ 78 h 78"/>
                <a:gd name="T50" fmla="*/ 51 w 79"/>
                <a:gd name="T51" fmla="*/ 66 h 78"/>
                <a:gd name="T52" fmla="*/ 51 w 79"/>
                <a:gd name="T53" fmla="*/ 66 h 78"/>
                <a:gd name="T54" fmla="*/ 44 w 79"/>
                <a:gd name="T55" fmla="*/ 55 h 78"/>
                <a:gd name="T56" fmla="*/ 44 w 79"/>
                <a:gd name="T57" fmla="*/ 43 h 78"/>
                <a:gd name="T58" fmla="*/ 56 w 79"/>
                <a:gd name="T59" fmla="*/ 43 h 78"/>
                <a:gd name="T60" fmla="*/ 67 w 79"/>
                <a:gd name="T61" fmla="*/ 50 h 78"/>
                <a:gd name="T62" fmla="*/ 67 w 79"/>
                <a:gd name="T63" fmla="*/ 50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40"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2"/>
                    <a:pt x="0" y="39"/>
                  </a:cubicBezTo>
                  <a:cubicBezTo>
                    <a:pt x="0" y="45"/>
                    <a:pt x="6"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40"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8" name="Freeform 143"/>
            <p:cNvSpPr>
              <a:spLocks/>
            </p:cNvSpPr>
            <p:nvPr/>
          </p:nvSpPr>
          <p:spPr bwMode="auto">
            <a:xfrm>
              <a:off x="6464300" y="1431925"/>
              <a:ext cx="63500"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0 h 78"/>
                <a:gd name="T36" fmla="*/ 11 w 78"/>
                <a:gd name="T37" fmla="*/ 50 h 78"/>
                <a:gd name="T38" fmla="*/ 22 w 78"/>
                <a:gd name="T39" fmla="*/ 43 h 78"/>
                <a:gd name="T40" fmla="*/ 34 w 78"/>
                <a:gd name="T41" fmla="*/ 43 h 78"/>
                <a:gd name="T42" fmla="*/ 34 w 78"/>
                <a:gd name="T43" fmla="*/ 55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5 h 78"/>
                <a:gd name="T56" fmla="*/ 43 w 78"/>
                <a:gd name="T57" fmla="*/ 43 h 78"/>
                <a:gd name="T58" fmla="*/ 56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1"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2"/>
                    <a:pt x="0" y="39"/>
                  </a:cubicBezTo>
                  <a:cubicBezTo>
                    <a:pt x="0" y="45"/>
                    <a:pt x="5" y="50"/>
                    <a:pt x="11" y="50"/>
                  </a:cubicBezTo>
                  <a:cubicBezTo>
                    <a:pt x="11" y="50"/>
                    <a:pt x="11" y="50"/>
                    <a:pt x="11" y="50"/>
                  </a:cubicBezTo>
                  <a:cubicBezTo>
                    <a:pt x="16" y="50"/>
                    <a:pt x="20" y="47"/>
                    <a:pt x="22" y="43"/>
                  </a:cubicBezTo>
                  <a:cubicBezTo>
                    <a:pt x="34" y="43"/>
                    <a:pt x="34" y="43"/>
                    <a:pt x="34" y="43"/>
                  </a:cubicBezTo>
                  <a:cubicBezTo>
                    <a:pt x="34" y="55"/>
                    <a:pt x="34" y="55"/>
                    <a:pt x="34" y="55"/>
                  </a:cubicBezTo>
                  <a:cubicBezTo>
                    <a:pt x="30" y="57"/>
                    <a:pt x="27" y="61"/>
                    <a:pt x="27" y="66"/>
                  </a:cubicBezTo>
                  <a:cubicBezTo>
                    <a:pt x="27" y="66"/>
                    <a:pt x="27" y="66"/>
                    <a:pt x="27" y="66"/>
                  </a:cubicBezTo>
                  <a:cubicBezTo>
                    <a:pt x="27" y="73"/>
                    <a:pt x="32" y="78"/>
                    <a:pt x="39" y="78"/>
                  </a:cubicBezTo>
                  <a:cubicBezTo>
                    <a:pt x="45" y="78"/>
                    <a:pt x="51" y="73"/>
                    <a:pt x="51" y="66"/>
                  </a:cubicBezTo>
                  <a:cubicBezTo>
                    <a:pt x="51" y="66"/>
                    <a:pt x="51" y="66"/>
                    <a:pt x="51" y="66"/>
                  </a:cubicBezTo>
                  <a:cubicBezTo>
                    <a:pt x="51" y="61"/>
                    <a:pt x="48" y="57"/>
                    <a:pt x="43" y="55"/>
                  </a:cubicBezTo>
                  <a:cubicBezTo>
                    <a:pt x="43" y="43"/>
                    <a:pt x="43" y="43"/>
                    <a:pt x="43" y="43"/>
                  </a:cubicBezTo>
                  <a:cubicBezTo>
                    <a:pt x="56" y="43"/>
                    <a:pt x="56" y="43"/>
                    <a:pt x="56" y="43"/>
                  </a:cubicBezTo>
                  <a:cubicBezTo>
                    <a:pt x="57" y="47"/>
                    <a:pt x="61"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9" name="Freeform 144"/>
            <p:cNvSpPr>
              <a:spLocks/>
            </p:cNvSpPr>
            <p:nvPr/>
          </p:nvSpPr>
          <p:spPr bwMode="auto">
            <a:xfrm>
              <a:off x="6588125" y="1431925"/>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2 w 78"/>
                <a:gd name="T39" fmla="*/ 43 h 78"/>
                <a:gd name="T40" fmla="*/ 35 w 78"/>
                <a:gd name="T41" fmla="*/ 43 h 78"/>
                <a:gd name="T42" fmla="*/ 35 w 78"/>
                <a:gd name="T43" fmla="*/ 55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5 h 78"/>
                <a:gd name="T56" fmla="*/ 44 w 78"/>
                <a:gd name="T57" fmla="*/ 43 h 78"/>
                <a:gd name="T58" fmla="*/ 56 w 78"/>
                <a:gd name="T59" fmla="*/ 43 h 78"/>
                <a:gd name="T60" fmla="*/ 67 w 78"/>
                <a:gd name="T61" fmla="*/ 50 h 78"/>
                <a:gd name="T62" fmla="*/ 67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0" y="20"/>
                    <a:pt x="35" y="22"/>
                  </a:cubicBezTo>
                  <a:cubicBezTo>
                    <a:pt x="35" y="34"/>
                    <a:pt x="35" y="34"/>
                    <a:pt x="35" y="34"/>
                  </a:cubicBezTo>
                  <a:cubicBezTo>
                    <a:pt x="22" y="34"/>
                    <a:pt x="22" y="34"/>
                    <a:pt x="22" y="34"/>
                  </a:cubicBezTo>
                  <a:cubicBezTo>
                    <a:pt x="21" y="30"/>
                    <a:pt x="17"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7" y="50"/>
                    <a:pt x="21" y="47"/>
                    <a:pt x="22" y="43"/>
                  </a:cubicBezTo>
                  <a:cubicBezTo>
                    <a:pt x="35" y="43"/>
                    <a:pt x="35" y="43"/>
                    <a:pt x="35" y="43"/>
                  </a:cubicBezTo>
                  <a:cubicBezTo>
                    <a:pt x="35" y="55"/>
                    <a:pt x="35" y="55"/>
                    <a:pt x="35" y="55"/>
                  </a:cubicBezTo>
                  <a:cubicBezTo>
                    <a:pt x="30" y="57"/>
                    <a:pt x="28" y="61"/>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0" name="Freeform 145"/>
            <p:cNvSpPr>
              <a:spLocks/>
            </p:cNvSpPr>
            <p:nvPr/>
          </p:nvSpPr>
          <p:spPr bwMode="auto">
            <a:xfrm>
              <a:off x="6711950" y="1431925"/>
              <a:ext cx="63500"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39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0 h 78"/>
                <a:gd name="T36" fmla="*/ 12 w 79"/>
                <a:gd name="T37" fmla="*/ 50 h 78"/>
                <a:gd name="T38" fmla="*/ 23 w 79"/>
                <a:gd name="T39" fmla="*/ 43 h 78"/>
                <a:gd name="T40" fmla="*/ 35 w 79"/>
                <a:gd name="T41" fmla="*/ 43 h 78"/>
                <a:gd name="T42" fmla="*/ 35 w 79"/>
                <a:gd name="T43" fmla="*/ 55 h 78"/>
                <a:gd name="T44" fmla="*/ 28 w 79"/>
                <a:gd name="T45" fmla="*/ 66 h 78"/>
                <a:gd name="T46" fmla="*/ 28 w 79"/>
                <a:gd name="T47" fmla="*/ 66 h 78"/>
                <a:gd name="T48" fmla="*/ 39 w 79"/>
                <a:gd name="T49" fmla="*/ 78 h 78"/>
                <a:gd name="T50" fmla="*/ 51 w 79"/>
                <a:gd name="T51" fmla="*/ 66 h 78"/>
                <a:gd name="T52" fmla="*/ 51 w 79"/>
                <a:gd name="T53" fmla="*/ 66 h 78"/>
                <a:gd name="T54" fmla="*/ 44 w 79"/>
                <a:gd name="T55" fmla="*/ 55 h 78"/>
                <a:gd name="T56" fmla="*/ 44 w 79"/>
                <a:gd name="T57" fmla="*/ 43 h 78"/>
                <a:gd name="T58" fmla="*/ 56 w 79"/>
                <a:gd name="T59" fmla="*/ 43 h 78"/>
                <a:gd name="T60" fmla="*/ 67 w 79"/>
                <a:gd name="T61" fmla="*/ 50 h 78"/>
                <a:gd name="T62" fmla="*/ 67 w 79"/>
                <a:gd name="T63" fmla="*/ 50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2"/>
                    <a:pt x="0" y="39"/>
                  </a:cubicBezTo>
                  <a:cubicBezTo>
                    <a:pt x="0" y="45"/>
                    <a:pt x="6"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1" name="Freeform 146"/>
            <p:cNvSpPr>
              <a:spLocks/>
            </p:cNvSpPr>
            <p:nvPr/>
          </p:nvSpPr>
          <p:spPr bwMode="auto">
            <a:xfrm>
              <a:off x="6835775" y="1431925"/>
              <a:ext cx="63500"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0 h 78"/>
                <a:gd name="T36" fmla="*/ 11 w 78"/>
                <a:gd name="T37" fmla="*/ 50 h 78"/>
                <a:gd name="T38" fmla="*/ 22 w 78"/>
                <a:gd name="T39" fmla="*/ 43 h 78"/>
                <a:gd name="T40" fmla="*/ 34 w 78"/>
                <a:gd name="T41" fmla="*/ 43 h 78"/>
                <a:gd name="T42" fmla="*/ 34 w 78"/>
                <a:gd name="T43" fmla="*/ 55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5 h 78"/>
                <a:gd name="T56" fmla="*/ 43 w 78"/>
                <a:gd name="T57" fmla="*/ 43 h 78"/>
                <a:gd name="T58" fmla="*/ 55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2"/>
                    <a:pt x="0" y="39"/>
                  </a:cubicBezTo>
                  <a:cubicBezTo>
                    <a:pt x="0" y="45"/>
                    <a:pt x="5" y="50"/>
                    <a:pt x="11" y="50"/>
                  </a:cubicBezTo>
                  <a:cubicBezTo>
                    <a:pt x="11" y="50"/>
                    <a:pt x="11" y="50"/>
                    <a:pt x="11" y="50"/>
                  </a:cubicBezTo>
                  <a:cubicBezTo>
                    <a:pt x="16" y="50"/>
                    <a:pt x="20" y="47"/>
                    <a:pt x="22" y="43"/>
                  </a:cubicBezTo>
                  <a:cubicBezTo>
                    <a:pt x="34" y="43"/>
                    <a:pt x="34" y="43"/>
                    <a:pt x="34" y="43"/>
                  </a:cubicBezTo>
                  <a:cubicBezTo>
                    <a:pt x="34" y="55"/>
                    <a:pt x="34" y="55"/>
                    <a:pt x="34" y="55"/>
                  </a:cubicBezTo>
                  <a:cubicBezTo>
                    <a:pt x="30" y="57"/>
                    <a:pt x="27" y="61"/>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1"/>
                    <a:pt x="47" y="57"/>
                    <a:pt x="43" y="55"/>
                  </a:cubicBezTo>
                  <a:cubicBezTo>
                    <a:pt x="43" y="43"/>
                    <a:pt x="43" y="43"/>
                    <a:pt x="43" y="43"/>
                  </a:cubicBezTo>
                  <a:cubicBezTo>
                    <a:pt x="55" y="43"/>
                    <a:pt x="55" y="43"/>
                    <a:pt x="55" y="43"/>
                  </a:cubicBezTo>
                  <a:cubicBezTo>
                    <a:pt x="57" y="47"/>
                    <a:pt x="61"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2" name="Freeform 147"/>
            <p:cNvSpPr>
              <a:spLocks/>
            </p:cNvSpPr>
            <p:nvPr/>
          </p:nvSpPr>
          <p:spPr bwMode="auto">
            <a:xfrm>
              <a:off x="6959600" y="1431925"/>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2 w 78"/>
                <a:gd name="T39" fmla="*/ 43 h 78"/>
                <a:gd name="T40" fmla="*/ 35 w 78"/>
                <a:gd name="T41" fmla="*/ 43 h 78"/>
                <a:gd name="T42" fmla="*/ 35 w 78"/>
                <a:gd name="T43" fmla="*/ 55 h 78"/>
                <a:gd name="T44" fmla="*/ 27 w 78"/>
                <a:gd name="T45" fmla="*/ 66 h 78"/>
                <a:gd name="T46" fmla="*/ 27 w 78"/>
                <a:gd name="T47" fmla="*/ 66 h 78"/>
                <a:gd name="T48" fmla="*/ 39 w 78"/>
                <a:gd name="T49" fmla="*/ 78 h 78"/>
                <a:gd name="T50" fmla="*/ 51 w 78"/>
                <a:gd name="T51" fmla="*/ 66 h 78"/>
                <a:gd name="T52" fmla="*/ 51 w 78"/>
                <a:gd name="T53" fmla="*/ 66 h 78"/>
                <a:gd name="T54" fmla="*/ 44 w 78"/>
                <a:gd name="T55" fmla="*/ 55 h 78"/>
                <a:gd name="T56" fmla="*/ 44 w 78"/>
                <a:gd name="T57" fmla="*/ 43 h 78"/>
                <a:gd name="T58" fmla="*/ 56 w 78"/>
                <a:gd name="T59" fmla="*/ 43 h 78"/>
                <a:gd name="T60" fmla="*/ 67 w 78"/>
                <a:gd name="T61" fmla="*/ 50 h 78"/>
                <a:gd name="T62" fmla="*/ 67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6" y="50"/>
                    <a:pt x="21" y="47"/>
                    <a:pt x="22" y="43"/>
                  </a:cubicBezTo>
                  <a:cubicBezTo>
                    <a:pt x="35" y="43"/>
                    <a:pt x="35" y="43"/>
                    <a:pt x="35" y="43"/>
                  </a:cubicBezTo>
                  <a:cubicBezTo>
                    <a:pt x="35" y="55"/>
                    <a:pt x="35" y="55"/>
                    <a:pt x="35" y="55"/>
                  </a:cubicBezTo>
                  <a:cubicBezTo>
                    <a:pt x="30" y="57"/>
                    <a:pt x="27" y="61"/>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3" name="Freeform 148"/>
            <p:cNvSpPr>
              <a:spLocks/>
            </p:cNvSpPr>
            <p:nvPr/>
          </p:nvSpPr>
          <p:spPr bwMode="auto">
            <a:xfrm>
              <a:off x="7083425" y="1431925"/>
              <a:ext cx="61913"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3 w 78"/>
                <a:gd name="T39" fmla="*/ 43 h 78"/>
                <a:gd name="T40" fmla="*/ 35 w 78"/>
                <a:gd name="T41" fmla="*/ 43 h 78"/>
                <a:gd name="T42" fmla="*/ 35 w 78"/>
                <a:gd name="T43" fmla="*/ 55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5 h 78"/>
                <a:gd name="T56" fmla="*/ 44 w 78"/>
                <a:gd name="T57" fmla="*/ 43 h 78"/>
                <a:gd name="T58" fmla="*/ 56 w 78"/>
                <a:gd name="T59" fmla="*/ 43 h 78"/>
                <a:gd name="T60" fmla="*/ 67 w 78"/>
                <a:gd name="T61" fmla="*/ 50 h 78"/>
                <a:gd name="T62" fmla="*/ 67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2"/>
                    <a:pt x="0" y="39"/>
                  </a:cubicBezTo>
                  <a:cubicBezTo>
                    <a:pt x="0" y="45"/>
                    <a:pt x="6"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4" name="Freeform 149"/>
            <p:cNvSpPr>
              <a:spLocks/>
            </p:cNvSpPr>
            <p:nvPr/>
          </p:nvSpPr>
          <p:spPr bwMode="auto">
            <a:xfrm>
              <a:off x="7207250" y="1431925"/>
              <a:ext cx="63500"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0 h 78"/>
                <a:gd name="T36" fmla="*/ 11 w 78"/>
                <a:gd name="T37" fmla="*/ 50 h 78"/>
                <a:gd name="T38" fmla="*/ 22 w 78"/>
                <a:gd name="T39" fmla="*/ 43 h 78"/>
                <a:gd name="T40" fmla="*/ 34 w 78"/>
                <a:gd name="T41" fmla="*/ 43 h 78"/>
                <a:gd name="T42" fmla="*/ 34 w 78"/>
                <a:gd name="T43" fmla="*/ 55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5 h 78"/>
                <a:gd name="T56" fmla="*/ 43 w 78"/>
                <a:gd name="T57" fmla="*/ 43 h 78"/>
                <a:gd name="T58" fmla="*/ 55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2"/>
                    <a:pt x="0" y="39"/>
                  </a:cubicBezTo>
                  <a:cubicBezTo>
                    <a:pt x="0" y="45"/>
                    <a:pt x="5" y="50"/>
                    <a:pt x="11" y="50"/>
                  </a:cubicBezTo>
                  <a:cubicBezTo>
                    <a:pt x="11" y="50"/>
                    <a:pt x="11" y="50"/>
                    <a:pt x="11" y="50"/>
                  </a:cubicBezTo>
                  <a:cubicBezTo>
                    <a:pt x="16" y="50"/>
                    <a:pt x="20" y="47"/>
                    <a:pt x="22" y="43"/>
                  </a:cubicBezTo>
                  <a:cubicBezTo>
                    <a:pt x="34" y="43"/>
                    <a:pt x="34" y="43"/>
                    <a:pt x="34" y="43"/>
                  </a:cubicBezTo>
                  <a:cubicBezTo>
                    <a:pt x="34" y="55"/>
                    <a:pt x="34" y="55"/>
                    <a:pt x="34" y="55"/>
                  </a:cubicBezTo>
                  <a:cubicBezTo>
                    <a:pt x="30" y="57"/>
                    <a:pt x="27" y="61"/>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1"/>
                    <a:pt x="47" y="57"/>
                    <a:pt x="43" y="55"/>
                  </a:cubicBezTo>
                  <a:cubicBezTo>
                    <a:pt x="43" y="43"/>
                    <a:pt x="43" y="43"/>
                    <a:pt x="43" y="43"/>
                  </a:cubicBezTo>
                  <a:cubicBezTo>
                    <a:pt x="55" y="43"/>
                    <a:pt x="55" y="43"/>
                    <a:pt x="55" y="43"/>
                  </a:cubicBezTo>
                  <a:cubicBezTo>
                    <a:pt x="57" y="47"/>
                    <a:pt x="61"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5" name="Freeform 150"/>
            <p:cNvSpPr>
              <a:spLocks/>
            </p:cNvSpPr>
            <p:nvPr/>
          </p:nvSpPr>
          <p:spPr bwMode="auto">
            <a:xfrm>
              <a:off x="7331075" y="1431925"/>
              <a:ext cx="61913"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2 w 78"/>
                <a:gd name="T39" fmla="*/ 43 h 78"/>
                <a:gd name="T40" fmla="*/ 35 w 78"/>
                <a:gd name="T41" fmla="*/ 43 h 78"/>
                <a:gd name="T42" fmla="*/ 35 w 78"/>
                <a:gd name="T43" fmla="*/ 55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5 h 78"/>
                <a:gd name="T56" fmla="*/ 43 w 78"/>
                <a:gd name="T57" fmla="*/ 43 h 78"/>
                <a:gd name="T58" fmla="*/ 56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2"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6" y="50"/>
                    <a:pt x="21" y="47"/>
                    <a:pt x="22" y="43"/>
                  </a:cubicBezTo>
                  <a:cubicBezTo>
                    <a:pt x="35" y="43"/>
                    <a:pt x="35" y="43"/>
                    <a:pt x="35" y="43"/>
                  </a:cubicBezTo>
                  <a:cubicBezTo>
                    <a:pt x="35" y="55"/>
                    <a:pt x="35" y="55"/>
                    <a:pt x="35" y="55"/>
                  </a:cubicBezTo>
                  <a:cubicBezTo>
                    <a:pt x="30" y="57"/>
                    <a:pt x="27" y="61"/>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1"/>
                    <a:pt x="48" y="57"/>
                    <a:pt x="43" y="55"/>
                  </a:cubicBezTo>
                  <a:cubicBezTo>
                    <a:pt x="43" y="43"/>
                    <a:pt x="43" y="43"/>
                    <a:pt x="43" y="43"/>
                  </a:cubicBezTo>
                  <a:cubicBezTo>
                    <a:pt x="56" y="43"/>
                    <a:pt x="56" y="43"/>
                    <a:pt x="56" y="43"/>
                  </a:cubicBezTo>
                  <a:cubicBezTo>
                    <a:pt x="57" y="47"/>
                    <a:pt x="62"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6" name="Freeform 151"/>
            <p:cNvSpPr>
              <a:spLocks/>
            </p:cNvSpPr>
            <p:nvPr/>
          </p:nvSpPr>
          <p:spPr bwMode="auto">
            <a:xfrm>
              <a:off x="7454900" y="1431925"/>
              <a:ext cx="61913"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3 w 78"/>
                <a:gd name="T39" fmla="*/ 43 h 78"/>
                <a:gd name="T40" fmla="*/ 35 w 78"/>
                <a:gd name="T41" fmla="*/ 43 h 78"/>
                <a:gd name="T42" fmla="*/ 35 w 78"/>
                <a:gd name="T43" fmla="*/ 55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5 h 78"/>
                <a:gd name="T56" fmla="*/ 44 w 78"/>
                <a:gd name="T57" fmla="*/ 43 h 78"/>
                <a:gd name="T58" fmla="*/ 56 w 78"/>
                <a:gd name="T59" fmla="*/ 43 h 78"/>
                <a:gd name="T60" fmla="*/ 67 w 78"/>
                <a:gd name="T61" fmla="*/ 50 h 78"/>
                <a:gd name="T62" fmla="*/ 67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7" name="Freeform 152"/>
            <p:cNvSpPr>
              <a:spLocks/>
            </p:cNvSpPr>
            <p:nvPr/>
          </p:nvSpPr>
          <p:spPr bwMode="auto">
            <a:xfrm>
              <a:off x="7577138" y="1431925"/>
              <a:ext cx="65088"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40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0 h 78"/>
                <a:gd name="T36" fmla="*/ 12 w 79"/>
                <a:gd name="T37" fmla="*/ 50 h 78"/>
                <a:gd name="T38" fmla="*/ 23 w 79"/>
                <a:gd name="T39" fmla="*/ 43 h 78"/>
                <a:gd name="T40" fmla="*/ 35 w 79"/>
                <a:gd name="T41" fmla="*/ 43 h 78"/>
                <a:gd name="T42" fmla="*/ 35 w 79"/>
                <a:gd name="T43" fmla="*/ 55 h 78"/>
                <a:gd name="T44" fmla="*/ 28 w 79"/>
                <a:gd name="T45" fmla="*/ 66 h 78"/>
                <a:gd name="T46" fmla="*/ 28 w 79"/>
                <a:gd name="T47" fmla="*/ 66 h 78"/>
                <a:gd name="T48" fmla="*/ 40 w 79"/>
                <a:gd name="T49" fmla="*/ 78 h 78"/>
                <a:gd name="T50" fmla="*/ 51 w 79"/>
                <a:gd name="T51" fmla="*/ 66 h 78"/>
                <a:gd name="T52" fmla="*/ 51 w 79"/>
                <a:gd name="T53" fmla="*/ 66 h 78"/>
                <a:gd name="T54" fmla="*/ 44 w 79"/>
                <a:gd name="T55" fmla="*/ 55 h 78"/>
                <a:gd name="T56" fmla="*/ 44 w 79"/>
                <a:gd name="T57" fmla="*/ 43 h 78"/>
                <a:gd name="T58" fmla="*/ 56 w 79"/>
                <a:gd name="T59" fmla="*/ 43 h 78"/>
                <a:gd name="T60" fmla="*/ 67 w 79"/>
                <a:gd name="T61" fmla="*/ 50 h 78"/>
                <a:gd name="T62" fmla="*/ 67 w 79"/>
                <a:gd name="T63" fmla="*/ 50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40"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2"/>
                    <a:pt x="0" y="39"/>
                  </a:cubicBezTo>
                  <a:cubicBezTo>
                    <a:pt x="0" y="45"/>
                    <a:pt x="6"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40"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8" name="Freeform 153"/>
            <p:cNvSpPr>
              <a:spLocks/>
            </p:cNvSpPr>
            <p:nvPr/>
          </p:nvSpPr>
          <p:spPr bwMode="auto">
            <a:xfrm>
              <a:off x="5970588" y="1555750"/>
              <a:ext cx="61913"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1 h 78"/>
                <a:gd name="T36" fmla="*/ 11 w 78"/>
                <a:gd name="T37" fmla="*/ 51 h 78"/>
                <a:gd name="T38" fmla="*/ 22 w 78"/>
                <a:gd name="T39" fmla="*/ 43 h 78"/>
                <a:gd name="T40" fmla="*/ 34 w 78"/>
                <a:gd name="T41" fmla="*/ 43 h 78"/>
                <a:gd name="T42" fmla="*/ 34 w 78"/>
                <a:gd name="T43" fmla="*/ 56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6 h 78"/>
                <a:gd name="T56" fmla="*/ 43 w 78"/>
                <a:gd name="T57" fmla="*/ 43 h 78"/>
                <a:gd name="T58" fmla="*/ 55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3"/>
                    <a:pt x="0" y="39"/>
                  </a:cubicBezTo>
                  <a:cubicBezTo>
                    <a:pt x="0" y="45"/>
                    <a:pt x="5" y="51"/>
                    <a:pt x="11" y="51"/>
                  </a:cubicBezTo>
                  <a:cubicBezTo>
                    <a:pt x="11" y="51"/>
                    <a:pt x="11" y="51"/>
                    <a:pt x="11" y="51"/>
                  </a:cubicBezTo>
                  <a:cubicBezTo>
                    <a:pt x="16" y="51"/>
                    <a:pt x="20" y="48"/>
                    <a:pt x="22" y="43"/>
                  </a:cubicBezTo>
                  <a:cubicBezTo>
                    <a:pt x="34" y="43"/>
                    <a:pt x="34" y="43"/>
                    <a:pt x="34" y="43"/>
                  </a:cubicBezTo>
                  <a:cubicBezTo>
                    <a:pt x="34" y="56"/>
                    <a:pt x="34" y="56"/>
                    <a:pt x="34" y="56"/>
                  </a:cubicBezTo>
                  <a:cubicBezTo>
                    <a:pt x="30" y="57"/>
                    <a:pt x="27" y="62"/>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2"/>
                    <a:pt x="47" y="57"/>
                    <a:pt x="43" y="56"/>
                  </a:cubicBezTo>
                  <a:cubicBezTo>
                    <a:pt x="43" y="43"/>
                    <a:pt x="43" y="43"/>
                    <a:pt x="43" y="43"/>
                  </a:cubicBezTo>
                  <a:cubicBezTo>
                    <a:pt x="55" y="43"/>
                    <a:pt x="55" y="43"/>
                    <a:pt x="55" y="43"/>
                  </a:cubicBezTo>
                  <a:cubicBezTo>
                    <a:pt x="57" y="48"/>
                    <a:pt x="61"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9" name="Freeform 154"/>
            <p:cNvSpPr>
              <a:spLocks/>
            </p:cNvSpPr>
            <p:nvPr/>
          </p:nvSpPr>
          <p:spPr bwMode="auto">
            <a:xfrm>
              <a:off x="6092825" y="1555750"/>
              <a:ext cx="63500"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2 w 78"/>
                <a:gd name="T39" fmla="*/ 43 h 78"/>
                <a:gd name="T40" fmla="*/ 35 w 78"/>
                <a:gd name="T41" fmla="*/ 43 h 78"/>
                <a:gd name="T42" fmla="*/ 35 w 78"/>
                <a:gd name="T43" fmla="*/ 56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6 h 78"/>
                <a:gd name="T56" fmla="*/ 43 w 78"/>
                <a:gd name="T57" fmla="*/ 43 h 78"/>
                <a:gd name="T58" fmla="*/ 56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2"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6" y="51"/>
                    <a:pt x="21" y="48"/>
                    <a:pt x="22" y="43"/>
                  </a:cubicBezTo>
                  <a:cubicBezTo>
                    <a:pt x="35" y="43"/>
                    <a:pt x="35" y="43"/>
                    <a:pt x="35" y="43"/>
                  </a:cubicBezTo>
                  <a:cubicBezTo>
                    <a:pt x="35" y="56"/>
                    <a:pt x="35" y="56"/>
                    <a:pt x="35" y="56"/>
                  </a:cubicBezTo>
                  <a:cubicBezTo>
                    <a:pt x="30" y="57"/>
                    <a:pt x="27" y="62"/>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2"/>
                    <a:pt x="48" y="57"/>
                    <a:pt x="43" y="56"/>
                  </a:cubicBezTo>
                  <a:cubicBezTo>
                    <a:pt x="43" y="43"/>
                    <a:pt x="43" y="43"/>
                    <a:pt x="43" y="43"/>
                  </a:cubicBezTo>
                  <a:cubicBezTo>
                    <a:pt x="56" y="43"/>
                    <a:pt x="56" y="43"/>
                    <a:pt x="56" y="43"/>
                  </a:cubicBezTo>
                  <a:cubicBezTo>
                    <a:pt x="57" y="48"/>
                    <a:pt x="62"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0" name="Freeform 155"/>
            <p:cNvSpPr>
              <a:spLocks/>
            </p:cNvSpPr>
            <p:nvPr/>
          </p:nvSpPr>
          <p:spPr bwMode="auto">
            <a:xfrm>
              <a:off x="6216650" y="1555750"/>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3 w 78"/>
                <a:gd name="T39" fmla="*/ 43 h 78"/>
                <a:gd name="T40" fmla="*/ 35 w 78"/>
                <a:gd name="T41" fmla="*/ 43 h 78"/>
                <a:gd name="T42" fmla="*/ 35 w 78"/>
                <a:gd name="T43" fmla="*/ 56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6 h 78"/>
                <a:gd name="T56" fmla="*/ 44 w 78"/>
                <a:gd name="T57" fmla="*/ 43 h 78"/>
                <a:gd name="T58" fmla="*/ 56 w 78"/>
                <a:gd name="T59" fmla="*/ 43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1" name="Freeform 156"/>
            <p:cNvSpPr>
              <a:spLocks/>
            </p:cNvSpPr>
            <p:nvPr/>
          </p:nvSpPr>
          <p:spPr bwMode="auto">
            <a:xfrm>
              <a:off x="6340475" y="1555750"/>
              <a:ext cx="63500"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40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1 h 78"/>
                <a:gd name="T36" fmla="*/ 12 w 79"/>
                <a:gd name="T37" fmla="*/ 51 h 78"/>
                <a:gd name="T38" fmla="*/ 23 w 79"/>
                <a:gd name="T39" fmla="*/ 43 h 78"/>
                <a:gd name="T40" fmla="*/ 35 w 79"/>
                <a:gd name="T41" fmla="*/ 43 h 78"/>
                <a:gd name="T42" fmla="*/ 35 w 79"/>
                <a:gd name="T43" fmla="*/ 56 h 78"/>
                <a:gd name="T44" fmla="*/ 28 w 79"/>
                <a:gd name="T45" fmla="*/ 66 h 78"/>
                <a:gd name="T46" fmla="*/ 28 w 79"/>
                <a:gd name="T47" fmla="*/ 66 h 78"/>
                <a:gd name="T48" fmla="*/ 40 w 79"/>
                <a:gd name="T49" fmla="*/ 78 h 78"/>
                <a:gd name="T50" fmla="*/ 51 w 79"/>
                <a:gd name="T51" fmla="*/ 66 h 78"/>
                <a:gd name="T52" fmla="*/ 51 w 79"/>
                <a:gd name="T53" fmla="*/ 66 h 78"/>
                <a:gd name="T54" fmla="*/ 44 w 79"/>
                <a:gd name="T55" fmla="*/ 56 h 78"/>
                <a:gd name="T56" fmla="*/ 44 w 79"/>
                <a:gd name="T57" fmla="*/ 43 h 78"/>
                <a:gd name="T58" fmla="*/ 56 w 79"/>
                <a:gd name="T59" fmla="*/ 43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40"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3"/>
                    <a:pt x="0" y="39"/>
                  </a:cubicBezTo>
                  <a:cubicBezTo>
                    <a:pt x="0" y="45"/>
                    <a:pt x="6"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40"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2" name="Freeform 157"/>
            <p:cNvSpPr>
              <a:spLocks/>
            </p:cNvSpPr>
            <p:nvPr/>
          </p:nvSpPr>
          <p:spPr bwMode="auto">
            <a:xfrm>
              <a:off x="6464300" y="1555750"/>
              <a:ext cx="63500"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1 h 78"/>
                <a:gd name="T36" fmla="*/ 11 w 78"/>
                <a:gd name="T37" fmla="*/ 51 h 78"/>
                <a:gd name="T38" fmla="*/ 22 w 78"/>
                <a:gd name="T39" fmla="*/ 43 h 78"/>
                <a:gd name="T40" fmla="*/ 34 w 78"/>
                <a:gd name="T41" fmla="*/ 43 h 78"/>
                <a:gd name="T42" fmla="*/ 34 w 78"/>
                <a:gd name="T43" fmla="*/ 56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6 h 78"/>
                <a:gd name="T56" fmla="*/ 43 w 78"/>
                <a:gd name="T57" fmla="*/ 43 h 78"/>
                <a:gd name="T58" fmla="*/ 56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1"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3"/>
                    <a:pt x="0" y="39"/>
                  </a:cubicBezTo>
                  <a:cubicBezTo>
                    <a:pt x="0" y="45"/>
                    <a:pt x="5" y="51"/>
                    <a:pt x="11" y="51"/>
                  </a:cubicBezTo>
                  <a:cubicBezTo>
                    <a:pt x="11" y="51"/>
                    <a:pt x="11" y="51"/>
                    <a:pt x="11" y="51"/>
                  </a:cubicBezTo>
                  <a:cubicBezTo>
                    <a:pt x="16" y="51"/>
                    <a:pt x="20" y="48"/>
                    <a:pt x="22" y="43"/>
                  </a:cubicBezTo>
                  <a:cubicBezTo>
                    <a:pt x="34" y="43"/>
                    <a:pt x="34" y="43"/>
                    <a:pt x="34" y="43"/>
                  </a:cubicBezTo>
                  <a:cubicBezTo>
                    <a:pt x="34" y="56"/>
                    <a:pt x="34" y="56"/>
                    <a:pt x="34" y="56"/>
                  </a:cubicBezTo>
                  <a:cubicBezTo>
                    <a:pt x="30" y="57"/>
                    <a:pt x="27" y="62"/>
                    <a:pt x="27" y="66"/>
                  </a:cubicBezTo>
                  <a:cubicBezTo>
                    <a:pt x="27" y="66"/>
                    <a:pt x="27" y="66"/>
                    <a:pt x="27" y="66"/>
                  </a:cubicBezTo>
                  <a:cubicBezTo>
                    <a:pt x="27" y="73"/>
                    <a:pt x="32" y="78"/>
                    <a:pt x="39" y="78"/>
                  </a:cubicBezTo>
                  <a:cubicBezTo>
                    <a:pt x="45" y="78"/>
                    <a:pt x="51" y="73"/>
                    <a:pt x="51" y="66"/>
                  </a:cubicBezTo>
                  <a:cubicBezTo>
                    <a:pt x="51" y="66"/>
                    <a:pt x="51" y="66"/>
                    <a:pt x="51" y="66"/>
                  </a:cubicBezTo>
                  <a:cubicBezTo>
                    <a:pt x="51" y="62"/>
                    <a:pt x="48" y="57"/>
                    <a:pt x="43" y="56"/>
                  </a:cubicBezTo>
                  <a:cubicBezTo>
                    <a:pt x="43" y="43"/>
                    <a:pt x="43" y="43"/>
                    <a:pt x="43" y="43"/>
                  </a:cubicBezTo>
                  <a:cubicBezTo>
                    <a:pt x="56" y="43"/>
                    <a:pt x="56" y="43"/>
                    <a:pt x="56" y="43"/>
                  </a:cubicBezTo>
                  <a:cubicBezTo>
                    <a:pt x="57" y="48"/>
                    <a:pt x="61"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3" name="Freeform 158"/>
            <p:cNvSpPr>
              <a:spLocks/>
            </p:cNvSpPr>
            <p:nvPr/>
          </p:nvSpPr>
          <p:spPr bwMode="auto">
            <a:xfrm>
              <a:off x="6588125" y="1555750"/>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2 w 78"/>
                <a:gd name="T39" fmla="*/ 43 h 78"/>
                <a:gd name="T40" fmla="*/ 35 w 78"/>
                <a:gd name="T41" fmla="*/ 43 h 78"/>
                <a:gd name="T42" fmla="*/ 35 w 78"/>
                <a:gd name="T43" fmla="*/ 56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6 h 78"/>
                <a:gd name="T56" fmla="*/ 44 w 78"/>
                <a:gd name="T57" fmla="*/ 43 h 78"/>
                <a:gd name="T58" fmla="*/ 56 w 78"/>
                <a:gd name="T59" fmla="*/ 43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0" y="20"/>
                    <a:pt x="35" y="22"/>
                  </a:cubicBezTo>
                  <a:cubicBezTo>
                    <a:pt x="35" y="34"/>
                    <a:pt x="35" y="34"/>
                    <a:pt x="35" y="34"/>
                  </a:cubicBezTo>
                  <a:cubicBezTo>
                    <a:pt x="22" y="34"/>
                    <a:pt x="22" y="34"/>
                    <a:pt x="22" y="34"/>
                  </a:cubicBezTo>
                  <a:cubicBezTo>
                    <a:pt x="21" y="30"/>
                    <a:pt x="17"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7" y="51"/>
                    <a:pt x="21" y="48"/>
                    <a:pt x="22" y="43"/>
                  </a:cubicBezTo>
                  <a:cubicBezTo>
                    <a:pt x="35" y="43"/>
                    <a:pt x="35" y="43"/>
                    <a:pt x="35" y="43"/>
                  </a:cubicBezTo>
                  <a:cubicBezTo>
                    <a:pt x="35" y="56"/>
                    <a:pt x="35" y="56"/>
                    <a:pt x="35" y="56"/>
                  </a:cubicBezTo>
                  <a:cubicBezTo>
                    <a:pt x="30" y="57"/>
                    <a:pt x="28" y="62"/>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4" name="Freeform 159"/>
            <p:cNvSpPr>
              <a:spLocks/>
            </p:cNvSpPr>
            <p:nvPr/>
          </p:nvSpPr>
          <p:spPr bwMode="auto">
            <a:xfrm>
              <a:off x="6711950" y="1555750"/>
              <a:ext cx="63500"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39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1 h 78"/>
                <a:gd name="T36" fmla="*/ 12 w 79"/>
                <a:gd name="T37" fmla="*/ 51 h 78"/>
                <a:gd name="T38" fmla="*/ 23 w 79"/>
                <a:gd name="T39" fmla="*/ 43 h 78"/>
                <a:gd name="T40" fmla="*/ 35 w 79"/>
                <a:gd name="T41" fmla="*/ 43 h 78"/>
                <a:gd name="T42" fmla="*/ 35 w 79"/>
                <a:gd name="T43" fmla="*/ 56 h 78"/>
                <a:gd name="T44" fmla="*/ 28 w 79"/>
                <a:gd name="T45" fmla="*/ 66 h 78"/>
                <a:gd name="T46" fmla="*/ 28 w 79"/>
                <a:gd name="T47" fmla="*/ 66 h 78"/>
                <a:gd name="T48" fmla="*/ 39 w 79"/>
                <a:gd name="T49" fmla="*/ 78 h 78"/>
                <a:gd name="T50" fmla="*/ 51 w 79"/>
                <a:gd name="T51" fmla="*/ 66 h 78"/>
                <a:gd name="T52" fmla="*/ 51 w 79"/>
                <a:gd name="T53" fmla="*/ 66 h 78"/>
                <a:gd name="T54" fmla="*/ 44 w 79"/>
                <a:gd name="T55" fmla="*/ 56 h 78"/>
                <a:gd name="T56" fmla="*/ 44 w 79"/>
                <a:gd name="T57" fmla="*/ 43 h 78"/>
                <a:gd name="T58" fmla="*/ 56 w 79"/>
                <a:gd name="T59" fmla="*/ 43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3"/>
                    <a:pt x="0" y="39"/>
                  </a:cubicBezTo>
                  <a:cubicBezTo>
                    <a:pt x="0" y="45"/>
                    <a:pt x="6"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5" name="Freeform 160"/>
            <p:cNvSpPr>
              <a:spLocks/>
            </p:cNvSpPr>
            <p:nvPr/>
          </p:nvSpPr>
          <p:spPr bwMode="auto">
            <a:xfrm>
              <a:off x="6835775" y="1555750"/>
              <a:ext cx="63500"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1 h 78"/>
                <a:gd name="T36" fmla="*/ 11 w 78"/>
                <a:gd name="T37" fmla="*/ 51 h 78"/>
                <a:gd name="T38" fmla="*/ 22 w 78"/>
                <a:gd name="T39" fmla="*/ 43 h 78"/>
                <a:gd name="T40" fmla="*/ 34 w 78"/>
                <a:gd name="T41" fmla="*/ 43 h 78"/>
                <a:gd name="T42" fmla="*/ 34 w 78"/>
                <a:gd name="T43" fmla="*/ 56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6 h 78"/>
                <a:gd name="T56" fmla="*/ 43 w 78"/>
                <a:gd name="T57" fmla="*/ 43 h 78"/>
                <a:gd name="T58" fmla="*/ 55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3"/>
                    <a:pt x="0" y="39"/>
                  </a:cubicBezTo>
                  <a:cubicBezTo>
                    <a:pt x="0" y="45"/>
                    <a:pt x="5" y="51"/>
                    <a:pt x="11" y="51"/>
                  </a:cubicBezTo>
                  <a:cubicBezTo>
                    <a:pt x="11" y="51"/>
                    <a:pt x="11" y="51"/>
                    <a:pt x="11" y="51"/>
                  </a:cubicBezTo>
                  <a:cubicBezTo>
                    <a:pt x="16" y="51"/>
                    <a:pt x="20" y="48"/>
                    <a:pt x="22" y="43"/>
                  </a:cubicBezTo>
                  <a:cubicBezTo>
                    <a:pt x="34" y="43"/>
                    <a:pt x="34" y="43"/>
                    <a:pt x="34" y="43"/>
                  </a:cubicBezTo>
                  <a:cubicBezTo>
                    <a:pt x="34" y="56"/>
                    <a:pt x="34" y="56"/>
                    <a:pt x="34" y="56"/>
                  </a:cubicBezTo>
                  <a:cubicBezTo>
                    <a:pt x="30" y="57"/>
                    <a:pt x="27" y="62"/>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2"/>
                    <a:pt x="47" y="57"/>
                    <a:pt x="43" y="56"/>
                  </a:cubicBezTo>
                  <a:cubicBezTo>
                    <a:pt x="43" y="43"/>
                    <a:pt x="43" y="43"/>
                    <a:pt x="43" y="43"/>
                  </a:cubicBezTo>
                  <a:cubicBezTo>
                    <a:pt x="55" y="43"/>
                    <a:pt x="55" y="43"/>
                    <a:pt x="55" y="43"/>
                  </a:cubicBezTo>
                  <a:cubicBezTo>
                    <a:pt x="57" y="48"/>
                    <a:pt x="61"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6" name="Freeform 161"/>
            <p:cNvSpPr>
              <a:spLocks/>
            </p:cNvSpPr>
            <p:nvPr/>
          </p:nvSpPr>
          <p:spPr bwMode="auto">
            <a:xfrm>
              <a:off x="6959600" y="1555750"/>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2 w 78"/>
                <a:gd name="T39" fmla="*/ 43 h 78"/>
                <a:gd name="T40" fmla="*/ 35 w 78"/>
                <a:gd name="T41" fmla="*/ 43 h 78"/>
                <a:gd name="T42" fmla="*/ 35 w 78"/>
                <a:gd name="T43" fmla="*/ 56 h 78"/>
                <a:gd name="T44" fmla="*/ 27 w 78"/>
                <a:gd name="T45" fmla="*/ 66 h 78"/>
                <a:gd name="T46" fmla="*/ 27 w 78"/>
                <a:gd name="T47" fmla="*/ 66 h 78"/>
                <a:gd name="T48" fmla="*/ 39 w 78"/>
                <a:gd name="T49" fmla="*/ 78 h 78"/>
                <a:gd name="T50" fmla="*/ 51 w 78"/>
                <a:gd name="T51" fmla="*/ 66 h 78"/>
                <a:gd name="T52" fmla="*/ 51 w 78"/>
                <a:gd name="T53" fmla="*/ 66 h 78"/>
                <a:gd name="T54" fmla="*/ 44 w 78"/>
                <a:gd name="T55" fmla="*/ 56 h 78"/>
                <a:gd name="T56" fmla="*/ 44 w 78"/>
                <a:gd name="T57" fmla="*/ 43 h 78"/>
                <a:gd name="T58" fmla="*/ 56 w 78"/>
                <a:gd name="T59" fmla="*/ 43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6" y="51"/>
                    <a:pt x="21" y="48"/>
                    <a:pt x="22" y="43"/>
                  </a:cubicBezTo>
                  <a:cubicBezTo>
                    <a:pt x="35" y="43"/>
                    <a:pt x="35" y="43"/>
                    <a:pt x="35" y="43"/>
                  </a:cubicBezTo>
                  <a:cubicBezTo>
                    <a:pt x="35" y="56"/>
                    <a:pt x="35" y="56"/>
                    <a:pt x="35" y="56"/>
                  </a:cubicBezTo>
                  <a:cubicBezTo>
                    <a:pt x="30" y="57"/>
                    <a:pt x="27" y="62"/>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7" name="Freeform 162"/>
            <p:cNvSpPr>
              <a:spLocks/>
            </p:cNvSpPr>
            <p:nvPr/>
          </p:nvSpPr>
          <p:spPr bwMode="auto">
            <a:xfrm>
              <a:off x="7083425" y="1555750"/>
              <a:ext cx="61913"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3 w 78"/>
                <a:gd name="T39" fmla="*/ 43 h 78"/>
                <a:gd name="T40" fmla="*/ 35 w 78"/>
                <a:gd name="T41" fmla="*/ 43 h 78"/>
                <a:gd name="T42" fmla="*/ 35 w 78"/>
                <a:gd name="T43" fmla="*/ 56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6 h 78"/>
                <a:gd name="T56" fmla="*/ 44 w 78"/>
                <a:gd name="T57" fmla="*/ 43 h 78"/>
                <a:gd name="T58" fmla="*/ 56 w 78"/>
                <a:gd name="T59" fmla="*/ 43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3"/>
                    <a:pt x="0" y="39"/>
                  </a:cubicBezTo>
                  <a:cubicBezTo>
                    <a:pt x="0" y="45"/>
                    <a:pt x="6"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8" name="Freeform 163"/>
            <p:cNvSpPr>
              <a:spLocks/>
            </p:cNvSpPr>
            <p:nvPr/>
          </p:nvSpPr>
          <p:spPr bwMode="auto">
            <a:xfrm>
              <a:off x="7207250" y="1555750"/>
              <a:ext cx="63500"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1 h 78"/>
                <a:gd name="T36" fmla="*/ 11 w 78"/>
                <a:gd name="T37" fmla="*/ 51 h 78"/>
                <a:gd name="T38" fmla="*/ 22 w 78"/>
                <a:gd name="T39" fmla="*/ 43 h 78"/>
                <a:gd name="T40" fmla="*/ 34 w 78"/>
                <a:gd name="T41" fmla="*/ 43 h 78"/>
                <a:gd name="T42" fmla="*/ 34 w 78"/>
                <a:gd name="T43" fmla="*/ 56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6 h 78"/>
                <a:gd name="T56" fmla="*/ 43 w 78"/>
                <a:gd name="T57" fmla="*/ 43 h 78"/>
                <a:gd name="T58" fmla="*/ 55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3"/>
                    <a:pt x="0" y="39"/>
                  </a:cubicBezTo>
                  <a:cubicBezTo>
                    <a:pt x="0" y="45"/>
                    <a:pt x="5" y="51"/>
                    <a:pt x="11" y="51"/>
                  </a:cubicBezTo>
                  <a:cubicBezTo>
                    <a:pt x="11" y="51"/>
                    <a:pt x="11" y="51"/>
                    <a:pt x="11" y="51"/>
                  </a:cubicBezTo>
                  <a:cubicBezTo>
                    <a:pt x="16" y="51"/>
                    <a:pt x="20" y="48"/>
                    <a:pt x="22" y="43"/>
                  </a:cubicBezTo>
                  <a:cubicBezTo>
                    <a:pt x="34" y="43"/>
                    <a:pt x="34" y="43"/>
                    <a:pt x="34" y="43"/>
                  </a:cubicBezTo>
                  <a:cubicBezTo>
                    <a:pt x="34" y="56"/>
                    <a:pt x="34" y="56"/>
                    <a:pt x="34" y="56"/>
                  </a:cubicBezTo>
                  <a:cubicBezTo>
                    <a:pt x="30" y="57"/>
                    <a:pt x="27" y="62"/>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2"/>
                    <a:pt x="47" y="57"/>
                    <a:pt x="43" y="56"/>
                  </a:cubicBezTo>
                  <a:cubicBezTo>
                    <a:pt x="43" y="43"/>
                    <a:pt x="43" y="43"/>
                    <a:pt x="43" y="43"/>
                  </a:cubicBezTo>
                  <a:cubicBezTo>
                    <a:pt x="55" y="43"/>
                    <a:pt x="55" y="43"/>
                    <a:pt x="55" y="43"/>
                  </a:cubicBezTo>
                  <a:cubicBezTo>
                    <a:pt x="57" y="48"/>
                    <a:pt x="61"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9" name="Freeform 164"/>
            <p:cNvSpPr>
              <a:spLocks/>
            </p:cNvSpPr>
            <p:nvPr/>
          </p:nvSpPr>
          <p:spPr bwMode="auto">
            <a:xfrm>
              <a:off x="7331075" y="1555750"/>
              <a:ext cx="61913"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2 w 78"/>
                <a:gd name="T39" fmla="*/ 43 h 78"/>
                <a:gd name="T40" fmla="*/ 35 w 78"/>
                <a:gd name="T41" fmla="*/ 43 h 78"/>
                <a:gd name="T42" fmla="*/ 35 w 78"/>
                <a:gd name="T43" fmla="*/ 56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6 h 78"/>
                <a:gd name="T56" fmla="*/ 43 w 78"/>
                <a:gd name="T57" fmla="*/ 43 h 78"/>
                <a:gd name="T58" fmla="*/ 56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2"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6" y="51"/>
                    <a:pt x="21" y="48"/>
                    <a:pt x="22" y="43"/>
                  </a:cubicBezTo>
                  <a:cubicBezTo>
                    <a:pt x="35" y="43"/>
                    <a:pt x="35" y="43"/>
                    <a:pt x="35" y="43"/>
                  </a:cubicBezTo>
                  <a:cubicBezTo>
                    <a:pt x="35" y="56"/>
                    <a:pt x="35" y="56"/>
                    <a:pt x="35" y="56"/>
                  </a:cubicBezTo>
                  <a:cubicBezTo>
                    <a:pt x="30" y="57"/>
                    <a:pt x="27" y="62"/>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2"/>
                    <a:pt x="48" y="57"/>
                    <a:pt x="43" y="56"/>
                  </a:cubicBezTo>
                  <a:cubicBezTo>
                    <a:pt x="43" y="43"/>
                    <a:pt x="43" y="43"/>
                    <a:pt x="43" y="43"/>
                  </a:cubicBezTo>
                  <a:cubicBezTo>
                    <a:pt x="56" y="43"/>
                    <a:pt x="56" y="43"/>
                    <a:pt x="56" y="43"/>
                  </a:cubicBezTo>
                  <a:cubicBezTo>
                    <a:pt x="57" y="48"/>
                    <a:pt x="62"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0" name="Freeform 165"/>
            <p:cNvSpPr>
              <a:spLocks/>
            </p:cNvSpPr>
            <p:nvPr/>
          </p:nvSpPr>
          <p:spPr bwMode="auto">
            <a:xfrm>
              <a:off x="7454900" y="1555750"/>
              <a:ext cx="61913"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3 w 78"/>
                <a:gd name="T39" fmla="*/ 43 h 78"/>
                <a:gd name="T40" fmla="*/ 35 w 78"/>
                <a:gd name="T41" fmla="*/ 43 h 78"/>
                <a:gd name="T42" fmla="*/ 35 w 78"/>
                <a:gd name="T43" fmla="*/ 56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6 h 78"/>
                <a:gd name="T56" fmla="*/ 44 w 78"/>
                <a:gd name="T57" fmla="*/ 43 h 78"/>
                <a:gd name="T58" fmla="*/ 56 w 78"/>
                <a:gd name="T59" fmla="*/ 43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1" name="Freeform 166"/>
            <p:cNvSpPr>
              <a:spLocks/>
            </p:cNvSpPr>
            <p:nvPr/>
          </p:nvSpPr>
          <p:spPr bwMode="auto">
            <a:xfrm>
              <a:off x="7577138" y="1555750"/>
              <a:ext cx="65088"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40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1 h 78"/>
                <a:gd name="T36" fmla="*/ 12 w 79"/>
                <a:gd name="T37" fmla="*/ 51 h 78"/>
                <a:gd name="T38" fmla="*/ 23 w 79"/>
                <a:gd name="T39" fmla="*/ 43 h 78"/>
                <a:gd name="T40" fmla="*/ 35 w 79"/>
                <a:gd name="T41" fmla="*/ 43 h 78"/>
                <a:gd name="T42" fmla="*/ 35 w 79"/>
                <a:gd name="T43" fmla="*/ 56 h 78"/>
                <a:gd name="T44" fmla="*/ 28 w 79"/>
                <a:gd name="T45" fmla="*/ 66 h 78"/>
                <a:gd name="T46" fmla="*/ 28 w 79"/>
                <a:gd name="T47" fmla="*/ 66 h 78"/>
                <a:gd name="T48" fmla="*/ 40 w 79"/>
                <a:gd name="T49" fmla="*/ 78 h 78"/>
                <a:gd name="T50" fmla="*/ 51 w 79"/>
                <a:gd name="T51" fmla="*/ 66 h 78"/>
                <a:gd name="T52" fmla="*/ 51 w 79"/>
                <a:gd name="T53" fmla="*/ 66 h 78"/>
                <a:gd name="T54" fmla="*/ 44 w 79"/>
                <a:gd name="T55" fmla="*/ 56 h 78"/>
                <a:gd name="T56" fmla="*/ 44 w 79"/>
                <a:gd name="T57" fmla="*/ 43 h 78"/>
                <a:gd name="T58" fmla="*/ 56 w 79"/>
                <a:gd name="T59" fmla="*/ 43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40"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3"/>
                    <a:pt x="0" y="39"/>
                  </a:cubicBezTo>
                  <a:cubicBezTo>
                    <a:pt x="0" y="45"/>
                    <a:pt x="6"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40"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2" name="Freeform 167"/>
            <p:cNvSpPr>
              <a:spLocks/>
            </p:cNvSpPr>
            <p:nvPr/>
          </p:nvSpPr>
          <p:spPr bwMode="auto">
            <a:xfrm>
              <a:off x="5970588" y="1677988"/>
              <a:ext cx="61913" cy="63500"/>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5"/>
                    <a:pt x="45" y="0"/>
                    <a:pt x="39" y="0"/>
                  </a:cubicBezTo>
                  <a:cubicBezTo>
                    <a:pt x="32" y="0"/>
                    <a:pt x="27" y="5"/>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3" name="Freeform 168"/>
            <p:cNvSpPr>
              <a:spLocks/>
            </p:cNvSpPr>
            <p:nvPr/>
          </p:nvSpPr>
          <p:spPr bwMode="auto">
            <a:xfrm>
              <a:off x="6092825" y="1677988"/>
              <a:ext cx="63500" cy="63500"/>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5"/>
                    <a:pt x="45" y="0"/>
                    <a:pt x="39" y="0"/>
                  </a:cubicBezTo>
                  <a:cubicBezTo>
                    <a:pt x="33" y="0"/>
                    <a:pt x="27" y="5"/>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4" name="Freeform 169"/>
            <p:cNvSpPr>
              <a:spLocks/>
            </p:cNvSpPr>
            <p:nvPr/>
          </p:nvSpPr>
          <p:spPr bwMode="auto">
            <a:xfrm>
              <a:off x="6216650" y="1677988"/>
              <a:ext cx="63500" cy="63500"/>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39"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5" name="Freeform 170"/>
            <p:cNvSpPr>
              <a:spLocks/>
            </p:cNvSpPr>
            <p:nvPr/>
          </p:nvSpPr>
          <p:spPr bwMode="auto">
            <a:xfrm>
              <a:off x="6340475" y="1677988"/>
              <a:ext cx="63500" cy="63500"/>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40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40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40"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40"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6" name="Freeform 171"/>
            <p:cNvSpPr>
              <a:spLocks/>
            </p:cNvSpPr>
            <p:nvPr/>
          </p:nvSpPr>
          <p:spPr bwMode="auto">
            <a:xfrm>
              <a:off x="6464300" y="1677988"/>
              <a:ext cx="63500" cy="63500"/>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5"/>
                    <a:pt x="45" y="0"/>
                    <a:pt x="39" y="0"/>
                  </a:cubicBezTo>
                  <a:cubicBezTo>
                    <a:pt x="32" y="0"/>
                    <a:pt x="27" y="5"/>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7" name="Freeform 172"/>
            <p:cNvSpPr>
              <a:spLocks/>
            </p:cNvSpPr>
            <p:nvPr/>
          </p:nvSpPr>
          <p:spPr bwMode="auto">
            <a:xfrm>
              <a:off x="6588125" y="1677988"/>
              <a:ext cx="63500" cy="63500"/>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39" y="0"/>
                  </a:cubicBezTo>
                  <a:cubicBezTo>
                    <a:pt x="33" y="0"/>
                    <a:pt x="28" y="5"/>
                    <a:pt x="28" y="12"/>
                  </a:cubicBezTo>
                  <a:cubicBezTo>
                    <a:pt x="28" y="12"/>
                    <a:pt x="28" y="12"/>
                    <a:pt x="28" y="12"/>
                  </a:cubicBezTo>
                  <a:cubicBezTo>
                    <a:pt x="28" y="17"/>
                    <a:pt x="30" y="21"/>
                    <a:pt x="35" y="23"/>
                  </a:cubicBezTo>
                  <a:cubicBezTo>
                    <a:pt x="35" y="35"/>
                    <a:pt x="35" y="35"/>
                    <a:pt x="35" y="35"/>
                  </a:cubicBezTo>
                  <a:cubicBezTo>
                    <a:pt x="22" y="35"/>
                    <a:pt x="22" y="35"/>
                    <a:pt x="22"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2" y="44"/>
                  </a:cubicBezTo>
                  <a:cubicBezTo>
                    <a:pt x="35" y="44"/>
                    <a:pt x="35" y="44"/>
                    <a:pt x="35" y="44"/>
                  </a:cubicBezTo>
                  <a:cubicBezTo>
                    <a:pt x="35" y="56"/>
                    <a:pt x="35" y="56"/>
                    <a:pt x="35" y="56"/>
                  </a:cubicBezTo>
                  <a:cubicBezTo>
                    <a:pt x="30"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8" name="Freeform 173"/>
            <p:cNvSpPr>
              <a:spLocks/>
            </p:cNvSpPr>
            <p:nvPr/>
          </p:nvSpPr>
          <p:spPr bwMode="auto">
            <a:xfrm>
              <a:off x="6711950" y="1677988"/>
              <a:ext cx="63500" cy="63500"/>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39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39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39"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9" name="Freeform 174"/>
            <p:cNvSpPr>
              <a:spLocks/>
            </p:cNvSpPr>
            <p:nvPr/>
          </p:nvSpPr>
          <p:spPr bwMode="auto">
            <a:xfrm>
              <a:off x="6835775" y="1677988"/>
              <a:ext cx="63500" cy="63500"/>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5"/>
                    <a:pt x="45" y="0"/>
                    <a:pt x="39" y="0"/>
                  </a:cubicBezTo>
                  <a:cubicBezTo>
                    <a:pt x="32" y="0"/>
                    <a:pt x="27" y="5"/>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0" name="Freeform 175"/>
            <p:cNvSpPr>
              <a:spLocks/>
            </p:cNvSpPr>
            <p:nvPr/>
          </p:nvSpPr>
          <p:spPr bwMode="auto">
            <a:xfrm>
              <a:off x="6959600" y="1677988"/>
              <a:ext cx="63500" cy="63500"/>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5" y="0"/>
                    <a:pt x="39" y="0"/>
                  </a:cubicBezTo>
                  <a:cubicBezTo>
                    <a:pt x="33" y="0"/>
                    <a:pt x="27" y="5"/>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1" name="Freeform 176"/>
            <p:cNvSpPr>
              <a:spLocks/>
            </p:cNvSpPr>
            <p:nvPr/>
          </p:nvSpPr>
          <p:spPr bwMode="auto">
            <a:xfrm>
              <a:off x="7083425" y="1677988"/>
              <a:ext cx="61913" cy="63500"/>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39"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2" name="Freeform 177"/>
            <p:cNvSpPr>
              <a:spLocks/>
            </p:cNvSpPr>
            <p:nvPr/>
          </p:nvSpPr>
          <p:spPr bwMode="auto">
            <a:xfrm>
              <a:off x="7207250" y="1677988"/>
              <a:ext cx="63500" cy="63500"/>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5"/>
                    <a:pt x="45" y="0"/>
                    <a:pt x="39" y="0"/>
                  </a:cubicBezTo>
                  <a:cubicBezTo>
                    <a:pt x="32" y="0"/>
                    <a:pt x="27" y="5"/>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3" name="Freeform 178"/>
            <p:cNvSpPr>
              <a:spLocks/>
            </p:cNvSpPr>
            <p:nvPr/>
          </p:nvSpPr>
          <p:spPr bwMode="auto">
            <a:xfrm>
              <a:off x="7331075" y="1677988"/>
              <a:ext cx="61913" cy="63500"/>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5"/>
                    <a:pt x="45" y="0"/>
                    <a:pt x="39" y="0"/>
                  </a:cubicBezTo>
                  <a:cubicBezTo>
                    <a:pt x="33" y="0"/>
                    <a:pt x="27" y="5"/>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4" name="Freeform 179"/>
            <p:cNvSpPr>
              <a:spLocks/>
            </p:cNvSpPr>
            <p:nvPr/>
          </p:nvSpPr>
          <p:spPr bwMode="auto">
            <a:xfrm>
              <a:off x="7454900" y="1677988"/>
              <a:ext cx="61913" cy="63500"/>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39"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5" name="Freeform 180"/>
            <p:cNvSpPr>
              <a:spLocks/>
            </p:cNvSpPr>
            <p:nvPr/>
          </p:nvSpPr>
          <p:spPr bwMode="auto">
            <a:xfrm>
              <a:off x="7577138" y="1677988"/>
              <a:ext cx="65088" cy="63500"/>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40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40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40"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40"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6" name="Freeform 181"/>
            <p:cNvSpPr>
              <a:spLocks/>
            </p:cNvSpPr>
            <p:nvPr/>
          </p:nvSpPr>
          <p:spPr bwMode="auto">
            <a:xfrm>
              <a:off x="5970588" y="1801813"/>
              <a:ext cx="61913" cy="63500"/>
            </a:xfrm>
            <a:custGeom>
              <a:avLst/>
              <a:gdLst>
                <a:gd name="T0" fmla="*/ 78 w 78"/>
                <a:gd name="T1" fmla="*/ 40 h 79"/>
                <a:gd name="T2" fmla="*/ 66 w 78"/>
                <a:gd name="T3" fmla="*/ 28 h 79"/>
                <a:gd name="T4" fmla="*/ 66 w 78"/>
                <a:gd name="T5" fmla="*/ 28 h 79"/>
                <a:gd name="T6" fmla="*/ 55 w 78"/>
                <a:gd name="T7" fmla="*/ 35 h 79"/>
                <a:gd name="T8" fmla="*/ 43 w 78"/>
                <a:gd name="T9" fmla="*/ 35 h 79"/>
                <a:gd name="T10" fmla="*/ 43 w 78"/>
                <a:gd name="T11" fmla="*/ 23 h 79"/>
                <a:gd name="T12" fmla="*/ 50 w 78"/>
                <a:gd name="T13" fmla="*/ 12 h 79"/>
                <a:gd name="T14" fmla="*/ 50 w 78"/>
                <a:gd name="T15" fmla="*/ 12 h 79"/>
                <a:gd name="T16" fmla="*/ 39 w 78"/>
                <a:gd name="T17" fmla="*/ 0 h 79"/>
                <a:gd name="T18" fmla="*/ 27 w 78"/>
                <a:gd name="T19" fmla="*/ 12 h 79"/>
                <a:gd name="T20" fmla="*/ 27 w 78"/>
                <a:gd name="T21" fmla="*/ 12 h 79"/>
                <a:gd name="T22" fmla="*/ 34 w 78"/>
                <a:gd name="T23" fmla="*/ 23 h 79"/>
                <a:gd name="T24" fmla="*/ 34 w 78"/>
                <a:gd name="T25" fmla="*/ 35 h 79"/>
                <a:gd name="T26" fmla="*/ 22 w 78"/>
                <a:gd name="T27" fmla="*/ 35 h 79"/>
                <a:gd name="T28" fmla="*/ 11 w 78"/>
                <a:gd name="T29" fmla="*/ 28 h 79"/>
                <a:gd name="T30" fmla="*/ 11 w 78"/>
                <a:gd name="T31" fmla="*/ 28 h 79"/>
                <a:gd name="T32" fmla="*/ 0 w 78"/>
                <a:gd name="T33" fmla="*/ 40 h 79"/>
                <a:gd name="T34" fmla="*/ 11 w 78"/>
                <a:gd name="T35" fmla="*/ 51 h 79"/>
                <a:gd name="T36" fmla="*/ 11 w 78"/>
                <a:gd name="T37" fmla="*/ 51 h 79"/>
                <a:gd name="T38" fmla="*/ 22 w 78"/>
                <a:gd name="T39" fmla="*/ 44 h 79"/>
                <a:gd name="T40" fmla="*/ 34 w 78"/>
                <a:gd name="T41" fmla="*/ 44 h 79"/>
                <a:gd name="T42" fmla="*/ 34 w 78"/>
                <a:gd name="T43" fmla="*/ 56 h 79"/>
                <a:gd name="T44" fmla="*/ 27 w 78"/>
                <a:gd name="T45" fmla="*/ 67 h 79"/>
                <a:gd name="T46" fmla="*/ 27 w 78"/>
                <a:gd name="T47" fmla="*/ 67 h 79"/>
                <a:gd name="T48" fmla="*/ 39 w 78"/>
                <a:gd name="T49" fmla="*/ 79 h 79"/>
                <a:gd name="T50" fmla="*/ 50 w 78"/>
                <a:gd name="T51" fmla="*/ 67 h 79"/>
                <a:gd name="T52" fmla="*/ 50 w 78"/>
                <a:gd name="T53" fmla="*/ 67 h 79"/>
                <a:gd name="T54" fmla="*/ 43 w 78"/>
                <a:gd name="T55" fmla="*/ 56 h 79"/>
                <a:gd name="T56" fmla="*/ 43 w 78"/>
                <a:gd name="T57" fmla="*/ 44 h 79"/>
                <a:gd name="T58" fmla="*/ 55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40"/>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9"/>
                    <a:pt x="39" y="79"/>
                  </a:cubicBezTo>
                  <a:cubicBezTo>
                    <a:pt x="45" y="79"/>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7" name="Freeform 182"/>
            <p:cNvSpPr>
              <a:spLocks/>
            </p:cNvSpPr>
            <p:nvPr/>
          </p:nvSpPr>
          <p:spPr bwMode="auto">
            <a:xfrm>
              <a:off x="6092825" y="1801813"/>
              <a:ext cx="63500" cy="63500"/>
            </a:xfrm>
            <a:custGeom>
              <a:avLst/>
              <a:gdLst>
                <a:gd name="T0" fmla="*/ 78 w 78"/>
                <a:gd name="T1" fmla="*/ 40 h 79"/>
                <a:gd name="T2" fmla="*/ 66 w 78"/>
                <a:gd name="T3" fmla="*/ 28 h 79"/>
                <a:gd name="T4" fmla="*/ 66 w 78"/>
                <a:gd name="T5" fmla="*/ 28 h 79"/>
                <a:gd name="T6" fmla="*/ 56 w 78"/>
                <a:gd name="T7" fmla="*/ 35 h 79"/>
                <a:gd name="T8" fmla="*/ 43 w 78"/>
                <a:gd name="T9" fmla="*/ 35 h 79"/>
                <a:gd name="T10" fmla="*/ 43 w 78"/>
                <a:gd name="T11" fmla="*/ 23 h 79"/>
                <a:gd name="T12" fmla="*/ 51 w 78"/>
                <a:gd name="T13" fmla="*/ 12 h 79"/>
                <a:gd name="T14" fmla="*/ 51 w 78"/>
                <a:gd name="T15" fmla="*/ 12 h 79"/>
                <a:gd name="T16" fmla="*/ 39 w 78"/>
                <a:gd name="T17" fmla="*/ 0 h 79"/>
                <a:gd name="T18" fmla="*/ 27 w 78"/>
                <a:gd name="T19" fmla="*/ 12 h 79"/>
                <a:gd name="T20" fmla="*/ 27 w 78"/>
                <a:gd name="T21" fmla="*/ 12 h 79"/>
                <a:gd name="T22" fmla="*/ 35 w 78"/>
                <a:gd name="T23" fmla="*/ 23 h 79"/>
                <a:gd name="T24" fmla="*/ 35 w 78"/>
                <a:gd name="T25" fmla="*/ 35 h 79"/>
                <a:gd name="T26" fmla="*/ 22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2 w 78"/>
                <a:gd name="T39" fmla="*/ 44 h 79"/>
                <a:gd name="T40" fmla="*/ 35 w 78"/>
                <a:gd name="T41" fmla="*/ 44 h 79"/>
                <a:gd name="T42" fmla="*/ 35 w 78"/>
                <a:gd name="T43" fmla="*/ 56 h 79"/>
                <a:gd name="T44" fmla="*/ 27 w 78"/>
                <a:gd name="T45" fmla="*/ 67 h 79"/>
                <a:gd name="T46" fmla="*/ 27 w 78"/>
                <a:gd name="T47" fmla="*/ 67 h 79"/>
                <a:gd name="T48" fmla="*/ 39 w 78"/>
                <a:gd name="T49" fmla="*/ 79 h 79"/>
                <a:gd name="T50" fmla="*/ 51 w 78"/>
                <a:gd name="T51" fmla="*/ 67 h 79"/>
                <a:gd name="T52" fmla="*/ 51 w 78"/>
                <a:gd name="T53" fmla="*/ 67 h 79"/>
                <a:gd name="T54" fmla="*/ 43 w 78"/>
                <a:gd name="T55" fmla="*/ 56 h 79"/>
                <a:gd name="T56" fmla="*/ 43 w 78"/>
                <a:gd name="T57" fmla="*/ 44 h 79"/>
                <a:gd name="T58" fmla="*/ 56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9"/>
                    <a:pt x="39" y="79"/>
                  </a:cubicBezTo>
                  <a:cubicBezTo>
                    <a:pt x="45" y="79"/>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8" name="Freeform 183"/>
            <p:cNvSpPr>
              <a:spLocks/>
            </p:cNvSpPr>
            <p:nvPr/>
          </p:nvSpPr>
          <p:spPr bwMode="auto">
            <a:xfrm>
              <a:off x="6216650" y="1801813"/>
              <a:ext cx="63500" cy="63500"/>
            </a:xfrm>
            <a:custGeom>
              <a:avLst/>
              <a:gdLst>
                <a:gd name="T0" fmla="*/ 78 w 78"/>
                <a:gd name="T1" fmla="*/ 40 h 79"/>
                <a:gd name="T2" fmla="*/ 67 w 78"/>
                <a:gd name="T3" fmla="*/ 28 h 79"/>
                <a:gd name="T4" fmla="*/ 67 w 78"/>
                <a:gd name="T5" fmla="*/ 28 h 79"/>
                <a:gd name="T6" fmla="*/ 56 w 78"/>
                <a:gd name="T7" fmla="*/ 35 h 79"/>
                <a:gd name="T8" fmla="*/ 44 w 78"/>
                <a:gd name="T9" fmla="*/ 35 h 79"/>
                <a:gd name="T10" fmla="*/ 44 w 78"/>
                <a:gd name="T11" fmla="*/ 23 h 79"/>
                <a:gd name="T12" fmla="*/ 51 w 78"/>
                <a:gd name="T13" fmla="*/ 12 h 79"/>
                <a:gd name="T14" fmla="*/ 51 w 78"/>
                <a:gd name="T15" fmla="*/ 12 h 79"/>
                <a:gd name="T16" fmla="*/ 39 w 78"/>
                <a:gd name="T17" fmla="*/ 0 h 79"/>
                <a:gd name="T18" fmla="*/ 28 w 78"/>
                <a:gd name="T19" fmla="*/ 12 h 79"/>
                <a:gd name="T20" fmla="*/ 28 w 78"/>
                <a:gd name="T21" fmla="*/ 12 h 79"/>
                <a:gd name="T22" fmla="*/ 35 w 78"/>
                <a:gd name="T23" fmla="*/ 23 h 79"/>
                <a:gd name="T24" fmla="*/ 35 w 78"/>
                <a:gd name="T25" fmla="*/ 35 h 79"/>
                <a:gd name="T26" fmla="*/ 23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3 w 78"/>
                <a:gd name="T39" fmla="*/ 44 h 79"/>
                <a:gd name="T40" fmla="*/ 35 w 78"/>
                <a:gd name="T41" fmla="*/ 44 h 79"/>
                <a:gd name="T42" fmla="*/ 35 w 78"/>
                <a:gd name="T43" fmla="*/ 56 h 79"/>
                <a:gd name="T44" fmla="*/ 28 w 78"/>
                <a:gd name="T45" fmla="*/ 67 h 79"/>
                <a:gd name="T46" fmla="*/ 28 w 78"/>
                <a:gd name="T47" fmla="*/ 67 h 79"/>
                <a:gd name="T48" fmla="*/ 39 w 78"/>
                <a:gd name="T49" fmla="*/ 79 h 79"/>
                <a:gd name="T50" fmla="*/ 51 w 78"/>
                <a:gd name="T51" fmla="*/ 67 h 79"/>
                <a:gd name="T52" fmla="*/ 51 w 78"/>
                <a:gd name="T53" fmla="*/ 67 h 79"/>
                <a:gd name="T54" fmla="*/ 44 w 78"/>
                <a:gd name="T55" fmla="*/ 56 h 79"/>
                <a:gd name="T56" fmla="*/ 44 w 78"/>
                <a:gd name="T57" fmla="*/ 44 h 79"/>
                <a:gd name="T58" fmla="*/ 56 w 78"/>
                <a:gd name="T59" fmla="*/ 44 h 79"/>
                <a:gd name="T60" fmla="*/ 67 w 78"/>
                <a:gd name="T61" fmla="*/ 51 h 79"/>
                <a:gd name="T62" fmla="*/ 67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39"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9" name="Freeform 184"/>
            <p:cNvSpPr>
              <a:spLocks/>
            </p:cNvSpPr>
            <p:nvPr/>
          </p:nvSpPr>
          <p:spPr bwMode="auto">
            <a:xfrm>
              <a:off x="6340475" y="1801813"/>
              <a:ext cx="63500" cy="63500"/>
            </a:xfrm>
            <a:custGeom>
              <a:avLst/>
              <a:gdLst>
                <a:gd name="T0" fmla="*/ 79 w 79"/>
                <a:gd name="T1" fmla="*/ 40 h 79"/>
                <a:gd name="T2" fmla="*/ 67 w 79"/>
                <a:gd name="T3" fmla="*/ 28 h 79"/>
                <a:gd name="T4" fmla="*/ 67 w 79"/>
                <a:gd name="T5" fmla="*/ 28 h 79"/>
                <a:gd name="T6" fmla="*/ 56 w 79"/>
                <a:gd name="T7" fmla="*/ 35 h 79"/>
                <a:gd name="T8" fmla="*/ 44 w 79"/>
                <a:gd name="T9" fmla="*/ 35 h 79"/>
                <a:gd name="T10" fmla="*/ 44 w 79"/>
                <a:gd name="T11" fmla="*/ 23 h 79"/>
                <a:gd name="T12" fmla="*/ 51 w 79"/>
                <a:gd name="T13" fmla="*/ 12 h 79"/>
                <a:gd name="T14" fmla="*/ 51 w 79"/>
                <a:gd name="T15" fmla="*/ 12 h 79"/>
                <a:gd name="T16" fmla="*/ 40 w 79"/>
                <a:gd name="T17" fmla="*/ 0 h 79"/>
                <a:gd name="T18" fmla="*/ 28 w 79"/>
                <a:gd name="T19" fmla="*/ 12 h 79"/>
                <a:gd name="T20" fmla="*/ 28 w 79"/>
                <a:gd name="T21" fmla="*/ 12 h 79"/>
                <a:gd name="T22" fmla="*/ 35 w 79"/>
                <a:gd name="T23" fmla="*/ 23 h 79"/>
                <a:gd name="T24" fmla="*/ 35 w 79"/>
                <a:gd name="T25" fmla="*/ 35 h 79"/>
                <a:gd name="T26" fmla="*/ 23 w 79"/>
                <a:gd name="T27" fmla="*/ 35 h 79"/>
                <a:gd name="T28" fmla="*/ 12 w 79"/>
                <a:gd name="T29" fmla="*/ 28 h 79"/>
                <a:gd name="T30" fmla="*/ 12 w 79"/>
                <a:gd name="T31" fmla="*/ 28 h 79"/>
                <a:gd name="T32" fmla="*/ 0 w 79"/>
                <a:gd name="T33" fmla="*/ 40 h 79"/>
                <a:gd name="T34" fmla="*/ 12 w 79"/>
                <a:gd name="T35" fmla="*/ 51 h 79"/>
                <a:gd name="T36" fmla="*/ 12 w 79"/>
                <a:gd name="T37" fmla="*/ 51 h 79"/>
                <a:gd name="T38" fmla="*/ 23 w 79"/>
                <a:gd name="T39" fmla="*/ 44 h 79"/>
                <a:gd name="T40" fmla="*/ 35 w 79"/>
                <a:gd name="T41" fmla="*/ 44 h 79"/>
                <a:gd name="T42" fmla="*/ 35 w 79"/>
                <a:gd name="T43" fmla="*/ 56 h 79"/>
                <a:gd name="T44" fmla="*/ 28 w 79"/>
                <a:gd name="T45" fmla="*/ 67 h 79"/>
                <a:gd name="T46" fmla="*/ 28 w 79"/>
                <a:gd name="T47" fmla="*/ 67 h 79"/>
                <a:gd name="T48" fmla="*/ 40 w 79"/>
                <a:gd name="T49" fmla="*/ 79 h 79"/>
                <a:gd name="T50" fmla="*/ 51 w 79"/>
                <a:gd name="T51" fmla="*/ 67 h 79"/>
                <a:gd name="T52" fmla="*/ 51 w 79"/>
                <a:gd name="T53" fmla="*/ 67 h 79"/>
                <a:gd name="T54" fmla="*/ 44 w 79"/>
                <a:gd name="T55" fmla="*/ 56 h 79"/>
                <a:gd name="T56" fmla="*/ 44 w 79"/>
                <a:gd name="T57" fmla="*/ 44 h 79"/>
                <a:gd name="T58" fmla="*/ 56 w 79"/>
                <a:gd name="T59" fmla="*/ 44 h 79"/>
                <a:gd name="T60" fmla="*/ 67 w 79"/>
                <a:gd name="T61" fmla="*/ 51 h 79"/>
                <a:gd name="T62" fmla="*/ 67 w 79"/>
                <a:gd name="T63" fmla="*/ 51 h 79"/>
                <a:gd name="T64" fmla="*/ 79 w 79"/>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9">
                  <a:moveTo>
                    <a:pt x="79" y="40"/>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40"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40"/>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40"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60" name="Freeform 185"/>
            <p:cNvSpPr>
              <a:spLocks/>
            </p:cNvSpPr>
            <p:nvPr/>
          </p:nvSpPr>
          <p:spPr bwMode="auto">
            <a:xfrm>
              <a:off x="6464300" y="1801813"/>
              <a:ext cx="63500" cy="63500"/>
            </a:xfrm>
            <a:custGeom>
              <a:avLst/>
              <a:gdLst>
                <a:gd name="T0" fmla="*/ 78 w 78"/>
                <a:gd name="T1" fmla="*/ 40 h 79"/>
                <a:gd name="T2" fmla="*/ 66 w 78"/>
                <a:gd name="T3" fmla="*/ 28 h 79"/>
                <a:gd name="T4" fmla="*/ 66 w 78"/>
                <a:gd name="T5" fmla="*/ 28 h 79"/>
                <a:gd name="T6" fmla="*/ 56 w 78"/>
                <a:gd name="T7" fmla="*/ 35 h 79"/>
                <a:gd name="T8" fmla="*/ 43 w 78"/>
                <a:gd name="T9" fmla="*/ 35 h 79"/>
                <a:gd name="T10" fmla="*/ 43 w 78"/>
                <a:gd name="T11" fmla="*/ 23 h 79"/>
                <a:gd name="T12" fmla="*/ 51 w 78"/>
                <a:gd name="T13" fmla="*/ 12 h 79"/>
                <a:gd name="T14" fmla="*/ 51 w 78"/>
                <a:gd name="T15" fmla="*/ 12 h 79"/>
                <a:gd name="T16" fmla="*/ 39 w 78"/>
                <a:gd name="T17" fmla="*/ 0 h 79"/>
                <a:gd name="T18" fmla="*/ 27 w 78"/>
                <a:gd name="T19" fmla="*/ 12 h 79"/>
                <a:gd name="T20" fmla="*/ 27 w 78"/>
                <a:gd name="T21" fmla="*/ 12 h 79"/>
                <a:gd name="T22" fmla="*/ 34 w 78"/>
                <a:gd name="T23" fmla="*/ 23 h 79"/>
                <a:gd name="T24" fmla="*/ 34 w 78"/>
                <a:gd name="T25" fmla="*/ 35 h 79"/>
                <a:gd name="T26" fmla="*/ 22 w 78"/>
                <a:gd name="T27" fmla="*/ 35 h 79"/>
                <a:gd name="T28" fmla="*/ 11 w 78"/>
                <a:gd name="T29" fmla="*/ 28 h 79"/>
                <a:gd name="T30" fmla="*/ 11 w 78"/>
                <a:gd name="T31" fmla="*/ 28 h 79"/>
                <a:gd name="T32" fmla="*/ 0 w 78"/>
                <a:gd name="T33" fmla="*/ 40 h 79"/>
                <a:gd name="T34" fmla="*/ 11 w 78"/>
                <a:gd name="T35" fmla="*/ 51 h 79"/>
                <a:gd name="T36" fmla="*/ 11 w 78"/>
                <a:gd name="T37" fmla="*/ 51 h 79"/>
                <a:gd name="T38" fmla="*/ 22 w 78"/>
                <a:gd name="T39" fmla="*/ 44 h 79"/>
                <a:gd name="T40" fmla="*/ 34 w 78"/>
                <a:gd name="T41" fmla="*/ 44 h 79"/>
                <a:gd name="T42" fmla="*/ 34 w 78"/>
                <a:gd name="T43" fmla="*/ 56 h 79"/>
                <a:gd name="T44" fmla="*/ 27 w 78"/>
                <a:gd name="T45" fmla="*/ 67 h 79"/>
                <a:gd name="T46" fmla="*/ 27 w 78"/>
                <a:gd name="T47" fmla="*/ 67 h 79"/>
                <a:gd name="T48" fmla="*/ 39 w 78"/>
                <a:gd name="T49" fmla="*/ 79 h 79"/>
                <a:gd name="T50" fmla="*/ 51 w 78"/>
                <a:gd name="T51" fmla="*/ 67 h 79"/>
                <a:gd name="T52" fmla="*/ 51 w 78"/>
                <a:gd name="T53" fmla="*/ 67 h 79"/>
                <a:gd name="T54" fmla="*/ 43 w 78"/>
                <a:gd name="T55" fmla="*/ 56 h 79"/>
                <a:gd name="T56" fmla="*/ 43 w 78"/>
                <a:gd name="T57" fmla="*/ 44 h 79"/>
                <a:gd name="T58" fmla="*/ 56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1"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40"/>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9"/>
                    <a:pt x="39" y="79"/>
                  </a:cubicBezTo>
                  <a:cubicBezTo>
                    <a:pt x="45" y="79"/>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1"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61" name="Freeform 186"/>
            <p:cNvSpPr>
              <a:spLocks/>
            </p:cNvSpPr>
            <p:nvPr/>
          </p:nvSpPr>
          <p:spPr bwMode="auto">
            <a:xfrm>
              <a:off x="6588125" y="1801813"/>
              <a:ext cx="63500" cy="63500"/>
            </a:xfrm>
            <a:custGeom>
              <a:avLst/>
              <a:gdLst>
                <a:gd name="T0" fmla="*/ 78 w 78"/>
                <a:gd name="T1" fmla="*/ 40 h 79"/>
                <a:gd name="T2" fmla="*/ 67 w 78"/>
                <a:gd name="T3" fmla="*/ 28 h 79"/>
                <a:gd name="T4" fmla="*/ 67 w 78"/>
                <a:gd name="T5" fmla="*/ 28 h 79"/>
                <a:gd name="T6" fmla="*/ 56 w 78"/>
                <a:gd name="T7" fmla="*/ 35 h 79"/>
                <a:gd name="T8" fmla="*/ 44 w 78"/>
                <a:gd name="T9" fmla="*/ 35 h 79"/>
                <a:gd name="T10" fmla="*/ 44 w 78"/>
                <a:gd name="T11" fmla="*/ 23 h 79"/>
                <a:gd name="T12" fmla="*/ 51 w 78"/>
                <a:gd name="T13" fmla="*/ 12 h 79"/>
                <a:gd name="T14" fmla="*/ 51 w 78"/>
                <a:gd name="T15" fmla="*/ 12 h 79"/>
                <a:gd name="T16" fmla="*/ 39 w 78"/>
                <a:gd name="T17" fmla="*/ 0 h 79"/>
                <a:gd name="T18" fmla="*/ 28 w 78"/>
                <a:gd name="T19" fmla="*/ 12 h 79"/>
                <a:gd name="T20" fmla="*/ 28 w 78"/>
                <a:gd name="T21" fmla="*/ 12 h 79"/>
                <a:gd name="T22" fmla="*/ 35 w 78"/>
                <a:gd name="T23" fmla="*/ 23 h 79"/>
                <a:gd name="T24" fmla="*/ 35 w 78"/>
                <a:gd name="T25" fmla="*/ 35 h 79"/>
                <a:gd name="T26" fmla="*/ 22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2 w 78"/>
                <a:gd name="T39" fmla="*/ 44 h 79"/>
                <a:gd name="T40" fmla="*/ 35 w 78"/>
                <a:gd name="T41" fmla="*/ 44 h 79"/>
                <a:gd name="T42" fmla="*/ 35 w 78"/>
                <a:gd name="T43" fmla="*/ 56 h 79"/>
                <a:gd name="T44" fmla="*/ 28 w 78"/>
                <a:gd name="T45" fmla="*/ 67 h 79"/>
                <a:gd name="T46" fmla="*/ 28 w 78"/>
                <a:gd name="T47" fmla="*/ 67 h 79"/>
                <a:gd name="T48" fmla="*/ 39 w 78"/>
                <a:gd name="T49" fmla="*/ 79 h 79"/>
                <a:gd name="T50" fmla="*/ 51 w 78"/>
                <a:gd name="T51" fmla="*/ 67 h 79"/>
                <a:gd name="T52" fmla="*/ 51 w 78"/>
                <a:gd name="T53" fmla="*/ 67 h 79"/>
                <a:gd name="T54" fmla="*/ 44 w 78"/>
                <a:gd name="T55" fmla="*/ 56 h 79"/>
                <a:gd name="T56" fmla="*/ 44 w 78"/>
                <a:gd name="T57" fmla="*/ 44 h 79"/>
                <a:gd name="T58" fmla="*/ 56 w 78"/>
                <a:gd name="T59" fmla="*/ 44 h 79"/>
                <a:gd name="T60" fmla="*/ 67 w 78"/>
                <a:gd name="T61" fmla="*/ 51 h 79"/>
                <a:gd name="T62" fmla="*/ 67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0" y="21"/>
                    <a:pt x="35" y="23"/>
                  </a:cubicBezTo>
                  <a:cubicBezTo>
                    <a:pt x="35" y="35"/>
                    <a:pt x="35" y="35"/>
                    <a:pt x="35" y="35"/>
                  </a:cubicBezTo>
                  <a:cubicBezTo>
                    <a:pt x="22" y="35"/>
                    <a:pt x="22" y="35"/>
                    <a:pt x="22" y="35"/>
                  </a:cubicBezTo>
                  <a:cubicBezTo>
                    <a:pt x="21" y="31"/>
                    <a:pt x="17"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7" y="51"/>
                    <a:pt x="21" y="48"/>
                    <a:pt x="22" y="44"/>
                  </a:cubicBezTo>
                  <a:cubicBezTo>
                    <a:pt x="35" y="44"/>
                    <a:pt x="35" y="44"/>
                    <a:pt x="35" y="44"/>
                  </a:cubicBezTo>
                  <a:cubicBezTo>
                    <a:pt x="35" y="56"/>
                    <a:pt x="35" y="56"/>
                    <a:pt x="35" y="56"/>
                  </a:cubicBezTo>
                  <a:cubicBezTo>
                    <a:pt x="30" y="58"/>
                    <a:pt x="28" y="62"/>
                    <a:pt x="28" y="67"/>
                  </a:cubicBezTo>
                  <a:cubicBezTo>
                    <a:pt x="28" y="67"/>
                    <a:pt x="28" y="67"/>
                    <a:pt x="28" y="67"/>
                  </a:cubicBezTo>
                  <a:cubicBezTo>
                    <a:pt x="28" y="73"/>
                    <a:pt x="33" y="79"/>
                    <a:pt x="39"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62" name="Freeform 187"/>
            <p:cNvSpPr>
              <a:spLocks/>
            </p:cNvSpPr>
            <p:nvPr/>
          </p:nvSpPr>
          <p:spPr bwMode="auto">
            <a:xfrm>
              <a:off x="6711950" y="1801813"/>
              <a:ext cx="63500" cy="63500"/>
            </a:xfrm>
            <a:custGeom>
              <a:avLst/>
              <a:gdLst>
                <a:gd name="T0" fmla="*/ 79 w 79"/>
                <a:gd name="T1" fmla="*/ 40 h 79"/>
                <a:gd name="T2" fmla="*/ 67 w 79"/>
                <a:gd name="T3" fmla="*/ 28 h 79"/>
                <a:gd name="T4" fmla="*/ 67 w 79"/>
                <a:gd name="T5" fmla="*/ 28 h 79"/>
                <a:gd name="T6" fmla="*/ 56 w 79"/>
                <a:gd name="T7" fmla="*/ 35 h 79"/>
                <a:gd name="T8" fmla="*/ 44 w 79"/>
                <a:gd name="T9" fmla="*/ 35 h 79"/>
                <a:gd name="T10" fmla="*/ 44 w 79"/>
                <a:gd name="T11" fmla="*/ 23 h 79"/>
                <a:gd name="T12" fmla="*/ 51 w 79"/>
                <a:gd name="T13" fmla="*/ 12 h 79"/>
                <a:gd name="T14" fmla="*/ 51 w 79"/>
                <a:gd name="T15" fmla="*/ 12 h 79"/>
                <a:gd name="T16" fmla="*/ 39 w 79"/>
                <a:gd name="T17" fmla="*/ 0 h 79"/>
                <a:gd name="T18" fmla="*/ 28 w 79"/>
                <a:gd name="T19" fmla="*/ 12 h 79"/>
                <a:gd name="T20" fmla="*/ 28 w 79"/>
                <a:gd name="T21" fmla="*/ 12 h 79"/>
                <a:gd name="T22" fmla="*/ 35 w 79"/>
                <a:gd name="T23" fmla="*/ 23 h 79"/>
                <a:gd name="T24" fmla="*/ 35 w 79"/>
                <a:gd name="T25" fmla="*/ 35 h 79"/>
                <a:gd name="T26" fmla="*/ 23 w 79"/>
                <a:gd name="T27" fmla="*/ 35 h 79"/>
                <a:gd name="T28" fmla="*/ 12 w 79"/>
                <a:gd name="T29" fmla="*/ 28 h 79"/>
                <a:gd name="T30" fmla="*/ 12 w 79"/>
                <a:gd name="T31" fmla="*/ 28 h 79"/>
                <a:gd name="T32" fmla="*/ 0 w 79"/>
                <a:gd name="T33" fmla="*/ 40 h 79"/>
                <a:gd name="T34" fmla="*/ 12 w 79"/>
                <a:gd name="T35" fmla="*/ 51 h 79"/>
                <a:gd name="T36" fmla="*/ 12 w 79"/>
                <a:gd name="T37" fmla="*/ 51 h 79"/>
                <a:gd name="T38" fmla="*/ 23 w 79"/>
                <a:gd name="T39" fmla="*/ 44 h 79"/>
                <a:gd name="T40" fmla="*/ 35 w 79"/>
                <a:gd name="T41" fmla="*/ 44 h 79"/>
                <a:gd name="T42" fmla="*/ 35 w 79"/>
                <a:gd name="T43" fmla="*/ 56 h 79"/>
                <a:gd name="T44" fmla="*/ 28 w 79"/>
                <a:gd name="T45" fmla="*/ 67 h 79"/>
                <a:gd name="T46" fmla="*/ 28 w 79"/>
                <a:gd name="T47" fmla="*/ 67 h 79"/>
                <a:gd name="T48" fmla="*/ 39 w 79"/>
                <a:gd name="T49" fmla="*/ 79 h 79"/>
                <a:gd name="T50" fmla="*/ 51 w 79"/>
                <a:gd name="T51" fmla="*/ 67 h 79"/>
                <a:gd name="T52" fmla="*/ 51 w 79"/>
                <a:gd name="T53" fmla="*/ 67 h 79"/>
                <a:gd name="T54" fmla="*/ 44 w 79"/>
                <a:gd name="T55" fmla="*/ 56 h 79"/>
                <a:gd name="T56" fmla="*/ 44 w 79"/>
                <a:gd name="T57" fmla="*/ 44 h 79"/>
                <a:gd name="T58" fmla="*/ 56 w 79"/>
                <a:gd name="T59" fmla="*/ 44 h 79"/>
                <a:gd name="T60" fmla="*/ 67 w 79"/>
                <a:gd name="T61" fmla="*/ 51 h 79"/>
                <a:gd name="T62" fmla="*/ 67 w 79"/>
                <a:gd name="T63" fmla="*/ 51 h 79"/>
                <a:gd name="T64" fmla="*/ 79 w 79"/>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9">
                  <a:moveTo>
                    <a:pt x="79" y="40"/>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40"/>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39"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63" name="Freeform 188"/>
            <p:cNvSpPr>
              <a:spLocks/>
            </p:cNvSpPr>
            <p:nvPr/>
          </p:nvSpPr>
          <p:spPr bwMode="auto">
            <a:xfrm>
              <a:off x="6835775" y="1801813"/>
              <a:ext cx="63500" cy="63500"/>
            </a:xfrm>
            <a:custGeom>
              <a:avLst/>
              <a:gdLst>
                <a:gd name="T0" fmla="*/ 78 w 78"/>
                <a:gd name="T1" fmla="*/ 40 h 79"/>
                <a:gd name="T2" fmla="*/ 66 w 78"/>
                <a:gd name="T3" fmla="*/ 28 h 79"/>
                <a:gd name="T4" fmla="*/ 66 w 78"/>
                <a:gd name="T5" fmla="*/ 28 h 79"/>
                <a:gd name="T6" fmla="*/ 55 w 78"/>
                <a:gd name="T7" fmla="*/ 35 h 79"/>
                <a:gd name="T8" fmla="*/ 43 w 78"/>
                <a:gd name="T9" fmla="*/ 35 h 79"/>
                <a:gd name="T10" fmla="*/ 43 w 78"/>
                <a:gd name="T11" fmla="*/ 23 h 79"/>
                <a:gd name="T12" fmla="*/ 50 w 78"/>
                <a:gd name="T13" fmla="*/ 12 h 79"/>
                <a:gd name="T14" fmla="*/ 50 w 78"/>
                <a:gd name="T15" fmla="*/ 12 h 79"/>
                <a:gd name="T16" fmla="*/ 39 w 78"/>
                <a:gd name="T17" fmla="*/ 0 h 79"/>
                <a:gd name="T18" fmla="*/ 27 w 78"/>
                <a:gd name="T19" fmla="*/ 12 h 79"/>
                <a:gd name="T20" fmla="*/ 27 w 78"/>
                <a:gd name="T21" fmla="*/ 12 h 79"/>
                <a:gd name="T22" fmla="*/ 34 w 78"/>
                <a:gd name="T23" fmla="*/ 23 h 79"/>
                <a:gd name="T24" fmla="*/ 34 w 78"/>
                <a:gd name="T25" fmla="*/ 35 h 79"/>
                <a:gd name="T26" fmla="*/ 22 w 78"/>
                <a:gd name="T27" fmla="*/ 35 h 79"/>
                <a:gd name="T28" fmla="*/ 11 w 78"/>
                <a:gd name="T29" fmla="*/ 28 h 79"/>
                <a:gd name="T30" fmla="*/ 11 w 78"/>
                <a:gd name="T31" fmla="*/ 28 h 79"/>
                <a:gd name="T32" fmla="*/ 0 w 78"/>
                <a:gd name="T33" fmla="*/ 40 h 79"/>
                <a:gd name="T34" fmla="*/ 11 w 78"/>
                <a:gd name="T35" fmla="*/ 51 h 79"/>
                <a:gd name="T36" fmla="*/ 11 w 78"/>
                <a:gd name="T37" fmla="*/ 51 h 79"/>
                <a:gd name="T38" fmla="*/ 22 w 78"/>
                <a:gd name="T39" fmla="*/ 44 h 79"/>
                <a:gd name="T40" fmla="*/ 34 w 78"/>
                <a:gd name="T41" fmla="*/ 44 h 79"/>
                <a:gd name="T42" fmla="*/ 34 w 78"/>
                <a:gd name="T43" fmla="*/ 56 h 79"/>
                <a:gd name="T44" fmla="*/ 27 w 78"/>
                <a:gd name="T45" fmla="*/ 67 h 79"/>
                <a:gd name="T46" fmla="*/ 27 w 78"/>
                <a:gd name="T47" fmla="*/ 67 h 79"/>
                <a:gd name="T48" fmla="*/ 39 w 78"/>
                <a:gd name="T49" fmla="*/ 79 h 79"/>
                <a:gd name="T50" fmla="*/ 50 w 78"/>
                <a:gd name="T51" fmla="*/ 67 h 79"/>
                <a:gd name="T52" fmla="*/ 50 w 78"/>
                <a:gd name="T53" fmla="*/ 67 h 79"/>
                <a:gd name="T54" fmla="*/ 43 w 78"/>
                <a:gd name="T55" fmla="*/ 56 h 79"/>
                <a:gd name="T56" fmla="*/ 43 w 78"/>
                <a:gd name="T57" fmla="*/ 44 h 79"/>
                <a:gd name="T58" fmla="*/ 55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40"/>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9"/>
                    <a:pt x="39" y="79"/>
                  </a:cubicBezTo>
                  <a:cubicBezTo>
                    <a:pt x="45" y="79"/>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64" name="Freeform 189"/>
            <p:cNvSpPr>
              <a:spLocks/>
            </p:cNvSpPr>
            <p:nvPr/>
          </p:nvSpPr>
          <p:spPr bwMode="auto">
            <a:xfrm>
              <a:off x="6959600" y="1801813"/>
              <a:ext cx="63500" cy="63500"/>
            </a:xfrm>
            <a:custGeom>
              <a:avLst/>
              <a:gdLst>
                <a:gd name="T0" fmla="*/ 78 w 78"/>
                <a:gd name="T1" fmla="*/ 40 h 79"/>
                <a:gd name="T2" fmla="*/ 67 w 78"/>
                <a:gd name="T3" fmla="*/ 28 h 79"/>
                <a:gd name="T4" fmla="*/ 67 w 78"/>
                <a:gd name="T5" fmla="*/ 28 h 79"/>
                <a:gd name="T6" fmla="*/ 56 w 78"/>
                <a:gd name="T7" fmla="*/ 35 h 79"/>
                <a:gd name="T8" fmla="*/ 44 w 78"/>
                <a:gd name="T9" fmla="*/ 35 h 79"/>
                <a:gd name="T10" fmla="*/ 44 w 78"/>
                <a:gd name="T11" fmla="*/ 23 h 79"/>
                <a:gd name="T12" fmla="*/ 51 w 78"/>
                <a:gd name="T13" fmla="*/ 12 h 79"/>
                <a:gd name="T14" fmla="*/ 51 w 78"/>
                <a:gd name="T15" fmla="*/ 12 h 79"/>
                <a:gd name="T16" fmla="*/ 39 w 78"/>
                <a:gd name="T17" fmla="*/ 0 h 79"/>
                <a:gd name="T18" fmla="*/ 27 w 78"/>
                <a:gd name="T19" fmla="*/ 12 h 79"/>
                <a:gd name="T20" fmla="*/ 27 w 78"/>
                <a:gd name="T21" fmla="*/ 12 h 79"/>
                <a:gd name="T22" fmla="*/ 35 w 78"/>
                <a:gd name="T23" fmla="*/ 23 h 79"/>
                <a:gd name="T24" fmla="*/ 35 w 78"/>
                <a:gd name="T25" fmla="*/ 35 h 79"/>
                <a:gd name="T26" fmla="*/ 22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2 w 78"/>
                <a:gd name="T39" fmla="*/ 44 h 79"/>
                <a:gd name="T40" fmla="*/ 35 w 78"/>
                <a:gd name="T41" fmla="*/ 44 h 79"/>
                <a:gd name="T42" fmla="*/ 35 w 78"/>
                <a:gd name="T43" fmla="*/ 56 h 79"/>
                <a:gd name="T44" fmla="*/ 27 w 78"/>
                <a:gd name="T45" fmla="*/ 67 h 79"/>
                <a:gd name="T46" fmla="*/ 27 w 78"/>
                <a:gd name="T47" fmla="*/ 67 h 79"/>
                <a:gd name="T48" fmla="*/ 39 w 78"/>
                <a:gd name="T49" fmla="*/ 79 h 79"/>
                <a:gd name="T50" fmla="*/ 51 w 78"/>
                <a:gd name="T51" fmla="*/ 67 h 79"/>
                <a:gd name="T52" fmla="*/ 51 w 78"/>
                <a:gd name="T53" fmla="*/ 67 h 79"/>
                <a:gd name="T54" fmla="*/ 44 w 78"/>
                <a:gd name="T55" fmla="*/ 56 h 79"/>
                <a:gd name="T56" fmla="*/ 44 w 78"/>
                <a:gd name="T57" fmla="*/ 44 h 79"/>
                <a:gd name="T58" fmla="*/ 56 w 78"/>
                <a:gd name="T59" fmla="*/ 44 h 79"/>
                <a:gd name="T60" fmla="*/ 67 w 78"/>
                <a:gd name="T61" fmla="*/ 51 h 79"/>
                <a:gd name="T62" fmla="*/ 67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9"/>
                    <a:pt x="39" y="79"/>
                  </a:cubicBezTo>
                  <a:cubicBezTo>
                    <a:pt x="45"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65" name="Freeform 190"/>
            <p:cNvSpPr>
              <a:spLocks/>
            </p:cNvSpPr>
            <p:nvPr/>
          </p:nvSpPr>
          <p:spPr bwMode="auto">
            <a:xfrm>
              <a:off x="7083425" y="1801813"/>
              <a:ext cx="61913" cy="63500"/>
            </a:xfrm>
            <a:custGeom>
              <a:avLst/>
              <a:gdLst>
                <a:gd name="T0" fmla="*/ 78 w 78"/>
                <a:gd name="T1" fmla="*/ 40 h 79"/>
                <a:gd name="T2" fmla="*/ 67 w 78"/>
                <a:gd name="T3" fmla="*/ 28 h 79"/>
                <a:gd name="T4" fmla="*/ 67 w 78"/>
                <a:gd name="T5" fmla="*/ 28 h 79"/>
                <a:gd name="T6" fmla="*/ 56 w 78"/>
                <a:gd name="T7" fmla="*/ 35 h 79"/>
                <a:gd name="T8" fmla="*/ 44 w 78"/>
                <a:gd name="T9" fmla="*/ 35 h 79"/>
                <a:gd name="T10" fmla="*/ 44 w 78"/>
                <a:gd name="T11" fmla="*/ 23 h 79"/>
                <a:gd name="T12" fmla="*/ 51 w 78"/>
                <a:gd name="T13" fmla="*/ 12 h 79"/>
                <a:gd name="T14" fmla="*/ 51 w 78"/>
                <a:gd name="T15" fmla="*/ 12 h 79"/>
                <a:gd name="T16" fmla="*/ 39 w 78"/>
                <a:gd name="T17" fmla="*/ 0 h 79"/>
                <a:gd name="T18" fmla="*/ 28 w 78"/>
                <a:gd name="T19" fmla="*/ 12 h 79"/>
                <a:gd name="T20" fmla="*/ 28 w 78"/>
                <a:gd name="T21" fmla="*/ 12 h 79"/>
                <a:gd name="T22" fmla="*/ 35 w 78"/>
                <a:gd name="T23" fmla="*/ 23 h 79"/>
                <a:gd name="T24" fmla="*/ 35 w 78"/>
                <a:gd name="T25" fmla="*/ 35 h 79"/>
                <a:gd name="T26" fmla="*/ 23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3 w 78"/>
                <a:gd name="T39" fmla="*/ 44 h 79"/>
                <a:gd name="T40" fmla="*/ 35 w 78"/>
                <a:gd name="T41" fmla="*/ 44 h 79"/>
                <a:gd name="T42" fmla="*/ 35 w 78"/>
                <a:gd name="T43" fmla="*/ 56 h 79"/>
                <a:gd name="T44" fmla="*/ 28 w 78"/>
                <a:gd name="T45" fmla="*/ 67 h 79"/>
                <a:gd name="T46" fmla="*/ 28 w 78"/>
                <a:gd name="T47" fmla="*/ 67 h 79"/>
                <a:gd name="T48" fmla="*/ 39 w 78"/>
                <a:gd name="T49" fmla="*/ 79 h 79"/>
                <a:gd name="T50" fmla="*/ 51 w 78"/>
                <a:gd name="T51" fmla="*/ 67 h 79"/>
                <a:gd name="T52" fmla="*/ 51 w 78"/>
                <a:gd name="T53" fmla="*/ 67 h 79"/>
                <a:gd name="T54" fmla="*/ 44 w 78"/>
                <a:gd name="T55" fmla="*/ 56 h 79"/>
                <a:gd name="T56" fmla="*/ 44 w 78"/>
                <a:gd name="T57" fmla="*/ 44 h 79"/>
                <a:gd name="T58" fmla="*/ 56 w 78"/>
                <a:gd name="T59" fmla="*/ 44 h 79"/>
                <a:gd name="T60" fmla="*/ 67 w 78"/>
                <a:gd name="T61" fmla="*/ 51 h 79"/>
                <a:gd name="T62" fmla="*/ 67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40"/>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39"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66" name="Freeform 191"/>
            <p:cNvSpPr>
              <a:spLocks/>
            </p:cNvSpPr>
            <p:nvPr/>
          </p:nvSpPr>
          <p:spPr bwMode="auto">
            <a:xfrm>
              <a:off x="7207250" y="1801813"/>
              <a:ext cx="63500" cy="63500"/>
            </a:xfrm>
            <a:custGeom>
              <a:avLst/>
              <a:gdLst>
                <a:gd name="T0" fmla="*/ 78 w 78"/>
                <a:gd name="T1" fmla="*/ 40 h 79"/>
                <a:gd name="T2" fmla="*/ 66 w 78"/>
                <a:gd name="T3" fmla="*/ 28 h 79"/>
                <a:gd name="T4" fmla="*/ 66 w 78"/>
                <a:gd name="T5" fmla="*/ 28 h 79"/>
                <a:gd name="T6" fmla="*/ 55 w 78"/>
                <a:gd name="T7" fmla="*/ 35 h 79"/>
                <a:gd name="T8" fmla="*/ 43 w 78"/>
                <a:gd name="T9" fmla="*/ 35 h 79"/>
                <a:gd name="T10" fmla="*/ 43 w 78"/>
                <a:gd name="T11" fmla="*/ 23 h 79"/>
                <a:gd name="T12" fmla="*/ 50 w 78"/>
                <a:gd name="T13" fmla="*/ 12 h 79"/>
                <a:gd name="T14" fmla="*/ 50 w 78"/>
                <a:gd name="T15" fmla="*/ 12 h 79"/>
                <a:gd name="T16" fmla="*/ 39 w 78"/>
                <a:gd name="T17" fmla="*/ 0 h 79"/>
                <a:gd name="T18" fmla="*/ 27 w 78"/>
                <a:gd name="T19" fmla="*/ 12 h 79"/>
                <a:gd name="T20" fmla="*/ 27 w 78"/>
                <a:gd name="T21" fmla="*/ 12 h 79"/>
                <a:gd name="T22" fmla="*/ 34 w 78"/>
                <a:gd name="T23" fmla="*/ 23 h 79"/>
                <a:gd name="T24" fmla="*/ 34 w 78"/>
                <a:gd name="T25" fmla="*/ 35 h 79"/>
                <a:gd name="T26" fmla="*/ 22 w 78"/>
                <a:gd name="T27" fmla="*/ 35 h 79"/>
                <a:gd name="T28" fmla="*/ 11 w 78"/>
                <a:gd name="T29" fmla="*/ 28 h 79"/>
                <a:gd name="T30" fmla="*/ 11 w 78"/>
                <a:gd name="T31" fmla="*/ 28 h 79"/>
                <a:gd name="T32" fmla="*/ 0 w 78"/>
                <a:gd name="T33" fmla="*/ 40 h 79"/>
                <a:gd name="T34" fmla="*/ 11 w 78"/>
                <a:gd name="T35" fmla="*/ 51 h 79"/>
                <a:gd name="T36" fmla="*/ 11 w 78"/>
                <a:gd name="T37" fmla="*/ 51 h 79"/>
                <a:gd name="T38" fmla="*/ 22 w 78"/>
                <a:gd name="T39" fmla="*/ 44 h 79"/>
                <a:gd name="T40" fmla="*/ 34 w 78"/>
                <a:gd name="T41" fmla="*/ 44 h 79"/>
                <a:gd name="T42" fmla="*/ 34 w 78"/>
                <a:gd name="T43" fmla="*/ 56 h 79"/>
                <a:gd name="T44" fmla="*/ 27 w 78"/>
                <a:gd name="T45" fmla="*/ 67 h 79"/>
                <a:gd name="T46" fmla="*/ 27 w 78"/>
                <a:gd name="T47" fmla="*/ 67 h 79"/>
                <a:gd name="T48" fmla="*/ 39 w 78"/>
                <a:gd name="T49" fmla="*/ 79 h 79"/>
                <a:gd name="T50" fmla="*/ 50 w 78"/>
                <a:gd name="T51" fmla="*/ 67 h 79"/>
                <a:gd name="T52" fmla="*/ 50 w 78"/>
                <a:gd name="T53" fmla="*/ 67 h 79"/>
                <a:gd name="T54" fmla="*/ 43 w 78"/>
                <a:gd name="T55" fmla="*/ 56 h 79"/>
                <a:gd name="T56" fmla="*/ 43 w 78"/>
                <a:gd name="T57" fmla="*/ 44 h 79"/>
                <a:gd name="T58" fmla="*/ 55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40"/>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9"/>
                    <a:pt x="39" y="79"/>
                  </a:cubicBezTo>
                  <a:cubicBezTo>
                    <a:pt x="45" y="79"/>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67" name="Freeform 192"/>
            <p:cNvSpPr>
              <a:spLocks/>
            </p:cNvSpPr>
            <p:nvPr/>
          </p:nvSpPr>
          <p:spPr bwMode="auto">
            <a:xfrm>
              <a:off x="7331075" y="1801813"/>
              <a:ext cx="61913" cy="63500"/>
            </a:xfrm>
            <a:custGeom>
              <a:avLst/>
              <a:gdLst>
                <a:gd name="T0" fmla="*/ 78 w 78"/>
                <a:gd name="T1" fmla="*/ 40 h 79"/>
                <a:gd name="T2" fmla="*/ 66 w 78"/>
                <a:gd name="T3" fmla="*/ 28 h 79"/>
                <a:gd name="T4" fmla="*/ 66 w 78"/>
                <a:gd name="T5" fmla="*/ 28 h 79"/>
                <a:gd name="T6" fmla="*/ 56 w 78"/>
                <a:gd name="T7" fmla="*/ 35 h 79"/>
                <a:gd name="T8" fmla="*/ 43 w 78"/>
                <a:gd name="T9" fmla="*/ 35 h 79"/>
                <a:gd name="T10" fmla="*/ 43 w 78"/>
                <a:gd name="T11" fmla="*/ 23 h 79"/>
                <a:gd name="T12" fmla="*/ 51 w 78"/>
                <a:gd name="T13" fmla="*/ 12 h 79"/>
                <a:gd name="T14" fmla="*/ 51 w 78"/>
                <a:gd name="T15" fmla="*/ 12 h 79"/>
                <a:gd name="T16" fmla="*/ 39 w 78"/>
                <a:gd name="T17" fmla="*/ 0 h 79"/>
                <a:gd name="T18" fmla="*/ 27 w 78"/>
                <a:gd name="T19" fmla="*/ 12 h 79"/>
                <a:gd name="T20" fmla="*/ 27 w 78"/>
                <a:gd name="T21" fmla="*/ 12 h 79"/>
                <a:gd name="T22" fmla="*/ 35 w 78"/>
                <a:gd name="T23" fmla="*/ 23 h 79"/>
                <a:gd name="T24" fmla="*/ 35 w 78"/>
                <a:gd name="T25" fmla="*/ 35 h 79"/>
                <a:gd name="T26" fmla="*/ 22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2 w 78"/>
                <a:gd name="T39" fmla="*/ 44 h 79"/>
                <a:gd name="T40" fmla="*/ 35 w 78"/>
                <a:gd name="T41" fmla="*/ 44 h 79"/>
                <a:gd name="T42" fmla="*/ 35 w 78"/>
                <a:gd name="T43" fmla="*/ 56 h 79"/>
                <a:gd name="T44" fmla="*/ 27 w 78"/>
                <a:gd name="T45" fmla="*/ 67 h 79"/>
                <a:gd name="T46" fmla="*/ 27 w 78"/>
                <a:gd name="T47" fmla="*/ 67 h 79"/>
                <a:gd name="T48" fmla="*/ 39 w 78"/>
                <a:gd name="T49" fmla="*/ 79 h 79"/>
                <a:gd name="T50" fmla="*/ 51 w 78"/>
                <a:gd name="T51" fmla="*/ 67 h 79"/>
                <a:gd name="T52" fmla="*/ 51 w 78"/>
                <a:gd name="T53" fmla="*/ 67 h 79"/>
                <a:gd name="T54" fmla="*/ 43 w 78"/>
                <a:gd name="T55" fmla="*/ 56 h 79"/>
                <a:gd name="T56" fmla="*/ 43 w 78"/>
                <a:gd name="T57" fmla="*/ 44 h 79"/>
                <a:gd name="T58" fmla="*/ 56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9"/>
                    <a:pt x="39" y="79"/>
                  </a:cubicBezTo>
                  <a:cubicBezTo>
                    <a:pt x="45" y="79"/>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68" name="Freeform 193"/>
            <p:cNvSpPr>
              <a:spLocks/>
            </p:cNvSpPr>
            <p:nvPr/>
          </p:nvSpPr>
          <p:spPr bwMode="auto">
            <a:xfrm>
              <a:off x="7454900" y="1801813"/>
              <a:ext cx="61913" cy="63500"/>
            </a:xfrm>
            <a:custGeom>
              <a:avLst/>
              <a:gdLst>
                <a:gd name="T0" fmla="*/ 78 w 78"/>
                <a:gd name="T1" fmla="*/ 40 h 79"/>
                <a:gd name="T2" fmla="*/ 67 w 78"/>
                <a:gd name="T3" fmla="*/ 28 h 79"/>
                <a:gd name="T4" fmla="*/ 67 w 78"/>
                <a:gd name="T5" fmla="*/ 28 h 79"/>
                <a:gd name="T6" fmla="*/ 56 w 78"/>
                <a:gd name="T7" fmla="*/ 35 h 79"/>
                <a:gd name="T8" fmla="*/ 44 w 78"/>
                <a:gd name="T9" fmla="*/ 35 h 79"/>
                <a:gd name="T10" fmla="*/ 44 w 78"/>
                <a:gd name="T11" fmla="*/ 23 h 79"/>
                <a:gd name="T12" fmla="*/ 51 w 78"/>
                <a:gd name="T13" fmla="*/ 12 h 79"/>
                <a:gd name="T14" fmla="*/ 51 w 78"/>
                <a:gd name="T15" fmla="*/ 12 h 79"/>
                <a:gd name="T16" fmla="*/ 39 w 78"/>
                <a:gd name="T17" fmla="*/ 0 h 79"/>
                <a:gd name="T18" fmla="*/ 28 w 78"/>
                <a:gd name="T19" fmla="*/ 12 h 79"/>
                <a:gd name="T20" fmla="*/ 28 w 78"/>
                <a:gd name="T21" fmla="*/ 12 h 79"/>
                <a:gd name="T22" fmla="*/ 35 w 78"/>
                <a:gd name="T23" fmla="*/ 23 h 79"/>
                <a:gd name="T24" fmla="*/ 35 w 78"/>
                <a:gd name="T25" fmla="*/ 35 h 79"/>
                <a:gd name="T26" fmla="*/ 23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3 w 78"/>
                <a:gd name="T39" fmla="*/ 44 h 79"/>
                <a:gd name="T40" fmla="*/ 35 w 78"/>
                <a:gd name="T41" fmla="*/ 44 h 79"/>
                <a:gd name="T42" fmla="*/ 35 w 78"/>
                <a:gd name="T43" fmla="*/ 56 h 79"/>
                <a:gd name="T44" fmla="*/ 28 w 78"/>
                <a:gd name="T45" fmla="*/ 67 h 79"/>
                <a:gd name="T46" fmla="*/ 28 w 78"/>
                <a:gd name="T47" fmla="*/ 67 h 79"/>
                <a:gd name="T48" fmla="*/ 39 w 78"/>
                <a:gd name="T49" fmla="*/ 79 h 79"/>
                <a:gd name="T50" fmla="*/ 51 w 78"/>
                <a:gd name="T51" fmla="*/ 67 h 79"/>
                <a:gd name="T52" fmla="*/ 51 w 78"/>
                <a:gd name="T53" fmla="*/ 67 h 79"/>
                <a:gd name="T54" fmla="*/ 44 w 78"/>
                <a:gd name="T55" fmla="*/ 56 h 79"/>
                <a:gd name="T56" fmla="*/ 44 w 78"/>
                <a:gd name="T57" fmla="*/ 44 h 79"/>
                <a:gd name="T58" fmla="*/ 56 w 78"/>
                <a:gd name="T59" fmla="*/ 44 h 79"/>
                <a:gd name="T60" fmla="*/ 67 w 78"/>
                <a:gd name="T61" fmla="*/ 51 h 79"/>
                <a:gd name="T62" fmla="*/ 67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39"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69" name="Freeform 194"/>
            <p:cNvSpPr>
              <a:spLocks/>
            </p:cNvSpPr>
            <p:nvPr/>
          </p:nvSpPr>
          <p:spPr bwMode="auto">
            <a:xfrm>
              <a:off x="7577138" y="1801813"/>
              <a:ext cx="65088" cy="63500"/>
            </a:xfrm>
            <a:custGeom>
              <a:avLst/>
              <a:gdLst>
                <a:gd name="T0" fmla="*/ 79 w 79"/>
                <a:gd name="T1" fmla="*/ 40 h 79"/>
                <a:gd name="T2" fmla="*/ 67 w 79"/>
                <a:gd name="T3" fmla="*/ 28 h 79"/>
                <a:gd name="T4" fmla="*/ 67 w 79"/>
                <a:gd name="T5" fmla="*/ 28 h 79"/>
                <a:gd name="T6" fmla="*/ 56 w 79"/>
                <a:gd name="T7" fmla="*/ 35 h 79"/>
                <a:gd name="T8" fmla="*/ 44 w 79"/>
                <a:gd name="T9" fmla="*/ 35 h 79"/>
                <a:gd name="T10" fmla="*/ 44 w 79"/>
                <a:gd name="T11" fmla="*/ 23 h 79"/>
                <a:gd name="T12" fmla="*/ 51 w 79"/>
                <a:gd name="T13" fmla="*/ 12 h 79"/>
                <a:gd name="T14" fmla="*/ 51 w 79"/>
                <a:gd name="T15" fmla="*/ 12 h 79"/>
                <a:gd name="T16" fmla="*/ 40 w 79"/>
                <a:gd name="T17" fmla="*/ 0 h 79"/>
                <a:gd name="T18" fmla="*/ 28 w 79"/>
                <a:gd name="T19" fmla="*/ 12 h 79"/>
                <a:gd name="T20" fmla="*/ 28 w 79"/>
                <a:gd name="T21" fmla="*/ 12 h 79"/>
                <a:gd name="T22" fmla="*/ 35 w 79"/>
                <a:gd name="T23" fmla="*/ 23 h 79"/>
                <a:gd name="T24" fmla="*/ 35 w 79"/>
                <a:gd name="T25" fmla="*/ 35 h 79"/>
                <a:gd name="T26" fmla="*/ 23 w 79"/>
                <a:gd name="T27" fmla="*/ 35 h 79"/>
                <a:gd name="T28" fmla="*/ 12 w 79"/>
                <a:gd name="T29" fmla="*/ 28 h 79"/>
                <a:gd name="T30" fmla="*/ 12 w 79"/>
                <a:gd name="T31" fmla="*/ 28 h 79"/>
                <a:gd name="T32" fmla="*/ 0 w 79"/>
                <a:gd name="T33" fmla="*/ 40 h 79"/>
                <a:gd name="T34" fmla="*/ 12 w 79"/>
                <a:gd name="T35" fmla="*/ 51 h 79"/>
                <a:gd name="T36" fmla="*/ 12 w 79"/>
                <a:gd name="T37" fmla="*/ 51 h 79"/>
                <a:gd name="T38" fmla="*/ 23 w 79"/>
                <a:gd name="T39" fmla="*/ 44 h 79"/>
                <a:gd name="T40" fmla="*/ 35 w 79"/>
                <a:gd name="T41" fmla="*/ 44 h 79"/>
                <a:gd name="T42" fmla="*/ 35 w 79"/>
                <a:gd name="T43" fmla="*/ 56 h 79"/>
                <a:gd name="T44" fmla="*/ 28 w 79"/>
                <a:gd name="T45" fmla="*/ 67 h 79"/>
                <a:gd name="T46" fmla="*/ 28 w 79"/>
                <a:gd name="T47" fmla="*/ 67 h 79"/>
                <a:gd name="T48" fmla="*/ 40 w 79"/>
                <a:gd name="T49" fmla="*/ 79 h 79"/>
                <a:gd name="T50" fmla="*/ 51 w 79"/>
                <a:gd name="T51" fmla="*/ 67 h 79"/>
                <a:gd name="T52" fmla="*/ 51 w 79"/>
                <a:gd name="T53" fmla="*/ 67 h 79"/>
                <a:gd name="T54" fmla="*/ 44 w 79"/>
                <a:gd name="T55" fmla="*/ 56 h 79"/>
                <a:gd name="T56" fmla="*/ 44 w 79"/>
                <a:gd name="T57" fmla="*/ 44 h 79"/>
                <a:gd name="T58" fmla="*/ 56 w 79"/>
                <a:gd name="T59" fmla="*/ 44 h 79"/>
                <a:gd name="T60" fmla="*/ 67 w 79"/>
                <a:gd name="T61" fmla="*/ 51 h 79"/>
                <a:gd name="T62" fmla="*/ 67 w 79"/>
                <a:gd name="T63" fmla="*/ 51 h 79"/>
                <a:gd name="T64" fmla="*/ 79 w 79"/>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9">
                  <a:moveTo>
                    <a:pt x="79" y="40"/>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40"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40"/>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40"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4" name="Footer Placeholder 3"/>
          <p:cNvSpPr>
            <a:spLocks noGrp="1"/>
          </p:cNvSpPr>
          <p:nvPr>
            <p:ph type="ftr" sz="quarter" idx="17"/>
          </p:nvPr>
        </p:nvSpPr>
        <p:spPr>
          <a:xfrm>
            <a:off x="3051175" y="1"/>
            <a:ext cx="6096000" cy="457200"/>
          </a:xfrm>
        </p:spPr>
        <p:txBody>
          <a:bodyPr/>
          <a:lstStyle/>
          <a:p>
            <a:r>
              <a:rPr lang="en-GB" dirty="0" smtClean="0"/>
              <a:t>Official Blue:  Unclassified</a:t>
            </a:r>
            <a:endParaRPr lang="en-GB" dirty="0"/>
          </a:p>
        </p:txBody>
      </p:sp>
    </p:spTree>
    <p:extLst>
      <p:ext uri="{BB962C8B-B14F-4D97-AF65-F5344CB8AC3E}">
        <p14:creationId xmlns:p14="http://schemas.microsoft.com/office/powerpoint/2010/main" val="11617397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ive icons an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Five icons and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Picture Placeholder 6"/>
          <p:cNvSpPr>
            <a:spLocks noGrp="1"/>
          </p:cNvSpPr>
          <p:nvPr>
            <p:ph type="pic" sz="quarter" idx="18"/>
          </p:nvPr>
        </p:nvSpPr>
        <p:spPr>
          <a:xfrm>
            <a:off x="1038350" y="1764000"/>
            <a:ext cx="964800" cy="964800"/>
          </a:xfrm>
          <a:prstGeom prst="rect">
            <a:avLst/>
          </a:prstGeom>
        </p:spPr>
        <p:txBody>
          <a:bodyPr/>
          <a:lstStyle>
            <a:lvl1pPr>
              <a:defRPr sz="1600"/>
            </a:lvl1pPr>
          </a:lstStyle>
          <a:p>
            <a:r>
              <a:rPr lang="en-US" dirty="0" smtClean="0"/>
              <a:t>Click icon to add picture</a:t>
            </a:r>
            <a:endParaRPr lang="en-GB" dirty="0"/>
          </a:p>
        </p:txBody>
      </p:sp>
      <p:sp>
        <p:nvSpPr>
          <p:cNvPr id="18" name="Picture Placeholder 6"/>
          <p:cNvSpPr>
            <a:spLocks noGrp="1"/>
          </p:cNvSpPr>
          <p:nvPr>
            <p:ph type="pic" sz="quarter" idx="19"/>
          </p:nvPr>
        </p:nvSpPr>
        <p:spPr>
          <a:xfrm>
            <a:off x="5611976" y="1764000"/>
            <a:ext cx="964800" cy="964800"/>
          </a:xfrm>
          <a:prstGeom prst="rect">
            <a:avLst/>
          </a:prstGeom>
        </p:spPr>
        <p:txBody>
          <a:bodyPr/>
          <a:lstStyle>
            <a:lvl1pPr>
              <a:defRPr sz="1600"/>
            </a:lvl1pPr>
          </a:lstStyle>
          <a:p>
            <a:r>
              <a:rPr lang="en-US" dirty="0" smtClean="0"/>
              <a:t>Click icon to add picture</a:t>
            </a:r>
            <a:endParaRPr lang="en-GB" dirty="0"/>
          </a:p>
        </p:txBody>
      </p:sp>
      <p:sp>
        <p:nvSpPr>
          <p:cNvPr id="28" name="Picture Placeholder 6"/>
          <p:cNvSpPr>
            <a:spLocks noGrp="1"/>
          </p:cNvSpPr>
          <p:nvPr>
            <p:ph type="pic" sz="quarter" idx="20"/>
          </p:nvPr>
        </p:nvSpPr>
        <p:spPr>
          <a:xfrm>
            <a:off x="10185600" y="1764000"/>
            <a:ext cx="964800" cy="964800"/>
          </a:xfrm>
          <a:prstGeom prst="rect">
            <a:avLst/>
          </a:prstGeom>
        </p:spPr>
        <p:txBody>
          <a:bodyPr/>
          <a:lstStyle>
            <a:lvl1pPr>
              <a:defRPr sz="1600"/>
            </a:lvl1pPr>
          </a:lstStyle>
          <a:p>
            <a:r>
              <a:rPr lang="en-US" dirty="0" smtClean="0"/>
              <a:t>Click icon to add picture</a:t>
            </a:r>
            <a:endParaRPr lang="en-GB" dirty="0"/>
          </a:p>
        </p:txBody>
      </p:sp>
      <p:sp>
        <p:nvSpPr>
          <p:cNvPr id="29" name="Picture Placeholder 6"/>
          <p:cNvSpPr>
            <a:spLocks noGrp="1"/>
          </p:cNvSpPr>
          <p:nvPr>
            <p:ph type="pic" sz="quarter" idx="21"/>
          </p:nvPr>
        </p:nvSpPr>
        <p:spPr>
          <a:xfrm>
            <a:off x="3325163" y="1764000"/>
            <a:ext cx="964800" cy="964800"/>
          </a:xfrm>
          <a:prstGeom prst="rect">
            <a:avLst/>
          </a:prstGeom>
        </p:spPr>
        <p:txBody>
          <a:bodyPr/>
          <a:lstStyle>
            <a:lvl1pPr>
              <a:defRPr sz="1600"/>
            </a:lvl1pPr>
          </a:lstStyle>
          <a:p>
            <a:r>
              <a:rPr lang="en-US" dirty="0" smtClean="0"/>
              <a:t>Click icon to add picture</a:t>
            </a:r>
            <a:endParaRPr lang="en-GB" dirty="0"/>
          </a:p>
        </p:txBody>
      </p:sp>
      <p:sp>
        <p:nvSpPr>
          <p:cNvPr id="30" name="Picture Placeholder 6"/>
          <p:cNvSpPr>
            <a:spLocks noGrp="1"/>
          </p:cNvSpPr>
          <p:nvPr>
            <p:ph type="pic" sz="quarter" idx="22"/>
          </p:nvPr>
        </p:nvSpPr>
        <p:spPr>
          <a:xfrm>
            <a:off x="7898789" y="1764000"/>
            <a:ext cx="964800" cy="964800"/>
          </a:xfrm>
          <a:prstGeom prst="rect">
            <a:avLst/>
          </a:prstGeom>
        </p:spPr>
        <p:txBody>
          <a:bodyPr/>
          <a:lstStyle>
            <a:lvl1pPr>
              <a:defRPr sz="1600"/>
            </a:lvl1pPr>
          </a:lstStyle>
          <a:p>
            <a:r>
              <a:rPr lang="en-US" dirty="0" smtClean="0"/>
              <a:t>Click icon to add picture</a:t>
            </a:r>
            <a:endParaRPr lang="en-GB" dirty="0"/>
          </a:p>
        </p:txBody>
      </p:sp>
      <p:sp>
        <p:nvSpPr>
          <p:cNvPr id="9" name="Text Placeholder 8"/>
          <p:cNvSpPr>
            <a:spLocks noGrp="1"/>
          </p:cNvSpPr>
          <p:nvPr>
            <p:ph type="body" sz="quarter" idx="28" hasCustomPrompt="1"/>
          </p:nvPr>
        </p:nvSpPr>
        <p:spPr>
          <a:xfrm>
            <a:off x="559417" y="2741613"/>
            <a:ext cx="1929165" cy="3640137"/>
          </a:xfrm>
        </p:spPr>
        <p:txBody>
          <a:bodyPr tIns="180000"/>
          <a:lstStyle>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a:t>
            </a:r>
            <a:br>
              <a:rPr lang="en-GB" dirty="0" smtClean="0"/>
            </a:br>
            <a:r>
              <a:rPr lang="en-GB" dirty="0" smtClean="0"/>
              <a:t>(Calibri 20pt)</a:t>
            </a:r>
          </a:p>
          <a:p>
            <a:pPr lvl="5"/>
            <a:r>
              <a:rPr lang="en-GB" dirty="0" smtClean="0"/>
              <a:t>Source (Calibri 16pt)</a:t>
            </a:r>
          </a:p>
        </p:txBody>
      </p:sp>
      <p:sp>
        <p:nvSpPr>
          <p:cNvPr id="34" name="Text Placeholder 8"/>
          <p:cNvSpPr>
            <a:spLocks noGrp="1"/>
          </p:cNvSpPr>
          <p:nvPr>
            <p:ph type="body" sz="quarter" idx="33" hasCustomPrompt="1"/>
          </p:nvPr>
        </p:nvSpPr>
        <p:spPr>
          <a:xfrm>
            <a:off x="9699185" y="2741613"/>
            <a:ext cx="1929165" cy="3640137"/>
          </a:xfrm>
        </p:spPr>
        <p:txBody>
          <a:bodyPr tIns="180000"/>
          <a:lstStyle>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a:t>
            </a:r>
            <a:br>
              <a:rPr lang="en-GB" dirty="0" smtClean="0"/>
            </a:br>
            <a:r>
              <a:rPr lang="en-GB" dirty="0" smtClean="0"/>
              <a:t>(Calibri 20pt)</a:t>
            </a:r>
          </a:p>
          <a:p>
            <a:pPr lvl="5"/>
            <a:r>
              <a:rPr lang="en-GB" dirty="0" smtClean="0"/>
              <a:t>Source (Calibri 16pt)</a:t>
            </a:r>
          </a:p>
        </p:txBody>
      </p:sp>
      <p:sp>
        <p:nvSpPr>
          <p:cNvPr id="35" name="Text Placeholder 8"/>
          <p:cNvSpPr>
            <a:spLocks noGrp="1"/>
          </p:cNvSpPr>
          <p:nvPr>
            <p:ph type="body" sz="quarter" idx="34" hasCustomPrompt="1"/>
          </p:nvPr>
        </p:nvSpPr>
        <p:spPr>
          <a:xfrm>
            <a:off x="2844359" y="2741613"/>
            <a:ext cx="1929165" cy="3640137"/>
          </a:xfrm>
        </p:spPr>
        <p:txBody>
          <a:bodyPr tIns="180000"/>
          <a:lstStyle>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a:t>
            </a:r>
            <a:br>
              <a:rPr lang="en-GB" dirty="0" smtClean="0"/>
            </a:br>
            <a:r>
              <a:rPr lang="en-GB" dirty="0" smtClean="0"/>
              <a:t>(Calibri 20pt)</a:t>
            </a:r>
          </a:p>
          <a:p>
            <a:pPr lvl="5"/>
            <a:r>
              <a:rPr lang="en-GB" dirty="0" smtClean="0"/>
              <a:t>Source (Calibri 16pt)</a:t>
            </a:r>
          </a:p>
        </p:txBody>
      </p:sp>
      <p:sp>
        <p:nvSpPr>
          <p:cNvPr id="36" name="Text Placeholder 8"/>
          <p:cNvSpPr>
            <a:spLocks noGrp="1"/>
          </p:cNvSpPr>
          <p:nvPr>
            <p:ph type="body" sz="quarter" idx="35" hasCustomPrompt="1"/>
          </p:nvPr>
        </p:nvSpPr>
        <p:spPr>
          <a:xfrm>
            <a:off x="5129301" y="2741613"/>
            <a:ext cx="1929165" cy="3640137"/>
          </a:xfrm>
        </p:spPr>
        <p:txBody>
          <a:bodyPr tIns="180000"/>
          <a:lstStyle>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a:t>
            </a:r>
            <a:br>
              <a:rPr lang="en-GB" dirty="0" smtClean="0"/>
            </a:br>
            <a:r>
              <a:rPr lang="en-GB" dirty="0" smtClean="0"/>
              <a:t>(Calibri 20pt)</a:t>
            </a:r>
          </a:p>
          <a:p>
            <a:pPr lvl="5"/>
            <a:r>
              <a:rPr lang="en-GB" dirty="0" smtClean="0"/>
              <a:t>Source (Calibri 16pt)</a:t>
            </a:r>
          </a:p>
        </p:txBody>
      </p:sp>
      <p:sp>
        <p:nvSpPr>
          <p:cNvPr id="37" name="Text Placeholder 8"/>
          <p:cNvSpPr>
            <a:spLocks noGrp="1"/>
          </p:cNvSpPr>
          <p:nvPr>
            <p:ph type="body" sz="quarter" idx="36" hasCustomPrompt="1"/>
          </p:nvPr>
        </p:nvSpPr>
        <p:spPr>
          <a:xfrm>
            <a:off x="7414243" y="2741613"/>
            <a:ext cx="1929165" cy="3640137"/>
          </a:xfrm>
        </p:spPr>
        <p:txBody>
          <a:bodyPr tIns="180000"/>
          <a:lstStyle>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a:t>
            </a:r>
            <a:br>
              <a:rPr lang="en-GB" dirty="0" smtClean="0"/>
            </a:br>
            <a:r>
              <a:rPr lang="en-GB" dirty="0" smtClean="0"/>
              <a:t>(Calibri 20pt)</a:t>
            </a:r>
          </a:p>
          <a:p>
            <a:pPr lvl="5"/>
            <a:r>
              <a:rPr lang="en-GB" dirty="0" smtClean="0"/>
              <a:t>Source (Calibri 16pt)</a:t>
            </a:r>
          </a:p>
        </p:txBody>
      </p:sp>
    </p:spTree>
    <p:extLst>
      <p:ext uri="{BB962C8B-B14F-4D97-AF65-F5344CB8AC3E}">
        <p14:creationId xmlns:p14="http://schemas.microsoft.com/office/powerpoint/2010/main" val="33602663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3" name="Group 12"/>
          <p:cNvGrpSpPr/>
          <p:nvPr userDrawn="1"/>
        </p:nvGrpSpPr>
        <p:grpSpPr>
          <a:xfrm>
            <a:off x="455296" y="16"/>
            <a:ext cx="11279504" cy="2741596"/>
            <a:chOff x="455296" y="0"/>
            <a:chExt cx="11279504" cy="289560"/>
          </a:xfrm>
        </p:grpSpPr>
        <p:sp>
          <p:nvSpPr>
            <p:cNvPr id="45" name="Rectangle 44"/>
            <p:cNvSpPr/>
            <p:nvPr/>
          </p:nvSpPr>
          <p:spPr>
            <a:xfrm>
              <a:off x="455296" y="0"/>
              <a:ext cx="6508722" cy="289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6" name="Rectangle 45"/>
            <p:cNvSpPr/>
            <p:nvPr/>
          </p:nvSpPr>
          <p:spPr>
            <a:xfrm>
              <a:off x="6964018" y="0"/>
              <a:ext cx="2855754" cy="2895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Rectangle 46"/>
            <p:cNvSpPr/>
            <p:nvPr userDrawn="1"/>
          </p:nvSpPr>
          <p:spPr>
            <a:xfrm>
              <a:off x="9819772" y="0"/>
              <a:ext cx="1915028" cy="2895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34" name="Group 133"/>
          <p:cNvGrpSpPr>
            <a:grpSpLocks noChangeAspect="1"/>
          </p:cNvGrpSpPr>
          <p:nvPr userDrawn="1"/>
        </p:nvGrpSpPr>
        <p:grpSpPr>
          <a:xfrm>
            <a:off x="9853495" y="46203"/>
            <a:ext cx="1854000" cy="2661516"/>
            <a:chOff x="17487900" y="958850"/>
            <a:chExt cx="714376" cy="1025525"/>
          </a:xfrm>
          <a:solidFill>
            <a:srgbClr val="FFFFFF">
              <a:alpha val="20000"/>
            </a:srgbClr>
          </a:solidFill>
        </p:grpSpPr>
        <p:sp>
          <p:nvSpPr>
            <p:cNvPr id="135" name="Freeform 865"/>
            <p:cNvSpPr>
              <a:spLocks/>
            </p:cNvSpPr>
            <p:nvPr/>
          </p:nvSpPr>
          <p:spPr bwMode="auto">
            <a:xfrm>
              <a:off x="17487900" y="958850"/>
              <a:ext cx="80963" cy="80963"/>
            </a:xfrm>
            <a:custGeom>
              <a:avLst/>
              <a:gdLst>
                <a:gd name="T0" fmla="*/ 120 w 120"/>
                <a:gd name="T1" fmla="*/ 60 h 120"/>
                <a:gd name="T2" fmla="*/ 102 w 120"/>
                <a:gd name="T3" fmla="*/ 42 h 120"/>
                <a:gd name="T4" fmla="*/ 102 w 120"/>
                <a:gd name="T5" fmla="*/ 42 h 120"/>
                <a:gd name="T6" fmla="*/ 85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5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5"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6" y="32"/>
                    <a:pt x="53" y="35"/>
                  </a:cubicBezTo>
                  <a:cubicBezTo>
                    <a:pt x="53" y="53"/>
                    <a:pt x="53" y="53"/>
                    <a:pt x="53" y="53"/>
                  </a:cubicBezTo>
                  <a:cubicBezTo>
                    <a:pt x="34" y="53"/>
                    <a:pt x="34" y="53"/>
                    <a:pt x="34" y="53"/>
                  </a:cubicBezTo>
                  <a:cubicBezTo>
                    <a:pt x="31"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1" y="73"/>
                    <a:pt x="34" y="67"/>
                  </a:cubicBezTo>
                  <a:cubicBezTo>
                    <a:pt x="53" y="67"/>
                    <a:pt x="53" y="67"/>
                    <a:pt x="53" y="67"/>
                  </a:cubicBezTo>
                  <a:cubicBezTo>
                    <a:pt x="53" y="86"/>
                    <a:pt x="53" y="86"/>
                    <a:pt x="53" y="86"/>
                  </a:cubicBezTo>
                  <a:cubicBezTo>
                    <a:pt x="46"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5" y="67"/>
                    <a:pt x="85" y="67"/>
                    <a:pt x="85"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6" name="Freeform 866"/>
            <p:cNvSpPr>
              <a:spLocks/>
            </p:cNvSpPr>
            <p:nvPr/>
          </p:nvSpPr>
          <p:spPr bwMode="auto">
            <a:xfrm>
              <a:off x="17645063" y="958850"/>
              <a:ext cx="80963" cy="80963"/>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3"/>
                    <a:pt x="35"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3"/>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7" name="Freeform 867"/>
            <p:cNvSpPr>
              <a:spLocks/>
            </p:cNvSpPr>
            <p:nvPr/>
          </p:nvSpPr>
          <p:spPr bwMode="auto">
            <a:xfrm>
              <a:off x="17803813" y="958850"/>
              <a:ext cx="80963" cy="80963"/>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3"/>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8" name="Freeform 868"/>
            <p:cNvSpPr>
              <a:spLocks/>
            </p:cNvSpPr>
            <p:nvPr/>
          </p:nvSpPr>
          <p:spPr bwMode="auto">
            <a:xfrm>
              <a:off x="17962563" y="958850"/>
              <a:ext cx="80963" cy="80963"/>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3 w 120"/>
                <a:gd name="T19" fmla="*/ 18 h 120"/>
                <a:gd name="T20" fmla="*/ 43 w 120"/>
                <a:gd name="T21" fmla="*/ 18 h 120"/>
                <a:gd name="T22" fmla="*/ 54 w 120"/>
                <a:gd name="T23" fmla="*/ 35 h 120"/>
                <a:gd name="T24" fmla="*/ 54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4 w 120"/>
                <a:gd name="T41" fmla="*/ 67 h 120"/>
                <a:gd name="T42" fmla="*/ 54 w 120"/>
                <a:gd name="T43" fmla="*/ 86 h 120"/>
                <a:gd name="T44" fmla="*/ 43 w 120"/>
                <a:gd name="T45" fmla="*/ 102 h 120"/>
                <a:gd name="T46" fmla="*/ 43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5"/>
                    <a:pt x="47" y="32"/>
                    <a:pt x="54" y="35"/>
                  </a:cubicBezTo>
                  <a:cubicBezTo>
                    <a:pt x="54" y="53"/>
                    <a:pt x="54" y="53"/>
                    <a:pt x="54"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3"/>
                    <a:pt x="35" y="67"/>
                  </a:cubicBezTo>
                  <a:cubicBezTo>
                    <a:pt x="54" y="67"/>
                    <a:pt x="54" y="67"/>
                    <a:pt x="54" y="67"/>
                  </a:cubicBezTo>
                  <a:cubicBezTo>
                    <a:pt x="54" y="86"/>
                    <a:pt x="54" y="86"/>
                    <a:pt x="54" y="86"/>
                  </a:cubicBezTo>
                  <a:cubicBezTo>
                    <a:pt x="47" y="89"/>
                    <a:pt x="43" y="95"/>
                    <a:pt x="43" y="102"/>
                  </a:cubicBezTo>
                  <a:cubicBezTo>
                    <a:pt x="43" y="102"/>
                    <a:pt x="43" y="102"/>
                    <a:pt x="43" y="102"/>
                  </a:cubicBezTo>
                  <a:cubicBezTo>
                    <a:pt x="43" y="112"/>
                    <a:pt x="51"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3"/>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9" name="Freeform 869"/>
            <p:cNvSpPr>
              <a:spLocks/>
            </p:cNvSpPr>
            <p:nvPr/>
          </p:nvSpPr>
          <p:spPr bwMode="auto">
            <a:xfrm>
              <a:off x="18121313" y="958850"/>
              <a:ext cx="80963" cy="80963"/>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3"/>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0" name="Freeform 870"/>
            <p:cNvSpPr>
              <a:spLocks/>
            </p:cNvSpPr>
            <p:nvPr/>
          </p:nvSpPr>
          <p:spPr bwMode="auto">
            <a:xfrm>
              <a:off x="17487900" y="1116013"/>
              <a:ext cx="80963" cy="80963"/>
            </a:xfrm>
            <a:custGeom>
              <a:avLst/>
              <a:gdLst>
                <a:gd name="T0" fmla="*/ 120 w 120"/>
                <a:gd name="T1" fmla="*/ 60 h 120"/>
                <a:gd name="T2" fmla="*/ 102 w 120"/>
                <a:gd name="T3" fmla="*/ 42 h 120"/>
                <a:gd name="T4" fmla="*/ 102 w 120"/>
                <a:gd name="T5" fmla="*/ 42 h 120"/>
                <a:gd name="T6" fmla="*/ 85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5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5"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6" y="32"/>
                    <a:pt x="53" y="35"/>
                  </a:cubicBezTo>
                  <a:cubicBezTo>
                    <a:pt x="53" y="53"/>
                    <a:pt x="53" y="53"/>
                    <a:pt x="53" y="53"/>
                  </a:cubicBezTo>
                  <a:cubicBezTo>
                    <a:pt x="34" y="53"/>
                    <a:pt x="34" y="53"/>
                    <a:pt x="34" y="53"/>
                  </a:cubicBezTo>
                  <a:cubicBezTo>
                    <a:pt x="31"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1" y="74"/>
                    <a:pt x="34" y="67"/>
                  </a:cubicBezTo>
                  <a:cubicBezTo>
                    <a:pt x="53" y="67"/>
                    <a:pt x="53" y="67"/>
                    <a:pt x="53" y="67"/>
                  </a:cubicBezTo>
                  <a:cubicBezTo>
                    <a:pt x="53" y="86"/>
                    <a:pt x="53" y="86"/>
                    <a:pt x="53" y="86"/>
                  </a:cubicBezTo>
                  <a:cubicBezTo>
                    <a:pt x="46"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5" y="67"/>
                    <a:pt x="85" y="67"/>
                    <a:pt x="85"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1" name="Freeform 871"/>
            <p:cNvSpPr>
              <a:spLocks/>
            </p:cNvSpPr>
            <p:nvPr/>
          </p:nvSpPr>
          <p:spPr bwMode="auto">
            <a:xfrm>
              <a:off x="17645063" y="1116013"/>
              <a:ext cx="80963" cy="80963"/>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4"/>
                    <a:pt x="35"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2" name="Freeform 872"/>
            <p:cNvSpPr>
              <a:spLocks/>
            </p:cNvSpPr>
            <p:nvPr/>
          </p:nvSpPr>
          <p:spPr bwMode="auto">
            <a:xfrm>
              <a:off x="17803813" y="1116013"/>
              <a:ext cx="80963" cy="80963"/>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3" name="Freeform 873"/>
            <p:cNvSpPr>
              <a:spLocks/>
            </p:cNvSpPr>
            <p:nvPr/>
          </p:nvSpPr>
          <p:spPr bwMode="auto">
            <a:xfrm>
              <a:off x="17962563" y="1116013"/>
              <a:ext cx="80963" cy="80963"/>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3 w 120"/>
                <a:gd name="T19" fmla="*/ 18 h 120"/>
                <a:gd name="T20" fmla="*/ 43 w 120"/>
                <a:gd name="T21" fmla="*/ 18 h 120"/>
                <a:gd name="T22" fmla="*/ 54 w 120"/>
                <a:gd name="T23" fmla="*/ 35 h 120"/>
                <a:gd name="T24" fmla="*/ 54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4 w 120"/>
                <a:gd name="T41" fmla="*/ 67 h 120"/>
                <a:gd name="T42" fmla="*/ 54 w 120"/>
                <a:gd name="T43" fmla="*/ 86 h 120"/>
                <a:gd name="T44" fmla="*/ 43 w 120"/>
                <a:gd name="T45" fmla="*/ 102 h 120"/>
                <a:gd name="T46" fmla="*/ 43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5"/>
                    <a:pt x="47" y="32"/>
                    <a:pt x="54" y="35"/>
                  </a:cubicBezTo>
                  <a:cubicBezTo>
                    <a:pt x="54" y="53"/>
                    <a:pt x="54" y="53"/>
                    <a:pt x="54"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4"/>
                    <a:pt x="35" y="67"/>
                  </a:cubicBezTo>
                  <a:cubicBezTo>
                    <a:pt x="54" y="67"/>
                    <a:pt x="54" y="67"/>
                    <a:pt x="54" y="67"/>
                  </a:cubicBezTo>
                  <a:cubicBezTo>
                    <a:pt x="54" y="86"/>
                    <a:pt x="54" y="86"/>
                    <a:pt x="54" y="86"/>
                  </a:cubicBezTo>
                  <a:cubicBezTo>
                    <a:pt x="47" y="89"/>
                    <a:pt x="43" y="95"/>
                    <a:pt x="43" y="102"/>
                  </a:cubicBezTo>
                  <a:cubicBezTo>
                    <a:pt x="43" y="102"/>
                    <a:pt x="43" y="102"/>
                    <a:pt x="43" y="102"/>
                  </a:cubicBezTo>
                  <a:cubicBezTo>
                    <a:pt x="43" y="112"/>
                    <a:pt x="51"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4" name="Freeform 874"/>
            <p:cNvSpPr>
              <a:spLocks/>
            </p:cNvSpPr>
            <p:nvPr/>
          </p:nvSpPr>
          <p:spPr bwMode="auto">
            <a:xfrm>
              <a:off x="18121313" y="1116013"/>
              <a:ext cx="80963" cy="80963"/>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5" name="Freeform 875"/>
            <p:cNvSpPr>
              <a:spLocks/>
            </p:cNvSpPr>
            <p:nvPr/>
          </p:nvSpPr>
          <p:spPr bwMode="auto">
            <a:xfrm>
              <a:off x="17487900" y="1274763"/>
              <a:ext cx="80963" cy="79375"/>
            </a:xfrm>
            <a:custGeom>
              <a:avLst/>
              <a:gdLst>
                <a:gd name="T0" fmla="*/ 120 w 120"/>
                <a:gd name="T1" fmla="*/ 60 h 120"/>
                <a:gd name="T2" fmla="*/ 102 w 120"/>
                <a:gd name="T3" fmla="*/ 42 h 120"/>
                <a:gd name="T4" fmla="*/ 102 w 120"/>
                <a:gd name="T5" fmla="*/ 42 h 120"/>
                <a:gd name="T6" fmla="*/ 85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5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5" y="53"/>
                  </a:cubicBezTo>
                  <a:cubicBezTo>
                    <a:pt x="67" y="53"/>
                    <a:pt x="67" y="53"/>
                    <a:pt x="67" y="53"/>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6" y="32"/>
                    <a:pt x="53" y="35"/>
                  </a:cubicBezTo>
                  <a:cubicBezTo>
                    <a:pt x="53" y="53"/>
                    <a:pt x="53" y="53"/>
                    <a:pt x="53" y="53"/>
                  </a:cubicBezTo>
                  <a:cubicBezTo>
                    <a:pt x="34" y="53"/>
                    <a:pt x="34" y="53"/>
                    <a:pt x="34" y="53"/>
                  </a:cubicBezTo>
                  <a:cubicBezTo>
                    <a:pt x="31"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1" y="74"/>
                    <a:pt x="34" y="67"/>
                  </a:cubicBezTo>
                  <a:cubicBezTo>
                    <a:pt x="53" y="67"/>
                    <a:pt x="53" y="67"/>
                    <a:pt x="53" y="67"/>
                  </a:cubicBezTo>
                  <a:cubicBezTo>
                    <a:pt x="53" y="86"/>
                    <a:pt x="53" y="86"/>
                    <a:pt x="53" y="86"/>
                  </a:cubicBezTo>
                  <a:cubicBezTo>
                    <a:pt x="46"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5" y="67"/>
                    <a:pt x="85" y="67"/>
                    <a:pt x="85"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6" name="Freeform 876"/>
            <p:cNvSpPr>
              <a:spLocks/>
            </p:cNvSpPr>
            <p:nvPr/>
          </p:nvSpPr>
          <p:spPr bwMode="auto">
            <a:xfrm>
              <a:off x="17645063" y="1274763"/>
              <a:ext cx="80963" cy="79375"/>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3"/>
                    <a:pt x="53" y="53"/>
                    <a:pt x="53"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4"/>
                    <a:pt x="35"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7" name="Freeform 877"/>
            <p:cNvSpPr>
              <a:spLocks/>
            </p:cNvSpPr>
            <p:nvPr/>
          </p:nvSpPr>
          <p:spPr bwMode="auto">
            <a:xfrm>
              <a:off x="17803813" y="1274763"/>
              <a:ext cx="80963" cy="79375"/>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8" name="Freeform 878"/>
            <p:cNvSpPr>
              <a:spLocks/>
            </p:cNvSpPr>
            <p:nvPr/>
          </p:nvSpPr>
          <p:spPr bwMode="auto">
            <a:xfrm>
              <a:off x="17962563" y="1274763"/>
              <a:ext cx="80963" cy="79375"/>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3 w 120"/>
                <a:gd name="T19" fmla="*/ 18 h 120"/>
                <a:gd name="T20" fmla="*/ 43 w 120"/>
                <a:gd name="T21" fmla="*/ 18 h 120"/>
                <a:gd name="T22" fmla="*/ 54 w 120"/>
                <a:gd name="T23" fmla="*/ 35 h 120"/>
                <a:gd name="T24" fmla="*/ 54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4 w 120"/>
                <a:gd name="T41" fmla="*/ 67 h 120"/>
                <a:gd name="T42" fmla="*/ 54 w 120"/>
                <a:gd name="T43" fmla="*/ 86 h 120"/>
                <a:gd name="T44" fmla="*/ 43 w 120"/>
                <a:gd name="T45" fmla="*/ 102 h 120"/>
                <a:gd name="T46" fmla="*/ 43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6"/>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6"/>
                    <a:pt x="47" y="32"/>
                    <a:pt x="54" y="35"/>
                  </a:cubicBezTo>
                  <a:cubicBezTo>
                    <a:pt x="54" y="53"/>
                    <a:pt x="54" y="53"/>
                    <a:pt x="54"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4"/>
                    <a:pt x="35" y="67"/>
                  </a:cubicBezTo>
                  <a:cubicBezTo>
                    <a:pt x="54" y="67"/>
                    <a:pt x="54" y="67"/>
                    <a:pt x="54" y="67"/>
                  </a:cubicBezTo>
                  <a:cubicBezTo>
                    <a:pt x="54" y="86"/>
                    <a:pt x="54" y="86"/>
                    <a:pt x="54" y="86"/>
                  </a:cubicBezTo>
                  <a:cubicBezTo>
                    <a:pt x="47" y="89"/>
                    <a:pt x="43" y="95"/>
                    <a:pt x="43" y="102"/>
                  </a:cubicBezTo>
                  <a:cubicBezTo>
                    <a:pt x="43" y="102"/>
                    <a:pt x="43" y="102"/>
                    <a:pt x="43" y="102"/>
                  </a:cubicBezTo>
                  <a:cubicBezTo>
                    <a:pt x="43" y="112"/>
                    <a:pt x="51"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9" name="Freeform 879"/>
            <p:cNvSpPr>
              <a:spLocks/>
            </p:cNvSpPr>
            <p:nvPr/>
          </p:nvSpPr>
          <p:spPr bwMode="auto">
            <a:xfrm>
              <a:off x="18121313" y="1274763"/>
              <a:ext cx="80963" cy="79375"/>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0" name="Freeform 880"/>
            <p:cNvSpPr>
              <a:spLocks/>
            </p:cNvSpPr>
            <p:nvPr/>
          </p:nvSpPr>
          <p:spPr bwMode="auto">
            <a:xfrm>
              <a:off x="17487900" y="1431925"/>
              <a:ext cx="80963" cy="80963"/>
            </a:xfrm>
            <a:custGeom>
              <a:avLst/>
              <a:gdLst>
                <a:gd name="T0" fmla="*/ 120 w 120"/>
                <a:gd name="T1" fmla="*/ 60 h 120"/>
                <a:gd name="T2" fmla="*/ 102 w 120"/>
                <a:gd name="T3" fmla="*/ 42 h 120"/>
                <a:gd name="T4" fmla="*/ 102 w 120"/>
                <a:gd name="T5" fmla="*/ 42 h 120"/>
                <a:gd name="T6" fmla="*/ 85 w 120"/>
                <a:gd name="T7" fmla="*/ 54 h 120"/>
                <a:gd name="T8" fmla="*/ 67 w 120"/>
                <a:gd name="T9" fmla="*/ 54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4 h 120"/>
                <a:gd name="T26" fmla="*/ 34 w 120"/>
                <a:gd name="T27" fmla="*/ 54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3 h 120"/>
                <a:gd name="T46" fmla="*/ 42 w 120"/>
                <a:gd name="T47" fmla="*/ 103 h 120"/>
                <a:gd name="T48" fmla="*/ 60 w 120"/>
                <a:gd name="T49" fmla="*/ 120 h 120"/>
                <a:gd name="T50" fmla="*/ 78 w 120"/>
                <a:gd name="T51" fmla="*/ 103 h 120"/>
                <a:gd name="T52" fmla="*/ 78 w 120"/>
                <a:gd name="T53" fmla="*/ 103 h 120"/>
                <a:gd name="T54" fmla="*/ 67 w 120"/>
                <a:gd name="T55" fmla="*/ 86 h 120"/>
                <a:gd name="T56" fmla="*/ 67 w 120"/>
                <a:gd name="T57" fmla="*/ 67 h 120"/>
                <a:gd name="T58" fmla="*/ 85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1"/>
                    <a:pt x="112" y="42"/>
                    <a:pt x="102" y="42"/>
                  </a:cubicBezTo>
                  <a:cubicBezTo>
                    <a:pt x="102" y="42"/>
                    <a:pt x="102" y="42"/>
                    <a:pt x="102" y="42"/>
                  </a:cubicBezTo>
                  <a:cubicBezTo>
                    <a:pt x="95" y="42"/>
                    <a:pt x="88" y="47"/>
                    <a:pt x="85"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6" y="32"/>
                    <a:pt x="53" y="35"/>
                  </a:cubicBezTo>
                  <a:cubicBezTo>
                    <a:pt x="53" y="54"/>
                    <a:pt x="53" y="54"/>
                    <a:pt x="53" y="54"/>
                  </a:cubicBezTo>
                  <a:cubicBezTo>
                    <a:pt x="34" y="54"/>
                    <a:pt x="34" y="54"/>
                    <a:pt x="34" y="54"/>
                  </a:cubicBezTo>
                  <a:cubicBezTo>
                    <a:pt x="31" y="47"/>
                    <a:pt x="25" y="42"/>
                    <a:pt x="18" y="42"/>
                  </a:cubicBezTo>
                  <a:cubicBezTo>
                    <a:pt x="18" y="42"/>
                    <a:pt x="18" y="42"/>
                    <a:pt x="18" y="42"/>
                  </a:cubicBezTo>
                  <a:cubicBezTo>
                    <a:pt x="8" y="42"/>
                    <a:pt x="0" y="51"/>
                    <a:pt x="0" y="60"/>
                  </a:cubicBezTo>
                  <a:cubicBezTo>
                    <a:pt x="0" y="70"/>
                    <a:pt x="8" y="78"/>
                    <a:pt x="18" y="78"/>
                  </a:cubicBezTo>
                  <a:cubicBezTo>
                    <a:pt x="18" y="78"/>
                    <a:pt x="18" y="78"/>
                    <a:pt x="18" y="78"/>
                  </a:cubicBezTo>
                  <a:cubicBezTo>
                    <a:pt x="25" y="78"/>
                    <a:pt x="31" y="74"/>
                    <a:pt x="34" y="67"/>
                  </a:cubicBezTo>
                  <a:cubicBezTo>
                    <a:pt x="53" y="67"/>
                    <a:pt x="53" y="67"/>
                    <a:pt x="53" y="67"/>
                  </a:cubicBezTo>
                  <a:cubicBezTo>
                    <a:pt x="53" y="86"/>
                    <a:pt x="53" y="86"/>
                    <a:pt x="53" y="86"/>
                  </a:cubicBezTo>
                  <a:cubicBezTo>
                    <a:pt x="46" y="89"/>
                    <a:pt x="42" y="95"/>
                    <a:pt x="42" y="103"/>
                  </a:cubicBezTo>
                  <a:cubicBezTo>
                    <a:pt x="42" y="103"/>
                    <a:pt x="42" y="103"/>
                    <a:pt x="42" y="103"/>
                  </a:cubicBezTo>
                  <a:cubicBezTo>
                    <a:pt x="42" y="112"/>
                    <a:pt x="50" y="120"/>
                    <a:pt x="60" y="120"/>
                  </a:cubicBezTo>
                  <a:cubicBezTo>
                    <a:pt x="70" y="120"/>
                    <a:pt x="78" y="112"/>
                    <a:pt x="78" y="103"/>
                  </a:cubicBezTo>
                  <a:cubicBezTo>
                    <a:pt x="78" y="103"/>
                    <a:pt x="78" y="103"/>
                    <a:pt x="78" y="103"/>
                  </a:cubicBezTo>
                  <a:cubicBezTo>
                    <a:pt x="78" y="95"/>
                    <a:pt x="73" y="89"/>
                    <a:pt x="67" y="86"/>
                  </a:cubicBezTo>
                  <a:cubicBezTo>
                    <a:pt x="67" y="67"/>
                    <a:pt x="67" y="67"/>
                    <a:pt x="67" y="67"/>
                  </a:cubicBezTo>
                  <a:cubicBezTo>
                    <a:pt x="85" y="67"/>
                    <a:pt x="85" y="67"/>
                    <a:pt x="85"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1" name="Freeform 881"/>
            <p:cNvSpPr>
              <a:spLocks/>
            </p:cNvSpPr>
            <p:nvPr/>
          </p:nvSpPr>
          <p:spPr bwMode="auto">
            <a:xfrm>
              <a:off x="17645063" y="1431925"/>
              <a:ext cx="80963" cy="80963"/>
            </a:xfrm>
            <a:custGeom>
              <a:avLst/>
              <a:gdLst>
                <a:gd name="T0" fmla="*/ 120 w 120"/>
                <a:gd name="T1" fmla="*/ 60 h 120"/>
                <a:gd name="T2" fmla="*/ 103 w 120"/>
                <a:gd name="T3" fmla="*/ 42 h 120"/>
                <a:gd name="T4" fmla="*/ 103 w 120"/>
                <a:gd name="T5" fmla="*/ 42 h 120"/>
                <a:gd name="T6" fmla="*/ 86 w 120"/>
                <a:gd name="T7" fmla="*/ 54 h 120"/>
                <a:gd name="T8" fmla="*/ 67 w 120"/>
                <a:gd name="T9" fmla="*/ 54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4 h 120"/>
                <a:gd name="T26" fmla="*/ 35 w 120"/>
                <a:gd name="T27" fmla="*/ 54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3 w 120"/>
                <a:gd name="T41" fmla="*/ 67 h 120"/>
                <a:gd name="T42" fmla="*/ 53 w 120"/>
                <a:gd name="T43" fmla="*/ 86 h 120"/>
                <a:gd name="T44" fmla="*/ 42 w 120"/>
                <a:gd name="T45" fmla="*/ 103 h 120"/>
                <a:gd name="T46" fmla="*/ 42 w 120"/>
                <a:gd name="T47" fmla="*/ 103 h 120"/>
                <a:gd name="T48" fmla="*/ 60 w 120"/>
                <a:gd name="T49" fmla="*/ 120 h 120"/>
                <a:gd name="T50" fmla="*/ 78 w 120"/>
                <a:gd name="T51" fmla="*/ 103 h 120"/>
                <a:gd name="T52" fmla="*/ 78 w 120"/>
                <a:gd name="T53" fmla="*/ 103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1"/>
                    <a:pt x="112" y="42"/>
                    <a:pt x="103" y="42"/>
                  </a:cubicBezTo>
                  <a:cubicBezTo>
                    <a:pt x="103" y="42"/>
                    <a:pt x="103" y="42"/>
                    <a:pt x="103" y="42"/>
                  </a:cubicBezTo>
                  <a:cubicBezTo>
                    <a:pt x="95" y="42"/>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5" y="54"/>
                    <a:pt x="35" y="54"/>
                    <a:pt x="35" y="54"/>
                  </a:cubicBezTo>
                  <a:cubicBezTo>
                    <a:pt x="32" y="47"/>
                    <a:pt x="26" y="42"/>
                    <a:pt x="18" y="42"/>
                  </a:cubicBezTo>
                  <a:cubicBezTo>
                    <a:pt x="18" y="42"/>
                    <a:pt x="18" y="42"/>
                    <a:pt x="18" y="42"/>
                  </a:cubicBezTo>
                  <a:cubicBezTo>
                    <a:pt x="8" y="42"/>
                    <a:pt x="0" y="51"/>
                    <a:pt x="0" y="60"/>
                  </a:cubicBezTo>
                  <a:cubicBezTo>
                    <a:pt x="0" y="70"/>
                    <a:pt x="8" y="78"/>
                    <a:pt x="18" y="78"/>
                  </a:cubicBezTo>
                  <a:cubicBezTo>
                    <a:pt x="18" y="78"/>
                    <a:pt x="18" y="78"/>
                    <a:pt x="18" y="78"/>
                  </a:cubicBezTo>
                  <a:cubicBezTo>
                    <a:pt x="26" y="78"/>
                    <a:pt x="32" y="74"/>
                    <a:pt x="35"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0"/>
                    <a:pt x="60" y="120"/>
                  </a:cubicBezTo>
                  <a:cubicBezTo>
                    <a:pt x="70" y="120"/>
                    <a:pt x="78" y="112"/>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2" name="Freeform 882"/>
            <p:cNvSpPr>
              <a:spLocks/>
            </p:cNvSpPr>
            <p:nvPr/>
          </p:nvSpPr>
          <p:spPr bwMode="auto">
            <a:xfrm>
              <a:off x="17803813" y="1431925"/>
              <a:ext cx="80963" cy="80963"/>
            </a:xfrm>
            <a:custGeom>
              <a:avLst/>
              <a:gdLst>
                <a:gd name="T0" fmla="*/ 120 w 120"/>
                <a:gd name="T1" fmla="*/ 60 h 120"/>
                <a:gd name="T2" fmla="*/ 102 w 120"/>
                <a:gd name="T3" fmla="*/ 42 h 120"/>
                <a:gd name="T4" fmla="*/ 102 w 120"/>
                <a:gd name="T5" fmla="*/ 42 h 120"/>
                <a:gd name="T6" fmla="*/ 86 w 120"/>
                <a:gd name="T7" fmla="*/ 54 h 120"/>
                <a:gd name="T8" fmla="*/ 67 w 120"/>
                <a:gd name="T9" fmla="*/ 54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4 h 120"/>
                <a:gd name="T26" fmla="*/ 34 w 120"/>
                <a:gd name="T27" fmla="*/ 54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3 h 120"/>
                <a:gd name="T46" fmla="*/ 42 w 120"/>
                <a:gd name="T47" fmla="*/ 103 h 120"/>
                <a:gd name="T48" fmla="*/ 60 w 120"/>
                <a:gd name="T49" fmla="*/ 120 h 120"/>
                <a:gd name="T50" fmla="*/ 78 w 120"/>
                <a:gd name="T51" fmla="*/ 103 h 120"/>
                <a:gd name="T52" fmla="*/ 78 w 120"/>
                <a:gd name="T53" fmla="*/ 103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1"/>
                    <a:pt x="112" y="42"/>
                    <a:pt x="102" y="42"/>
                  </a:cubicBezTo>
                  <a:cubicBezTo>
                    <a:pt x="102" y="42"/>
                    <a:pt x="102" y="42"/>
                    <a:pt x="102" y="42"/>
                  </a:cubicBezTo>
                  <a:cubicBezTo>
                    <a:pt x="95" y="42"/>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2"/>
                    <a:pt x="18" y="42"/>
                  </a:cubicBezTo>
                  <a:cubicBezTo>
                    <a:pt x="18" y="42"/>
                    <a:pt x="18" y="42"/>
                    <a:pt x="18" y="42"/>
                  </a:cubicBezTo>
                  <a:cubicBezTo>
                    <a:pt x="8" y="42"/>
                    <a:pt x="0" y="51"/>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0"/>
                    <a:pt x="60" y="120"/>
                  </a:cubicBezTo>
                  <a:cubicBezTo>
                    <a:pt x="70" y="120"/>
                    <a:pt x="78" y="112"/>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3" name="Freeform 883"/>
            <p:cNvSpPr>
              <a:spLocks/>
            </p:cNvSpPr>
            <p:nvPr/>
          </p:nvSpPr>
          <p:spPr bwMode="auto">
            <a:xfrm>
              <a:off x="17962563" y="1431925"/>
              <a:ext cx="80963" cy="80963"/>
            </a:xfrm>
            <a:custGeom>
              <a:avLst/>
              <a:gdLst>
                <a:gd name="T0" fmla="*/ 120 w 120"/>
                <a:gd name="T1" fmla="*/ 60 h 120"/>
                <a:gd name="T2" fmla="*/ 103 w 120"/>
                <a:gd name="T3" fmla="*/ 42 h 120"/>
                <a:gd name="T4" fmla="*/ 103 w 120"/>
                <a:gd name="T5" fmla="*/ 42 h 120"/>
                <a:gd name="T6" fmla="*/ 86 w 120"/>
                <a:gd name="T7" fmla="*/ 54 h 120"/>
                <a:gd name="T8" fmla="*/ 67 w 120"/>
                <a:gd name="T9" fmla="*/ 54 h 120"/>
                <a:gd name="T10" fmla="*/ 67 w 120"/>
                <a:gd name="T11" fmla="*/ 35 h 120"/>
                <a:gd name="T12" fmla="*/ 78 w 120"/>
                <a:gd name="T13" fmla="*/ 18 h 120"/>
                <a:gd name="T14" fmla="*/ 78 w 120"/>
                <a:gd name="T15" fmla="*/ 18 h 120"/>
                <a:gd name="T16" fmla="*/ 60 w 120"/>
                <a:gd name="T17" fmla="*/ 0 h 120"/>
                <a:gd name="T18" fmla="*/ 43 w 120"/>
                <a:gd name="T19" fmla="*/ 18 h 120"/>
                <a:gd name="T20" fmla="*/ 43 w 120"/>
                <a:gd name="T21" fmla="*/ 18 h 120"/>
                <a:gd name="T22" fmla="*/ 54 w 120"/>
                <a:gd name="T23" fmla="*/ 35 h 120"/>
                <a:gd name="T24" fmla="*/ 54 w 120"/>
                <a:gd name="T25" fmla="*/ 54 h 120"/>
                <a:gd name="T26" fmla="*/ 35 w 120"/>
                <a:gd name="T27" fmla="*/ 54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4 w 120"/>
                <a:gd name="T41" fmla="*/ 67 h 120"/>
                <a:gd name="T42" fmla="*/ 54 w 120"/>
                <a:gd name="T43" fmla="*/ 86 h 120"/>
                <a:gd name="T44" fmla="*/ 43 w 120"/>
                <a:gd name="T45" fmla="*/ 103 h 120"/>
                <a:gd name="T46" fmla="*/ 43 w 120"/>
                <a:gd name="T47" fmla="*/ 103 h 120"/>
                <a:gd name="T48" fmla="*/ 60 w 120"/>
                <a:gd name="T49" fmla="*/ 120 h 120"/>
                <a:gd name="T50" fmla="*/ 78 w 120"/>
                <a:gd name="T51" fmla="*/ 103 h 120"/>
                <a:gd name="T52" fmla="*/ 78 w 120"/>
                <a:gd name="T53" fmla="*/ 103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1"/>
                    <a:pt x="112" y="42"/>
                    <a:pt x="103" y="42"/>
                  </a:cubicBezTo>
                  <a:cubicBezTo>
                    <a:pt x="103" y="42"/>
                    <a:pt x="103" y="42"/>
                    <a:pt x="103" y="42"/>
                  </a:cubicBezTo>
                  <a:cubicBezTo>
                    <a:pt x="95" y="42"/>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6"/>
                    <a:pt x="47" y="32"/>
                    <a:pt x="54" y="35"/>
                  </a:cubicBezTo>
                  <a:cubicBezTo>
                    <a:pt x="54" y="54"/>
                    <a:pt x="54" y="54"/>
                    <a:pt x="54" y="54"/>
                  </a:cubicBezTo>
                  <a:cubicBezTo>
                    <a:pt x="35" y="54"/>
                    <a:pt x="35" y="54"/>
                    <a:pt x="35" y="54"/>
                  </a:cubicBezTo>
                  <a:cubicBezTo>
                    <a:pt x="32" y="47"/>
                    <a:pt x="26" y="42"/>
                    <a:pt x="18" y="42"/>
                  </a:cubicBezTo>
                  <a:cubicBezTo>
                    <a:pt x="18" y="42"/>
                    <a:pt x="18" y="42"/>
                    <a:pt x="18" y="42"/>
                  </a:cubicBezTo>
                  <a:cubicBezTo>
                    <a:pt x="8" y="42"/>
                    <a:pt x="0" y="51"/>
                    <a:pt x="0" y="60"/>
                  </a:cubicBezTo>
                  <a:cubicBezTo>
                    <a:pt x="0" y="70"/>
                    <a:pt x="8" y="78"/>
                    <a:pt x="18" y="78"/>
                  </a:cubicBezTo>
                  <a:cubicBezTo>
                    <a:pt x="18" y="78"/>
                    <a:pt x="18" y="78"/>
                    <a:pt x="18" y="78"/>
                  </a:cubicBezTo>
                  <a:cubicBezTo>
                    <a:pt x="26" y="78"/>
                    <a:pt x="32" y="74"/>
                    <a:pt x="35" y="67"/>
                  </a:cubicBezTo>
                  <a:cubicBezTo>
                    <a:pt x="54" y="67"/>
                    <a:pt x="54" y="67"/>
                    <a:pt x="54" y="67"/>
                  </a:cubicBezTo>
                  <a:cubicBezTo>
                    <a:pt x="54" y="86"/>
                    <a:pt x="54" y="86"/>
                    <a:pt x="54" y="86"/>
                  </a:cubicBezTo>
                  <a:cubicBezTo>
                    <a:pt x="47" y="89"/>
                    <a:pt x="43" y="95"/>
                    <a:pt x="43" y="103"/>
                  </a:cubicBezTo>
                  <a:cubicBezTo>
                    <a:pt x="43" y="103"/>
                    <a:pt x="43" y="103"/>
                    <a:pt x="43" y="103"/>
                  </a:cubicBezTo>
                  <a:cubicBezTo>
                    <a:pt x="43" y="112"/>
                    <a:pt x="51" y="120"/>
                    <a:pt x="60" y="120"/>
                  </a:cubicBezTo>
                  <a:cubicBezTo>
                    <a:pt x="70" y="120"/>
                    <a:pt x="78" y="112"/>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4" name="Freeform 884"/>
            <p:cNvSpPr>
              <a:spLocks/>
            </p:cNvSpPr>
            <p:nvPr/>
          </p:nvSpPr>
          <p:spPr bwMode="auto">
            <a:xfrm>
              <a:off x="18121313" y="1431925"/>
              <a:ext cx="80963" cy="80963"/>
            </a:xfrm>
            <a:custGeom>
              <a:avLst/>
              <a:gdLst>
                <a:gd name="T0" fmla="*/ 120 w 120"/>
                <a:gd name="T1" fmla="*/ 60 h 120"/>
                <a:gd name="T2" fmla="*/ 102 w 120"/>
                <a:gd name="T3" fmla="*/ 42 h 120"/>
                <a:gd name="T4" fmla="*/ 102 w 120"/>
                <a:gd name="T5" fmla="*/ 42 h 120"/>
                <a:gd name="T6" fmla="*/ 86 w 120"/>
                <a:gd name="T7" fmla="*/ 54 h 120"/>
                <a:gd name="T8" fmla="*/ 67 w 120"/>
                <a:gd name="T9" fmla="*/ 54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4 h 120"/>
                <a:gd name="T26" fmla="*/ 34 w 120"/>
                <a:gd name="T27" fmla="*/ 54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3 h 120"/>
                <a:gd name="T46" fmla="*/ 42 w 120"/>
                <a:gd name="T47" fmla="*/ 103 h 120"/>
                <a:gd name="T48" fmla="*/ 60 w 120"/>
                <a:gd name="T49" fmla="*/ 120 h 120"/>
                <a:gd name="T50" fmla="*/ 78 w 120"/>
                <a:gd name="T51" fmla="*/ 103 h 120"/>
                <a:gd name="T52" fmla="*/ 78 w 120"/>
                <a:gd name="T53" fmla="*/ 103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1"/>
                    <a:pt x="112" y="42"/>
                    <a:pt x="102" y="42"/>
                  </a:cubicBezTo>
                  <a:cubicBezTo>
                    <a:pt x="102" y="42"/>
                    <a:pt x="102" y="42"/>
                    <a:pt x="102" y="42"/>
                  </a:cubicBezTo>
                  <a:cubicBezTo>
                    <a:pt x="95" y="42"/>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2"/>
                    <a:pt x="18" y="42"/>
                  </a:cubicBezTo>
                  <a:cubicBezTo>
                    <a:pt x="18" y="42"/>
                    <a:pt x="18" y="42"/>
                    <a:pt x="18" y="42"/>
                  </a:cubicBezTo>
                  <a:cubicBezTo>
                    <a:pt x="8" y="42"/>
                    <a:pt x="0" y="51"/>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0"/>
                    <a:pt x="60" y="120"/>
                  </a:cubicBezTo>
                  <a:cubicBezTo>
                    <a:pt x="70" y="120"/>
                    <a:pt x="78" y="112"/>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5" name="Freeform 885"/>
            <p:cNvSpPr>
              <a:spLocks/>
            </p:cNvSpPr>
            <p:nvPr/>
          </p:nvSpPr>
          <p:spPr bwMode="auto">
            <a:xfrm>
              <a:off x="17487900" y="1589088"/>
              <a:ext cx="80963" cy="80963"/>
            </a:xfrm>
            <a:custGeom>
              <a:avLst/>
              <a:gdLst>
                <a:gd name="T0" fmla="*/ 120 w 120"/>
                <a:gd name="T1" fmla="*/ 60 h 121"/>
                <a:gd name="T2" fmla="*/ 102 w 120"/>
                <a:gd name="T3" fmla="*/ 43 h 121"/>
                <a:gd name="T4" fmla="*/ 102 w 120"/>
                <a:gd name="T5" fmla="*/ 43 h 121"/>
                <a:gd name="T6" fmla="*/ 85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0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5 w 120"/>
                <a:gd name="T59" fmla="*/ 67 h 121"/>
                <a:gd name="T60" fmla="*/ 102 w 120"/>
                <a:gd name="T61" fmla="*/ 78 h 121"/>
                <a:gd name="T62" fmla="*/ 102 w 120"/>
                <a:gd name="T63" fmla="*/ 78 h 121"/>
                <a:gd name="T64" fmla="*/ 120 w 120"/>
                <a:gd name="T65" fmla="*/ 6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0"/>
                  </a:moveTo>
                  <a:cubicBezTo>
                    <a:pt x="120" y="51"/>
                    <a:pt x="112" y="43"/>
                    <a:pt x="102" y="43"/>
                  </a:cubicBezTo>
                  <a:cubicBezTo>
                    <a:pt x="102" y="43"/>
                    <a:pt x="102" y="43"/>
                    <a:pt x="102" y="43"/>
                  </a:cubicBezTo>
                  <a:cubicBezTo>
                    <a:pt x="95" y="43"/>
                    <a:pt x="88" y="47"/>
                    <a:pt x="85"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6" y="32"/>
                    <a:pt x="53" y="35"/>
                  </a:cubicBezTo>
                  <a:cubicBezTo>
                    <a:pt x="53" y="54"/>
                    <a:pt x="53" y="54"/>
                    <a:pt x="53" y="54"/>
                  </a:cubicBezTo>
                  <a:cubicBezTo>
                    <a:pt x="34" y="54"/>
                    <a:pt x="34" y="54"/>
                    <a:pt x="34" y="54"/>
                  </a:cubicBezTo>
                  <a:cubicBezTo>
                    <a:pt x="31" y="47"/>
                    <a:pt x="25" y="43"/>
                    <a:pt x="18" y="43"/>
                  </a:cubicBezTo>
                  <a:cubicBezTo>
                    <a:pt x="18" y="43"/>
                    <a:pt x="18" y="43"/>
                    <a:pt x="18" y="43"/>
                  </a:cubicBezTo>
                  <a:cubicBezTo>
                    <a:pt x="8" y="43"/>
                    <a:pt x="0" y="51"/>
                    <a:pt x="0" y="60"/>
                  </a:cubicBezTo>
                  <a:cubicBezTo>
                    <a:pt x="0" y="70"/>
                    <a:pt x="8" y="78"/>
                    <a:pt x="18" y="78"/>
                  </a:cubicBezTo>
                  <a:cubicBezTo>
                    <a:pt x="18" y="78"/>
                    <a:pt x="18" y="78"/>
                    <a:pt x="18" y="78"/>
                  </a:cubicBezTo>
                  <a:cubicBezTo>
                    <a:pt x="25" y="78"/>
                    <a:pt x="31" y="74"/>
                    <a:pt x="34" y="67"/>
                  </a:cubicBezTo>
                  <a:cubicBezTo>
                    <a:pt x="53" y="67"/>
                    <a:pt x="53" y="67"/>
                    <a:pt x="53" y="67"/>
                  </a:cubicBezTo>
                  <a:cubicBezTo>
                    <a:pt x="53" y="86"/>
                    <a:pt x="53" y="86"/>
                    <a:pt x="53" y="86"/>
                  </a:cubicBezTo>
                  <a:cubicBezTo>
                    <a:pt x="46" y="89"/>
                    <a:pt x="42" y="95"/>
                    <a:pt x="42" y="103"/>
                  </a:cubicBezTo>
                  <a:cubicBezTo>
                    <a:pt x="42" y="103"/>
                    <a:pt x="42" y="103"/>
                    <a:pt x="42" y="103"/>
                  </a:cubicBezTo>
                  <a:cubicBezTo>
                    <a:pt x="42" y="112"/>
                    <a:pt x="50" y="121"/>
                    <a:pt x="60" y="121"/>
                  </a:cubicBezTo>
                  <a:cubicBezTo>
                    <a:pt x="70" y="121"/>
                    <a:pt x="78" y="112"/>
                    <a:pt x="78" y="103"/>
                  </a:cubicBezTo>
                  <a:cubicBezTo>
                    <a:pt x="78" y="103"/>
                    <a:pt x="78" y="103"/>
                    <a:pt x="78" y="103"/>
                  </a:cubicBezTo>
                  <a:cubicBezTo>
                    <a:pt x="78" y="95"/>
                    <a:pt x="73" y="89"/>
                    <a:pt x="67" y="86"/>
                  </a:cubicBezTo>
                  <a:cubicBezTo>
                    <a:pt x="67" y="67"/>
                    <a:pt x="67" y="67"/>
                    <a:pt x="67" y="67"/>
                  </a:cubicBezTo>
                  <a:cubicBezTo>
                    <a:pt x="85" y="67"/>
                    <a:pt x="85" y="67"/>
                    <a:pt x="85"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6" name="Freeform 886"/>
            <p:cNvSpPr>
              <a:spLocks/>
            </p:cNvSpPr>
            <p:nvPr/>
          </p:nvSpPr>
          <p:spPr bwMode="auto">
            <a:xfrm>
              <a:off x="17645063" y="1589088"/>
              <a:ext cx="80963" cy="80963"/>
            </a:xfrm>
            <a:custGeom>
              <a:avLst/>
              <a:gdLst>
                <a:gd name="T0" fmla="*/ 120 w 120"/>
                <a:gd name="T1" fmla="*/ 60 h 121"/>
                <a:gd name="T2" fmla="*/ 103 w 120"/>
                <a:gd name="T3" fmla="*/ 43 h 121"/>
                <a:gd name="T4" fmla="*/ 103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5 w 120"/>
                <a:gd name="T27" fmla="*/ 54 h 121"/>
                <a:gd name="T28" fmla="*/ 18 w 120"/>
                <a:gd name="T29" fmla="*/ 43 h 121"/>
                <a:gd name="T30" fmla="*/ 18 w 120"/>
                <a:gd name="T31" fmla="*/ 43 h 121"/>
                <a:gd name="T32" fmla="*/ 0 w 120"/>
                <a:gd name="T33" fmla="*/ 60 h 121"/>
                <a:gd name="T34" fmla="*/ 18 w 120"/>
                <a:gd name="T35" fmla="*/ 78 h 121"/>
                <a:gd name="T36" fmla="*/ 18 w 120"/>
                <a:gd name="T37" fmla="*/ 78 h 121"/>
                <a:gd name="T38" fmla="*/ 35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3 w 120"/>
                <a:gd name="T61" fmla="*/ 78 h 121"/>
                <a:gd name="T62" fmla="*/ 103 w 120"/>
                <a:gd name="T63" fmla="*/ 78 h 121"/>
                <a:gd name="T64" fmla="*/ 120 w 120"/>
                <a:gd name="T65" fmla="*/ 6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0"/>
                  </a:moveTo>
                  <a:cubicBezTo>
                    <a:pt x="120" y="51"/>
                    <a:pt x="112" y="43"/>
                    <a:pt x="103" y="43"/>
                  </a:cubicBezTo>
                  <a:cubicBezTo>
                    <a:pt x="103" y="43"/>
                    <a:pt x="103" y="43"/>
                    <a:pt x="103" y="43"/>
                  </a:cubicBezTo>
                  <a:cubicBezTo>
                    <a:pt x="95" y="43"/>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5" y="54"/>
                    <a:pt x="35" y="54"/>
                    <a:pt x="35" y="54"/>
                  </a:cubicBezTo>
                  <a:cubicBezTo>
                    <a:pt x="32" y="47"/>
                    <a:pt x="26" y="43"/>
                    <a:pt x="18" y="43"/>
                  </a:cubicBezTo>
                  <a:cubicBezTo>
                    <a:pt x="18" y="43"/>
                    <a:pt x="18" y="43"/>
                    <a:pt x="18" y="43"/>
                  </a:cubicBezTo>
                  <a:cubicBezTo>
                    <a:pt x="8" y="43"/>
                    <a:pt x="0" y="51"/>
                    <a:pt x="0" y="60"/>
                  </a:cubicBezTo>
                  <a:cubicBezTo>
                    <a:pt x="0" y="70"/>
                    <a:pt x="8" y="78"/>
                    <a:pt x="18" y="78"/>
                  </a:cubicBezTo>
                  <a:cubicBezTo>
                    <a:pt x="18" y="78"/>
                    <a:pt x="18" y="78"/>
                    <a:pt x="18" y="78"/>
                  </a:cubicBezTo>
                  <a:cubicBezTo>
                    <a:pt x="26" y="78"/>
                    <a:pt x="32" y="74"/>
                    <a:pt x="35"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1"/>
                    <a:pt x="60" y="121"/>
                  </a:cubicBezTo>
                  <a:cubicBezTo>
                    <a:pt x="70" y="121"/>
                    <a:pt x="78" y="112"/>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7" name="Freeform 887"/>
            <p:cNvSpPr>
              <a:spLocks/>
            </p:cNvSpPr>
            <p:nvPr/>
          </p:nvSpPr>
          <p:spPr bwMode="auto">
            <a:xfrm>
              <a:off x="17803813" y="1589088"/>
              <a:ext cx="80963" cy="80963"/>
            </a:xfrm>
            <a:custGeom>
              <a:avLst/>
              <a:gdLst>
                <a:gd name="T0" fmla="*/ 120 w 120"/>
                <a:gd name="T1" fmla="*/ 60 h 121"/>
                <a:gd name="T2" fmla="*/ 102 w 120"/>
                <a:gd name="T3" fmla="*/ 43 h 121"/>
                <a:gd name="T4" fmla="*/ 102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0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2 w 120"/>
                <a:gd name="T61" fmla="*/ 78 h 121"/>
                <a:gd name="T62" fmla="*/ 102 w 120"/>
                <a:gd name="T63" fmla="*/ 78 h 121"/>
                <a:gd name="T64" fmla="*/ 120 w 120"/>
                <a:gd name="T65" fmla="*/ 6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0"/>
                  </a:moveTo>
                  <a:cubicBezTo>
                    <a:pt x="120" y="51"/>
                    <a:pt x="112" y="43"/>
                    <a:pt x="102" y="43"/>
                  </a:cubicBezTo>
                  <a:cubicBezTo>
                    <a:pt x="102" y="43"/>
                    <a:pt x="102" y="43"/>
                    <a:pt x="102" y="43"/>
                  </a:cubicBezTo>
                  <a:cubicBezTo>
                    <a:pt x="95" y="43"/>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3"/>
                    <a:pt x="18" y="43"/>
                  </a:cubicBezTo>
                  <a:cubicBezTo>
                    <a:pt x="18" y="43"/>
                    <a:pt x="18" y="43"/>
                    <a:pt x="18" y="43"/>
                  </a:cubicBezTo>
                  <a:cubicBezTo>
                    <a:pt x="8" y="43"/>
                    <a:pt x="0" y="51"/>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1"/>
                    <a:pt x="60" y="121"/>
                  </a:cubicBezTo>
                  <a:cubicBezTo>
                    <a:pt x="70" y="121"/>
                    <a:pt x="78" y="112"/>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8" name="Freeform 888"/>
            <p:cNvSpPr>
              <a:spLocks/>
            </p:cNvSpPr>
            <p:nvPr/>
          </p:nvSpPr>
          <p:spPr bwMode="auto">
            <a:xfrm>
              <a:off x="17962563" y="1589088"/>
              <a:ext cx="80963" cy="80963"/>
            </a:xfrm>
            <a:custGeom>
              <a:avLst/>
              <a:gdLst>
                <a:gd name="T0" fmla="*/ 120 w 120"/>
                <a:gd name="T1" fmla="*/ 60 h 121"/>
                <a:gd name="T2" fmla="*/ 103 w 120"/>
                <a:gd name="T3" fmla="*/ 43 h 121"/>
                <a:gd name="T4" fmla="*/ 103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3 w 120"/>
                <a:gd name="T19" fmla="*/ 18 h 121"/>
                <a:gd name="T20" fmla="*/ 43 w 120"/>
                <a:gd name="T21" fmla="*/ 18 h 121"/>
                <a:gd name="T22" fmla="*/ 54 w 120"/>
                <a:gd name="T23" fmla="*/ 35 h 121"/>
                <a:gd name="T24" fmla="*/ 54 w 120"/>
                <a:gd name="T25" fmla="*/ 54 h 121"/>
                <a:gd name="T26" fmla="*/ 35 w 120"/>
                <a:gd name="T27" fmla="*/ 54 h 121"/>
                <a:gd name="T28" fmla="*/ 18 w 120"/>
                <a:gd name="T29" fmla="*/ 43 h 121"/>
                <a:gd name="T30" fmla="*/ 18 w 120"/>
                <a:gd name="T31" fmla="*/ 43 h 121"/>
                <a:gd name="T32" fmla="*/ 0 w 120"/>
                <a:gd name="T33" fmla="*/ 60 h 121"/>
                <a:gd name="T34" fmla="*/ 18 w 120"/>
                <a:gd name="T35" fmla="*/ 78 h 121"/>
                <a:gd name="T36" fmla="*/ 18 w 120"/>
                <a:gd name="T37" fmla="*/ 78 h 121"/>
                <a:gd name="T38" fmla="*/ 35 w 120"/>
                <a:gd name="T39" fmla="*/ 67 h 121"/>
                <a:gd name="T40" fmla="*/ 54 w 120"/>
                <a:gd name="T41" fmla="*/ 67 h 121"/>
                <a:gd name="T42" fmla="*/ 54 w 120"/>
                <a:gd name="T43" fmla="*/ 86 h 121"/>
                <a:gd name="T44" fmla="*/ 43 w 120"/>
                <a:gd name="T45" fmla="*/ 103 h 121"/>
                <a:gd name="T46" fmla="*/ 43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3 w 120"/>
                <a:gd name="T61" fmla="*/ 78 h 121"/>
                <a:gd name="T62" fmla="*/ 103 w 120"/>
                <a:gd name="T63" fmla="*/ 78 h 121"/>
                <a:gd name="T64" fmla="*/ 120 w 120"/>
                <a:gd name="T65" fmla="*/ 6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0"/>
                  </a:moveTo>
                  <a:cubicBezTo>
                    <a:pt x="120" y="51"/>
                    <a:pt x="112" y="43"/>
                    <a:pt x="103" y="43"/>
                  </a:cubicBezTo>
                  <a:cubicBezTo>
                    <a:pt x="103" y="43"/>
                    <a:pt x="103" y="43"/>
                    <a:pt x="103" y="43"/>
                  </a:cubicBezTo>
                  <a:cubicBezTo>
                    <a:pt x="95" y="43"/>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6"/>
                    <a:pt x="47" y="32"/>
                    <a:pt x="54" y="35"/>
                  </a:cubicBezTo>
                  <a:cubicBezTo>
                    <a:pt x="54" y="54"/>
                    <a:pt x="54" y="54"/>
                    <a:pt x="54" y="54"/>
                  </a:cubicBezTo>
                  <a:cubicBezTo>
                    <a:pt x="35" y="54"/>
                    <a:pt x="35" y="54"/>
                    <a:pt x="35" y="54"/>
                  </a:cubicBezTo>
                  <a:cubicBezTo>
                    <a:pt x="32" y="47"/>
                    <a:pt x="26" y="43"/>
                    <a:pt x="18" y="43"/>
                  </a:cubicBezTo>
                  <a:cubicBezTo>
                    <a:pt x="18" y="43"/>
                    <a:pt x="18" y="43"/>
                    <a:pt x="18" y="43"/>
                  </a:cubicBezTo>
                  <a:cubicBezTo>
                    <a:pt x="8" y="43"/>
                    <a:pt x="0" y="51"/>
                    <a:pt x="0" y="60"/>
                  </a:cubicBezTo>
                  <a:cubicBezTo>
                    <a:pt x="0" y="70"/>
                    <a:pt x="8" y="78"/>
                    <a:pt x="18" y="78"/>
                  </a:cubicBezTo>
                  <a:cubicBezTo>
                    <a:pt x="18" y="78"/>
                    <a:pt x="18" y="78"/>
                    <a:pt x="18" y="78"/>
                  </a:cubicBezTo>
                  <a:cubicBezTo>
                    <a:pt x="26" y="78"/>
                    <a:pt x="32" y="74"/>
                    <a:pt x="35" y="67"/>
                  </a:cubicBezTo>
                  <a:cubicBezTo>
                    <a:pt x="54" y="67"/>
                    <a:pt x="54" y="67"/>
                    <a:pt x="54" y="67"/>
                  </a:cubicBezTo>
                  <a:cubicBezTo>
                    <a:pt x="54" y="86"/>
                    <a:pt x="54" y="86"/>
                    <a:pt x="54" y="86"/>
                  </a:cubicBezTo>
                  <a:cubicBezTo>
                    <a:pt x="47" y="89"/>
                    <a:pt x="43" y="95"/>
                    <a:pt x="43" y="103"/>
                  </a:cubicBezTo>
                  <a:cubicBezTo>
                    <a:pt x="43" y="103"/>
                    <a:pt x="43" y="103"/>
                    <a:pt x="43" y="103"/>
                  </a:cubicBezTo>
                  <a:cubicBezTo>
                    <a:pt x="43" y="112"/>
                    <a:pt x="51" y="121"/>
                    <a:pt x="60" y="121"/>
                  </a:cubicBezTo>
                  <a:cubicBezTo>
                    <a:pt x="70" y="121"/>
                    <a:pt x="78" y="112"/>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9" name="Freeform 889"/>
            <p:cNvSpPr>
              <a:spLocks/>
            </p:cNvSpPr>
            <p:nvPr/>
          </p:nvSpPr>
          <p:spPr bwMode="auto">
            <a:xfrm>
              <a:off x="18121313" y="1589088"/>
              <a:ext cx="80963" cy="80963"/>
            </a:xfrm>
            <a:custGeom>
              <a:avLst/>
              <a:gdLst>
                <a:gd name="T0" fmla="*/ 120 w 120"/>
                <a:gd name="T1" fmla="*/ 60 h 121"/>
                <a:gd name="T2" fmla="*/ 102 w 120"/>
                <a:gd name="T3" fmla="*/ 43 h 121"/>
                <a:gd name="T4" fmla="*/ 102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0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2 w 120"/>
                <a:gd name="T61" fmla="*/ 78 h 121"/>
                <a:gd name="T62" fmla="*/ 102 w 120"/>
                <a:gd name="T63" fmla="*/ 78 h 121"/>
                <a:gd name="T64" fmla="*/ 120 w 120"/>
                <a:gd name="T65" fmla="*/ 6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0"/>
                  </a:moveTo>
                  <a:cubicBezTo>
                    <a:pt x="120" y="51"/>
                    <a:pt x="112" y="43"/>
                    <a:pt x="102" y="43"/>
                  </a:cubicBezTo>
                  <a:cubicBezTo>
                    <a:pt x="102" y="43"/>
                    <a:pt x="102" y="43"/>
                    <a:pt x="102" y="43"/>
                  </a:cubicBezTo>
                  <a:cubicBezTo>
                    <a:pt x="95" y="43"/>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3"/>
                    <a:pt x="18" y="43"/>
                  </a:cubicBezTo>
                  <a:cubicBezTo>
                    <a:pt x="18" y="43"/>
                    <a:pt x="18" y="43"/>
                    <a:pt x="18" y="43"/>
                  </a:cubicBezTo>
                  <a:cubicBezTo>
                    <a:pt x="8" y="43"/>
                    <a:pt x="0" y="51"/>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1"/>
                    <a:pt x="60" y="121"/>
                  </a:cubicBezTo>
                  <a:cubicBezTo>
                    <a:pt x="70" y="121"/>
                    <a:pt x="78" y="112"/>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0" name="Freeform 890"/>
            <p:cNvSpPr>
              <a:spLocks/>
            </p:cNvSpPr>
            <p:nvPr/>
          </p:nvSpPr>
          <p:spPr bwMode="auto">
            <a:xfrm>
              <a:off x="17487900" y="1746250"/>
              <a:ext cx="80963" cy="80963"/>
            </a:xfrm>
            <a:custGeom>
              <a:avLst/>
              <a:gdLst>
                <a:gd name="T0" fmla="*/ 120 w 120"/>
                <a:gd name="T1" fmla="*/ 61 h 121"/>
                <a:gd name="T2" fmla="*/ 102 w 120"/>
                <a:gd name="T3" fmla="*/ 43 h 121"/>
                <a:gd name="T4" fmla="*/ 102 w 120"/>
                <a:gd name="T5" fmla="*/ 43 h 121"/>
                <a:gd name="T6" fmla="*/ 85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1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5 w 120"/>
                <a:gd name="T59" fmla="*/ 67 h 121"/>
                <a:gd name="T60" fmla="*/ 102 w 120"/>
                <a:gd name="T61" fmla="*/ 78 h 121"/>
                <a:gd name="T62" fmla="*/ 102 w 120"/>
                <a:gd name="T63" fmla="*/ 78 h 121"/>
                <a:gd name="T64" fmla="*/ 120 w 120"/>
                <a:gd name="T6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1"/>
                  </a:moveTo>
                  <a:cubicBezTo>
                    <a:pt x="120" y="51"/>
                    <a:pt x="112" y="43"/>
                    <a:pt x="102" y="43"/>
                  </a:cubicBezTo>
                  <a:cubicBezTo>
                    <a:pt x="102" y="43"/>
                    <a:pt x="102" y="43"/>
                    <a:pt x="102" y="43"/>
                  </a:cubicBezTo>
                  <a:cubicBezTo>
                    <a:pt x="95" y="43"/>
                    <a:pt x="88" y="47"/>
                    <a:pt x="85" y="54"/>
                  </a:cubicBezTo>
                  <a:cubicBezTo>
                    <a:pt x="67" y="54"/>
                    <a:pt x="67" y="54"/>
                    <a:pt x="67" y="54"/>
                  </a:cubicBezTo>
                  <a:cubicBezTo>
                    <a:pt x="67" y="35"/>
                    <a:pt x="67" y="35"/>
                    <a:pt x="67" y="35"/>
                  </a:cubicBezTo>
                  <a:cubicBezTo>
                    <a:pt x="73" y="32"/>
                    <a:pt x="78" y="26"/>
                    <a:pt x="78" y="18"/>
                  </a:cubicBezTo>
                  <a:cubicBezTo>
                    <a:pt x="78" y="18"/>
                    <a:pt x="78" y="18"/>
                    <a:pt x="78" y="18"/>
                  </a:cubicBezTo>
                  <a:cubicBezTo>
                    <a:pt x="78" y="9"/>
                    <a:pt x="70" y="0"/>
                    <a:pt x="60" y="0"/>
                  </a:cubicBezTo>
                  <a:cubicBezTo>
                    <a:pt x="50" y="0"/>
                    <a:pt x="42" y="9"/>
                    <a:pt x="42" y="18"/>
                  </a:cubicBezTo>
                  <a:cubicBezTo>
                    <a:pt x="42" y="18"/>
                    <a:pt x="42" y="18"/>
                    <a:pt x="42" y="18"/>
                  </a:cubicBezTo>
                  <a:cubicBezTo>
                    <a:pt x="42" y="26"/>
                    <a:pt x="46" y="32"/>
                    <a:pt x="53" y="35"/>
                  </a:cubicBezTo>
                  <a:cubicBezTo>
                    <a:pt x="53" y="54"/>
                    <a:pt x="53" y="54"/>
                    <a:pt x="53" y="54"/>
                  </a:cubicBezTo>
                  <a:cubicBezTo>
                    <a:pt x="34" y="54"/>
                    <a:pt x="34" y="54"/>
                    <a:pt x="34" y="54"/>
                  </a:cubicBezTo>
                  <a:cubicBezTo>
                    <a:pt x="31" y="47"/>
                    <a:pt x="25" y="43"/>
                    <a:pt x="18" y="43"/>
                  </a:cubicBezTo>
                  <a:cubicBezTo>
                    <a:pt x="18" y="43"/>
                    <a:pt x="18" y="43"/>
                    <a:pt x="18" y="43"/>
                  </a:cubicBezTo>
                  <a:cubicBezTo>
                    <a:pt x="8" y="43"/>
                    <a:pt x="0" y="51"/>
                    <a:pt x="0" y="61"/>
                  </a:cubicBezTo>
                  <a:cubicBezTo>
                    <a:pt x="0" y="70"/>
                    <a:pt x="8" y="78"/>
                    <a:pt x="18" y="78"/>
                  </a:cubicBezTo>
                  <a:cubicBezTo>
                    <a:pt x="18" y="78"/>
                    <a:pt x="18" y="78"/>
                    <a:pt x="18" y="78"/>
                  </a:cubicBezTo>
                  <a:cubicBezTo>
                    <a:pt x="25" y="78"/>
                    <a:pt x="31" y="74"/>
                    <a:pt x="34" y="67"/>
                  </a:cubicBezTo>
                  <a:cubicBezTo>
                    <a:pt x="53" y="67"/>
                    <a:pt x="53" y="67"/>
                    <a:pt x="53" y="67"/>
                  </a:cubicBezTo>
                  <a:cubicBezTo>
                    <a:pt x="53" y="86"/>
                    <a:pt x="53" y="86"/>
                    <a:pt x="53" y="86"/>
                  </a:cubicBezTo>
                  <a:cubicBezTo>
                    <a:pt x="46" y="89"/>
                    <a:pt x="42" y="95"/>
                    <a:pt x="42" y="103"/>
                  </a:cubicBezTo>
                  <a:cubicBezTo>
                    <a:pt x="42" y="103"/>
                    <a:pt x="42" y="103"/>
                    <a:pt x="42" y="103"/>
                  </a:cubicBezTo>
                  <a:cubicBezTo>
                    <a:pt x="42" y="113"/>
                    <a:pt x="50" y="121"/>
                    <a:pt x="60" y="121"/>
                  </a:cubicBezTo>
                  <a:cubicBezTo>
                    <a:pt x="70" y="121"/>
                    <a:pt x="78" y="113"/>
                    <a:pt x="78" y="103"/>
                  </a:cubicBezTo>
                  <a:cubicBezTo>
                    <a:pt x="78" y="103"/>
                    <a:pt x="78" y="103"/>
                    <a:pt x="78" y="103"/>
                  </a:cubicBezTo>
                  <a:cubicBezTo>
                    <a:pt x="78" y="95"/>
                    <a:pt x="73" y="89"/>
                    <a:pt x="67" y="86"/>
                  </a:cubicBezTo>
                  <a:cubicBezTo>
                    <a:pt x="67" y="67"/>
                    <a:pt x="67" y="67"/>
                    <a:pt x="67" y="67"/>
                  </a:cubicBezTo>
                  <a:cubicBezTo>
                    <a:pt x="85" y="67"/>
                    <a:pt x="85" y="67"/>
                    <a:pt x="85" y="67"/>
                  </a:cubicBezTo>
                  <a:cubicBezTo>
                    <a:pt x="88" y="74"/>
                    <a:pt x="95" y="78"/>
                    <a:pt x="102" y="78"/>
                  </a:cubicBezTo>
                  <a:cubicBezTo>
                    <a:pt x="102" y="78"/>
                    <a:pt x="102" y="78"/>
                    <a:pt x="102" y="78"/>
                  </a:cubicBezTo>
                  <a:cubicBezTo>
                    <a:pt x="112" y="78"/>
                    <a:pt x="120" y="70"/>
                    <a:pt x="120"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1" name="Freeform 891"/>
            <p:cNvSpPr>
              <a:spLocks/>
            </p:cNvSpPr>
            <p:nvPr/>
          </p:nvSpPr>
          <p:spPr bwMode="auto">
            <a:xfrm>
              <a:off x="17645063" y="1746250"/>
              <a:ext cx="80963" cy="80963"/>
            </a:xfrm>
            <a:custGeom>
              <a:avLst/>
              <a:gdLst>
                <a:gd name="T0" fmla="*/ 120 w 120"/>
                <a:gd name="T1" fmla="*/ 61 h 121"/>
                <a:gd name="T2" fmla="*/ 103 w 120"/>
                <a:gd name="T3" fmla="*/ 43 h 121"/>
                <a:gd name="T4" fmla="*/ 103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5 w 120"/>
                <a:gd name="T27" fmla="*/ 54 h 121"/>
                <a:gd name="T28" fmla="*/ 18 w 120"/>
                <a:gd name="T29" fmla="*/ 43 h 121"/>
                <a:gd name="T30" fmla="*/ 18 w 120"/>
                <a:gd name="T31" fmla="*/ 43 h 121"/>
                <a:gd name="T32" fmla="*/ 0 w 120"/>
                <a:gd name="T33" fmla="*/ 61 h 121"/>
                <a:gd name="T34" fmla="*/ 18 w 120"/>
                <a:gd name="T35" fmla="*/ 78 h 121"/>
                <a:gd name="T36" fmla="*/ 18 w 120"/>
                <a:gd name="T37" fmla="*/ 78 h 121"/>
                <a:gd name="T38" fmla="*/ 35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3 w 120"/>
                <a:gd name="T61" fmla="*/ 78 h 121"/>
                <a:gd name="T62" fmla="*/ 103 w 120"/>
                <a:gd name="T63" fmla="*/ 78 h 121"/>
                <a:gd name="T64" fmla="*/ 120 w 120"/>
                <a:gd name="T6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1"/>
                  </a:moveTo>
                  <a:cubicBezTo>
                    <a:pt x="120" y="51"/>
                    <a:pt x="112" y="43"/>
                    <a:pt x="103" y="43"/>
                  </a:cubicBezTo>
                  <a:cubicBezTo>
                    <a:pt x="103" y="43"/>
                    <a:pt x="103" y="43"/>
                    <a:pt x="103" y="43"/>
                  </a:cubicBezTo>
                  <a:cubicBezTo>
                    <a:pt x="95" y="43"/>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9"/>
                    <a:pt x="70" y="0"/>
                    <a:pt x="60" y="0"/>
                  </a:cubicBezTo>
                  <a:cubicBezTo>
                    <a:pt x="50" y="0"/>
                    <a:pt x="42" y="9"/>
                    <a:pt x="42" y="18"/>
                  </a:cubicBezTo>
                  <a:cubicBezTo>
                    <a:pt x="42" y="18"/>
                    <a:pt x="42" y="18"/>
                    <a:pt x="42" y="18"/>
                  </a:cubicBezTo>
                  <a:cubicBezTo>
                    <a:pt x="42" y="26"/>
                    <a:pt x="47" y="32"/>
                    <a:pt x="53" y="35"/>
                  </a:cubicBezTo>
                  <a:cubicBezTo>
                    <a:pt x="53" y="54"/>
                    <a:pt x="53" y="54"/>
                    <a:pt x="53" y="54"/>
                  </a:cubicBezTo>
                  <a:cubicBezTo>
                    <a:pt x="35" y="54"/>
                    <a:pt x="35" y="54"/>
                    <a:pt x="35" y="54"/>
                  </a:cubicBezTo>
                  <a:cubicBezTo>
                    <a:pt x="32" y="47"/>
                    <a:pt x="26" y="43"/>
                    <a:pt x="18" y="43"/>
                  </a:cubicBezTo>
                  <a:cubicBezTo>
                    <a:pt x="18" y="43"/>
                    <a:pt x="18" y="43"/>
                    <a:pt x="18" y="43"/>
                  </a:cubicBezTo>
                  <a:cubicBezTo>
                    <a:pt x="8" y="43"/>
                    <a:pt x="0" y="51"/>
                    <a:pt x="0" y="61"/>
                  </a:cubicBezTo>
                  <a:cubicBezTo>
                    <a:pt x="0" y="70"/>
                    <a:pt x="8" y="78"/>
                    <a:pt x="18" y="78"/>
                  </a:cubicBezTo>
                  <a:cubicBezTo>
                    <a:pt x="18" y="78"/>
                    <a:pt x="18" y="78"/>
                    <a:pt x="18" y="78"/>
                  </a:cubicBezTo>
                  <a:cubicBezTo>
                    <a:pt x="26" y="78"/>
                    <a:pt x="32" y="74"/>
                    <a:pt x="35"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3"/>
                    <a:pt x="50" y="121"/>
                    <a:pt x="60" y="121"/>
                  </a:cubicBezTo>
                  <a:cubicBezTo>
                    <a:pt x="70" y="121"/>
                    <a:pt x="78" y="113"/>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2" name="Freeform 892"/>
            <p:cNvSpPr>
              <a:spLocks/>
            </p:cNvSpPr>
            <p:nvPr/>
          </p:nvSpPr>
          <p:spPr bwMode="auto">
            <a:xfrm>
              <a:off x="17803813" y="1746250"/>
              <a:ext cx="80963" cy="80963"/>
            </a:xfrm>
            <a:custGeom>
              <a:avLst/>
              <a:gdLst>
                <a:gd name="T0" fmla="*/ 120 w 120"/>
                <a:gd name="T1" fmla="*/ 61 h 121"/>
                <a:gd name="T2" fmla="*/ 102 w 120"/>
                <a:gd name="T3" fmla="*/ 43 h 121"/>
                <a:gd name="T4" fmla="*/ 102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1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2 w 120"/>
                <a:gd name="T61" fmla="*/ 78 h 121"/>
                <a:gd name="T62" fmla="*/ 102 w 120"/>
                <a:gd name="T63" fmla="*/ 78 h 121"/>
                <a:gd name="T64" fmla="*/ 120 w 120"/>
                <a:gd name="T6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1"/>
                  </a:moveTo>
                  <a:cubicBezTo>
                    <a:pt x="120" y="51"/>
                    <a:pt x="112" y="43"/>
                    <a:pt x="102" y="43"/>
                  </a:cubicBezTo>
                  <a:cubicBezTo>
                    <a:pt x="102" y="43"/>
                    <a:pt x="102" y="43"/>
                    <a:pt x="102" y="43"/>
                  </a:cubicBezTo>
                  <a:cubicBezTo>
                    <a:pt x="95" y="43"/>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9"/>
                    <a:pt x="70" y="0"/>
                    <a:pt x="60" y="0"/>
                  </a:cubicBezTo>
                  <a:cubicBezTo>
                    <a:pt x="50" y="0"/>
                    <a:pt x="42" y="9"/>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3"/>
                    <a:pt x="18" y="43"/>
                  </a:cubicBezTo>
                  <a:cubicBezTo>
                    <a:pt x="18" y="43"/>
                    <a:pt x="18" y="43"/>
                    <a:pt x="18" y="43"/>
                  </a:cubicBezTo>
                  <a:cubicBezTo>
                    <a:pt x="8" y="43"/>
                    <a:pt x="0" y="51"/>
                    <a:pt x="0" y="61"/>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3"/>
                    <a:pt x="50" y="121"/>
                    <a:pt x="60" y="121"/>
                  </a:cubicBezTo>
                  <a:cubicBezTo>
                    <a:pt x="70" y="121"/>
                    <a:pt x="78" y="113"/>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3" name="Freeform 893"/>
            <p:cNvSpPr>
              <a:spLocks/>
            </p:cNvSpPr>
            <p:nvPr/>
          </p:nvSpPr>
          <p:spPr bwMode="auto">
            <a:xfrm>
              <a:off x="17962563" y="1746250"/>
              <a:ext cx="80963" cy="80963"/>
            </a:xfrm>
            <a:custGeom>
              <a:avLst/>
              <a:gdLst>
                <a:gd name="T0" fmla="*/ 120 w 120"/>
                <a:gd name="T1" fmla="*/ 61 h 121"/>
                <a:gd name="T2" fmla="*/ 103 w 120"/>
                <a:gd name="T3" fmla="*/ 43 h 121"/>
                <a:gd name="T4" fmla="*/ 103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3 w 120"/>
                <a:gd name="T19" fmla="*/ 18 h 121"/>
                <a:gd name="T20" fmla="*/ 43 w 120"/>
                <a:gd name="T21" fmla="*/ 18 h 121"/>
                <a:gd name="T22" fmla="*/ 54 w 120"/>
                <a:gd name="T23" fmla="*/ 35 h 121"/>
                <a:gd name="T24" fmla="*/ 54 w 120"/>
                <a:gd name="T25" fmla="*/ 54 h 121"/>
                <a:gd name="T26" fmla="*/ 35 w 120"/>
                <a:gd name="T27" fmla="*/ 54 h 121"/>
                <a:gd name="T28" fmla="*/ 18 w 120"/>
                <a:gd name="T29" fmla="*/ 43 h 121"/>
                <a:gd name="T30" fmla="*/ 18 w 120"/>
                <a:gd name="T31" fmla="*/ 43 h 121"/>
                <a:gd name="T32" fmla="*/ 0 w 120"/>
                <a:gd name="T33" fmla="*/ 61 h 121"/>
                <a:gd name="T34" fmla="*/ 18 w 120"/>
                <a:gd name="T35" fmla="*/ 78 h 121"/>
                <a:gd name="T36" fmla="*/ 18 w 120"/>
                <a:gd name="T37" fmla="*/ 78 h 121"/>
                <a:gd name="T38" fmla="*/ 35 w 120"/>
                <a:gd name="T39" fmla="*/ 67 h 121"/>
                <a:gd name="T40" fmla="*/ 54 w 120"/>
                <a:gd name="T41" fmla="*/ 67 h 121"/>
                <a:gd name="T42" fmla="*/ 54 w 120"/>
                <a:gd name="T43" fmla="*/ 86 h 121"/>
                <a:gd name="T44" fmla="*/ 43 w 120"/>
                <a:gd name="T45" fmla="*/ 103 h 121"/>
                <a:gd name="T46" fmla="*/ 43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3 w 120"/>
                <a:gd name="T61" fmla="*/ 78 h 121"/>
                <a:gd name="T62" fmla="*/ 103 w 120"/>
                <a:gd name="T63" fmla="*/ 78 h 121"/>
                <a:gd name="T64" fmla="*/ 120 w 120"/>
                <a:gd name="T6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1"/>
                  </a:moveTo>
                  <a:cubicBezTo>
                    <a:pt x="120" y="51"/>
                    <a:pt x="112" y="43"/>
                    <a:pt x="103" y="43"/>
                  </a:cubicBezTo>
                  <a:cubicBezTo>
                    <a:pt x="103" y="43"/>
                    <a:pt x="103" y="43"/>
                    <a:pt x="103" y="43"/>
                  </a:cubicBezTo>
                  <a:cubicBezTo>
                    <a:pt x="95" y="43"/>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9"/>
                    <a:pt x="70" y="0"/>
                    <a:pt x="60" y="0"/>
                  </a:cubicBezTo>
                  <a:cubicBezTo>
                    <a:pt x="51" y="0"/>
                    <a:pt x="43" y="9"/>
                    <a:pt x="43" y="18"/>
                  </a:cubicBezTo>
                  <a:cubicBezTo>
                    <a:pt x="43" y="18"/>
                    <a:pt x="43" y="18"/>
                    <a:pt x="43" y="18"/>
                  </a:cubicBezTo>
                  <a:cubicBezTo>
                    <a:pt x="43" y="26"/>
                    <a:pt x="47" y="32"/>
                    <a:pt x="54" y="35"/>
                  </a:cubicBezTo>
                  <a:cubicBezTo>
                    <a:pt x="54" y="54"/>
                    <a:pt x="54" y="54"/>
                    <a:pt x="54" y="54"/>
                  </a:cubicBezTo>
                  <a:cubicBezTo>
                    <a:pt x="35" y="54"/>
                    <a:pt x="35" y="54"/>
                    <a:pt x="35" y="54"/>
                  </a:cubicBezTo>
                  <a:cubicBezTo>
                    <a:pt x="32" y="47"/>
                    <a:pt x="26" y="43"/>
                    <a:pt x="18" y="43"/>
                  </a:cubicBezTo>
                  <a:cubicBezTo>
                    <a:pt x="18" y="43"/>
                    <a:pt x="18" y="43"/>
                    <a:pt x="18" y="43"/>
                  </a:cubicBezTo>
                  <a:cubicBezTo>
                    <a:pt x="8" y="43"/>
                    <a:pt x="0" y="51"/>
                    <a:pt x="0" y="61"/>
                  </a:cubicBezTo>
                  <a:cubicBezTo>
                    <a:pt x="0" y="70"/>
                    <a:pt x="8" y="78"/>
                    <a:pt x="18" y="78"/>
                  </a:cubicBezTo>
                  <a:cubicBezTo>
                    <a:pt x="18" y="78"/>
                    <a:pt x="18" y="78"/>
                    <a:pt x="18" y="78"/>
                  </a:cubicBezTo>
                  <a:cubicBezTo>
                    <a:pt x="26" y="78"/>
                    <a:pt x="32" y="74"/>
                    <a:pt x="35" y="67"/>
                  </a:cubicBezTo>
                  <a:cubicBezTo>
                    <a:pt x="54" y="67"/>
                    <a:pt x="54" y="67"/>
                    <a:pt x="54" y="67"/>
                  </a:cubicBezTo>
                  <a:cubicBezTo>
                    <a:pt x="54" y="86"/>
                    <a:pt x="54" y="86"/>
                    <a:pt x="54" y="86"/>
                  </a:cubicBezTo>
                  <a:cubicBezTo>
                    <a:pt x="47" y="89"/>
                    <a:pt x="43" y="95"/>
                    <a:pt x="43" y="103"/>
                  </a:cubicBezTo>
                  <a:cubicBezTo>
                    <a:pt x="43" y="103"/>
                    <a:pt x="43" y="103"/>
                    <a:pt x="43" y="103"/>
                  </a:cubicBezTo>
                  <a:cubicBezTo>
                    <a:pt x="43" y="113"/>
                    <a:pt x="51" y="121"/>
                    <a:pt x="60" y="121"/>
                  </a:cubicBezTo>
                  <a:cubicBezTo>
                    <a:pt x="70" y="121"/>
                    <a:pt x="78" y="113"/>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4" name="Freeform 894"/>
            <p:cNvSpPr>
              <a:spLocks/>
            </p:cNvSpPr>
            <p:nvPr/>
          </p:nvSpPr>
          <p:spPr bwMode="auto">
            <a:xfrm>
              <a:off x="18121313" y="1746250"/>
              <a:ext cx="80963" cy="80963"/>
            </a:xfrm>
            <a:custGeom>
              <a:avLst/>
              <a:gdLst>
                <a:gd name="T0" fmla="*/ 120 w 120"/>
                <a:gd name="T1" fmla="*/ 61 h 121"/>
                <a:gd name="T2" fmla="*/ 102 w 120"/>
                <a:gd name="T3" fmla="*/ 43 h 121"/>
                <a:gd name="T4" fmla="*/ 102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1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2 w 120"/>
                <a:gd name="T61" fmla="*/ 78 h 121"/>
                <a:gd name="T62" fmla="*/ 102 w 120"/>
                <a:gd name="T63" fmla="*/ 78 h 121"/>
                <a:gd name="T64" fmla="*/ 120 w 120"/>
                <a:gd name="T6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1"/>
                  </a:moveTo>
                  <a:cubicBezTo>
                    <a:pt x="120" y="51"/>
                    <a:pt x="112" y="43"/>
                    <a:pt x="102" y="43"/>
                  </a:cubicBezTo>
                  <a:cubicBezTo>
                    <a:pt x="102" y="43"/>
                    <a:pt x="102" y="43"/>
                    <a:pt x="102" y="43"/>
                  </a:cubicBezTo>
                  <a:cubicBezTo>
                    <a:pt x="95" y="43"/>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9"/>
                    <a:pt x="70" y="0"/>
                    <a:pt x="60" y="0"/>
                  </a:cubicBezTo>
                  <a:cubicBezTo>
                    <a:pt x="50" y="0"/>
                    <a:pt x="42" y="9"/>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3"/>
                    <a:pt x="18" y="43"/>
                  </a:cubicBezTo>
                  <a:cubicBezTo>
                    <a:pt x="18" y="43"/>
                    <a:pt x="18" y="43"/>
                    <a:pt x="18" y="43"/>
                  </a:cubicBezTo>
                  <a:cubicBezTo>
                    <a:pt x="8" y="43"/>
                    <a:pt x="0" y="51"/>
                    <a:pt x="0" y="61"/>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3"/>
                    <a:pt x="50" y="121"/>
                    <a:pt x="60" y="121"/>
                  </a:cubicBezTo>
                  <a:cubicBezTo>
                    <a:pt x="70" y="121"/>
                    <a:pt x="78" y="113"/>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5" name="Freeform 895"/>
            <p:cNvSpPr>
              <a:spLocks/>
            </p:cNvSpPr>
            <p:nvPr/>
          </p:nvSpPr>
          <p:spPr bwMode="auto">
            <a:xfrm>
              <a:off x="17487900" y="1905000"/>
              <a:ext cx="80963" cy="79375"/>
            </a:xfrm>
            <a:custGeom>
              <a:avLst/>
              <a:gdLst>
                <a:gd name="T0" fmla="*/ 120 w 120"/>
                <a:gd name="T1" fmla="*/ 60 h 120"/>
                <a:gd name="T2" fmla="*/ 102 w 120"/>
                <a:gd name="T3" fmla="*/ 42 h 120"/>
                <a:gd name="T4" fmla="*/ 102 w 120"/>
                <a:gd name="T5" fmla="*/ 42 h 120"/>
                <a:gd name="T6" fmla="*/ 85 w 120"/>
                <a:gd name="T7" fmla="*/ 53 h 120"/>
                <a:gd name="T8" fmla="*/ 67 w 120"/>
                <a:gd name="T9" fmla="*/ 53 h 120"/>
                <a:gd name="T10" fmla="*/ 67 w 120"/>
                <a:gd name="T11" fmla="*/ 34 h 120"/>
                <a:gd name="T12" fmla="*/ 78 w 120"/>
                <a:gd name="T13" fmla="*/ 17 h 120"/>
                <a:gd name="T14" fmla="*/ 78 w 120"/>
                <a:gd name="T15" fmla="*/ 17 h 120"/>
                <a:gd name="T16" fmla="*/ 60 w 120"/>
                <a:gd name="T17" fmla="*/ 0 h 120"/>
                <a:gd name="T18" fmla="*/ 42 w 120"/>
                <a:gd name="T19" fmla="*/ 17 h 120"/>
                <a:gd name="T20" fmla="*/ 42 w 120"/>
                <a:gd name="T21" fmla="*/ 17 h 120"/>
                <a:gd name="T22" fmla="*/ 53 w 120"/>
                <a:gd name="T23" fmla="*/ 34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7 h 120"/>
                <a:gd name="T36" fmla="*/ 18 w 120"/>
                <a:gd name="T37" fmla="*/ 77 h 120"/>
                <a:gd name="T38" fmla="*/ 34 w 120"/>
                <a:gd name="T39" fmla="*/ 66 h 120"/>
                <a:gd name="T40" fmla="*/ 53 w 120"/>
                <a:gd name="T41" fmla="*/ 66 h 120"/>
                <a:gd name="T42" fmla="*/ 53 w 120"/>
                <a:gd name="T43" fmla="*/ 85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5 h 120"/>
                <a:gd name="T56" fmla="*/ 67 w 120"/>
                <a:gd name="T57" fmla="*/ 66 h 120"/>
                <a:gd name="T58" fmla="*/ 85 w 120"/>
                <a:gd name="T59" fmla="*/ 66 h 120"/>
                <a:gd name="T60" fmla="*/ 102 w 120"/>
                <a:gd name="T61" fmla="*/ 77 h 120"/>
                <a:gd name="T62" fmla="*/ 102 w 120"/>
                <a:gd name="T63" fmla="*/ 77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6"/>
                    <a:pt x="85" y="53"/>
                  </a:cubicBezTo>
                  <a:cubicBezTo>
                    <a:pt x="67" y="53"/>
                    <a:pt x="67" y="53"/>
                    <a:pt x="67" y="53"/>
                  </a:cubicBezTo>
                  <a:cubicBezTo>
                    <a:pt x="67" y="34"/>
                    <a:pt x="67" y="34"/>
                    <a:pt x="67" y="34"/>
                  </a:cubicBezTo>
                  <a:cubicBezTo>
                    <a:pt x="73" y="31"/>
                    <a:pt x="78" y="25"/>
                    <a:pt x="78" y="17"/>
                  </a:cubicBezTo>
                  <a:cubicBezTo>
                    <a:pt x="78" y="17"/>
                    <a:pt x="78" y="17"/>
                    <a:pt x="78" y="17"/>
                  </a:cubicBezTo>
                  <a:cubicBezTo>
                    <a:pt x="78" y="8"/>
                    <a:pt x="70" y="0"/>
                    <a:pt x="60" y="0"/>
                  </a:cubicBezTo>
                  <a:cubicBezTo>
                    <a:pt x="50" y="0"/>
                    <a:pt x="42" y="8"/>
                    <a:pt x="42" y="17"/>
                  </a:cubicBezTo>
                  <a:cubicBezTo>
                    <a:pt x="42" y="17"/>
                    <a:pt x="42" y="17"/>
                    <a:pt x="42" y="17"/>
                  </a:cubicBezTo>
                  <a:cubicBezTo>
                    <a:pt x="42" y="25"/>
                    <a:pt x="46" y="31"/>
                    <a:pt x="53" y="34"/>
                  </a:cubicBezTo>
                  <a:cubicBezTo>
                    <a:pt x="53" y="53"/>
                    <a:pt x="53" y="53"/>
                    <a:pt x="53" y="53"/>
                  </a:cubicBezTo>
                  <a:cubicBezTo>
                    <a:pt x="34" y="53"/>
                    <a:pt x="34" y="53"/>
                    <a:pt x="34" y="53"/>
                  </a:cubicBezTo>
                  <a:cubicBezTo>
                    <a:pt x="31" y="46"/>
                    <a:pt x="25" y="42"/>
                    <a:pt x="18" y="42"/>
                  </a:cubicBezTo>
                  <a:cubicBezTo>
                    <a:pt x="18" y="42"/>
                    <a:pt x="18" y="42"/>
                    <a:pt x="18" y="42"/>
                  </a:cubicBezTo>
                  <a:cubicBezTo>
                    <a:pt x="8" y="42"/>
                    <a:pt x="0" y="50"/>
                    <a:pt x="0" y="60"/>
                  </a:cubicBezTo>
                  <a:cubicBezTo>
                    <a:pt x="0" y="69"/>
                    <a:pt x="8" y="77"/>
                    <a:pt x="18" y="77"/>
                  </a:cubicBezTo>
                  <a:cubicBezTo>
                    <a:pt x="18" y="77"/>
                    <a:pt x="18" y="77"/>
                    <a:pt x="18" y="77"/>
                  </a:cubicBezTo>
                  <a:cubicBezTo>
                    <a:pt x="25" y="77"/>
                    <a:pt x="31" y="73"/>
                    <a:pt x="34" y="66"/>
                  </a:cubicBezTo>
                  <a:cubicBezTo>
                    <a:pt x="53" y="66"/>
                    <a:pt x="53" y="66"/>
                    <a:pt x="53" y="66"/>
                  </a:cubicBezTo>
                  <a:cubicBezTo>
                    <a:pt x="53" y="85"/>
                    <a:pt x="53" y="85"/>
                    <a:pt x="53" y="85"/>
                  </a:cubicBezTo>
                  <a:cubicBezTo>
                    <a:pt x="46" y="88"/>
                    <a:pt x="42" y="94"/>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4"/>
                    <a:pt x="73" y="88"/>
                    <a:pt x="67" y="85"/>
                  </a:cubicBezTo>
                  <a:cubicBezTo>
                    <a:pt x="67" y="66"/>
                    <a:pt x="67" y="66"/>
                    <a:pt x="67" y="66"/>
                  </a:cubicBezTo>
                  <a:cubicBezTo>
                    <a:pt x="85" y="66"/>
                    <a:pt x="85" y="66"/>
                    <a:pt x="85" y="66"/>
                  </a:cubicBezTo>
                  <a:cubicBezTo>
                    <a:pt x="88" y="73"/>
                    <a:pt x="95" y="77"/>
                    <a:pt x="102" y="77"/>
                  </a:cubicBezTo>
                  <a:cubicBezTo>
                    <a:pt x="102" y="77"/>
                    <a:pt x="102" y="77"/>
                    <a:pt x="102" y="77"/>
                  </a:cubicBezTo>
                  <a:cubicBezTo>
                    <a:pt x="112" y="77"/>
                    <a:pt x="120" y="69"/>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6" name="Freeform 896"/>
            <p:cNvSpPr>
              <a:spLocks/>
            </p:cNvSpPr>
            <p:nvPr/>
          </p:nvSpPr>
          <p:spPr bwMode="auto">
            <a:xfrm>
              <a:off x="17645063" y="1905000"/>
              <a:ext cx="80963" cy="79375"/>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4 h 120"/>
                <a:gd name="T12" fmla="*/ 78 w 120"/>
                <a:gd name="T13" fmla="*/ 17 h 120"/>
                <a:gd name="T14" fmla="*/ 78 w 120"/>
                <a:gd name="T15" fmla="*/ 17 h 120"/>
                <a:gd name="T16" fmla="*/ 60 w 120"/>
                <a:gd name="T17" fmla="*/ 0 h 120"/>
                <a:gd name="T18" fmla="*/ 42 w 120"/>
                <a:gd name="T19" fmla="*/ 17 h 120"/>
                <a:gd name="T20" fmla="*/ 42 w 120"/>
                <a:gd name="T21" fmla="*/ 17 h 120"/>
                <a:gd name="T22" fmla="*/ 53 w 120"/>
                <a:gd name="T23" fmla="*/ 34 h 120"/>
                <a:gd name="T24" fmla="*/ 53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7 h 120"/>
                <a:gd name="T36" fmla="*/ 18 w 120"/>
                <a:gd name="T37" fmla="*/ 77 h 120"/>
                <a:gd name="T38" fmla="*/ 35 w 120"/>
                <a:gd name="T39" fmla="*/ 66 h 120"/>
                <a:gd name="T40" fmla="*/ 53 w 120"/>
                <a:gd name="T41" fmla="*/ 66 h 120"/>
                <a:gd name="T42" fmla="*/ 53 w 120"/>
                <a:gd name="T43" fmla="*/ 85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5 h 120"/>
                <a:gd name="T56" fmla="*/ 67 w 120"/>
                <a:gd name="T57" fmla="*/ 66 h 120"/>
                <a:gd name="T58" fmla="*/ 86 w 120"/>
                <a:gd name="T59" fmla="*/ 66 h 120"/>
                <a:gd name="T60" fmla="*/ 103 w 120"/>
                <a:gd name="T61" fmla="*/ 77 h 120"/>
                <a:gd name="T62" fmla="*/ 103 w 120"/>
                <a:gd name="T63" fmla="*/ 77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6"/>
                    <a:pt x="86" y="53"/>
                  </a:cubicBezTo>
                  <a:cubicBezTo>
                    <a:pt x="67" y="53"/>
                    <a:pt x="67" y="53"/>
                    <a:pt x="67" y="53"/>
                  </a:cubicBezTo>
                  <a:cubicBezTo>
                    <a:pt x="67" y="34"/>
                    <a:pt x="67" y="34"/>
                    <a:pt x="67" y="34"/>
                  </a:cubicBezTo>
                  <a:cubicBezTo>
                    <a:pt x="74" y="31"/>
                    <a:pt x="78" y="25"/>
                    <a:pt x="78" y="17"/>
                  </a:cubicBezTo>
                  <a:cubicBezTo>
                    <a:pt x="78" y="17"/>
                    <a:pt x="78" y="17"/>
                    <a:pt x="78" y="17"/>
                  </a:cubicBezTo>
                  <a:cubicBezTo>
                    <a:pt x="78" y="8"/>
                    <a:pt x="70" y="0"/>
                    <a:pt x="60" y="0"/>
                  </a:cubicBezTo>
                  <a:cubicBezTo>
                    <a:pt x="50" y="0"/>
                    <a:pt x="42" y="8"/>
                    <a:pt x="42" y="17"/>
                  </a:cubicBezTo>
                  <a:cubicBezTo>
                    <a:pt x="42" y="17"/>
                    <a:pt x="42" y="17"/>
                    <a:pt x="42" y="17"/>
                  </a:cubicBezTo>
                  <a:cubicBezTo>
                    <a:pt x="42" y="25"/>
                    <a:pt x="47" y="31"/>
                    <a:pt x="53" y="34"/>
                  </a:cubicBezTo>
                  <a:cubicBezTo>
                    <a:pt x="53" y="53"/>
                    <a:pt x="53" y="53"/>
                    <a:pt x="53" y="53"/>
                  </a:cubicBezTo>
                  <a:cubicBezTo>
                    <a:pt x="35" y="53"/>
                    <a:pt x="35" y="53"/>
                    <a:pt x="35" y="53"/>
                  </a:cubicBezTo>
                  <a:cubicBezTo>
                    <a:pt x="32" y="46"/>
                    <a:pt x="26" y="42"/>
                    <a:pt x="18" y="42"/>
                  </a:cubicBezTo>
                  <a:cubicBezTo>
                    <a:pt x="18" y="42"/>
                    <a:pt x="18" y="42"/>
                    <a:pt x="18" y="42"/>
                  </a:cubicBezTo>
                  <a:cubicBezTo>
                    <a:pt x="8" y="42"/>
                    <a:pt x="0" y="50"/>
                    <a:pt x="0" y="60"/>
                  </a:cubicBezTo>
                  <a:cubicBezTo>
                    <a:pt x="0" y="69"/>
                    <a:pt x="8" y="77"/>
                    <a:pt x="18" y="77"/>
                  </a:cubicBezTo>
                  <a:cubicBezTo>
                    <a:pt x="18" y="77"/>
                    <a:pt x="18" y="77"/>
                    <a:pt x="18" y="77"/>
                  </a:cubicBezTo>
                  <a:cubicBezTo>
                    <a:pt x="26" y="77"/>
                    <a:pt x="32" y="73"/>
                    <a:pt x="35" y="66"/>
                  </a:cubicBezTo>
                  <a:cubicBezTo>
                    <a:pt x="53" y="66"/>
                    <a:pt x="53" y="66"/>
                    <a:pt x="53" y="66"/>
                  </a:cubicBezTo>
                  <a:cubicBezTo>
                    <a:pt x="53" y="85"/>
                    <a:pt x="53" y="85"/>
                    <a:pt x="53" y="85"/>
                  </a:cubicBezTo>
                  <a:cubicBezTo>
                    <a:pt x="47" y="88"/>
                    <a:pt x="42" y="94"/>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4"/>
                    <a:pt x="74" y="88"/>
                    <a:pt x="67" y="85"/>
                  </a:cubicBezTo>
                  <a:cubicBezTo>
                    <a:pt x="67" y="66"/>
                    <a:pt x="67" y="66"/>
                    <a:pt x="67" y="66"/>
                  </a:cubicBezTo>
                  <a:cubicBezTo>
                    <a:pt x="86" y="66"/>
                    <a:pt x="86" y="66"/>
                    <a:pt x="86" y="66"/>
                  </a:cubicBezTo>
                  <a:cubicBezTo>
                    <a:pt x="89" y="73"/>
                    <a:pt x="95" y="77"/>
                    <a:pt x="103" y="77"/>
                  </a:cubicBezTo>
                  <a:cubicBezTo>
                    <a:pt x="103" y="77"/>
                    <a:pt x="103" y="77"/>
                    <a:pt x="103" y="77"/>
                  </a:cubicBezTo>
                  <a:cubicBezTo>
                    <a:pt x="112" y="77"/>
                    <a:pt x="120" y="69"/>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7" name="Freeform 897"/>
            <p:cNvSpPr>
              <a:spLocks/>
            </p:cNvSpPr>
            <p:nvPr/>
          </p:nvSpPr>
          <p:spPr bwMode="auto">
            <a:xfrm>
              <a:off x="17803813" y="1905000"/>
              <a:ext cx="80963" cy="79375"/>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4 h 120"/>
                <a:gd name="T12" fmla="*/ 78 w 120"/>
                <a:gd name="T13" fmla="*/ 17 h 120"/>
                <a:gd name="T14" fmla="*/ 78 w 120"/>
                <a:gd name="T15" fmla="*/ 17 h 120"/>
                <a:gd name="T16" fmla="*/ 60 w 120"/>
                <a:gd name="T17" fmla="*/ 0 h 120"/>
                <a:gd name="T18" fmla="*/ 42 w 120"/>
                <a:gd name="T19" fmla="*/ 17 h 120"/>
                <a:gd name="T20" fmla="*/ 42 w 120"/>
                <a:gd name="T21" fmla="*/ 17 h 120"/>
                <a:gd name="T22" fmla="*/ 53 w 120"/>
                <a:gd name="T23" fmla="*/ 34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7 h 120"/>
                <a:gd name="T36" fmla="*/ 18 w 120"/>
                <a:gd name="T37" fmla="*/ 77 h 120"/>
                <a:gd name="T38" fmla="*/ 34 w 120"/>
                <a:gd name="T39" fmla="*/ 66 h 120"/>
                <a:gd name="T40" fmla="*/ 53 w 120"/>
                <a:gd name="T41" fmla="*/ 66 h 120"/>
                <a:gd name="T42" fmla="*/ 53 w 120"/>
                <a:gd name="T43" fmla="*/ 85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5 h 120"/>
                <a:gd name="T56" fmla="*/ 67 w 120"/>
                <a:gd name="T57" fmla="*/ 66 h 120"/>
                <a:gd name="T58" fmla="*/ 86 w 120"/>
                <a:gd name="T59" fmla="*/ 66 h 120"/>
                <a:gd name="T60" fmla="*/ 102 w 120"/>
                <a:gd name="T61" fmla="*/ 77 h 120"/>
                <a:gd name="T62" fmla="*/ 102 w 120"/>
                <a:gd name="T63" fmla="*/ 77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6"/>
                    <a:pt x="86" y="53"/>
                  </a:cubicBezTo>
                  <a:cubicBezTo>
                    <a:pt x="67" y="53"/>
                    <a:pt x="67" y="53"/>
                    <a:pt x="67" y="53"/>
                  </a:cubicBezTo>
                  <a:cubicBezTo>
                    <a:pt x="67" y="34"/>
                    <a:pt x="67" y="34"/>
                    <a:pt x="67" y="34"/>
                  </a:cubicBezTo>
                  <a:cubicBezTo>
                    <a:pt x="73" y="31"/>
                    <a:pt x="78" y="25"/>
                    <a:pt x="78" y="17"/>
                  </a:cubicBezTo>
                  <a:cubicBezTo>
                    <a:pt x="78" y="17"/>
                    <a:pt x="78" y="17"/>
                    <a:pt x="78" y="17"/>
                  </a:cubicBezTo>
                  <a:cubicBezTo>
                    <a:pt x="78" y="8"/>
                    <a:pt x="70" y="0"/>
                    <a:pt x="60" y="0"/>
                  </a:cubicBezTo>
                  <a:cubicBezTo>
                    <a:pt x="50" y="0"/>
                    <a:pt x="42" y="8"/>
                    <a:pt x="42" y="17"/>
                  </a:cubicBezTo>
                  <a:cubicBezTo>
                    <a:pt x="42" y="17"/>
                    <a:pt x="42" y="17"/>
                    <a:pt x="42" y="17"/>
                  </a:cubicBezTo>
                  <a:cubicBezTo>
                    <a:pt x="42" y="25"/>
                    <a:pt x="47" y="31"/>
                    <a:pt x="53" y="34"/>
                  </a:cubicBezTo>
                  <a:cubicBezTo>
                    <a:pt x="53" y="53"/>
                    <a:pt x="53" y="53"/>
                    <a:pt x="53" y="53"/>
                  </a:cubicBezTo>
                  <a:cubicBezTo>
                    <a:pt x="34" y="53"/>
                    <a:pt x="34" y="53"/>
                    <a:pt x="34" y="53"/>
                  </a:cubicBezTo>
                  <a:cubicBezTo>
                    <a:pt x="32" y="46"/>
                    <a:pt x="25" y="42"/>
                    <a:pt x="18" y="42"/>
                  </a:cubicBezTo>
                  <a:cubicBezTo>
                    <a:pt x="18" y="42"/>
                    <a:pt x="18" y="42"/>
                    <a:pt x="18" y="42"/>
                  </a:cubicBezTo>
                  <a:cubicBezTo>
                    <a:pt x="8" y="42"/>
                    <a:pt x="0" y="50"/>
                    <a:pt x="0" y="60"/>
                  </a:cubicBezTo>
                  <a:cubicBezTo>
                    <a:pt x="0" y="69"/>
                    <a:pt x="8" y="77"/>
                    <a:pt x="18" y="77"/>
                  </a:cubicBezTo>
                  <a:cubicBezTo>
                    <a:pt x="18" y="77"/>
                    <a:pt x="18" y="77"/>
                    <a:pt x="18" y="77"/>
                  </a:cubicBezTo>
                  <a:cubicBezTo>
                    <a:pt x="25" y="77"/>
                    <a:pt x="32" y="73"/>
                    <a:pt x="34" y="66"/>
                  </a:cubicBezTo>
                  <a:cubicBezTo>
                    <a:pt x="53" y="66"/>
                    <a:pt x="53" y="66"/>
                    <a:pt x="53" y="66"/>
                  </a:cubicBezTo>
                  <a:cubicBezTo>
                    <a:pt x="53" y="85"/>
                    <a:pt x="53" y="85"/>
                    <a:pt x="53" y="85"/>
                  </a:cubicBezTo>
                  <a:cubicBezTo>
                    <a:pt x="47" y="88"/>
                    <a:pt x="42" y="94"/>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4"/>
                    <a:pt x="73" y="88"/>
                    <a:pt x="67" y="85"/>
                  </a:cubicBezTo>
                  <a:cubicBezTo>
                    <a:pt x="67" y="66"/>
                    <a:pt x="67" y="66"/>
                    <a:pt x="67" y="66"/>
                  </a:cubicBezTo>
                  <a:cubicBezTo>
                    <a:pt x="86" y="66"/>
                    <a:pt x="86" y="66"/>
                    <a:pt x="86" y="66"/>
                  </a:cubicBezTo>
                  <a:cubicBezTo>
                    <a:pt x="88" y="73"/>
                    <a:pt x="95" y="77"/>
                    <a:pt x="102" y="77"/>
                  </a:cubicBezTo>
                  <a:cubicBezTo>
                    <a:pt x="102" y="77"/>
                    <a:pt x="102" y="77"/>
                    <a:pt x="102" y="77"/>
                  </a:cubicBezTo>
                  <a:cubicBezTo>
                    <a:pt x="112" y="77"/>
                    <a:pt x="120" y="69"/>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8" name="Freeform 898"/>
            <p:cNvSpPr>
              <a:spLocks/>
            </p:cNvSpPr>
            <p:nvPr/>
          </p:nvSpPr>
          <p:spPr bwMode="auto">
            <a:xfrm>
              <a:off x="17962563" y="1905000"/>
              <a:ext cx="80963" cy="79375"/>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4 h 120"/>
                <a:gd name="T12" fmla="*/ 78 w 120"/>
                <a:gd name="T13" fmla="*/ 17 h 120"/>
                <a:gd name="T14" fmla="*/ 78 w 120"/>
                <a:gd name="T15" fmla="*/ 17 h 120"/>
                <a:gd name="T16" fmla="*/ 60 w 120"/>
                <a:gd name="T17" fmla="*/ 0 h 120"/>
                <a:gd name="T18" fmla="*/ 43 w 120"/>
                <a:gd name="T19" fmla="*/ 17 h 120"/>
                <a:gd name="T20" fmla="*/ 43 w 120"/>
                <a:gd name="T21" fmla="*/ 17 h 120"/>
                <a:gd name="T22" fmla="*/ 54 w 120"/>
                <a:gd name="T23" fmla="*/ 34 h 120"/>
                <a:gd name="T24" fmla="*/ 54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7 h 120"/>
                <a:gd name="T36" fmla="*/ 18 w 120"/>
                <a:gd name="T37" fmla="*/ 77 h 120"/>
                <a:gd name="T38" fmla="*/ 35 w 120"/>
                <a:gd name="T39" fmla="*/ 66 h 120"/>
                <a:gd name="T40" fmla="*/ 54 w 120"/>
                <a:gd name="T41" fmla="*/ 66 h 120"/>
                <a:gd name="T42" fmla="*/ 54 w 120"/>
                <a:gd name="T43" fmla="*/ 85 h 120"/>
                <a:gd name="T44" fmla="*/ 43 w 120"/>
                <a:gd name="T45" fmla="*/ 102 h 120"/>
                <a:gd name="T46" fmla="*/ 43 w 120"/>
                <a:gd name="T47" fmla="*/ 102 h 120"/>
                <a:gd name="T48" fmla="*/ 60 w 120"/>
                <a:gd name="T49" fmla="*/ 120 h 120"/>
                <a:gd name="T50" fmla="*/ 78 w 120"/>
                <a:gd name="T51" fmla="*/ 102 h 120"/>
                <a:gd name="T52" fmla="*/ 78 w 120"/>
                <a:gd name="T53" fmla="*/ 102 h 120"/>
                <a:gd name="T54" fmla="*/ 67 w 120"/>
                <a:gd name="T55" fmla="*/ 85 h 120"/>
                <a:gd name="T56" fmla="*/ 67 w 120"/>
                <a:gd name="T57" fmla="*/ 66 h 120"/>
                <a:gd name="T58" fmla="*/ 86 w 120"/>
                <a:gd name="T59" fmla="*/ 66 h 120"/>
                <a:gd name="T60" fmla="*/ 103 w 120"/>
                <a:gd name="T61" fmla="*/ 77 h 120"/>
                <a:gd name="T62" fmla="*/ 103 w 120"/>
                <a:gd name="T63" fmla="*/ 77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6"/>
                    <a:pt x="86" y="53"/>
                  </a:cubicBezTo>
                  <a:cubicBezTo>
                    <a:pt x="67" y="53"/>
                    <a:pt x="67" y="53"/>
                    <a:pt x="67" y="53"/>
                  </a:cubicBezTo>
                  <a:cubicBezTo>
                    <a:pt x="67" y="34"/>
                    <a:pt x="67" y="34"/>
                    <a:pt x="67" y="34"/>
                  </a:cubicBezTo>
                  <a:cubicBezTo>
                    <a:pt x="74" y="31"/>
                    <a:pt x="78" y="25"/>
                    <a:pt x="78" y="17"/>
                  </a:cubicBezTo>
                  <a:cubicBezTo>
                    <a:pt x="78" y="17"/>
                    <a:pt x="78" y="17"/>
                    <a:pt x="78" y="17"/>
                  </a:cubicBezTo>
                  <a:cubicBezTo>
                    <a:pt x="78" y="8"/>
                    <a:pt x="70" y="0"/>
                    <a:pt x="60" y="0"/>
                  </a:cubicBezTo>
                  <a:cubicBezTo>
                    <a:pt x="51" y="0"/>
                    <a:pt x="43" y="8"/>
                    <a:pt x="43" y="17"/>
                  </a:cubicBezTo>
                  <a:cubicBezTo>
                    <a:pt x="43" y="17"/>
                    <a:pt x="43" y="17"/>
                    <a:pt x="43" y="17"/>
                  </a:cubicBezTo>
                  <a:cubicBezTo>
                    <a:pt x="43" y="25"/>
                    <a:pt x="47" y="31"/>
                    <a:pt x="54" y="34"/>
                  </a:cubicBezTo>
                  <a:cubicBezTo>
                    <a:pt x="54" y="53"/>
                    <a:pt x="54" y="53"/>
                    <a:pt x="54" y="53"/>
                  </a:cubicBezTo>
                  <a:cubicBezTo>
                    <a:pt x="35" y="53"/>
                    <a:pt x="35" y="53"/>
                    <a:pt x="35" y="53"/>
                  </a:cubicBezTo>
                  <a:cubicBezTo>
                    <a:pt x="32" y="46"/>
                    <a:pt x="26" y="42"/>
                    <a:pt x="18" y="42"/>
                  </a:cubicBezTo>
                  <a:cubicBezTo>
                    <a:pt x="18" y="42"/>
                    <a:pt x="18" y="42"/>
                    <a:pt x="18" y="42"/>
                  </a:cubicBezTo>
                  <a:cubicBezTo>
                    <a:pt x="8" y="42"/>
                    <a:pt x="0" y="50"/>
                    <a:pt x="0" y="60"/>
                  </a:cubicBezTo>
                  <a:cubicBezTo>
                    <a:pt x="0" y="69"/>
                    <a:pt x="8" y="77"/>
                    <a:pt x="18" y="77"/>
                  </a:cubicBezTo>
                  <a:cubicBezTo>
                    <a:pt x="18" y="77"/>
                    <a:pt x="18" y="77"/>
                    <a:pt x="18" y="77"/>
                  </a:cubicBezTo>
                  <a:cubicBezTo>
                    <a:pt x="26" y="77"/>
                    <a:pt x="32" y="73"/>
                    <a:pt x="35" y="66"/>
                  </a:cubicBezTo>
                  <a:cubicBezTo>
                    <a:pt x="54" y="66"/>
                    <a:pt x="54" y="66"/>
                    <a:pt x="54" y="66"/>
                  </a:cubicBezTo>
                  <a:cubicBezTo>
                    <a:pt x="54" y="85"/>
                    <a:pt x="54" y="85"/>
                    <a:pt x="54" y="85"/>
                  </a:cubicBezTo>
                  <a:cubicBezTo>
                    <a:pt x="47" y="88"/>
                    <a:pt x="43" y="94"/>
                    <a:pt x="43" y="102"/>
                  </a:cubicBezTo>
                  <a:cubicBezTo>
                    <a:pt x="43" y="102"/>
                    <a:pt x="43" y="102"/>
                    <a:pt x="43" y="102"/>
                  </a:cubicBezTo>
                  <a:cubicBezTo>
                    <a:pt x="43" y="112"/>
                    <a:pt x="51" y="120"/>
                    <a:pt x="60" y="120"/>
                  </a:cubicBezTo>
                  <a:cubicBezTo>
                    <a:pt x="70" y="120"/>
                    <a:pt x="78" y="112"/>
                    <a:pt x="78" y="102"/>
                  </a:cubicBezTo>
                  <a:cubicBezTo>
                    <a:pt x="78" y="102"/>
                    <a:pt x="78" y="102"/>
                    <a:pt x="78" y="102"/>
                  </a:cubicBezTo>
                  <a:cubicBezTo>
                    <a:pt x="78" y="94"/>
                    <a:pt x="74" y="88"/>
                    <a:pt x="67" y="85"/>
                  </a:cubicBezTo>
                  <a:cubicBezTo>
                    <a:pt x="67" y="66"/>
                    <a:pt x="67" y="66"/>
                    <a:pt x="67" y="66"/>
                  </a:cubicBezTo>
                  <a:cubicBezTo>
                    <a:pt x="86" y="66"/>
                    <a:pt x="86" y="66"/>
                    <a:pt x="86" y="66"/>
                  </a:cubicBezTo>
                  <a:cubicBezTo>
                    <a:pt x="89" y="73"/>
                    <a:pt x="95" y="77"/>
                    <a:pt x="103" y="77"/>
                  </a:cubicBezTo>
                  <a:cubicBezTo>
                    <a:pt x="103" y="77"/>
                    <a:pt x="103" y="77"/>
                    <a:pt x="103" y="77"/>
                  </a:cubicBezTo>
                  <a:cubicBezTo>
                    <a:pt x="112" y="77"/>
                    <a:pt x="120" y="69"/>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9" name="Freeform 899"/>
            <p:cNvSpPr>
              <a:spLocks/>
            </p:cNvSpPr>
            <p:nvPr/>
          </p:nvSpPr>
          <p:spPr bwMode="auto">
            <a:xfrm>
              <a:off x="18121313" y="1905000"/>
              <a:ext cx="80963" cy="79375"/>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4 h 120"/>
                <a:gd name="T12" fmla="*/ 78 w 120"/>
                <a:gd name="T13" fmla="*/ 17 h 120"/>
                <a:gd name="T14" fmla="*/ 78 w 120"/>
                <a:gd name="T15" fmla="*/ 17 h 120"/>
                <a:gd name="T16" fmla="*/ 60 w 120"/>
                <a:gd name="T17" fmla="*/ 0 h 120"/>
                <a:gd name="T18" fmla="*/ 42 w 120"/>
                <a:gd name="T19" fmla="*/ 17 h 120"/>
                <a:gd name="T20" fmla="*/ 42 w 120"/>
                <a:gd name="T21" fmla="*/ 17 h 120"/>
                <a:gd name="T22" fmla="*/ 53 w 120"/>
                <a:gd name="T23" fmla="*/ 34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7 h 120"/>
                <a:gd name="T36" fmla="*/ 18 w 120"/>
                <a:gd name="T37" fmla="*/ 77 h 120"/>
                <a:gd name="T38" fmla="*/ 34 w 120"/>
                <a:gd name="T39" fmla="*/ 66 h 120"/>
                <a:gd name="T40" fmla="*/ 53 w 120"/>
                <a:gd name="T41" fmla="*/ 66 h 120"/>
                <a:gd name="T42" fmla="*/ 53 w 120"/>
                <a:gd name="T43" fmla="*/ 85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5 h 120"/>
                <a:gd name="T56" fmla="*/ 67 w 120"/>
                <a:gd name="T57" fmla="*/ 66 h 120"/>
                <a:gd name="T58" fmla="*/ 86 w 120"/>
                <a:gd name="T59" fmla="*/ 66 h 120"/>
                <a:gd name="T60" fmla="*/ 102 w 120"/>
                <a:gd name="T61" fmla="*/ 77 h 120"/>
                <a:gd name="T62" fmla="*/ 102 w 120"/>
                <a:gd name="T63" fmla="*/ 77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6"/>
                    <a:pt x="86" y="53"/>
                  </a:cubicBezTo>
                  <a:cubicBezTo>
                    <a:pt x="67" y="53"/>
                    <a:pt x="67" y="53"/>
                    <a:pt x="67" y="53"/>
                  </a:cubicBezTo>
                  <a:cubicBezTo>
                    <a:pt x="67" y="34"/>
                    <a:pt x="67" y="34"/>
                    <a:pt x="67" y="34"/>
                  </a:cubicBezTo>
                  <a:cubicBezTo>
                    <a:pt x="73" y="31"/>
                    <a:pt x="78" y="25"/>
                    <a:pt x="78" y="17"/>
                  </a:cubicBezTo>
                  <a:cubicBezTo>
                    <a:pt x="78" y="17"/>
                    <a:pt x="78" y="17"/>
                    <a:pt x="78" y="17"/>
                  </a:cubicBezTo>
                  <a:cubicBezTo>
                    <a:pt x="78" y="8"/>
                    <a:pt x="70" y="0"/>
                    <a:pt x="60" y="0"/>
                  </a:cubicBezTo>
                  <a:cubicBezTo>
                    <a:pt x="50" y="0"/>
                    <a:pt x="42" y="8"/>
                    <a:pt x="42" y="17"/>
                  </a:cubicBezTo>
                  <a:cubicBezTo>
                    <a:pt x="42" y="17"/>
                    <a:pt x="42" y="17"/>
                    <a:pt x="42" y="17"/>
                  </a:cubicBezTo>
                  <a:cubicBezTo>
                    <a:pt x="42" y="25"/>
                    <a:pt x="47" y="31"/>
                    <a:pt x="53" y="34"/>
                  </a:cubicBezTo>
                  <a:cubicBezTo>
                    <a:pt x="53" y="53"/>
                    <a:pt x="53" y="53"/>
                    <a:pt x="53" y="53"/>
                  </a:cubicBezTo>
                  <a:cubicBezTo>
                    <a:pt x="34" y="53"/>
                    <a:pt x="34" y="53"/>
                    <a:pt x="34" y="53"/>
                  </a:cubicBezTo>
                  <a:cubicBezTo>
                    <a:pt x="32" y="46"/>
                    <a:pt x="25" y="42"/>
                    <a:pt x="18" y="42"/>
                  </a:cubicBezTo>
                  <a:cubicBezTo>
                    <a:pt x="18" y="42"/>
                    <a:pt x="18" y="42"/>
                    <a:pt x="18" y="42"/>
                  </a:cubicBezTo>
                  <a:cubicBezTo>
                    <a:pt x="8" y="42"/>
                    <a:pt x="0" y="50"/>
                    <a:pt x="0" y="60"/>
                  </a:cubicBezTo>
                  <a:cubicBezTo>
                    <a:pt x="0" y="69"/>
                    <a:pt x="8" y="77"/>
                    <a:pt x="18" y="77"/>
                  </a:cubicBezTo>
                  <a:cubicBezTo>
                    <a:pt x="18" y="77"/>
                    <a:pt x="18" y="77"/>
                    <a:pt x="18" y="77"/>
                  </a:cubicBezTo>
                  <a:cubicBezTo>
                    <a:pt x="25" y="77"/>
                    <a:pt x="32" y="73"/>
                    <a:pt x="34" y="66"/>
                  </a:cubicBezTo>
                  <a:cubicBezTo>
                    <a:pt x="53" y="66"/>
                    <a:pt x="53" y="66"/>
                    <a:pt x="53" y="66"/>
                  </a:cubicBezTo>
                  <a:cubicBezTo>
                    <a:pt x="53" y="85"/>
                    <a:pt x="53" y="85"/>
                    <a:pt x="53" y="85"/>
                  </a:cubicBezTo>
                  <a:cubicBezTo>
                    <a:pt x="47" y="88"/>
                    <a:pt x="42" y="94"/>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4"/>
                    <a:pt x="73" y="88"/>
                    <a:pt x="67" y="85"/>
                  </a:cubicBezTo>
                  <a:cubicBezTo>
                    <a:pt x="67" y="66"/>
                    <a:pt x="67" y="66"/>
                    <a:pt x="67" y="66"/>
                  </a:cubicBezTo>
                  <a:cubicBezTo>
                    <a:pt x="86" y="66"/>
                    <a:pt x="86" y="66"/>
                    <a:pt x="86" y="66"/>
                  </a:cubicBezTo>
                  <a:cubicBezTo>
                    <a:pt x="88" y="73"/>
                    <a:pt x="95" y="77"/>
                    <a:pt x="102" y="77"/>
                  </a:cubicBezTo>
                  <a:cubicBezTo>
                    <a:pt x="102" y="77"/>
                    <a:pt x="102" y="77"/>
                    <a:pt x="102" y="77"/>
                  </a:cubicBezTo>
                  <a:cubicBezTo>
                    <a:pt x="112" y="77"/>
                    <a:pt x="120" y="69"/>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 name="Title 1"/>
          <p:cNvSpPr>
            <a:spLocks noGrp="1"/>
          </p:cNvSpPr>
          <p:nvPr userDrawn="1">
            <p:ph type="title"/>
          </p:nvPr>
        </p:nvSpPr>
        <p:spPr>
          <a:xfrm>
            <a:off x="455296" y="2741612"/>
            <a:ext cx="11279504" cy="1538287"/>
          </a:xfrm>
        </p:spPr>
        <p:txBody>
          <a:bodyPr anchor="b"/>
          <a:lstStyle>
            <a:lvl1pPr>
              <a:defRPr sz="4800" b="0"/>
            </a:lvl1pPr>
          </a:lstStyle>
          <a:p>
            <a:r>
              <a:rPr lang="en-US" smtClean="0"/>
              <a:t>Click to edit Master title style</a:t>
            </a:r>
            <a:endParaRPr lang="en-GB" dirty="0"/>
          </a:p>
        </p:txBody>
      </p:sp>
      <p:sp>
        <p:nvSpPr>
          <p:cNvPr id="3" name="Text Placeholder 2"/>
          <p:cNvSpPr>
            <a:spLocks noGrp="1"/>
          </p:cNvSpPr>
          <p:nvPr userDrawn="1">
            <p:ph type="body" idx="1"/>
          </p:nvPr>
        </p:nvSpPr>
        <p:spPr>
          <a:xfrm>
            <a:off x="457200" y="4381500"/>
            <a:ext cx="11277600" cy="1193800"/>
          </a:xfrm>
          <a:prstGeom prst="rect">
            <a:avLst/>
          </a:prstGeom>
        </p:spPr>
        <p:txBody>
          <a:bodyPr lIns="0" tIns="0" rIns="0" bIns="0" anchor="b" anchorCtr="0"/>
          <a:lstStyle>
            <a:lvl1pPr marL="0" indent="0">
              <a:buNone/>
              <a:defRPr sz="2400">
                <a:solidFill>
                  <a:schemeClr val="accent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userDrawn="1">
            <p:ph type="dt" sz="half" idx="10"/>
          </p:nvPr>
        </p:nvSpPr>
        <p:spPr/>
        <p:txBody>
          <a:bodyPr/>
          <a:lstStyle/>
          <a:p>
            <a:endParaRPr lang="en-GB" dirty="0"/>
          </a:p>
        </p:txBody>
      </p:sp>
      <p:sp>
        <p:nvSpPr>
          <p:cNvPr id="5" name="Footer Placeholder 4"/>
          <p:cNvSpPr>
            <a:spLocks noGrp="1"/>
          </p:cNvSpPr>
          <p:nvPr userDrawn="1">
            <p:ph type="ftr" sz="quarter" idx="11"/>
          </p:nvPr>
        </p:nvSpPr>
        <p:spPr/>
        <p:txBody>
          <a:bodyPr/>
          <a:lstStyle/>
          <a:p>
            <a:r>
              <a:rPr lang="en-GB" dirty="0" smtClean="0"/>
              <a:t>Official Blue:  Unclassified</a:t>
            </a:r>
            <a:endParaRPr lang="en-GB" dirty="0"/>
          </a:p>
        </p:txBody>
      </p:sp>
      <p:sp>
        <p:nvSpPr>
          <p:cNvPr id="6" name="Slide Number Placeholder 5"/>
          <p:cNvSpPr>
            <a:spLocks noGrp="1"/>
          </p:cNvSpPr>
          <p:nvPr userDrawn="1">
            <p:ph type="sldNum" sz="quarter" idx="12"/>
          </p:nvPr>
        </p:nvSpPr>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5347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Narrow Cover 3">
    <p:spTree>
      <p:nvGrpSpPr>
        <p:cNvPr id="1" name=""/>
        <p:cNvGrpSpPr/>
        <p:nvPr/>
      </p:nvGrpSpPr>
      <p:grpSpPr>
        <a:xfrm>
          <a:off x="0" y="0"/>
          <a:ext cx="0" cy="0"/>
          <a:chOff x="0" y="0"/>
          <a:chExt cx="0" cy="0"/>
        </a:xfrm>
      </p:grpSpPr>
      <p:sp>
        <p:nvSpPr>
          <p:cNvPr id="148" name="Rectangle 147"/>
          <p:cNvSpPr/>
          <p:nvPr userDrawn="1"/>
        </p:nvSpPr>
        <p:spPr>
          <a:xfrm>
            <a:off x="10669588" y="1371600"/>
            <a:ext cx="1524000" cy="548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7" name="Rectangle 146"/>
          <p:cNvSpPr/>
          <p:nvPr userDrawn="1"/>
        </p:nvSpPr>
        <p:spPr>
          <a:xfrm>
            <a:off x="7623174" y="1371600"/>
            <a:ext cx="3046413" cy="5486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9" name="Text Placeholder 278"/>
          <p:cNvSpPr>
            <a:spLocks noGrp="1"/>
          </p:cNvSpPr>
          <p:nvPr>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p:ph type="body" sz="quarter" idx="13" hasCustomPrompt="1"/>
          </p:nvPr>
        </p:nvSpPr>
        <p:spPr>
          <a:xfrm>
            <a:off x="457200" y="5487988"/>
            <a:ext cx="7165974"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dirty="0" smtClean="0"/>
              <a:t>Click icon to add picture</a:t>
            </a:r>
            <a:endParaRPr lang="en-GB" dirty="0"/>
          </a:p>
        </p:txBody>
      </p:sp>
      <p:sp>
        <p:nvSpPr>
          <p:cNvPr id="70" name="Picture Placeholder 276"/>
          <p:cNvSpPr>
            <a:spLocks noGrp="1"/>
          </p:cNvSpPr>
          <p:nvPr>
            <p:ph type="pic" sz="quarter" idx="10"/>
          </p:nvPr>
        </p:nvSpPr>
        <p:spPr>
          <a:xfrm>
            <a:off x="7623987" y="1371599"/>
            <a:ext cx="3045600" cy="5486400"/>
          </a:xfrm>
          <a:prstGeom prst="rect">
            <a:avLst/>
          </a:prstGeom>
          <a:noFill/>
        </p:spPr>
        <p:txBody>
          <a:bodyPr/>
          <a:lstStyle/>
          <a:p>
            <a:r>
              <a:rPr lang="en-US" dirty="0" smtClean="0"/>
              <a:t>Click icon to add picture</a:t>
            </a:r>
            <a:endParaRPr lang="en-GB" dirty="0"/>
          </a:p>
        </p:txBody>
      </p:sp>
      <p:sp>
        <p:nvSpPr>
          <p:cNvPr id="12" name="Text Placeholder 2"/>
          <p:cNvSpPr>
            <a:spLocks noGrp="1"/>
          </p:cNvSpPr>
          <p:nvPr>
            <p:ph type="body" sz="quarter" idx="15" hasCustomPrompt="1"/>
          </p:nvPr>
        </p:nvSpPr>
        <p:spPr>
          <a:xfrm>
            <a:off x="457199" y="1752600"/>
            <a:ext cx="7165975" cy="3735387"/>
          </a:xfrm>
          <a:prstGeom prst="rect">
            <a:avLst/>
          </a:prstGeom>
        </p:spPr>
        <p:txBody>
          <a:bodyPr rIns="457200"/>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a:t>
            </a:r>
            <a:br>
              <a:rPr lang="en-GB" dirty="0" smtClean="0"/>
            </a:br>
            <a:r>
              <a:rPr lang="en-GB" dirty="0" smtClean="0"/>
              <a:t>(Calibri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96" name="Group 95"/>
          <p:cNvGrpSpPr>
            <a:grpSpLocks noChangeAspect="1"/>
          </p:cNvGrpSpPr>
          <p:nvPr userDrawn="1"/>
        </p:nvGrpSpPr>
        <p:grpSpPr>
          <a:xfrm>
            <a:off x="10785061" y="1481534"/>
            <a:ext cx="1281421" cy="5290581"/>
            <a:chOff x="9299575" y="50800"/>
            <a:chExt cx="592138" cy="2444751"/>
          </a:xfrm>
          <a:solidFill>
            <a:srgbClr val="FFFFFF">
              <a:alpha val="25098"/>
            </a:srgbClr>
          </a:solidFill>
        </p:grpSpPr>
        <p:sp>
          <p:nvSpPr>
            <p:cNvPr id="98" name="Freeform 195"/>
            <p:cNvSpPr>
              <a:spLocks/>
            </p:cNvSpPr>
            <p:nvPr/>
          </p:nvSpPr>
          <p:spPr bwMode="auto">
            <a:xfrm>
              <a:off x="9299575" y="50800"/>
              <a:ext cx="85725" cy="84138"/>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1 h 106"/>
                <a:gd name="T46" fmla="*/ 37 w 106"/>
                <a:gd name="T47" fmla="*/ 91 h 106"/>
                <a:gd name="T48" fmla="*/ 53 w 106"/>
                <a:gd name="T49" fmla="*/ 106 h 106"/>
                <a:gd name="T50" fmla="*/ 69 w 106"/>
                <a:gd name="T51" fmla="*/ 91 h 106"/>
                <a:gd name="T52" fmla="*/ 69 w 106"/>
                <a:gd name="T53" fmla="*/ 91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1"/>
                  </a:cubicBezTo>
                  <a:cubicBezTo>
                    <a:pt x="37" y="91"/>
                    <a:pt x="37" y="91"/>
                    <a:pt x="37" y="91"/>
                  </a:cubicBezTo>
                  <a:cubicBezTo>
                    <a:pt x="37" y="99"/>
                    <a:pt x="44"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9" name="Freeform 196"/>
            <p:cNvSpPr>
              <a:spLocks/>
            </p:cNvSpPr>
            <p:nvPr/>
          </p:nvSpPr>
          <p:spPr bwMode="auto">
            <a:xfrm>
              <a:off x="9467850" y="50800"/>
              <a:ext cx="85725" cy="84138"/>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1 h 106"/>
                <a:gd name="T46" fmla="*/ 38 w 107"/>
                <a:gd name="T47" fmla="*/ 91 h 106"/>
                <a:gd name="T48" fmla="*/ 54 w 107"/>
                <a:gd name="T49" fmla="*/ 106 h 106"/>
                <a:gd name="T50" fmla="*/ 70 w 107"/>
                <a:gd name="T51" fmla="*/ 91 h 106"/>
                <a:gd name="T52" fmla="*/ 70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1"/>
                  </a:cubicBezTo>
                  <a:cubicBezTo>
                    <a:pt x="38" y="91"/>
                    <a:pt x="38" y="91"/>
                    <a:pt x="38" y="91"/>
                  </a:cubicBezTo>
                  <a:cubicBezTo>
                    <a:pt x="38" y="99"/>
                    <a:pt x="45" y="106"/>
                    <a:pt x="54" y="106"/>
                  </a:cubicBezTo>
                  <a:cubicBezTo>
                    <a:pt x="62" y="106"/>
                    <a:pt x="70" y="99"/>
                    <a:pt x="70" y="91"/>
                  </a:cubicBezTo>
                  <a:cubicBezTo>
                    <a:pt x="70" y="91"/>
                    <a:pt x="70" y="91"/>
                    <a:pt x="70" y="91"/>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0" name="Freeform 197"/>
            <p:cNvSpPr>
              <a:spLocks/>
            </p:cNvSpPr>
            <p:nvPr/>
          </p:nvSpPr>
          <p:spPr bwMode="auto">
            <a:xfrm>
              <a:off x="9636125" y="50800"/>
              <a:ext cx="87313" cy="84138"/>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4 w 107"/>
                <a:gd name="T49" fmla="*/ 106 h 106"/>
                <a:gd name="T50" fmla="*/ 69 w 107"/>
                <a:gd name="T51" fmla="*/ 91 h 106"/>
                <a:gd name="T52" fmla="*/ 69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4" y="106"/>
                  </a:cubicBezTo>
                  <a:cubicBezTo>
                    <a:pt x="62" y="106"/>
                    <a:pt x="69" y="99"/>
                    <a:pt x="69" y="91"/>
                  </a:cubicBezTo>
                  <a:cubicBezTo>
                    <a:pt x="69" y="91"/>
                    <a:pt x="69" y="91"/>
                    <a:pt x="69" y="91"/>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1" name="Freeform 198"/>
            <p:cNvSpPr>
              <a:spLocks/>
            </p:cNvSpPr>
            <p:nvPr/>
          </p:nvSpPr>
          <p:spPr bwMode="auto">
            <a:xfrm>
              <a:off x="9804400" y="50800"/>
              <a:ext cx="87313" cy="84138"/>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3 w 107"/>
                <a:gd name="T49" fmla="*/ 106 h 106"/>
                <a:gd name="T50" fmla="*/ 69 w 107"/>
                <a:gd name="T51" fmla="*/ 91 h 106"/>
                <a:gd name="T52" fmla="*/ 69 w 107"/>
                <a:gd name="T53" fmla="*/ 91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2" name="Freeform 199"/>
            <p:cNvSpPr>
              <a:spLocks/>
            </p:cNvSpPr>
            <p:nvPr/>
          </p:nvSpPr>
          <p:spPr bwMode="auto">
            <a:xfrm>
              <a:off x="9299575" y="219075"/>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3" name="Freeform 200"/>
            <p:cNvSpPr>
              <a:spLocks/>
            </p:cNvSpPr>
            <p:nvPr/>
          </p:nvSpPr>
          <p:spPr bwMode="auto">
            <a:xfrm>
              <a:off x="9467850" y="219075"/>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4" name="Freeform 201"/>
            <p:cNvSpPr>
              <a:spLocks/>
            </p:cNvSpPr>
            <p:nvPr/>
          </p:nvSpPr>
          <p:spPr bwMode="auto">
            <a:xfrm>
              <a:off x="9636125" y="219075"/>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5" name="Freeform 202"/>
            <p:cNvSpPr>
              <a:spLocks/>
            </p:cNvSpPr>
            <p:nvPr/>
          </p:nvSpPr>
          <p:spPr bwMode="auto">
            <a:xfrm>
              <a:off x="9804400" y="219075"/>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6" name="Freeform 203"/>
            <p:cNvSpPr>
              <a:spLocks/>
            </p:cNvSpPr>
            <p:nvPr/>
          </p:nvSpPr>
          <p:spPr bwMode="auto">
            <a:xfrm>
              <a:off x="9299575" y="387350"/>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5 h 106"/>
                <a:gd name="T14" fmla="*/ 69 w 106"/>
                <a:gd name="T15" fmla="*/ 15 h 106"/>
                <a:gd name="T16" fmla="*/ 53 w 106"/>
                <a:gd name="T17" fmla="*/ 0 h 106"/>
                <a:gd name="T18" fmla="*/ 37 w 106"/>
                <a:gd name="T19" fmla="*/ 15 h 106"/>
                <a:gd name="T20" fmla="*/ 37 w 106"/>
                <a:gd name="T21" fmla="*/ 15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5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5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4" y="0"/>
                    <a:pt x="37" y="7"/>
                    <a:pt x="37" y="15"/>
                  </a:cubicBezTo>
                  <a:cubicBezTo>
                    <a:pt x="37" y="15"/>
                    <a:pt x="37" y="15"/>
                    <a:pt x="37" y="15"/>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1"/>
                    <a:pt x="7" y="69"/>
                    <a:pt x="15" y="69"/>
                  </a:cubicBezTo>
                  <a:cubicBezTo>
                    <a:pt x="15" y="69"/>
                    <a:pt x="15" y="69"/>
                    <a:pt x="15" y="69"/>
                  </a:cubicBezTo>
                  <a:cubicBezTo>
                    <a:pt x="22" y="69"/>
                    <a:pt x="28" y="65"/>
                    <a:pt x="30" y="59"/>
                  </a:cubicBezTo>
                  <a:cubicBezTo>
                    <a:pt x="47" y="59"/>
                    <a:pt x="47" y="59"/>
                    <a:pt x="47" y="59"/>
                  </a:cubicBezTo>
                  <a:cubicBezTo>
                    <a:pt x="47" y="75"/>
                    <a:pt x="47" y="75"/>
                    <a:pt x="47" y="75"/>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5"/>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1"/>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7" name="Freeform 204"/>
            <p:cNvSpPr>
              <a:spLocks/>
            </p:cNvSpPr>
            <p:nvPr/>
          </p:nvSpPr>
          <p:spPr bwMode="auto">
            <a:xfrm>
              <a:off x="9467850" y="387350"/>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5 h 106"/>
                <a:gd name="T14" fmla="*/ 70 w 107"/>
                <a:gd name="T15" fmla="*/ 15 h 106"/>
                <a:gd name="T16" fmla="*/ 54 w 107"/>
                <a:gd name="T17" fmla="*/ 0 h 106"/>
                <a:gd name="T18" fmla="*/ 38 w 107"/>
                <a:gd name="T19" fmla="*/ 15 h 106"/>
                <a:gd name="T20" fmla="*/ 38 w 107"/>
                <a:gd name="T21" fmla="*/ 15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5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5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5"/>
                  </a:cubicBezTo>
                  <a:cubicBezTo>
                    <a:pt x="70" y="15"/>
                    <a:pt x="70" y="15"/>
                    <a:pt x="70" y="15"/>
                  </a:cubicBezTo>
                  <a:cubicBezTo>
                    <a:pt x="70" y="7"/>
                    <a:pt x="62" y="0"/>
                    <a:pt x="54" y="0"/>
                  </a:cubicBezTo>
                  <a:cubicBezTo>
                    <a:pt x="45" y="0"/>
                    <a:pt x="38" y="7"/>
                    <a:pt x="38" y="15"/>
                  </a:cubicBezTo>
                  <a:cubicBezTo>
                    <a:pt x="38" y="15"/>
                    <a:pt x="38" y="15"/>
                    <a:pt x="38" y="15"/>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1"/>
                    <a:pt x="8" y="69"/>
                    <a:pt x="16" y="69"/>
                  </a:cubicBezTo>
                  <a:cubicBezTo>
                    <a:pt x="16" y="69"/>
                    <a:pt x="16" y="69"/>
                    <a:pt x="16" y="69"/>
                  </a:cubicBezTo>
                  <a:cubicBezTo>
                    <a:pt x="23" y="69"/>
                    <a:pt x="29" y="65"/>
                    <a:pt x="31" y="59"/>
                  </a:cubicBezTo>
                  <a:cubicBezTo>
                    <a:pt x="48" y="59"/>
                    <a:pt x="48" y="59"/>
                    <a:pt x="48" y="59"/>
                  </a:cubicBezTo>
                  <a:cubicBezTo>
                    <a:pt x="48" y="75"/>
                    <a:pt x="48" y="75"/>
                    <a:pt x="48" y="75"/>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5"/>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1"/>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8" name="Freeform 206"/>
            <p:cNvSpPr>
              <a:spLocks/>
            </p:cNvSpPr>
            <p:nvPr/>
          </p:nvSpPr>
          <p:spPr bwMode="auto">
            <a:xfrm>
              <a:off x="9636125" y="387350"/>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5 h 106"/>
                <a:gd name="T14" fmla="*/ 69 w 107"/>
                <a:gd name="T15" fmla="*/ 15 h 106"/>
                <a:gd name="T16" fmla="*/ 54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5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5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5"/>
                  </a:cubicBezTo>
                  <a:cubicBezTo>
                    <a:pt x="69" y="15"/>
                    <a:pt x="69" y="15"/>
                    <a:pt x="69" y="15"/>
                  </a:cubicBezTo>
                  <a:cubicBezTo>
                    <a:pt x="69" y="7"/>
                    <a:pt x="62" y="0"/>
                    <a:pt x="54"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1"/>
                    <a:pt x="7" y="69"/>
                    <a:pt x="16" y="69"/>
                  </a:cubicBezTo>
                  <a:cubicBezTo>
                    <a:pt x="16" y="69"/>
                    <a:pt x="16" y="69"/>
                    <a:pt x="16" y="69"/>
                  </a:cubicBezTo>
                  <a:cubicBezTo>
                    <a:pt x="23" y="69"/>
                    <a:pt x="28" y="65"/>
                    <a:pt x="31" y="59"/>
                  </a:cubicBezTo>
                  <a:cubicBezTo>
                    <a:pt x="47" y="59"/>
                    <a:pt x="47" y="59"/>
                    <a:pt x="47" y="59"/>
                  </a:cubicBezTo>
                  <a:cubicBezTo>
                    <a:pt x="47" y="75"/>
                    <a:pt x="47" y="75"/>
                    <a:pt x="47" y="75"/>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5"/>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1"/>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9" name="Freeform 207"/>
            <p:cNvSpPr>
              <a:spLocks/>
            </p:cNvSpPr>
            <p:nvPr/>
          </p:nvSpPr>
          <p:spPr bwMode="auto">
            <a:xfrm>
              <a:off x="9804400" y="387350"/>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5 h 106"/>
                <a:gd name="T14" fmla="*/ 69 w 107"/>
                <a:gd name="T15" fmla="*/ 15 h 106"/>
                <a:gd name="T16" fmla="*/ 53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5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5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1"/>
                    <a:pt x="7" y="69"/>
                    <a:pt x="16" y="69"/>
                  </a:cubicBezTo>
                  <a:cubicBezTo>
                    <a:pt x="16" y="69"/>
                    <a:pt x="16" y="69"/>
                    <a:pt x="16" y="69"/>
                  </a:cubicBezTo>
                  <a:cubicBezTo>
                    <a:pt x="23" y="69"/>
                    <a:pt x="28" y="65"/>
                    <a:pt x="31" y="59"/>
                  </a:cubicBezTo>
                  <a:cubicBezTo>
                    <a:pt x="47" y="59"/>
                    <a:pt x="47" y="59"/>
                    <a:pt x="47" y="59"/>
                  </a:cubicBezTo>
                  <a:cubicBezTo>
                    <a:pt x="47" y="75"/>
                    <a:pt x="47" y="75"/>
                    <a:pt x="47" y="75"/>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5"/>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1"/>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0" name="Freeform 208"/>
            <p:cNvSpPr>
              <a:spLocks/>
            </p:cNvSpPr>
            <p:nvPr/>
          </p:nvSpPr>
          <p:spPr bwMode="auto">
            <a:xfrm>
              <a:off x="9299575" y="555625"/>
              <a:ext cx="85725" cy="85725"/>
            </a:xfrm>
            <a:custGeom>
              <a:avLst/>
              <a:gdLst>
                <a:gd name="T0" fmla="*/ 106 w 106"/>
                <a:gd name="T1" fmla="*/ 54 h 107"/>
                <a:gd name="T2" fmla="*/ 90 w 106"/>
                <a:gd name="T3" fmla="*/ 38 h 107"/>
                <a:gd name="T4" fmla="*/ 90 w 106"/>
                <a:gd name="T5" fmla="*/ 38 h 107"/>
                <a:gd name="T6" fmla="*/ 76 w 106"/>
                <a:gd name="T7" fmla="*/ 47 h 107"/>
                <a:gd name="T8" fmla="*/ 59 w 106"/>
                <a:gd name="T9" fmla="*/ 47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7 h 107"/>
                <a:gd name="T26" fmla="*/ 30 w 106"/>
                <a:gd name="T27" fmla="*/ 47 h 107"/>
                <a:gd name="T28" fmla="*/ 15 w 106"/>
                <a:gd name="T29" fmla="*/ 38 h 107"/>
                <a:gd name="T30" fmla="*/ 15 w 106"/>
                <a:gd name="T31" fmla="*/ 38 h 107"/>
                <a:gd name="T32" fmla="*/ 0 w 106"/>
                <a:gd name="T33" fmla="*/ 54 h 107"/>
                <a:gd name="T34" fmla="*/ 15 w 106"/>
                <a:gd name="T35" fmla="*/ 69 h 107"/>
                <a:gd name="T36" fmla="*/ 15 w 106"/>
                <a:gd name="T37" fmla="*/ 69 h 107"/>
                <a:gd name="T38" fmla="*/ 30 w 106"/>
                <a:gd name="T39" fmla="*/ 60 h 107"/>
                <a:gd name="T40" fmla="*/ 47 w 106"/>
                <a:gd name="T41" fmla="*/ 60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60 h 107"/>
                <a:gd name="T58" fmla="*/ 76 w 106"/>
                <a:gd name="T59" fmla="*/ 60 h 107"/>
                <a:gd name="T60" fmla="*/ 90 w 106"/>
                <a:gd name="T61" fmla="*/ 69 h 107"/>
                <a:gd name="T62" fmla="*/ 90 w 106"/>
                <a:gd name="T63" fmla="*/ 69 h 107"/>
                <a:gd name="T64" fmla="*/ 106 w 106"/>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4"/>
                  </a:moveTo>
                  <a:cubicBezTo>
                    <a:pt x="106" y="45"/>
                    <a:pt x="99" y="38"/>
                    <a:pt x="90" y="38"/>
                  </a:cubicBezTo>
                  <a:cubicBezTo>
                    <a:pt x="90" y="38"/>
                    <a:pt x="90" y="38"/>
                    <a:pt x="90" y="38"/>
                  </a:cubicBezTo>
                  <a:cubicBezTo>
                    <a:pt x="84" y="38"/>
                    <a:pt x="78"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3"/>
                    <a:pt x="41" y="28"/>
                    <a:pt x="47" y="31"/>
                  </a:cubicBezTo>
                  <a:cubicBezTo>
                    <a:pt x="47" y="47"/>
                    <a:pt x="47" y="47"/>
                    <a:pt x="47" y="47"/>
                  </a:cubicBezTo>
                  <a:cubicBezTo>
                    <a:pt x="30" y="47"/>
                    <a:pt x="30" y="47"/>
                    <a:pt x="30" y="47"/>
                  </a:cubicBezTo>
                  <a:cubicBezTo>
                    <a:pt x="28" y="42"/>
                    <a:pt x="22" y="38"/>
                    <a:pt x="15" y="38"/>
                  </a:cubicBezTo>
                  <a:cubicBezTo>
                    <a:pt x="15" y="38"/>
                    <a:pt x="15" y="38"/>
                    <a:pt x="15" y="38"/>
                  </a:cubicBezTo>
                  <a:cubicBezTo>
                    <a:pt x="7" y="38"/>
                    <a:pt x="0" y="45"/>
                    <a:pt x="0" y="54"/>
                  </a:cubicBezTo>
                  <a:cubicBezTo>
                    <a:pt x="0" y="62"/>
                    <a:pt x="7" y="69"/>
                    <a:pt x="15" y="69"/>
                  </a:cubicBezTo>
                  <a:cubicBezTo>
                    <a:pt x="15" y="69"/>
                    <a:pt x="15" y="69"/>
                    <a:pt x="15" y="69"/>
                  </a:cubicBezTo>
                  <a:cubicBezTo>
                    <a:pt x="22" y="69"/>
                    <a:pt x="28" y="65"/>
                    <a:pt x="30" y="60"/>
                  </a:cubicBezTo>
                  <a:cubicBezTo>
                    <a:pt x="47" y="60"/>
                    <a:pt x="47" y="60"/>
                    <a:pt x="47" y="60"/>
                  </a:cubicBezTo>
                  <a:cubicBezTo>
                    <a:pt x="47" y="76"/>
                    <a:pt x="47" y="76"/>
                    <a:pt x="47" y="76"/>
                  </a:cubicBezTo>
                  <a:cubicBezTo>
                    <a:pt x="41" y="79"/>
                    <a:pt x="37" y="84"/>
                    <a:pt x="37" y="91"/>
                  </a:cubicBezTo>
                  <a:cubicBezTo>
                    <a:pt x="37" y="91"/>
                    <a:pt x="37" y="91"/>
                    <a:pt x="37" y="91"/>
                  </a:cubicBezTo>
                  <a:cubicBezTo>
                    <a:pt x="37" y="100"/>
                    <a:pt x="44"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8" y="65"/>
                    <a:pt x="84" y="69"/>
                    <a:pt x="90" y="69"/>
                  </a:cubicBezTo>
                  <a:cubicBezTo>
                    <a:pt x="90" y="69"/>
                    <a:pt x="90" y="69"/>
                    <a:pt x="90" y="69"/>
                  </a:cubicBezTo>
                  <a:cubicBezTo>
                    <a:pt x="99" y="69"/>
                    <a:pt x="106" y="62"/>
                    <a:pt x="106"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1" name="Freeform 209"/>
            <p:cNvSpPr>
              <a:spLocks/>
            </p:cNvSpPr>
            <p:nvPr/>
          </p:nvSpPr>
          <p:spPr bwMode="auto">
            <a:xfrm>
              <a:off x="9467850" y="555625"/>
              <a:ext cx="85725" cy="85725"/>
            </a:xfrm>
            <a:custGeom>
              <a:avLst/>
              <a:gdLst>
                <a:gd name="T0" fmla="*/ 107 w 107"/>
                <a:gd name="T1" fmla="*/ 54 h 107"/>
                <a:gd name="T2" fmla="*/ 91 w 107"/>
                <a:gd name="T3" fmla="*/ 38 h 107"/>
                <a:gd name="T4" fmla="*/ 91 w 107"/>
                <a:gd name="T5" fmla="*/ 38 h 107"/>
                <a:gd name="T6" fmla="*/ 76 w 107"/>
                <a:gd name="T7" fmla="*/ 47 h 107"/>
                <a:gd name="T8" fmla="*/ 60 w 107"/>
                <a:gd name="T9" fmla="*/ 47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7 h 107"/>
                <a:gd name="T26" fmla="*/ 31 w 107"/>
                <a:gd name="T27" fmla="*/ 47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8 w 107"/>
                <a:gd name="T41" fmla="*/ 60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5" y="38"/>
                    <a:pt x="79" y="42"/>
                    <a:pt x="76" y="47"/>
                  </a:cubicBezTo>
                  <a:cubicBezTo>
                    <a:pt x="60" y="47"/>
                    <a:pt x="60" y="47"/>
                    <a:pt x="60" y="47"/>
                  </a:cubicBezTo>
                  <a:cubicBezTo>
                    <a:pt x="60" y="31"/>
                    <a:pt x="60" y="31"/>
                    <a:pt x="60" y="31"/>
                  </a:cubicBezTo>
                  <a:cubicBezTo>
                    <a:pt x="66" y="28"/>
                    <a:pt x="70" y="23"/>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3"/>
                    <a:pt x="42" y="28"/>
                    <a:pt x="48" y="31"/>
                  </a:cubicBezTo>
                  <a:cubicBezTo>
                    <a:pt x="48" y="47"/>
                    <a:pt x="48" y="47"/>
                    <a:pt x="48" y="47"/>
                  </a:cubicBezTo>
                  <a:cubicBezTo>
                    <a:pt x="31" y="47"/>
                    <a:pt x="31" y="47"/>
                    <a:pt x="31" y="47"/>
                  </a:cubicBezTo>
                  <a:cubicBezTo>
                    <a:pt x="29" y="42"/>
                    <a:pt x="23" y="38"/>
                    <a:pt x="16" y="38"/>
                  </a:cubicBezTo>
                  <a:cubicBezTo>
                    <a:pt x="16" y="38"/>
                    <a:pt x="16" y="38"/>
                    <a:pt x="16" y="38"/>
                  </a:cubicBezTo>
                  <a:cubicBezTo>
                    <a:pt x="8" y="38"/>
                    <a:pt x="0" y="45"/>
                    <a:pt x="0" y="54"/>
                  </a:cubicBezTo>
                  <a:cubicBezTo>
                    <a:pt x="0" y="62"/>
                    <a:pt x="8" y="69"/>
                    <a:pt x="16" y="69"/>
                  </a:cubicBezTo>
                  <a:cubicBezTo>
                    <a:pt x="16" y="69"/>
                    <a:pt x="16" y="69"/>
                    <a:pt x="16" y="69"/>
                  </a:cubicBezTo>
                  <a:cubicBezTo>
                    <a:pt x="23" y="69"/>
                    <a:pt x="29" y="65"/>
                    <a:pt x="31" y="60"/>
                  </a:cubicBezTo>
                  <a:cubicBezTo>
                    <a:pt x="48" y="60"/>
                    <a:pt x="48" y="60"/>
                    <a:pt x="48" y="60"/>
                  </a:cubicBezTo>
                  <a:cubicBezTo>
                    <a:pt x="48" y="76"/>
                    <a:pt x="48" y="76"/>
                    <a:pt x="48" y="76"/>
                  </a:cubicBezTo>
                  <a:cubicBezTo>
                    <a:pt x="42" y="79"/>
                    <a:pt x="38" y="84"/>
                    <a:pt x="38" y="91"/>
                  </a:cubicBezTo>
                  <a:cubicBezTo>
                    <a:pt x="38" y="91"/>
                    <a:pt x="38" y="91"/>
                    <a:pt x="38" y="91"/>
                  </a:cubicBezTo>
                  <a:cubicBezTo>
                    <a:pt x="38" y="100"/>
                    <a:pt x="45" y="107"/>
                    <a:pt x="54" y="107"/>
                  </a:cubicBezTo>
                  <a:cubicBezTo>
                    <a:pt x="62" y="107"/>
                    <a:pt x="70" y="100"/>
                    <a:pt x="70" y="91"/>
                  </a:cubicBezTo>
                  <a:cubicBezTo>
                    <a:pt x="70" y="91"/>
                    <a:pt x="70" y="91"/>
                    <a:pt x="70" y="91"/>
                  </a:cubicBezTo>
                  <a:cubicBezTo>
                    <a:pt x="70" y="84"/>
                    <a:pt x="66" y="79"/>
                    <a:pt x="60" y="76"/>
                  </a:cubicBezTo>
                  <a:cubicBezTo>
                    <a:pt x="60" y="60"/>
                    <a:pt x="60" y="60"/>
                    <a:pt x="60" y="60"/>
                  </a:cubicBezTo>
                  <a:cubicBezTo>
                    <a:pt x="76" y="60"/>
                    <a:pt x="76" y="60"/>
                    <a:pt x="76" y="60"/>
                  </a:cubicBezTo>
                  <a:cubicBezTo>
                    <a:pt x="79" y="65"/>
                    <a:pt x="85"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2" name="Freeform 210"/>
            <p:cNvSpPr>
              <a:spLocks/>
            </p:cNvSpPr>
            <p:nvPr/>
          </p:nvSpPr>
          <p:spPr bwMode="auto">
            <a:xfrm>
              <a:off x="9636125" y="555625"/>
              <a:ext cx="87313" cy="85725"/>
            </a:xfrm>
            <a:custGeom>
              <a:avLst/>
              <a:gdLst>
                <a:gd name="T0" fmla="*/ 107 w 107"/>
                <a:gd name="T1" fmla="*/ 54 h 107"/>
                <a:gd name="T2" fmla="*/ 91 w 107"/>
                <a:gd name="T3" fmla="*/ 38 h 107"/>
                <a:gd name="T4" fmla="*/ 91 w 107"/>
                <a:gd name="T5" fmla="*/ 38 h 107"/>
                <a:gd name="T6" fmla="*/ 76 w 107"/>
                <a:gd name="T7" fmla="*/ 47 h 107"/>
                <a:gd name="T8" fmla="*/ 60 w 107"/>
                <a:gd name="T9" fmla="*/ 47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4" y="38"/>
                    <a:pt x="79" y="42"/>
                    <a:pt x="76" y="47"/>
                  </a:cubicBezTo>
                  <a:cubicBezTo>
                    <a:pt x="60" y="47"/>
                    <a:pt x="60" y="47"/>
                    <a:pt x="60" y="47"/>
                  </a:cubicBezTo>
                  <a:cubicBezTo>
                    <a:pt x="60" y="31"/>
                    <a:pt x="60" y="31"/>
                    <a:pt x="60" y="31"/>
                  </a:cubicBezTo>
                  <a:cubicBezTo>
                    <a:pt x="65" y="28"/>
                    <a:pt x="69" y="23"/>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4" y="107"/>
                  </a:cubicBezTo>
                  <a:cubicBezTo>
                    <a:pt x="62" y="107"/>
                    <a:pt x="69" y="100"/>
                    <a:pt x="69" y="91"/>
                  </a:cubicBezTo>
                  <a:cubicBezTo>
                    <a:pt x="69" y="91"/>
                    <a:pt x="69" y="91"/>
                    <a:pt x="69" y="91"/>
                  </a:cubicBezTo>
                  <a:cubicBezTo>
                    <a:pt x="69" y="84"/>
                    <a:pt x="65" y="79"/>
                    <a:pt x="60" y="76"/>
                  </a:cubicBezTo>
                  <a:cubicBezTo>
                    <a:pt x="60" y="60"/>
                    <a:pt x="60" y="60"/>
                    <a:pt x="60" y="60"/>
                  </a:cubicBezTo>
                  <a:cubicBezTo>
                    <a:pt x="76" y="60"/>
                    <a:pt x="76" y="60"/>
                    <a:pt x="76" y="60"/>
                  </a:cubicBezTo>
                  <a:cubicBezTo>
                    <a:pt x="79" y="65"/>
                    <a:pt x="84"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3" name="Freeform 211"/>
            <p:cNvSpPr>
              <a:spLocks/>
            </p:cNvSpPr>
            <p:nvPr/>
          </p:nvSpPr>
          <p:spPr bwMode="auto">
            <a:xfrm>
              <a:off x="9804400" y="555625"/>
              <a:ext cx="87313" cy="85725"/>
            </a:xfrm>
            <a:custGeom>
              <a:avLst/>
              <a:gdLst>
                <a:gd name="T0" fmla="*/ 107 w 107"/>
                <a:gd name="T1" fmla="*/ 54 h 107"/>
                <a:gd name="T2" fmla="*/ 91 w 107"/>
                <a:gd name="T3" fmla="*/ 38 h 107"/>
                <a:gd name="T4" fmla="*/ 91 w 107"/>
                <a:gd name="T5" fmla="*/ 38 h 107"/>
                <a:gd name="T6" fmla="*/ 76 w 107"/>
                <a:gd name="T7" fmla="*/ 47 h 107"/>
                <a:gd name="T8" fmla="*/ 59 w 107"/>
                <a:gd name="T9" fmla="*/ 47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99" y="38"/>
                    <a:pt x="91" y="38"/>
                  </a:cubicBezTo>
                  <a:cubicBezTo>
                    <a:pt x="91" y="38"/>
                    <a:pt x="91" y="38"/>
                    <a:pt x="91" y="38"/>
                  </a:cubicBezTo>
                  <a:cubicBezTo>
                    <a:pt x="84" y="38"/>
                    <a:pt x="79"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9" y="65"/>
                    <a:pt x="84" y="69"/>
                    <a:pt x="91" y="69"/>
                  </a:cubicBezTo>
                  <a:cubicBezTo>
                    <a:pt x="91" y="69"/>
                    <a:pt x="91" y="69"/>
                    <a:pt x="91" y="69"/>
                  </a:cubicBezTo>
                  <a:cubicBezTo>
                    <a:pt x="99"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4" name="Freeform 212"/>
            <p:cNvSpPr>
              <a:spLocks/>
            </p:cNvSpPr>
            <p:nvPr/>
          </p:nvSpPr>
          <p:spPr bwMode="auto">
            <a:xfrm>
              <a:off x="9299575" y="723900"/>
              <a:ext cx="85725" cy="85725"/>
            </a:xfrm>
            <a:custGeom>
              <a:avLst/>
              <a:gdLst>
                <a:gd name="T0" fmla="*/ 106 w 106"/>
                <a:gd name="T1" fmla="*/ 53 h 107"/>
                <a:gd name="T2" fmla="*/ 90 w 106"/>
                <a:gd name="T3" fmla="*/ 38 h 107"/>
                <a:gd name="T4" fmla="*/ 90 w 106"/>
                <a:gd name="T5" fmla="*/ 38 h 107"/>
                <a:gd name="T6" fmla="*/ 76 w 106"/>
                <a:gd name="T7" fmla="*/ 47 h 107"/>
                <a:gd name="T8" fmla="*/ 59 w 106"/>
                <a:gd name="T9" fmla="*/ 47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7 h 107"/>
                <a:gd name="T26" fmla="*/ 30 w 106"/>
                <a:gd name="T27" fmla="*/ 47 h 107"/>
                <a:gd name="T28" fmla="*/ 15 w 106"/>
                <a:gd name="T29" fmla="*/ 38 h 107"/>
                <a:gd name="T30" fmla="*/ 15 w 106"/>
                <a:gd name="T31" fmla="*/ 38 h 107"/>
                <a:gd name="T32" fmla="*/ 0 w 106"/>
                <a:gd name="T33" fmla="*/ 53 h 107"/>
                <a:gd name="T34" fmla="*/ 15 w 106"/>
                <a:gd name="T35" fmla="*/ 69 h 107"/>
                <a:gd name="T36" fmla="*/ 15 w 106"/>
                <a:gd name="T37" fmla="*/ 69 h 107"/>
                <a:gd name="T38" fmla="*/ 30 w 106"/>
                <a:gd name="T39" fmla="*/ 59 h 107"/>
                <a:gd name="T40" fmla="*/ 47 w 106"/>
                <a:gd name="T41" fmla="*/ 59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59 h 107"/>
                <a:gd name="T58" fmla="*/ 76 w 106"/>
                <a:gd name="T59" fmla="*/ 59 h 107"/>
                <a:gd name="T60" fmla="*/ 90 w 106"/>
                <a:gd name="T61" fmla="*/ 69 h 107"/>
                <a:gd name="T62" fmla="*/ 90 w 106"/>
                <a:gd name="T63" fmla="*/ 69 h 107"/>
                <a:gd name="T64" fmla="*/ 106 w 106"/>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3"/>
                  </a:moveTo>
                  <a:cubicBezTo>
                    <a:pt x="106" y="45"/>
                    <a:pt x="99" y="38"/>
                    <a:pt x="90" y="38"/>
                  </a:cubicBezTo>
                  <a:cubicBezTo>
                    <a:pt x="90" y="38"/>
                    <a:pt x="90" y="38"/>
                    <a:pt x="90" y="38"/>
                  </a:cubicBezTo>
                  <a:cubicBezTo>
                    <a:pt x="84" y="38"/>
                    <a:pt x="78"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3"/>
                    <a:pt x="41" y="28"/>
                    <a:pt x="47" y="31"/>
                  </a:cubicBezTo>
                  <a:cubicBezTo>
                    <a:pt x="47" y="47"/>
                    <a:pt x="47" y="47"/>
                    <a:pt x="47" y="47"/>
                  </a:cubicBezTo>
                  <a:cubicBezTo>
                    <a:pt x="30" y="47"/>
                    <a:pt x="30" y="47"/>
                    <a:pt x="30" y="47"/>
                  </a:cubicBezTo>
                  <a:cubicBezTo>
                    <a:pt x="28" y="42"/>
                    <a:pt x="22" y="38"/>
                    <a:pt x="15" y="38"/>
                  </a:cubicBezTo>
                  <a:cubicBezTo>
                    <a:pt x="15" y="38"/>
                    <a:pt x="15" y="38"/>
                    <a:pt x="15" y="38"/>
                  </a:cubicBezTo>
                  <a:cubicBezTo>
                    <a:pt x="7" y="38"/>
                    <a:pt x="0" y="45"/>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9"/>
                    <a:pt x="37" y="84"/>
                    <a:pt x="37" y="91"/>
                  </a:cubicBezTo>
                  <a:cubicBezTo>
                    <a:pt x="37" y="91"/>
                    <a:pt x="37" y="91"/>
                    <a:pt x="37" y="91"/>
                  </a:cubicBezTo>
                  <a:cubicBezTo>
                    <a:pt x="37" y="99"/>
                    <a:pt x="44" y="107"/>
                    <a:pt x="53" y="107"/>
                  </a:cubicBezTo>
                  <a:cubicBezTo>
                    <a:pt x="62" y="107"/>
                    <a:pt x="69" y="99"/>
                    <a:pt x="69" y="91"/>
                  </a:cubicBezTo>
                  <a:cubicBezTo>
                    <a:pt x="69" y="91"/>
                    <a:pt x="69" y="91"/>
                    <a:pt x="69" y="91"/>
                  </a:cubicBezTo>
                  <a:cubicBezTo>
                    <a:pt x="69" y="84"/>
                    <a:pt x="65" y="79"/>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5" name="Freeform 213"/>
            <p:cNvSpPr>
              <a:spLocks/>
            </p:cNvSpPr>
            <p:nvPr/>
          </p:nvSpPr>
          <p:spPr bwMode="auto">
            <a:xfrm>
              <a:off x="9467850" y="723900"/>
              <a:ext cx="85725" cy="85725"/>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8 w 107"/>
                <a:gd name="T41" fmla="*/ 59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5" y="38"/>
                    <a:pt x="79" y="42"/>
                    <a:pt x="76" y="47"/>
                  </a:cubicBezTo>
                  <a:cubicBezTo>
                    <a:pt x="60" y="47"/>
                    <a:pt x="60" y="47"/>
                    <a:pt x="60" y="47"/>
                  </a:cubicBezTo>
                  <a:cubicBezTo>
                    <a:pt x="60" y="31"/>
                    <a:pt x="60" y="31"/>
                    <a:pt x="60" y="31"/>
                  </a:cubicBezTo>
                  <a:cubicBezTo>
                    <a:pt x="66" y="28"/>
                    <a:pt x="70" y="23"/>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3"/>
                    <a:pt x="42" y="28"/>
                    <a:pt x="48" y="31"/>
                  </a:cubicBezTo>
                  <a:cubicBezTo>
                    <a:pt x="48" y="47"/>
                    <a:pt x="48" y="47"/>
                    <a:pt x="48" y="47"/>
                  </a:cubicBezTo>
                  <a:cubicBezTo>
                    <a:pt x="31" y="47"/>
                    <a:pt x="31" y="47"/>
                    <a:pt x="31" y="47"/>
                  </a:cubicBezTo>
                  <a:cubicBezTo>
                    <a:pt x="29" y="42"/>
                    <a:pt x="23" y="38"/>
                    <a:pt x="16" y="38"/>
                  </a:cubicBezTo>
                  <a:cubicBezTo>
                    <a:pt x="16" y="38"/>
                    <a:pt x="16" y="38"/>
                    <a:pt x="16" y="38"/>
                  </a:cubicBezTo>
                  <a:cubicBezTo>
                    <a:pt x="8" y="38"/>
                    <a:pt x="0" y="45"/>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9"/>
                    <a:pt x="38" y="84"/>
                    <a:pt x="38" y="91"/>
                  </a:cubicBezTo>
                  <a:cubicBezTo>
                    <a:pt x="38" y="91"/>
                    <a:pt x="38" y="91"/>
                    <a:pt x="38" y="91"/>
                  </a:cubicBezTo>
                  <a:cubicBezTo>
                    <a:pt x="38" y="99"/>
                    <a:pt x="45" y="107"/>
                    <a:pt x="54" y="107"/>
                  </a:cubicBezTo>
                  <a:cubicBezTo>
                    <a:pt x="62" y="107"/>
                    <a:pt x="70" y="99"/>
                    <a:pt x="70" y="91"/>
                  </a:cubicBezTo>
                  <a:cubicBezTo>
                    <a:pt x="70" y="91"/>
                    <a:pt x="70" y="91"/>
                    <a:pt x="70" y="91"/>
                  </a:cubicBezTo>
                  <a:cubicBezTo>
                    <a:pt x="70" y="84"/>
                    <a:pt x="66" y="79"/>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6" name="Freeform 214"/>
            <p:cNvSpPr>
              <a:spLocks/>
            </p:cNvSpPr>
            <p:nvPr/>
          </p:nvSpPr>
          <p:spPr bwMode="auto">
            <a:xfrm>
              <a:off x="9636125" y="723900"/>
              <a:ext cx="87313" cy="85725"/>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7 w 107"/>
                <a:gd name="T41" fmla="*/ 59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4" y="38"/>
                    <a:pt x="79" y="42"/>
                    <a:pt x="76" y="47"/>
                  </a:cubicBezTo>
                  <a:cubicBezTo>
                    <a:pt x="60" y="47"/>
                    <a:pt x="60" y="47"/>
                    <a:pt x="60" y="47"/>
                  </a:cubicBezTo>
                  <a:cubicBezTo>
                    <a:pt x="60" y="31"/>
                    <a:pt x="60" y="31"/>
                    <a:pt x="60" y="31"/>
                  </a:cubicBezTo>
                  <a:cubicBezTo>
                    <a:pt x="65" y="28"/>
                    <a:pt x="69" y="23"/>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9"/>
                    <a:pt x="38" y="84"/>
                    <a:pt x="38" y="91"/>
                  </a:cubicBezTo>
                  <a:cubicBezTo>
                    <a:pt x="38" y="91"/>
                    <a:pt x="38" y="91"/>
                    <a:pt x="38" y="91"/>
                  </a:cubicBezTo>
                  <a:cubicBezTo>
                    <a:pt x="38" y="99"/>
                    <a:pt x="45" y="107"/>
                    <a:pt x="54" y="107"/>
                  </a:cubicBezTo>
                  <a:cubicBezTo>
                    <a:pt x="62" y="107"/>
                    <a:pt x="69" y="99"/>
                    <a:pt x="69" y="91"/>
                  </a:cubicBezTo>
                  <a:cubicBezTo>
                    <a:pt x="69" y="91"/>
                    <a:pt x="69" y="91"/>
                    <a:pt x="69" y="91"/>
                  </a:cubicBezTo>
                  <a:cubicBezTo>
                    <a:pt x="69" y="84"/>
                    <a:pt x="65" y="79"/>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7" name="Freeform 215"/>
            <p:cNvSpPr>
              <a:spLocks/>
            </p:cNvSpPr>
            <p:nvPr/>
          </p:nvSpPr>
          <p:spPr bwMode="auto">
            <a:xfrm>
              <a:off x="9804400" y="723900"/>
              <a:ext cx="87313" cy="85725"/>
            </a:xfrm>
            <a:custGeom>
              <a:avLst/>
              <a:gdLst>
                <a:gd name="T0" fmla="*/ 107 w 107"/>
                <a:gd name="T1" fmla="*/ 53 h 107"/>
                <a:gd name="T2" fmla="*/ 91 w 107"/>
                <a:gd name="T3" fmla="*/ 38 h 107"/>
                <a:gd name="T4" fmla="*/ 91 w 107"/>
                <a:gd name="T5" fmla="*/ 38 h 107"/>
                <a:gd name="T6" fmla="*/ 76 w 107"/>
                <a:gd name="T7" fmla="*/ 47 h 107"/>
                <a:gd name="T8" fmla="*/ 59 w 107"/>
                <a:gd name="T9" fmla="*/ 47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7 w 107"/>
                <a:gd name="T41" fmla="*/ 59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99" y="38"/>
                    <a:pt x="91" y="38"/>
                  </a:cubicBezTo>
                  <a:cubicBezTo>
                    <a:pt x="91" y="38"/>
                    <a:pt x="91" y="38"/>
                    <a:pt x="91" y="38"/>
                  </a:cubicBezTo>
                  <a:cubicBezTo>
                    <a:pt x="84" y="38"/>
                    <a:pt x="79"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9"/>
                    <a:pt x="38" y="84"/>
                    <a:pt x="38" y="91"/>
                  </a:cubicBezTo>
                  <a:cubicBezTo>
                    <a:pt x="38" y="91"/>
                    <a:pt x="38" y="91"/>
                    <a:pt x="38" y="91"/>
                  </a:cubicBezTo>
                  <a:cubicBezTo>
                    <a:pt x="38" y="99"/>
                    <a:pt x="45" y="107"/>
                    <a:pt x="53" y="107"/>
                  </a:cubicBezTo>
                  <a:cubicBezTo>
                    <a:pt x="62" y="107"/>
                    <a:pt x="69" y="99"/>
                    <a:pt x="69" y="91"/>
                  </a:cubicBezTo>
                  <a:cubicBezTo>
                    <a:pt x="69" y="91"/>
                    <a:pt x="69" y="91"/>
                    <a:pt x="69" y="91"/>
                  </a:cubicBezTo>
                  <a:cubicBezTo>
                    <a:pt x="69" y="84"/>
                    <a:pt x="65" y="79"/>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8" name="Freeform 216"/>
            <p:cNvSpPr>
              <a:spLocks/>
            </p:cNvSpPr>
            <p:nvPr/>
          </p:nvSpPr>
          <p:spPr bwMode="auto">
            <a:xfrm>
              <a:off x="9299575" y="892175"/>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1 h 106"/>
                <a:gd name="T46" fmla="*/ 37 w 106"/>
                <a:gd name="T47" fmla="*/ 91 h 106"/>
                <a:gd name="T48" fmla="*/ 53 w 106"/>
                <a:gd name="T49" fmla="*/ 106 h 106"/>
                <a:gd name="T50" fmla="*/ 69 w 106"/>
                <a:gd name="T51" fmla="*/ 91 h 106"/>
                <a:gd name="T52" fmla="*/ 69 w 106"/>
                <a:gd name="T53" fmla="*/ 91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1"/>
                  </a:cubicBezTo>
                  <a:cubicBezTo>
                    <a:pt x="37" y="91"/>
                    <a:pt x="37" y="91"/>
                    <a:pt x="37" y="91"/>
                  </a:cubicBezTo>
                  <a:cubicBezTo>
                    <a:pt x="37" y="99"/>
                    <a:pt x="44"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9" name="Freeform 217"/>
            <p:cNvSpPr>
              <a:spLocks/>
            </p:cNvSpPr>
            <p:nvPr/>
          </p:nvSpPr>
          <p:spPr bwMode="auto">
            <a:xfrm>
              <a:off x="9467850" y="892175"/>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1 h 106"/>
                <a:gd name="T46" fmla="*/ 38 w 107"/>
                <a:gd name="T47" fmla="*/ 91 h 106"/>
                <a:gd name="T48" fmla="*/ 54 w 107"/>
                <a:gd name="T49" fmla="*/ 106 h 106"/>
                <a:gd name="T50" fmla="*/ 70 w 107"/>
                <a:gd name="T51" fmla="*/ 91 h 106"/>
                <a:gd name="T52" fmla="*/ 70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1"/>
                  </a:cubicBezTo>
                  <a:cubicBezTo>
                    <a:pt x="38" y="91"/>
                    <a:pt x="38" y="91"/>
                    <a:pt x="38" y="91"/>
                  </a:cubicBezTo>
                  <a:cubicBezTo>
                    <a:pt x="38" y="99"/>
                    <a:pt x="45" y="106"/>
                    <a:pt x="54" y="106"/>
                  </a:cubicBezTo>
                  <a:cubicBezTo>
                    <a:pt x="62" y="106"/>
                    <a:pt x="70" y="99"/>
                    <a:pt x="70" y="91"/>
                  </a:cubicBezTo>
                  <a:cubicBezTo>
                    <a:pt x="70" y="91"/>
                    <a:pt x="70" y="91"/>
                    <a:pt x="70" y="91"/>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0" name="Freeform 218"/>
            <p:cNvSpPr>
              <a:spLocks/>
            </p:cNvSpPr>
            <p:nvPr/>
          </p:nvSpPr>
          <p:spPr bwMode="auto">
            <a:xfrm>
              <a:off x="9636125" y="892175"/>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4 w 107"/>
                <a:gd name="T49" fmla="*/ 106 h 106"/>
                <a:gd name="T50" fmla="*/ 69 w 107"/>
                <a:gd name="T51" fmla="*/ 91 h 106"/>
                <a:gd name="T52" fmla="*/ 69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4" y="106"/>
                  </a:cubicBezTo>
                  <a:cubicBezTo>
                    <a:pt x="62" y="106"/>
                    <a:pt x="69" y="99"/>
                    <a:pt x="69" y="91"/>
                  </a:cubicBezTo>
                  <a:cubicBezTo>
                    <a:pt x="69" y="91"/>
                    <a:pt x="69" y="91"/>
                    <a:pt x="69" y="91"/>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1" name="Freeform 219"/>
            <p:cNvSpPr>
              <a:spLocks/>
            </p:cNvSpPr>
            <p:nvPr/>
          </p:nvSpPr>
          <p:spPr bwMode="auto">
            <a:xfrm>
              <a:off x="9804400" y="892175"/>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3 w 107"/>
                <a:gd name="T49" fmla="*/ 106 h 106"/>
                <a:gd name="T50" fmla="*/ 69 w 107"/>
                <a:gd name="T51" fmla="*/ 91 h 106"/>
                <a:gd name="T52" fmla="*/ 69 w 107"/>
                <a:gd name="T53" fmla="*/ 91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2" name="Freeform 220"/>
            <p:cNvSpPr>
              <a:spLocks/>
            </p:cNvSpPr>
            <p:nvPr/>
          </p:nvSpPr>
          <p:spPr bwMode="auto">
            <a:xfrm>
              <a:off x="9299575" y="1060450"/>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3" name="Freeform 221"/>
            <p:cNvSpPr>
              <a:spLocks/>
            </p:cNvSpPr>
            <p:nvPr/>
          </p:nvSpPr>
          <p:spPr bwMode="auto">
            <a:xfrm>
              <a:off x="9467850" y="1060450"/>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4" name="Freeform 222"/>
            <p:cNvSpPr>
              <a:spLocks/>
            </p:cNvSpPr>
            <p:nvPr/>
          </p:nvSpPr>
          <p:spPr bwMode="auto">
            <a:xfrm>
              <a:off x="9636125" y="1060450"/>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5" name="Freeform 223"/>
            <p:cNvSpPr>
              <a:spLocks/>
            </p:cNvSpPr>
            <p:nvPr/>
          </p:nvSpPr>
          <p:spPr bwMode="auto">
            <a:xfrm>
              <a:off x="9804400" y="1060450"/>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6" name="Freeform 224"/>
            <p:cNvSpPr>
              <a:spLocks/>
            </p:cNvSpPr>
            <p:nvPr/>
          </p:nvSpPr>
          <p:spPr bwMode="auto">
            <a:xfrm>
              <a:off x="9299575" y="1230313"/>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5 h 106"/>
                <a:gd name="T14" fmla="*/ 69 w 106"/>
                <a:gd name="T15" fmla="*/ 15 h 106"/>
                <a:gd name="T16" fmla="*/ 53 w 106"/>
                <a:gd name="T17" fmla="*/ 0 h 106"/>
                <a:gd name="T18" fmla="*/ 37 w 106"/>
                <a:gd name="T19" fmla="*/ 15 h 106"/>
                <a:gd name="T20" fmla="*/ 37 w 106"/>
                <a:gd name="T21" fmla="*/ 15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4" y="0"/>
                    <a:pt x="37" y="7"/>
                    <a:pt x="37" y="15"/>
                  </a:cubicBezTo>
                  <a:cubicBezTo>
                    <a:pt x="37" y="15"/>
                    <a:pt x="37" y="15"/>
                    <a:pt x="37" y="15"/>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7" name="Freeform 225"/>
            <p:cNvSpPr>
              <a:spLocks/>
            </p:cNvSpPr>
            <p:nvPr/>
          </p:nvSpPr>
          <p:spPr bwMode="auto">
            <a:xfrm>
              <a:off x="9467850" y="1230313"/>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5 h 106"/>
                <a:gd name="T14" fmla="*/ 70 w 107"/>
                <a:gd name="T15" fmla="*/ 15 h 106"/>
                <a:gd name="T16" fmla="*/ 54 w 107"/>
                <a:gd name="T17" fmla="*/ 0 h 106"/>
                <a:gd name="T18" fmla="*/ 38 w 107"/>
                <a:gd name="T19" fmla="*/ 15 h 106"/>
                <a:gd name="T20" fmla="*/ 38 w 107"/>
                <a:gd name="T21" fmla="*/ 15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5"/>
                  </a:cubicBezTo>
                  <a:cubicBezTo>
                    <a:pt x="70" y="15"/>
                    <a:pt x="70" y="15"/>
                    <a:pt x="70" y="15"/>
                  </a:cubicBezTo>
                  <a:cubicBezTo>
                    <a:pt x="70" y="7"/>
                    <a:pt x="62" y="0"/>
                    <a:pt x="54" y="0"/>
                  </a:cubicBezTo>
                  <a:cubicBezTo>
                    <a:pt x="45" y="0"/>
                    <a:pt x="38" y="7"/>
                    <a:pt x="38" y="15"/>
                  </a:cubicBezTo>
                  <a:cubicBezTo>
                    <a:pt x="38" y="15"/>
                    <a:pt x="38" y="15"/>
                    <a:pt x="38" y="15"/>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8" name="Freeform 226"/>
            <p:cNvSpPr>
              <a:spLocks/>
            </p:cNvSpPr>
            <p:nvPr/>
          </p:nvSpPr>
          <p:spPr bwMode="auto">
            <a:xfrm>
              <a:off x="9636125" y="1230313"/>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5 h 106"/>
                <a:gd name="T14" fmla="*/ 69 w 107"/>
                <a:gd name="T15" fmla="*/ 15 h 106"/>
                <a:gd name="T16" fmla="*/ 54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5"/>
                  </a:cubicBezTo>
                  <a:cubicBezTo>
                    <a:pt x="69" y="15"/>
                    <a:pt x="69" y="15"/>
                    <a:pt x="69" y="15"/>
                  </a:cubicBezTo>
                  <a:cubicBezTo>
                    <a:pt x="69" y="7"/>
                    <a:pt x="62" y="0"/>
                    <a:pt x="54"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9" name="Freeform 227"/>
            <p:cNvSpPr>
              <a:spLocks/>
            </p:cNvSpPr>
            <p:nvPr/>
          </p:nvSpPr>
          <p:spPr bwMode="auto">
            <a:xfrm>
              <a:off x="9804400" y="1230313"/>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5 h 106"/>
                <a:gd name="T14" fmla="*/ 69 w 107"/>
                <a:gd name="T15" fmla="*/ 15 h 106"/>
                <a:gd name="T16" fmla="*/ 53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0" name="Freeform 228"/>
            <p:cNvSpPr>
              <a:spLocks/>
            </p:cNvSpPr>
            <p:nvPr/>
          </p:nvSpPr>
          <p:spPr bwMode="auto">
            <a:xfrm>
              <a:off x="9299575" y="1397000"/>
              <a:ext cx="85725" cy="87313"/>
            </a:xfrm>
            <a:custGeom>
              <a:avLst/>
              <a:gdLst>
                <a:gd name="T0" fmla="*/ 106 w 106"/>
                <a:gd name="T1" fmla="*/ 54 h 107"/>
                <a:gd name="T2" fmla="*/ 90 w 106"/>
                <a:gd name="T3" fmla="*/ 38 h 107"/>
                <a:gd name="T4" fmla="*/ 90 w 106"/>
                <a:gd name="T5" fmla="*/ 38 h 107"/>
                <a:gd name="T6" fmla="*/ 76 w 106"/>
                <a:gd name="T7" fmla="*/ 48 h 107"/>
                <a:gd name="T8" fmla="*/ 59 w 106"/>
                <a:gd name="T9" fmla="*/ 48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8 h 107"/>
                <a:gd name="T26" fmla="*/ 30 w 106"/>
                <a:gd name="T27" fmla="*/ 48 h 107"/>
                <a:gd name="T28" fmla="*/ 15 w 106"/>
                <a:gd name="T29" fmla="*/ 38 h 107"/>
                <a:gd name="T30" fmla="*/ 15 w 106"/>
                <a:gd name="T31" fmla="*/ 38 h 107"/>
                <a:gd name="T32" fmla="*/ 0 w 106"/>
                <a:gd name="T33" fmla="*/ 54 h 107"/>
                <a:gd name="T34" fmla="*/ 15 w 106"/>
                <a:gd name="T35" fmla="*/ 69 h 107"/>
                <a:gd name="T36" fmla="*/ 15 w 106"/>
                <a:gd name="T37" fmla="*/ 69 h 107"/>
                <a:gd name="T38" fmla="*/ 30 w 106"/>
                <a:gd name="T39" fmla="*/ 60 h 107"/>
                <a:gd name="T40" fmla="*/ 47 w 106"/>
                <a:gd name="T41" fmla="*/ 60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60 h 107"/>
                <a:gd name="T58" fmla="*/ 76 w 106"/>
                <a:gd name="T59" fmla="*/ 60 h 107"/>
                <a:gd name="T60" fmla="*/ 90 w 106"/>
                <a:gd name="T61" fmla="*/ 69 h 107"/>
                <a:gd name="T62" fmla="*/ 90 w 106"/>
                <a:gd name="T63" fmla="*/ 69 h 107"/>
                <a:gd name="T64" fmla="*/ 106 w 106"/>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4"/>
                  </a:moveTo>
                  <a:cubicBezTo>
                    <a:pt x="106" y="45"/>
                    <a:pt x="99" y="38"/>
                    <a:pt x="90" y="38"/>
                  </a:cubicBezTo>
                  <a:cubicBezTo>
                    <a:pt x="90" y="38"/>
                    <a:pt x="90" y="38"/>
                    <a:pt x="90" y="38"/>
                  </a:cubicBezTo>
                  <a:cubicBezTo>
                    <a:pt x="84" y="38"/>
                    <a:pt x="78" y="42"/>
                    <a:pt x="76" y="48"/>
                  </a:cubicBezTo>
                  <a:cubicBezTo>
                    <a:pt x="59" y="48"/>
                    <a:pt x="59" y="48"/>
                    <a:pt x="59" y="48"/>
                  </a:cubicBezTo>
                  <a:cubicBezTo>
                    <a:pt x="59" y="31"/>
                    <a:pt x="59" y="31"/>
                    <a:pt x="59" y="31"/>
                  </a:cubicBezTo>
                  <a:cubicBezTo>
                    <a:pt x="65" y="28"/>
                    <a:pt x="69" y="23"/>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3"/>
                    <a:pt x="41" y="28"/>
                    <a:pt x="47" y="31"/>
                  </a:cubicBezTo>
                  <a:cubicBezTo>
                    <a:pt x="47" y="48"/>
                    <a:pt x="47" y="48"/>
                    <a:pt x="47" y="48"/>
                  </a:cubicBezTo>
                  <a:cubicBezTo>
                    <a:pt x="30" y="48"/>
                    <a:pt x="30" y="48"/>
                    <a:pt x="30" y="48"/>
                  </a:cubicBezTo>
                  <a:cubicBezTo>
                    <a:pt x="28" y="42"/>
                    <a:pt x="22" y="38"/>
                    <a:pt x="15" y="38"/>
                  </a:cubicBezTo>
                  <a:cubicBezTo>
                    <a:pt x="15" y="38"/>
                    <a:pt x="15" y="38"/>
                    <a:pt x="15" y="38"/>
                  </a:cubicBezTo>
                  <a:cubicBezTo>
                    <a:pt x="7" y="38"/>
                    <a:pt x="0" y="45"/>
                    <a:pt x="0" y="54"/>
                  </a:cubicBezTo>
                  <a:cubicBezTo>
                    <a:pt x="0" y="62"/>
                    <a:pt x="7" y="69"/>
                    <a:pt x="15" y="69"/>
                  </a:cubicBezTo>
                  <a:cubicBezTo>
                    <a:pt x="15" y="69"/>
                    <a:pt x="15" y="69"/>
                    <a:pt x="15" y="69"/>
                  </a:cubicBezTo>
                  <a:cubicBezTo>
                    <a:pt x="22" y="69"/>
                    <a:pt x="28" y="65"/>
                    <a:pt x="30" y="60"/>
                  </a:cubicBezTo>
                  <a:cubicBezTo>
                    <a:pt x="47" y="60"/>
                    <a:pt x="47" y="60"/>
                    <a:pt x="47" y="60"/>
                  </a:cubicBezTo>
                  <a:cubicBezTo>
                    <a:pt x="47" y="76"/>
                    <a:pt x="47" y="76"/>
                    <a:pt x="47" y="76"/>
                  </a:cubicBezTo>
                  <a:cubicBezTo>
                    <a:pt x="41" y="79"/>
                    <a:pt x="37" y="84"/>
                    <a:pt x="37" y="91"/>
                  </a:cubicBezTo>
                  <a:cubicBezTo>
                    <a:pt x="37" y="91"/>
                    <a:pt x="37" y="91"/>
                    <a:pt x="37" y="91"/>
                  </a:cubicBezTo>
                  <a:cubicBezTo>
                    <a:pt x="37" y="100"/>
                    <a:pt x="44"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8" y="65"/>
                    <a:pt x="84" y="69"/>
                    <a:pt x="90" y="69"/>
                  </a:cubicBezTo>
                  <a:cubicBezTo>
                    <a:pt x="90" y="69"/>
                    <a:pt x="90" y="69"/>
                    <a:pt x="90" y="69"/>
                  </a:cubicBezTo>
                  <a:cubicBezTo>
                    <a:pt x="99" y="69"/>
                    <a:pt x="106" y="62"/>
                    <a:pt x="106"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1" name="Freeform 229"/>
            <p:cNvSpPr>
              <a:spLocks/>
            </p:cNvSpPr>
            <p:nvPr/>
          </p:nvSpPr>
          <p:spPr bwMode="auto">
            <a:xfrm>
              <a:off x="9467850" y="1397000"/>
              <a:ext cx="85725" cy="87313"/>
            </a:xfrm>
            <a:custGeom>
              <a:avLst/>
              <a:gdLst>
                <a:gd name="T0" fmla="*/ 107 w 107"/>
                <a:gd name="T1" fmla="*/ 54 h 107"/>
                <a:gd name="T2" fmla="*/ 91 w 107"/>
                <a:gd name="T3" fmla="*/ 38 h 107"/>
                <a:gd name="T4" fmla="*/ 91 w 107"/>
                <a:gd name="T5" fmla="*/ 38 h 107"/>
                <a:gd name="T6" fmla="*/ 76 w 107"/>
                <a:gd name="T7" fmla="*/ 48 h 107"/>
                <a:gd name="T8" fmla="*/ 60 w 107"/>
                <a:gd name="T9" fmla="*/ 48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8 w 107"/>
                <a:gd name="T41" fmla="*/ 60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5" y="38"/>
                    <a:pt x="79" y="42"/>
                    <a:pt x="76" y="48"/>
                  </a:cubicBezTo>
                  <a:cubicBezTo>
                    <a:pt x="60" y="48"/>
                    <a:pt x="60" y="48"/>
                    <a:pt x="60" y="48"/>
                  </a:cubicBezTo>
                  <a:cubicBezTo>
                    <a:pt x="60" y="31"/>
                    <a:pt x="60" y="31"/>
                    <a:pt x="60" y="31"/>
                  </a:cubicBezTo>
                  <a:cubicBezTo>
                    <a:pt x="66" y="28"/>
                    <a:pt x="70" y="23"/>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3"/>
                    <a:pt x="42" y="28"/>
                    <a:pt x="48" y="31"/>
                  </a:cubicBezTo>
                  <a:cubicBezTo>
                    <a:pt x="48" y="48"/>
                    <a:pt x="48" y="48"/>
                    <a:pt x="48" y="48"/>
                  </a:cubicBezTo>
                  <a:cubicBezTo>
                    <a:pt x="31" y="48"/>
                    <a:pt x="31" y="48"/>
                    <a:pt x="31" y="48"/>
                  </a:cubicBezTo>
                  <a:cubicBezTo>
                    <a:pt x="29" y="42"/>
                    <a:pt x="23" y="38"/>
                    <a:pt x="16" y="38"/>
                  </a:cubicBezTo>
                  <a:cubicBezTo>
                    <a:pt x="16" y="38"/>
                    <a:pt x="16" y="38"/>
                    <a:pt x="16" y="38"/>
                  </a:cubicBezTo>
                  <a:cubicBezTo>
                    <a:pt x="8" y="38"/>
                    <a:pt x="0" y="45"/>
                    <a:pt x="0" y="54"/>
                  </a:cubicBezTo>
                  <a:cubicBezTo>
                    <a:pt x="0" y="62"/>
                    <a:pt x="8" y="69"/>
                    <a:pt x="16" y="69"/>
                  </a:cubicBezTo>
                  <a:cubicBezTo>
                    <a:pt x="16" y="69"/>
                    <a:pt x="16" y="69"/>
                    <a:pt x="16" y="69"/>
                  </a:cubicBezTo>
                  <a:cubicBezTo>
                    <a:pt x="23" y="69"/>
                    <a:pt x="29" y="65"/>
                    <a:pt x="31" y="60"/>
                  </a:cubicBezTo>
                  <a:cubicBezTo>
                    <a:pt x="48" y="60"/>
                    <a:pt x="48" y="60"/>
                    <a:pt x="48" y="60"/>
                  </a:cubicBezTo>
                  <a:cubicBezTo>
                    <a:pt x="48" y="76"/>
                    <a:pt x="48" y="76"/>
                    <a:pt x="48" y="76"/>
                  </a:cubicBezTo>
                  <a:cubicBezTo>
                    <a:pt x="42" y="79"/>
                    <a:pt x="38" y="84"/>
                    <a:pt x="38" y="91"/>
                  </a:cubicBezTo>
                  <a:cubicBezTo>
                    <a:pt x="38" y="91"/>
                    <a:pt x="38" y="91"/>
                    <a:pt x="38" y="91"/>
                  </a:cubicBezTo>
                  <a:cubicBezTo>
                    <a:pt x="38" y="100"/>
                    <a:pt x="45" y="107"/>
                    <a:pt x="54" y="107"/>
                  </a:cubicBezTo>
                  <a:cubicBezTo>
                    <a:pt x="62" y="107"/>
                    <a:pt x="70" y="100"/>
                    <a:pt x="70" y="91"/>
                  </a:cubicBezTo>
                  <a:cubicBezTo>
                    <a:pt x="70" y="91"/>
                    <a:pt x="70" y="91"/>
                    <a:pt x="70" y="91"/>
                  </a:cubicBezTo>
                  <a:cubicBezTo>
                    <a:pt x="70" y="84"/>
                    <a:pt x="66" y="79"/>
                    <a:pt x="60" y="76"/>
                  </a:cubicBezTo>
                  <a:cubicBezTo>
                    <a:pt x="60" y="60"/>
                    <a:pt x="60" y="60"/>
                    <a:pt x="60" y="60"/>
                  </a:cubicBezTo>
                  <a:cubicBezTo>
                    <a:pt x="76" y="60"/>
                    <a:pt x="76" y="60"/>
                    <a:pt x="76" y="60"/>
                  </a:cubicBezTo>
                  <a:cubicBezTo>
                    <a:pt x="79" y="65"/>
                    <a:pt x="85"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2" name="Freeform 230"/>
            <p:cNvSpPr>
              <a:spLocks/>
            </p:cNvSpPr>
            <p:nvPr/>
          </p:nvSpPr>
          <p:spPr bwMode="auto">
            <a:xfrm>
              <a:off x="9636125" y="1397000"/>
              <a:ext cx="87313" cy="87313"/>
            </a:xfrm>
            <a:custGeom>
              <a:avLst/>
              <a:gdLst>
                <a:gd name="T0" fmla="*/ 107 w 107"/>
                <a:gd name="T1" fmla="*/ 54 h 107"/>
                <a:gd name="T2" fmla="*/ 91 w 107"/>
                <a:gd name="T3" fmla="*/ 38 h 107"/>
                <a:gd name="T4" fmla="*/ 91 w 107"/>
                <a:gd name="T5" fmla="*/ 38 h 107"/>
                <a:gd name="T6" fmla="*/ 76 w 107"/>
                <a:gd name="T7" fmla="*/ 48 h 107"/>
                <a:gd name="T8" fmla="*/ 60 w 107"/>
                <a:gd name="T9" fmla="*/ 48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4" y="38"/>
                    <a:pt x="79" y="42"/>
                    <a:pt x="76" y="48"/>
                  </a:cubicBezTo>
                  <a:cubicBezTo>
                    <a:pt x="60" y="48"/>
                    <a:pt x="60" y="48"/>
                    <a:pt x="60" y="48"/>
                  </a:cubicBezTo>
                  <a:cubicBezTo>
                    <a:pt x="60" y="31"/>
                    <a:pt x="60" y="31"/>
                    <a:pt x="60" y="31"/>
                  </a:cubicBezTo>
                  <a:cubicBezTo>
                    <a:pt x="65" y="28"/>
                    <a:pt x="69" y="23"/>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3"/>
                    <a:pt x="42" y="28"/>
                    <a:pt x="47" y="31"/>
                  </a:cubicBezTo>
                  <a:cubicBezTo>
                    <a:pt x="47" y="48"/>
                    <a:pt x="47" y="48"/>
                    <a:pt x="47" y="48"/>
                  </a:cubicBezTo>
                  <a:cubicBezTo>
                    <a:pt x="31" y="48"/>
                    <a:pt x="31" y="48"/>
                    <a:pt x="31" y="48"/>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4" y="107"/>
                  </a:cubicBezTo>
                  <a:cubicBezTo>
                    <a:pt x="62" y="107"/>
                    <a:pt x="69" y="100"/>
                    <a:pt x="69" y="91"/>
                  </a:cubicBezTo>
                  <a:cubicBezTo>
                    <a:pt x="69" y="91"/>
                    <a:pt x="69" y="91"/>
                    <a:pt x="69" y="91"/>
                  </a:cubicBezTo>
                  <a:cubicBezTo>
                    <a:pt x="69" y="84"/>
                    <a:pt x="65" y="79"/>
                    <a:pt x="60" y="76"/>
                  </a:cubicBezTo>
                  <a:cubicBezTo>
                    <a:pt x="60" y="60"/>
                    <a:pt x="60" y="60"/>
                    <a:pt x="60" y="60"/>
                  </a:cubicBezTo>
                  <a:cubicBezTo>
                    <a:pt x="76" y="60"/>
                    <a:pt x="76" y="60"/>
                    <a:pt x="76" y="60"/>
                  </a:cubicBezTo>
                  <a:cubicBezTo>
                    <a:pt x="79" y="65"/>
                    <a:pt x="84"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3" name="Freeform 231"/>
            <p:cNvSpPr>
              <a:spLocks/>
            </p:cNvSpPr>
            <p:nvPr/>
          </p:nvSpPr>
          <p:spPr bwMode="auto">
            <a:xfrm>
              <a:off x="9804400" y="1397000"/>
              <a:ext cx="87313" cy="87313"/>
            </a:xfrm>
            <a:custGeom>
              <a:avLst/>
              <a:gdLst>
                <a:gd name="T0" fmla="*/ 107 w 107"/>
                <a:gd name="T1" fmla="*/ 54 h 107"/>
                <a:gd name="T2" fmla="*/ 91 w 107"/>
                <a:gd name="T3" fmla="*/ 38 h 107"/>
                <a:gd name="T4" fmla="*/ 91 w 107"/>
                <a:gd name="T5" fmla="*/ 38 h 107"/>
                <a:gd name="T6" fmla="*/ 76 w 107"/>
                <a:gd name="T7" fmla="*/ 48 h 107"/>
                <a:gd name="T8" fmla="*/ 59 w 107"/>
                <a:gd name="T9" fmla="*/ 48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99" y="38"/>
                    <a:pt x="91" y="38"/>
                  </a:cubicBezTo>
                  <a:cubicBezTo>
                    <a:pt x="91" y="38"/>
                    <a:pt x="91" y="38"/>
                    <a:pt x="91" y="38"/>
                  </a:cubicBezTo>
                  <a:cubicBezTo>
                    <a:pt x="84" y="38"/>
                    <a:pt x="79" y="42"/>
                    <a:pt x="76" y="48"/>
                  </a:cubicBezTo>
                  <a:cubicBezTo>
                    <a:pt x="59" y="48"/>
                    <a:pt x="59" y="48"/>
                    <a:pt x="59" y="48"/>
                  </a:cubicBezTo>
                  <a:cubicBezTo>
                    <a:pt x="59" y="31"/>
                    <a:pt x="59" y="31"/>
                    <a:pt x="59" y="31"/>
                  </a:cubicBezTo>
                  <a:cubicBezTo>
                    <a:pt x="65" y="28"/>
                    <a:pt x="69" y="23"/>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3"/>
                    <a:pt x="42" y="28"/>
                    <a:pt x="47" y="31"/>
                  </a:cubicBezTo>
                  <a:cubicBezTo>
                    <a:pt x="47" y="48"/>
                    <a:pt x="47" y="48"/>
                    <a:pt x="47" y="48"/>
                  </a:cubicBezTo>
                  <a:cubicBezTo>
                    <a:pt x="31" y="48"/>
                    <a:pt x="31" y="48"/>
                    <a:pt x="31" y="48"/>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9" y="65"/>
                    <a:pt x="84" y="69"/>
                    <a:pt x="91" y="69"/>
                  </a:cubicBezTo>
                  <a:cubicBezTo>
                    <a:pt x="91" y="69"/>
                    <a:pt x="91" y="69"/>
                    <a:pt x="91" y="69"/>
                  </a:cubicBezTo>
                  <a:cubicBezTo>
                    <a:pt x="99"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4" name="Freeform 232"/>
            <p:cNvSpPr>
              <a:spLocks/>
            </p:cNvSpPr>
            <p:nvPr/>
          </p:nvSpPr>
          <p:spPr bwMode="auto">
            <a:xfrm>
              <a:off x="9299575" y="1566863"/>
              <a:ext cx="85725" cy="85725"/>
            </a:xfrm>
            <a:custGeom>
              <a:avLst/>
              <a:gdLst>
                <a:gd name="T0" fmla="*/ 106 w 106"/>
                <a:gd name="T1" fmla="*/ 53 h 107"/>
                <a:gd name="T2" fmla="*/ 90 w 106"/>
                <a:gd name="T3" fmla="*/ 38 h 107"/>
                <a:gd name="T4" fmla="*/ 90 w 106"/>
                <a:gd name="T5" fmla="*/ 38 h 107"/>
                <a:gd name="T6" fmla="*/ 76 w 106"/>
                <a:gd name="T7" fmla="*/ 47 h 107"/>
                <a:gd name="T8" fmla="*/ 59 w 106"/>
                <a:gd name="T9" fmla="*/ 47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7 h 107"/>
                <a:gd name="T26" fmla="*/ 30 w 106"/>
                <a:gd name="T27" fmla="*/ 47 h 107"/>
                <a:gd name="T28" fmla="*/ 15 w 106"/>
                <a:gd name="T29" fmla="*/ 38 h 107"/>
                <a:gd name="T30" fmla="*/ 15 w 106"/>
                <a:gd name="T31" fmla="*/ 38 h 107"/>
                <a:gd name="T32" fmla="*/ 0 w 106"/>
                <a:gd name="T33" fmla="*/ 53 h 107"/>
                <a:gd name="T34" fmla="*/ 15 w 106"/>
                <a:gd name="T35" fmla="*/ 69 h 107"/>
                <a:gd name="T36" fmla="*/ 15 w 106"/>
                <a:gd name="T37" fmla="*/ 69 h 107"/>
                <a:gd name="T38" fmla="*/ 30 w 106"/>
                <a:gd name="T39" fmla="*/ 59 h 107"/>
                <a:gd name="T40" fmla="*/ 47 w 106"/>
                <a:gd name="T41" fmla="*/ 59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59 h 107"/>
                <a:gd name="T58" fmla="*/ 76 w 106"/>
                <a:gd name="T59" fmla="*/ 59 h 107"/>
                <a:gd name="T60" fmla="*/ 90 w 106"/>
                <a:gd name="T61" fmla="*/ 69 h 107"/>
                <a:gd name="T62" fmla="*/ 90 w 106"/>
                <a:gd name="T63" fmla="*/ 69 h 107"/>
                <a:gd name="T64" fmla="*/ 106 w 106"/>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3"/>
                  </a:moveTo>
                  <a:cubicBezTo>
                    <a:pt x="106" y="45"/>
                    <a:pt x="99" y="38"/>
                    <a:pt x="90" y="38"/>
                  </a:cubicBezTo>
                  <a:cubicBezTo>
                    <a:pt x="90" y="38"/>
                    <a:pt x="90" y="38"/>
                    <a:pt x="90" y="38"/>
                  </a:cubicBezTo>
                  <a:cubicBezTo>
                    <a:pt x="84" y="38"/>
                    <a:pt x="78"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3"/>
                    <a:pt x="41" y="28"/>
                    <a:pt x="47" y="31"/>
                  </a:cubicBezTo>
                  <a:cubicBezTo>
                    <a:pt x="47" y="47"/>
                    <a:pt x="47" y="47"/>
                    <a:pt x="47" y="47"/>
                  </a:cubicBezTo>
                  <a:cubicBezTo>
                    <a:pt x="30" y="47"/>
                    <a:pt x="30" y="47"/>
                    <a:pt x="30" y="47"/>
                  </a:cubicBezTo>
                  <a:cubicBezTo>
                    <a:pt x="28" y="42"/>
                    <a:pt x="22" y="38"/>
                    <a:pt x="15" y="38"/>
                  </a:cubicBezTo>
                  <a:cubicBezTo>
                    <a:pt x="15" y="38"/>
                    <a:pt x="15" y="38"/>
                    <a:pt x="15" y="38"/>
                  </a:cubicBezTo>
                  <a:cubicBezTo>
                    <a:pt x="7" y="38"/>
                    <a:pt x="0" y="45"/>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9"/>
                    <a:pt x="37" y="84"/>
                    <a:pt x="37" y="91"/>
                  </a:cubicBezTo>
                  <a:cubicBezTo>
                    <a:pt x="37" y="91"/>
                    <a:pt x="37" y="91"/>
                    <a:pt x="37" y="91"/>
                  </a:cubicBezTo>
                  <a:cubicBezTo>
                    <a:pt x="37" y="100"/>
                    <a:pt x="44" y="107"/>
                    <a:pt x="53" y="107"/>
                  </a:cubicBezTo>
                  <a:cubicBezTo>
                    <a:pt x="62" y="107"/>
                    <a:pt x="69" y="100"/>
                    <a:pt x="69" y="91"/>
                  </a:cubicBezTo>
                  <a:cubicBezTo>
                    <a:pt x="69" y="91"/>
                    <a:pt x="69" y="91"/>
                    <a:pt x="69" y="91"/>
                  </a:cubicBezTo>
                  <a:cubicBezTo>
                    <a:pt x="69" y="84"/>
                    <a:pt x="65" y="79"/>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5" name="Freeform 233"/>
            <p:cNvSpPr>
              <a:spLocks/>
            </p:cNvSpPr>
            <p:nvPr/>
          </p:nvSpPr>
          <p:spPr bwMode="auto">
            <a:xfrm>
              <a:off x="9467850" y="1566863"/>
              <a:ext cx="85725" cy="85725"/>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8 w 107"/>
                <a:gd name="T41" fmla="*/ 59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5" y="38"/>
                    <a:pt x="79" y="42"/>
                    <a:pt x="76" y="47"/>
                  </a:cubicBezTo>
                  <a:cubicBezTo>
                    <a:pt x="60" y="47"/>
                    <a:pt x="60" y="47"/>
                    <a:pt x="60" y="47"/>
                  </a:cubicBezTo>
                  <a:cubicBezTo>
                    <a:pt x="60" y="31"/>
                    <a:pt x="60" y="31"/>
                    <a:pt x="60" y="31"/>
                  </a:cubicBezTo>
                  <a:cubicBezTo>
                    <a:pt x="66" y="28"/>
                    <a:pt x="70" y="23"/>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3"/>
                    <a:pt x="42" y="28"/>
                    <a:pt x="48" y="31"/>
                  </a:cubicBezTo>
                  <a:cubicBezTo>
                    <a:pt x="48" y="47"/>
                    <a:pt x="48" y="47"/>
                    <a:pt x="48" y="47"/>
                  </a:cubicBezTo>
                  <a:cubicBezTo>
                    <a:pt x="31" y="47"/>
                    <a:pt x="31" y="47"/>
                    <a:pt x="31" y="47"/>
                  </a:cubicBezTo>
                  <a:cubicBezTo>
                    <a:pt x="29" y="42"/>
                    <a:pt x="23" y="38"/>
                    <a:pt x="16" y="38"/>
                  </a:cubicBezTo>
                  <a:cubicBezTo>
                    <a:pt x="16" y="38"/>
                    <a:pt x="16" y="38"/>
                    <a:pt x="16" y="38"/>
                  </a:cubicBezTo>
                  <a:cubicBezTo>
                    <a:pt x="8" y="38"/>
                    <a:pt x="0" y="45"/>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9"/>
                    <a:pt x="38" y="84"/>
                    <a:pt x="38" y="91"/>
                  </a:cubicBezTo>
                  <a:cubicBezTo>
                    <a:pt x="38" y="91"/>
                    <a:pt x="38" y="91"/>
                    <a:pt x="38" y="91"/>
                  </a:cubicBezTo>
                  <a:cubicBezTo>
                    <a:pt x="38" y="100"/>
                    <a:pt x="45" y="107"/>
                    <a:pt x="54" y="107"/>
                  </a:cubicBezTo>
                  <a:cubicBezTo>
                    <a:pt x="62" y="107"/>
                    <a:pt x="70" y="100"/>
                    <a:pt x="70" y="91"/>
                  </a:cubicBezTo>
                  <a:cubicBezTo>
                    <a:pt x="70" y="91"/>
                    <a:pt x="70" y="91"/>
                    <a:pt x="70" y="91"/>
                  </a:cubicBezTo>
                  <a:cubicBezTo>
                    <a:pt x="70" y="84"/>
                    <a:pt x="66" y="79"/>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6" name="Freeform 234"/>
            <p:cNvSpPr>
              <a:spLocks/>
            </p:cNvSpPr>
            <p:nvPr/>
          </p:nvSpPr>
          <p:spPr bwMode="auto">
            <a:xfrm>
              <a:off x="9636125" y="1566863"/>
              <a:ext cx="87313" cy="85725"/>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7 w 107"/>
                <a:gd name="T41" fmla="*/ 59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4" y="38"/>
                    <a:pt x="79" y="42"/>
                    <a:pt x="76" y="47"/>
                  </a:cubicBezTo>
                  <a:cubicBezTo>
                    <a:pt x="60" y="47"/>
                    <a:pt x="60" y="47"/>
                    <a:pt x="60" y="47"/>
                  </a:cubicBezTo>
                  <a:cubicBezTo>
                    <a:pt x="60" y="31"/>
                    <a:pt x="60" y="31"/>
                    <a:pt x="60" y="31"/>
                  </a:cubicBezTo>
                  <a:cubicBezTo>
                    <a:pt x="65" y="28"/>
                    <a:pt x="69" y="23"/>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9"/>
                    <a:pt x="38" y="84"/>
                    <a:pt x="38" y="91"/>
                  </a:cubicBezTo>
                  <a:cubicBezTo>
                    <a:pt x="38" y="91"/>
                    <a:pt x="38" y="91"/>
                    <a:pt x="38" y="91"/>
                  </a:cubicBezTo>
                  <a:cubicBezTo>
                    <a:pt x="38" y="100"/>
                    <a:pt x="45" y="107"/>
                    <a:pt x="54" y="107"/>
                  </a:cubicBezTo>
                  <a:cubicBezTo>
                    <a:pt x="62" y="107"/>
                    <a:pt x="69" y="100"/>
                    <a:pt x="69" y="91"/>
                  </a:cubicBezTo>
                  <a:cubicBezTo>
                    <a:pt x="69" y="91"/>
                    <a:pt x="69" y="91"/>
                    <a:pt x="69" y="91"/>
                  </a:cubicBezTo>
                  <a:cubicBezTo>
                    <a:pt x="69" y="84"/>
                    <a:pt x="65" y="79"/>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7" name="Freeform 235"/>
            <p:cNvSpPr>
              <a:spLocks/>
            </p:cNvSpPr>
            <p:nvPr/>
          </p:nvSpPr>
          <p:spPr bwMode="auto">
            <a:xfrm>
              <a:off x="9804400" y="1566863"/>
              <a:ext cx="87313" cy="85725"/>
            </a:xfrm>
            <a:custGeom>
              <a:avLst/>
              <a:gdLst>
                <a:gd name="T0" fmla="*/ 107 w 107"/>
                <a:gd name="T1" fmla="*/ 53 h 107"/>
                <a:gd name="T2" fmla="*/ 91 w 107"/>
                <a:gd name="T3" fmla="*/ 38 h 107"/>
                <a:gd name="T4" fmla="*/ 91 w 107"/>
                <a:gd name="T5" fmla="*/ 38 h 107"/>
                <a:gd name="T6" fmla="*/ 76 w 107"/>
                <a:gd name="T7" fmla="*/ 47 h 107"/>
                <a:gd name="T8" fmla="*/ 59 w 107"/>
                <a:gd name="T9" fmla="*/ 47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7 w 107"/>
                <a:gd name="T41" fmla="*/ 59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99" y="38"/>
                    <a:pt x="91" y="38"/>
                  </a:cubicBezTo>
                  <a:cubicBezTo>
                    <a:pt x="91" y="38"/>
                    <a:pt x="91" y="38"/>
                    <a:pt x="91" y="38"/>
                  </a:cubicBezTo>
                  <a:cubicBezTo>
                    <a:pt x="84" y="38"/>
                    <a:pt x="79"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9"/>
                    <a:pt x="38" y="84"/>
                    <a:pt x="38" y="91"/>
                  </a:cubicBezTo>
                  <a:cubicBezTo>
                    <a:pt x="38" y="91"/>
                    <a:pt x="38" y="91"/>
                    <a:pt x="38" y="91"/>
                  </a:cubicBezTo>
                  <a:cubicBezTo>
                    <a:pt x="38" y="100"/>
                    <a:pt x="45" y="107"/>
                    <a:pt x="53" y="107"/>
                  </a:cubicBezTo>
                  <a:cubicBezTo>
                    <a:pt x="62" y="107"/>
                    <a:pt x="69" y="100"/>
                    <a:pt x="69" y="91"/>
                  </a:cubicBezTo>
                  <a:cubicBezTo>
                    <a:pt x="69" y="91"/>
                    <a:pt x="69" y="91"/>
                    <a:pt x="69" y="91"/>
                  </a:cubicBezTo>
                  <a:cubicBezTo>
                    <a:pt x="69" y="84"/>
                    <a:pt x="65" y="79"/>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8" name="Freeform 236"/>
            <p:cNvSpPr>
              <a:spLocks/>
            </p:cNvSpPr>
            <p:nvPr/>
          </p:nvSpPr>
          <p:spPr bwMode="auto">
            <a:xfrm>
              <a:off x="9299575" y="1735138"/>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1 h 106"/>
                <a:gd name="T46" fmla="*/ 37 w 106"/>
                <a:gd name="T47" fmla="*/ 91 h 106"/>
                <a:gd name="T48" fmla="*/ 53 w 106"/>
                <a:gd name="T49" fmla="*/ 106 h 106"/>
                <a:gd name="T50" fmla="*/ 69 w 106"/>
                <a:gd name="T51" fmla="*/ 91 h 106"/>
                <a:gd name="T52" fmla="*/ 69 w 106"/>
                <a:gd name="T53" fmla="*/ 91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1"/>
                  </a:cubicBezTo>
                  <a:cubicBezTo>
                    <a:pt x="37" y="91"/>
                    <a:pt x="37" y="91"/>
                    <a:pt x="37" y="91"/>
                  </a:cubicBezTo>
                  <a:cubicBezTo>
                    <a:pt x="37" y="99"/>
                    <a:pt x="44"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9" name="Freeform 237"/>
            <p:cNvSpPr>
              <a:spLocks/>
            </p:cNvSpPr>
            <p:nvPr/>
          </p:nvSpPr>
          <p:spPr bwMode="auto">
            <a:xfrm>
              <a:off x="9467850" y="1735138"/>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1 h 106"/>
                <a:gd name="T46" fmla="*/ 38 w 107"/>
                <a:gd name="T47" fmla="*/ 91 h 106"/>
                <a:gd name="T48" fmla="*/ 54 w 107"/>
                <a:gd name="T49" fmla="*/ 106 h 106"/>
                <a:gd name="T50" fmla="*/ 70 w 107"/>
                <a:gd name="T51" fmla="*/ 91 h 106"/>
                <a:gd name="T52" fmla="*/ 70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1"/>
                  </a:cubicBezTo>
                  <a:cubicBezTo>
                    <a:pt x="38" y="91"/>
                    <a:pt x="38" y="91"/>
                    <a:pt x="38" y="91"/>
                  </a:cubicBezTo>
                  <a:cubicBezTo>
                    <a:pt x="38" y="99"/>
                    <a:pt x="45" y="106"/>
                    <a:pt x="54" y="106"/>
                  </a:cubicBezTo>
                  <a:cubicBezTo>
                    <a:pt x="62" y="106"/>
                    <a:pt x="70" y="99"/>
                    <a:pt x="70" y="91"/>
                  </a:cubicBezTo>
                  <a:cubicBezTo>
                    <a:pt x="70" y="91"/>
                    <a:pt x="70" y="91"/>
                    <a:pt x="70" y="91"/>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0" name="Freeform 238"/>
            <p:cNvSpPr>
              <a:spLocks/>
            </p:cNvSpPr>
            <p:nvPr/>
          </p:nvSpPr>
          <p:spPr bwMode="auto">
            <a:xfrm>
              <a:off x="9636125" y="1735138"/>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4 w 107"/>
                <a:gd name="T49" fmla="*/ 106 h 106"/>
                <a:gd name="T50" fmla="*/ 69 w 107"/>
                <a:gd name="T51" fmla="*/ 91 h 106"/>
                <a:gd name="T52" fmla="*/ 69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4" y="106"/>
                  </a:cubicBezTo>
                  <a:cubicBezTo>
                    <a:pt x="62" y="106"/>
                    <a:pt x="69" y="99"/>
                    <a:pt x="69" y="91"/>
                  </a:cubicBezTo>
                  <a:cubicBezTo>
                    <a:pt x="69" y="91"/>
                    <a:pt x="69" y="91"/>
                    <a:pt x="69" y="91"/>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1" name="Freeform 239"/>
            <p:cNvSpPr>
              <a:spLocks/>
            </p:cNvSpPr>
            <p:nvPr/>
          </p:nvSpPr>
          <p:spPr bwMode="auto">
            <a:xfrm>
              <a:off x="9804400" y="1735138"/>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3 w 107"/>
                <a:gd name="T49" fmla="*/ 106 h 106"/>
                <a:gd name="T50" fmla="*/ 69 w 107"/>
                <a:gd name="T51" fmla="*/ 91 h 106"/>
                <a:gd name="T52" fmla="*/ 69 w 107"/>
                <a:gd name="T53" fmla="*/ 91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2" name="Freeform 240"/>
            <p:cNvSpPr>
              <a:spLocks/>
            </p:cNvSpPr>
            <p:nvPr/>
          </p:nvSpPr>
          <p:spPr bwMode="auto">
            <a:xfrm>
              <a:off x="9299575" y="1903413"/>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3" name="Freeform 241"/>
            <p:cNvSpPr>
              <a:spLocks/>
            </p:cNvSpPr>
            <p:nvPr/>
          </p:nvSpPr>
          <p:spPr bwMode="auto">
            <a:xfrm>
              <a:off x="9467850" y="1903413"/>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4" name="Freeform 242"/>
            <p:cNvSpPr>
              <a:spLocks/>
            </p:cNvSpPr>
            <p:nvPr/>
          </p:nvSpPr>
          <p:spPr bwMode="auto">
            <a:xfrm>
              <a:off x="9636125" y="1903413"/>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5" name="Freeform 243"/>
            <p:cNvSpPr>
              <a:spLocks/>
            </p:cNvSpPr>
            <p:nvPr/>
          </p:nvSpPr>
          <p:spPr bwMode="auto">
            <a:xfrm>
              <a:off x="9804400" y="1903413"/>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6" name="Freeform 244"/>
            <p:cNvSpPr>
              <a:spLocks/>
            </p:cNvSpPr>
            <p:nvPr/>
          </p:nvSpPr>
          <p:spPr bwMode="auto">
            <a:xfrm>
              <a:off x="9299575" y="2071688"/>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5 h 106"/>
                <a:gd name="T14" fmla="*/ 69 w 106"/>
                <a:gd name="T15" fmla="*/ 15 h 106"/>
                <a:gd name="T16" fmla="*/ 53 w 106"/>
                <a:gd name="T17" fmla="*/ 0 h 106"/>
                <a:gd name="T18" fmla="*/ 37 w 106"/>
                <a:gd name="T19" fmla="*/ 15 h 106"/>
                <a:gd name="T20" fmla="*/ 37 w 106"/>
                <a:gd name="T21" fmla="*/ 15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4" y="0"/>
                    <a:pt x="37" y="7"/>
                    <a:pt x="37" y="15"/>
                  </a:cubicBezTo>
                  <a:cubicBezTo>
                    <a:pt x="37" y="15"/>
                    <a:pt x="37" y="15"/>
                    <a:pt x="37" y="15"/>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9" name="Freeform 245"/>
            <p:cNvSpPr>
              <a:spLocks/>
            </p:cNvSpPr>
            <p:nvPr/>
          </p:nvSpPr>
          <p:spPr bwMode="auto">
            <a:xfrm>
              <a:off x="9467850" y="2071688"/>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5 h 106"/>
                <a:gd name="T14" fmla="*/ 70 w 107"/>
                <a:gd name="T15" fmla="*/ 15 h 106"/>
                <a:gd name="T16" fmla="*/ 54 w 107"/>
                <a:gd name="T17" fmla="*/ 0 h 106"/>
                <a:gd name="T18" fmla="*/ 38 w 107"/>
                <a:gd name="T19" fmla="*/ 15 h 106"/>
                <a:gd name="T20" fmla="*/ 38 w 107"/>
                <a:gd name="T21" fmla="*/ 15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5"/>
                  </a:cubicBezTo>
                  <a:cubicBezTo>
                    <a:pt x="70" y="15"/>
                    <a:pt x="70" y="15"/>
                    <a:pt x="70" y="15"/>
                  </a:cubicBezTo>
                  <a:cubicBezTo>
                    <a:pt x="70" y="7"/>
                    <a:pt x="62" y="0"/>
                    <a:pt x="54" y="0"/>
                  </a:cubicBezTo>
                  <a:cubicBezTo>
                    <a:pt x="45" y="0"/>
                    <a:pt x="38" y="7"/>
                    <a:pt x="38" y="15"/>
                  </a:cubicBezTo>
                  <a:cubicBezTo>
                    <a:pt x="38" y="15"/>
                    <a:pt x="38" y="15"/>
                    <a:pt x="38" y="15"/>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0" name="Freeform 246"/>
            <p:cNvSpPr>
              <a:spLocks/>
            </p:cNvSpPr>
            <p:nvPr/>
          </p:nvSpPr>
          <p:spPr bwMode="auto">
            <a:xfrm>
              <a:off x="9636125" y="2071688"/>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5 h 106"/>
                <a:gd name="T14" fmla="*/ 69 w 107"/>
                <a:gd name="T15" fmla="*/ 15 h 106"/>
                <a:gd name="T16" fmla="*/ 54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5"/>
                  </a:cubicBezTo>
                  <a:cubicBezTo>
                    <a:pt x="69" y="15"/>
                    <a:pt x="69" y="15"/>
                    <a:pt x="69" y="15"/>
                  </a:cubicBezTo>
                  <a:cubicBezTo>
                    <a:pt x="69" y="7"/>
                    <a:pt x="62" y="0"/>
                    <a:pt x="54"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1" name="Freeform 247"/>
            <p:cNvSpPr>
              <a:spLocks/>
            </p:cNvSpPr>
            <p:nvPr/>
          </p:nvSpPr>
          <p:spPr bwMode="auto">
            <a:xfrm>
              <a:off x="9804400" y="2071688"/>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5 h 106"/>
                <a:gd name="T14" fmla="*/ 69 w 107"/>
                <a:gd name="T15" fmla="*/ 15 h 106"/>
                <a:gd name="T16" fmla="*/ 53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2" name="Freeform 248"/>
            <p:cNvSpPr>
              <a:spLocks/>
            </p:cNvSpPr>
            <p:nvPr/>
          </p:nvSpPr>
          <p:spPr bwMode="auto">
            <a:xfrm>
              <a:off x="9299575" y="2239963"/>
              <a:ext cx="85725" cy="87313"/>
            </a:xfrm>
            <a:custGeom>
              <a:avLst/>
              <a:gdLst>
                <a:gd name="T0" fmla="*/ 106 w 106"/>
                <a:gd name="T1" fmla="*/ 54 h 107"/>
                <a:gd name="T2" fmla="*/ 90 w 106"/>
                <a:gd name="T3" fmla="*/ 38 h 107"/>
                <a:gd name="T4" fmla="*/ 90 w 106"/>
                <a:gd name="T5" fmla="*/ 38 h 107"/>
                <a:gd name="T6" fmla="*/ 76 w 106"/>
                <a:gd name="T7" fmla="*/ 48 h 107"/>
                <a:gd name="T8" fmla="*/ 59 w 106"/>
                <a:gd name="T9" fmla="*/ 48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8 h 107"/>
                <a:gd name="T26" fmla="*/ 30 w 106"/>
                <a:gd name="T27" fmla="*/ 48 h 107"/>
                <a:gd name="T28" fmla="*/ 15 w 106"/>
                <a:gd name="T29" fmla="*/ 38 h 107"/>
                <a:gd name="T30" fmla="*/ 15 w 106"/>
                <a:gd name="T31" fmla="*/ 38 h 107"/>
                <a:gd name="T32" fmla="*/ 0 w 106"/>
                <a:gd name="T33" fmla="*/ 54 h 107"/>
                <a:gd name="T34" fmla="*/ 15 w 106"/>
                <a:gd name="T35" fmla="*/ 69 h 107"/>
                <a:gd name="T36" fmla="*/ 15 w 106"/>
                <a:gd name="T37" fmla="*/ 69 h 107"/>
                <a:gd name="T38" fmla="*/ 30 w 106"/>
                <a:gd name="T39" fmla="*/ 60 h 107"/>
                <a:gd name="T40" fmla="*/ 47 w 106"/>
                <a:gd name="T41" fmla="*/ 60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60 h 107"/>
                <a:gd name="T58" fmla="*/ 76 w 106"/>
                <a:gd name="T59" fmla="*/ 60 h 107"/>
                <a:gd name="T60" fmla="*/ 90 w 106"/>
                <a:gd name="T61" fmla="*/ 69 h 107"/>
                <a:gd name="T62" fmla="*/ 90 w 106"/>
                <a:gd name="T63" fmla="*/ 69 h 107"/>
                <a:gd name="T64" fmla="*/ 106 w 106"/>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4"/>
                  </a:moveTo>
                  <a:cubicBezTo>
                    <a:pt x="106" y="45"/>
                    <a:pt x="99" y="38"/>
                    <a:pt x="90" y="38"/>
                  </a:cubicBezTo>
                  <a:cubicBezTo>
                    <a:pt x="90" y="38"/>
                    <a:pt x="90" y="38"/>
                    <a:pt x="90" y="38"/>
                  </a:cubicBezTo>
                  <a:cubicBezTo>
                    <a:pt x="84" y="38"/>
                    <a:pt x="78" y="42"/>
                    <a:pt x="76" y="48"/>
                  </a:cubicBezTo>
                  <a:cubicBezTo>
                    <a:pt x="59" y="48"/>
                    <a:pt x="59" y="48"/>
                    <a:pt x="59" y="48"/>
                  </a:cubicBezTo>
                  <a:cubicBezTo>
                    <a:pt x="59" y="31"/>
                    <a:pt x="59" y="31"/>
                    <a:pt x="59" y="31"/>
                  </a:cubicBezTo>
                  <a:cubicBezTo>
                    <a:pt x="65" y="28"/>
                    <a:pt x="69" y="23"/>
                    <a:pt x="69" y="16"/>
                  </a:cubicBezTo>
                  <a:cubicBezTo>
                    <a:pt x="69" y="16"/>
                    <a:pt x="69" y="16"/>
                    <a:pt x="69" y="16"/>
                  </a:cubicBezTo>
                  <a:cubicBezTo>
                    <a:pt x="69" y="8"/>
                    <a:pt x="62" y="0"/>
                    <a:pt x="53" y="0"/>
                  </a:cubicBezTo>
                  <a:cubicBezTo>
                    <a:pt x="44" y="0"/>
                    <a:pt x="37" y="8"/>
                    <a:pt x="37" y="16"/>
                  </a:cubicBezTo>
                  <a:cubicBezTo>
                    <a:pt x="37" y="16"/>
                    <a:pt x="37" y="16"/>
                    <a:pt x="37" y="16"/>
                  </a:cubicBezTo>
                  <a:cubicBezTo>
                    <a:pt x="37" y="23"/>
                    <a:pt x="41" y="28"/>
                    <a:pt x="47" y="31"/>
                  </a:cubicBezTo>
                  <a:cubicBezTo>
                    <a:pt x="47" y="48"/>
                    <a:pt x="47" y="48"/>
                    <a:pt x="47" y="48"/>
                  </a:cubicBezTo>
                  <a:cubicBezTo>
                    <a:pt x="30" y="48"/>
                    <a:pt x="30" y="48"/>
                    <a:pt x="30" y="48"/>
                  </a:cubicBezTo>
                  <a:cubicBezTo>
                    <a:pt x="28" y="42"/>
                    <a:pt x="22" y="38"/>
                    <a:pt x="15" y="38"/>
                  </a:cubicBezTo>
                  <a:cubicBezTo>
                    <a:pt x="15" y="38"/>
                    <a:pt x="15" y="38"/>
                    <a:pt x="15" y="38"/>
                  </a:cubicBezTo>
                  <a:cubicBezTo>
                    <a:pt x="7" y="38"/>
                    <a:pt x="0" y="45"/>
                    <a:pt x="0" y="54"/>
                  </a:cubicBezTo>
                  <a:cubicBezTo>
                    <a:pt x="0" y="62"/>
                    <a:pt x="7" y="69"/>
                    <a:pt x="15" y="69"/>
                  </a:cubicBezTo>
                  <a:cubicBezTo>
                    <a:pt x="15" y="69"/>
                    <a:pt x="15" y="69"/>
                    <a:pt x="15" y="69"/>
                  </a:cubicBezTo>
                  <a:cubicBezTo>
                    <a:pt x="22" y="69"/>
                    <a:pt x="28" y="65"/>
                    <a:pt x="30" y="60"/>
                  </a:cubicBezTo>
                  <a:cubicBezTo>
                    <a:pt x="47" y="60"/>
                    <a:pt x="47" y="60"/>
                    <a:pt x="47" y="60"/>
                  </a:cubicBezTo>
                  <a:cubicBezTo>
                    <a:pt x="47" y="76"/>
                    <a:pt x="47" y="76"/>
                    <a:pt x="47" y="76"/>
                  </a:cubicBezTo>
                  <a:cubicBezTo>
                    <a:pt x="41" y="79"/>
                    <a:pt x="37" y="84"/>
                    <a:pt x="37" y="91"/>
                  </a:cubicBezTo>
                  <a:cubicBezTo>
                    <a:pt x="37" y="91"/>
                    <a:pt x="37" y="91"/>
                    <a:pt x="37" y="91"/>
                  </a:cubicBezTo>
                  <a:cubicBezTo>
                    <a:pt x="37" y="100"/>
                    <a:pt x="44"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8" y="65"/>
                    <a:pt x="84" y="69"/>
                    <a:pt x="90" y="69"/>
                  </a:cubicBezTo>
                  <a:cubicBezTo>
                    <a:pt x="90" y="69"/>
                    <a:pt x="90" y="69"/>
                    <a:pt x="90" y="69"/>
                  </a:cubicBezTo>
                  <a:cubicBezTo>
                    <a:pt x="99" y="69"/>
                    <a:pt x="106" y="62"/>
                    <a:pt x="106"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3" name="Freeform 249"/>
            <p:cNvSpPr>
              <a:spLocks/>
            </p:cNvSpPr>
            <p:nvPr/>
          </p:nvSpPr>
          <p:spPr bwMode="auto">
            <a:xfrm>
              <a:off x="9467850" y="2239963"/>
              <a:ext cx="85725" cy="87313"/>
            </a:xfrm>
            <a:custGeom>
              <a:avLst/>
              <a:gdLst>
                <a:gd name="T0" fmla="*/ 107 w 107"/>
                <a:gd name="T1" fmla="*/ 54 h 107"/>
                <a:gd name="T2" fmla="*/ 91 w 107"/>
                <a:gd name="T3" fmla="*/ 38 h 107"/>
                <a:gd name="T4" fmla="*/ 91 w 107"/>
                <a:gd name="T5" fmla="*/ 38 h 107"/>
                <a:gd name="T6" fmla="*/ 76 w 107"/>
                <a:gd name="T7" fmla="*/ 48 h 107"/>
                <a:gd name="T8" fmla="*/ 60 w 107"/>
                <a:gd name="T9" fmla="*/ 48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8 w 107"/>
                <a:gd name="T41" fmla="*/ 60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5" y="38"/>
                    <a:pt x="79" y="42"/>
                    <a:pt x="76" y="48"/>
                  </a:cubicBezTo>
                  <a:cubicBezTo>
                    <a:pt x="60" y="48"/>
                    <a:pt x="60" y="48"/>
                    <a:pt x="60" y="48"/>
                  </a:cubicBezTo>
                  <a:cubicBezTo>
                    <a:pt x="60" y="31"/>
                    <a:pt x="60" y="31"/>
                    <a:pt x="60" y="31"/>
                  </a:cubicBezTo>
                  <a:cubicBezTo>
                    <a:pt x="66" y="28"/>
                    <a:pt x="70" y="23"/>
                    <a:pt x="70" y="16"/>
                  </a:cubicBezTo>
                  <a:cubicBezTo>
                    <a:pt x="70" y="16"/>
                    <a:pt x="70" y="16"/>
                    <a:pt x="70" y="16"/>
                  </a:cubicBezTo>
                  <a:cubicBezTo>
                    <a:pt x="70" y="8"/>
                    <a:pt x="62" y="0"/>
                    <a:pt x="54" y="0"/>
                  </a:cubicBezTo>
                  <a:cubicBezTo>
                    <a:pt x="45" y="0"/>
                    <a:pt x="38" y="8"/>
                    <a:pt x="38" y="16"/>
                  </a:cubicBezTo>
                  <a:cubicBezTo>
                    <a:pt x="38" y="16"/>
                    <a:pt x="38" y="16"/>
                    <a:pt x="38" y="16"/>
                  </a:cubicBezTo>
                  <a:cubicBezTo>
                    <a:pt x="38" y="23"/>
                    <a:pt x="42" y="28"/>
                    <a:pt x="48" y="31"/>
                  </a:cubicBezTo>
                  <a:cubicBezTo>
                    <a:pt x="48" y="48"/>
                    <a:pt x="48" y="48"/>
                    <a:pt x="48" y="48"/>
                  </a:cubicBezTo>
                  <a:cubicBezTo>
                    <a:pt x="31" y="48"/>
                    <a:pt x="31" y="48"/>
                    <a:pt x="31" y="48"/>
                  </a:cubicBezTo>
                  <a:cubicBezTo>
                    <a:pt x="29" y="42"/>
                    <a:pt x="23" y="38"/>
                    <a:pt x="16" y="38"/>
                  </a:cubicBezTo>
                  <a:cubicBezTo>
                    <a:pt x="16" y="38"/>
                    <a:pt x="16" y="38"/>
                    <a:pt x="16" y="38"/>
                  </a:cubicBezTo>
                  <a:cubicBezTo>
                    <a:pt x="8" y="38"/>
                    <a:pt x="0" y="45"/>
                    <a:pt x="0" y="54"/>
                  </a:cubicBezTo>
                  <a:cubicBezTo>
                    <a:pt x="0" y="62"/>
                    <a:pt x="8" y="69"/>
                    <a:pt x="16" y="69"/>
                  </a:cubicBezTo>
                  <a:cubicBezTo>
                    <a:pt x="16" y="69"/>
                    <a:pt x="16" y="69"/>
                    <a:pt x="16" y="69"/>
                  </a:cubicBezTo>
                  <a:cubicBezTo>
                    <a:pt x="23" y="69"/>
                    <a:pt x="29" y="65"/>
                    <a:pt x="31" y="60"/>
                  </a:cubicBezTo>
                  <a:cubicBezTo>
                    <a:pt x="48" y="60"/>
                    <a:pt x="48" y="60"/>
                    <a:pt x="48" y="60"/>
                  </a:cubicBezTo>
                  <a:cubicBezTo>
                    <a:pt x="48" y="76"/>
                    <a:pt x="48" y="76"/>
                    <a:pt x="48" y="76"/>
                  </a:cubicBezTo>
                  <a:cubicBezTo>
                    <a:pt x="42" y="79"/>
                    <a:pt x="38" y="84"/>
                    <a:pt x="38" y="91"/>
                  </a:cubicBezTo>
                  <a:cubicBezTo>
                    <a:pt x="38" y="91"/>
                    <a:pt x="38" y="91"/>
                    <a:pt x="38" y="91"/>
                  </a:cubicBezTo>
                  <a:cubicBezTo>
                    <a:pt x="38" y="100"/>
                    <a:pt x="45" y="107"/>
                    <a:pt x="54" y="107"/>
                  </a:cubicBezTo>
                  <a:cubicBezTo>
                    <a:pt x="62" y="107"/>
                    <a:pt x="70" y="100"/>
                    <a:pt x="70" y="91"/>
                  </a:cubicBezTo>
                  <a:cubicBezTo>
                    <a:pt x="70" y="91"/>
                    <a:pt x="70" y="91"/>
                    <a:pt x="70" y="91"/>
                  </a:cubicBezTo>
                  <a:cubicBezTo>
                    <a:pt x="70" y="84"/>
                    <a:pt x="66" y="79"/>
                    <a:pt x="60" y="76"/>
                  </a:cubicBezTo>
                  <a:cubicBezTo>
                    <a:pt x="60" y="60"/>
                    <a:pt x="60" y="60"/>
                    <a:pt x="60" y="60"/>
                  </a:cubicBezTo>
                  <a:cubicBezTo>
                    <a:pt x="76" y="60"/>
                    <a:pt x="76" y="60"/>
                    <a:pt x="76" y="60"/>
                  </a:cubicBezTo>
                  <a:cubicBezTo>
                    <a:pt x="79" y="65"/>
                    <a:pt x="85"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4" name="Freeform 250"/>
            <p:cNvSpPr>
              <a:spLocks/>
            </p:cNvSpPr>
            <p:nvPr/>
          </p:nvSpPr>
          <p:spPr bwMode="auto">
            <a:xfrm>
              <a:off x="9636125" y="2239963"/>
              <a:ext cx="87313" cy="87313"/>
            </a:xfrm>
            <a:custGeom>
              <a:avLst/>
              <a:gdLst>
                <a:gd name="T0" fmla="*/ 107 w 107"/>
                <a:gd name="T1" fmla="*/ 54 h 107"/>
                <a:gd name="T2" fmla="*/ 91 w 107"/>
                <a:gd name="T3" fmla="*/ 38 h 107"/>
                <a:gd name="T4" fmla="*/ 91 w 107"/>
                <a:gd name="T5" fmla="*/ 38 h 107"/>
                <a:gd name="T6" fmla="*/ 76 w 107"/>
                <a:gd name="T7" fmla="*/ 48 h 107"/>
                <a:gd name="T8" fmla="*/ 60 w 107"/>
                <a:gd name="T9" fmla="*/ 48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4" y="38"/>
                    <a:pt x="79" y="42"/>
                    <a:pt x="76" y="48"/>
                  </a:cubicBezTo>
                  <a:cubicBezTo>
                    <a:pt x="60" y="48"/>
                    <a:pt x="60" y="48"/>
                    <a:pt x="60" y="48"/>
                  </a:cubicBezTo>
                  <a:cubicBezTo>
                    <a:pt x="60" y="31"/>
                    <a:pt x="60" y="31"/>
                    <a:pt x="60" y="31"/>
                  </a:cubicBezTo>
                  <a:cubicBezTo>
                    <a:pt x="65" y="28"/>
                    <a:pt x="69" y="23"/>
                    <a:pt x="69" y="16"/>
                  </a:cubicBezTo>
                  <a:cubicBezTo>
                    <a:pt x="69" y="16"/>
                    <a:pt x="69" y="16"/>
                    <a:pt x="69" y="16"/>
                  </a:cubicBezTo>
                  <a:cubicBezTo>
                    <a:pt x="69" y="8"/>
                    <a:pt x="62" y="0"/>
                    <a:pt x="54" y="0"/>
                  </a:cubicBezTo>
                  <a:cubicBezTo>
                    <a:pt x="45" y="0"/>
                    <a:pt x="38" y="8"/>
                    <a:pt x="38" y="16"/>
                  </a:cubicBezTo>
                  <a:cubicBezTo>
                    <a:pt x="38" y="16"/>
                    <a:pt x="38" y="16"/>
                    <a:pt x="38" y="16"/>
                  </a:cubicBezTo>
                  <a:cubicBezTo>
                    <a:pt x="38" y="23"/>
                    <a:pt x="42" y="28"/>
                    <a:pt x="47" y="31"/>
                  </a:cubicBezTo>
                  <a:cubicBezTo>
                    <a:pt x="47" y="48"/>
                    <a:pt x="47" y="48"/>
                    <a:pt x="47" y="48"/>
                  </a:cubicBezTo>
                  <a:cubicBezTo>
                    <a:pt x="31" y="48"/>
                    <a:pt x="31" y="48"/>
                    <a:pt x="31" y="48"/>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4" y="107"/>
                  </a:cubicBezTo>
                  <a:cubicBezTo>
                    <a:pt x="62" y="107"/>
                    <a:pt x="69" y="100"/>
                    <a:pt x="69" y="91"/>
                  </a:cubicBezTo>
                  <a:cubicBezTo>
                    <a:pt x="69" y="91"/>
                    <a:pt x="69" y="91"/>
                    <a:pt x="69" y="91"/>
                  </a:cubicBezTo>
                  <a:cubicBezTo>
                    <a:pt x="69" y="84"/>
                    <a:pt x="65" y="79"/>
                    <a:pt x="60" y="76"/>
                  </a:cubicBezTo>
                  <a:cubicBezTo>
                    <a:pt x="60" y="60"/>
                    <a:pt x="60" y="60"/>
                    <a:pt x="60" y="60"/>
                  </a:cubicBezTo>
                  <a:cubicBezTo>
                    <a:pt x="76" y="60"/>
                    <a:pt x="76" y="60"/>
                    <a:pt x="76" y="60"/>
                  </a:cubicBezTo>
                  <a:cubicBezTo>
                    <a:pt x="79" y="65"/>
                    <a:pt x="84"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5" name="Freeform 251"/>
            <p:cNvSpPr>
              <a:spLocks/>
            </p:cNvSpPr>
            <p:nvPr/>
          </p:nvSpPr>
          <p:spPr bwMode="auto">
            <a:xfrm>
              <a:off x="9804400" y="2239963"/>
              <a:ext cx="87313" cy="87313"/>
            </a:xfrm>
            <a:custGeom>
              <a:avLst/>
              <a:gdLst>
                <a:gd name="T0" fmla="*/ 107 w 107"/>
                <a:gd name="T1" fmla="*/ 54 h 107"/>
                <a:gd name="T2" fmla="*/ 91 w 107"/>
                <a:gd name="T3" fmla="*/ 38 h 107"/>
                <a:gd name="T4" fmla="*/ 91 w 107"/>
                <a:gd name="T5" fmla="*/ 38 h 107"/>
                <a:gd name="T6" fmla="*/ 76 w 107"/>
                <a:gd name="T7" fmla="*/ 48 h 107"/>
                <a:gd name="T8" fmla="*/ 59 w 107"/>
                <a:gd name="T9" fmla="*/ 48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99" y="38"/>
                    <a:pt x="91" y="38"/>
                  </a:cubicBezTo>
                  <a:cubicBezTo>
                    <a:pt x="91" y="38"/>
                    <a:pt x="91" y="38"/>
                    <a:pt x="91" y="38"/>
                  </a:cubicBezTo>
                  <a:cubicBezTo>
                    <a:pt x="84" y="38"/>
                    <a:pt x="79" y="42"/>
                    <a:pt x="76" y="48"/>
                  </a:cubicBezTo>
                  <a:cubicBezTo>
                    <a:pt x="59" y="48"/>
                    <a:pt x="59" y="48"/>
                    <a:pt x="59" y="48"/>
                  </a:cubicBezTo>
                  <a:cubicBezTo>
                    <a:pt x="59" y="31"/>
                    <a:pt x="59" y="31"/>
                    <a:pt x="59" y="31"/>
                  </a:cubicBezTo>
                  <a:cubicBezTo>
                    <a:pt x="65" y="28"/>
                    <a:pt x="69" y="23"/>
                    <a:pt x="69" y="16"/>
                  </a:cubicBezTo>
                  <a:cubicBezTo>
                    <a:pt x="69" y="16"/>
                    <a:pt x="69" y="16"/>
                    <a:pt x="69" y="16"/>
                  </a:cubicBezTo>
                  <a:cubicBezTo>
                    <a:pt x="69" y="8"/>
                    <a:pt x="62" y="0"/>
                    <a:pt x="53" y="0"/>
                  </a:cubicBezTo>
                  <a:cubicBezTo>
                    <a:pt x="45" y="0"/>
                    <a:pt x="38" y="8"/>
                    <a:pt x="38" y="16"/>
                  </a:cubicBezTo>
                  <a:cubicBezTo>
                    <a:pt x="38" y="16"/>
                    <a:pt x="38" y="16"/>
                    <a:pt x="38" y="16"/>
                  </a:cubicBezTo>
                  <a:cubicBezTo>
                    <a:pt x="38" y="23"/>
                    <a:pt x="42" y="28"/>
                    <a:pt x="47" y="31"/>
                  </a:cubicBezTo>
                  <a:cubicBezTo>
                    <a:pt x="47" y="48"/>
                    <a:pt x="47" y="48"/>
                    <a:pt x="47" y="48"/>
                  </a:cubicBezTo>
                  <a:cubicBezTo>
                    <a:pt x="31" y="48"/>
                    <a:pt x="31" y="48"/>
                    <a:pt x="31" y="48"/>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9" y="65"/>
                    <a:pt x="84" y="69"/>
                    <a:pt x="91" y="69"/>
                  </a:cubicBezTo>
                  <a:cubicBezTo>
                    <a:pt x="91" y="69"/>
                    <a:pt x="91" y="69"/>
                    <a:pt x="91" y="69"/>
                  </a:cubicBezTo>
                  <a:cubicBezTo>
                    <a:pt x="99"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6" name="Freeform 252"/>
            <p:cNvSpPr>
              <a:spLocks/>
            </p:cNvSpPr>
            <p:nvPr/>
          </p:nvSpPr>
          <p:spPr bwMode="auto">
            <a:xfrm>
              <a:off x="9299575" y="2408238"/>
              <a:ext cx="85725" cy="87313"/>
            </a:xfrm>
            <a:custGeom>
              <a:avLst/>
              <a:gdLst>
                <a:gd name="T0" fmla="*/ 106 w 106"/>
                <a:gd name="T1" fmla="*/ 53 h 107"/>
                <a:gd name="T2" fmla="*/ 90 w 106"/>
                <a:gd name="T3" fmla="*/ 38 h 107"/>
                <a:gd name="T4" fmla="*/ 90 w 106"/>
                <a:gd name="T5" fmla="*/ 38 h 107"/>
                <a:gd name="T6" fmla="*/ 76 w 106"/>
                <a:gd name="T7" fmla="*/ 47 h 107"/>
                <a:gd name="T8" fmla="*/ 59 w 106"/>
                <a:gd name="T9" fmla="*/ 47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7 h 107"/>
                <a:gd name="T26" fmla="*/ 30 w 106"/>
                <a:gd name="T27" fmla="*/ 47 h 107"/>
                <a:gd name="T28" fmla="*/ 15 w 106"/>
                <a:gd name="T29" fmla="*/ 38 h 107"/>
                <a:gd name="T30" fmla="*/ 15 w 106"/>
                <a:gd name="T31" fmla="*/ 38 h 107"/>
                <a:gd name="T32" fmla="*/ 0 w 106"/>
                <a:gd name="T33" fmla="*/ 53 h 107"/>
                <a:gd name="T34" fmla="*/ 15 w 106"/>
                <a:gd name="T35" fmla="*/ 69 h 107"/>
                <a:gd name="T36" fmla="*/ 15 w 106"/>
                <a:gd name="T37" fmla="*/ 69 h 107"/>
                <a:gd name="T38" fmla="*/ 30 w 106"/>
                <a:gd name="T39" fmla="*/ 60 h 107"/>
                <a:gd name="T40" fmla="*/ 47 w 106"/>
                <a:gd name="T41" fmla="*/ 60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60 h 107"/>
                <a:gd name="T58" fmla="*/ 76 w 106"/>
                <a:gd name="T59" fmla="*/ 60 h 107"/>
                <a:gd name="T60" fmla="*/ 90 w 106"/>
                <a:gd name="T61" fmla="*/ 69 h 107"/>
                <a:gd name="T62" fmla="*/ 90 w 106"/>
                <a:gd name="T63" fmla="*/ 69 h 107"/>
                <a:gd name="T64" fmla="*/ 106 w 106"/>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3"/>
                  </a:moveTo>
                  <a:cubicBezTo>
                    <a:pt x="106" y="45"/>
                    <a:pt x="99" y="38"/>
                    <a:pt x="90" y="38"/>
                  </a:cubicBezTo>
                  <a:cubicBezTo>
                    <a:pt x="90" y="38"/>
                    <a:pt x="90" y="38"/>
                    <a:pt x="90" y="38"/>
                  </a:cubicBezTo>
                  <a:cubicBezTo>
                    <a:pt x="84" y="38"/>
                    <a:pt x="78"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3"/>
                    <a:pt x="41" y="28"/>
                    <a:pt x="47" y="31"/>
                  </a:cubicBezTo>
                  <a:cubicBezTo>
                    <a:pt x="47" y="47"/>
                    <a:pt x="47" y="47"/>
                    <a:pt x="47" y="47"/>
                  </a:cubicBezTo>
                  <a:cubicBezTo>
                    <a:pt x="30" y="47"/>
                    <a:pt x="30" y="47"/>
                    <a:pt x="30" y="47"/>
                  </a:cubicBezTo>
                  <a:cubicBezTo>
                    <a:pt x="28" y="42"/>
                    <a:pt x="22" y="38"/>
                    <a:pt x="15" y="38"/>
                  </a:cubicBezTo>
                  <a:cubicBezTo>
                    <a:pt x="15" y="38"/>
                    <a:pt x="15" y="38"/>
                    <a:pt x="15" y="38"/>
                  </a:cubicBezTo>
                  <a:cubicBezTo>
                    <a:pt x="7" y="38"/>
                    <a:pt x="0" y="45"/>
                    <a:pt x="0" y="53"/>
                  </a:cubicBezTo>
                  <a:cubicBezTo>
                    <a:pt x="0" y="62"/>
                    <a:pt x="7" y="69"/>
                    <a:pt x="15" y="69"/>
                  </a:cubicBezTo>
                  <a:cubicBezTo>
                    <a:pt x="15" y="69"/>
                    <a:pt x="15" y="69"/>
                    <a:pt x="15" y="69"/>
                  </a:cubicBezTo>
                  <a:cubicBezTo>
                    <a:pt x="22" y="69"/>
                    <a:pt x="28" y="65"/>
                    <a:pt x="30" y="60"/>
                  </a:cubicBezTo>
                  <a:cubicBezTo>
                    <a:pt x="47" y="60"/>
                    <a:pt x="47" y="60"/>
                    <a:pt x="47" y="60"/>
                  </a:cubicBezTo>
                  <a:cubicBezTo>
                    <a:pt x="47" y="76"/>
                    <a:pt x="47" y="76"/>
                    <a:pt x="47" y="76"/>
                  </a:cubicBezTo>
                  <a:cubicBezTo>
                    <a:pt x="41" y="79"/>
                    <a:pt x="37" y="84"/>
                    <a:pt x="37" y="91"/>
                  </a:cubicBezTo>
                  <a:cubicBezTo>
                    <a:pt x="37" y="91"/>
                    <a:pt x="37" y="91"/>
                    <a:pt x="37" y="91"/>
                  </a:cubicBezTo>
                  <a:cubicBezTo>
                    <a:pt x="37" y="100"/>
                    <a:pt x="44"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7" name="Freeform 253"/>
            <p:cNvSpPr>
              <a:spLocks/>
            </p:cNvSpPr>
            <p:nvPr/>
          </p:nvSpPr>
          <p:spPr bwMode="auto">
            <a:xfrm>
              <a:off x="9467850" y="2408238"/>
              <a:ext cx="85725" cy="87313"/>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60 h 107"/>
                <a:gd name="T40" fmla="*/ 48 w 107"/>
                <a:gd name="T41" fmla="*/ 60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5" y="38"/>
                    <a:pt x="79" y="42"/>
                    <a:pt x="76" y="47"/>
                  </a:cubicBezTo>
                  <a:cubicBezTo>
                    <a:pt x="60" y="47"/>
                    <a:pt x="60" y="47"/>
                    <a:pt x="60" y="47"/>
                  </a:cubicBezTo>
                  <a:cubicBezTo>
                    <a:pt x="60" y="31"/>
                    <a:pt x="60" y="31"/>
                    <a:pt x="60" y="31"/>
                  </a:cubicBezTo>
                  <a:cubicBezTo>
                    <a:pt x="66" y="28"/>
                    <a:pt x="70" y="23"/>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3"/>
                    <a:pt x="42" y="28"/>
                    <a:pt x="48" y="31"/>
                  </a:cubicBezTo>
                  <a:cubicBezTo>
                    <a:pt x="48" y="47"/>
                    <a:pt x="48" y="47"/>
                    <a:pt x="48" y="47"/>
                  </a:cubicBezTo>
                  <a:cubicBezTo>
                    <a:pt x="31" y="47"/>
                    <a:pt x="31" y="47"/>
                    <a:pt x="31" y="47"/>
                  </a:cubicBezTo>
                  <a:cubicBezTo>
                    <a:pt x="29" y="42"/>
                    <a:pt x="23" y="38"/>
                    <a:pt x="16" y="38"/>
                  </a:cubicBezTo>
                  <a:cubicBezTo>
                    <a:pt x="16" y="38"/>
                    <a:pt x="16" y="38"/>
                    <a:pt x="16" y="38"/>
                  </a:cubicBezTo>
                  <a:cubicBezTo>
                    <a:pt x="8" y="38"/>
                    <a:pt x="0" y="45"/>
                    <a:pt x="0" y="53"/>
                  </a:cubicBezTo>
                  <a:cubicBezTo>
                    <a:pt x="0" y="62"/>
                    <a:pt x="8" y="69"/>
                    <a:pt x="16" y="69"/>
                  </a:cubicBezTo>
                  <a:cubicBezTo>
                    <a:pt x="16" y="69"/>
                    <a:pt x="16" y="69"/>
                    <a:pt x="16" y="69"/>
                  </a:cubicBezTo>
                  <a:cubicBezTo>
                    <a:pt x="23" y="69"/>
                    <a:pt x="29" y="65"/>
                    <a:pt x="31" y="60"/>
                  </a:cubicBezTo>
                  <a:cubicBezTo>
                    <a:pt x="48" y="60"/>
                    <a:pt x="48" y="60"/>
                    <a:pt x="48" y="60"/>
                  </a:cubicBezTo>
                  <a:cubicBezTo>
                    <a:pt x="48" y="76"/>
                    <a:pt x="48" y="76"/>
                    <a:pt x="48" y="76"/>
                  </a:cubicBezTo>
                  <a:cubicBezTo>
                    <a:pt x="42" y="79"/>
                    <a:pt x="38" y="84"/>
                    <a:pt x="38" y="91"/>
                  </a:cubicBezTo>
                  <a:cubicBezTo>
                    <a:pt x="38" y="91"/>
                    <a:pt x="38" y="91"/>
                    <a:pt x="38" y="91"/>
                  </a:cubicBezTo>
                  <a:cubicBezTo>
                    <a:pt x="38" y="100"/>
                    <a:pt x="45" y="107"/>
                    <a:pt x="54" y="107"/>
                  </a:cubicBezTo>
                  <a:cubicBezTo>
                    <a:pt x="62" y="107"/>
                    <a:pt x="70" y="100"/>
                    <a:pt x="70" y="91"/>
                  </a:cubicBezTo>
                  <a:cubicBezTo>
                    <a:pt x="70" y="91"/>
                    <a:pt x="70" y="91"/>
                    <a:pt x="70" y="91"/>
                  </a:cubicBezTo>
                  <a:cubicBezTo>
                    <a:pt x="70" y="84"/>
                    <a:pt x="66" y="79"/>
                    <a:pt x="60" y="76"/>
                  </a:cubicBezTo>
                  <a:cubicBezTo>
                    <a:pt x="60" y="60"/>
                    <a:pt x="60" y="60"/>
                    <a:pt x="60" y="60"/>
                  </a:cubicBezTo>
                  <a:cubicBezTo>
                    <a:pt x="76" y="60"/>
                    <a:pt x="76" y="60"/>
                    <a:pt x="76" y="60"/>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8" name="Freeform 254"/>
            <p:cNvSpPr>
              <a:spLocks/>
            </p:cNvSpPr>
            <p:nvPr/>
          </p:nvSpPr>
          <p:spPr bwMode="auto">
            <a:xfrm>
              <a:off x="9636125" y="2408238"/>
              <a:ext cx="87313" cy="87313"/>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4" y="38"/>
                    <a:pt x="79" y="42"/>
                    <a:pt x="76" y="47"/>
                  </a:cubicBezTo>
                  <a:cubicBezTo>
                    <a:pt x="60" y="47"/>
                    <a:pt x="60" y="47"/>
                    <a:pt x="60" y="47"/>
                  </a:cubicBezTo>
                  <a:cubicBezTo>
                    <a:pt x="60" y="31"/>
                    <a:pt x="60" y="31"/>
                    <a:pt x="60" y="31"/>
                  </a:cubicBezTo>
                  <a:cubicBezTo>
                    <a:pt x="65" y="28"/>
                    <a:pt x="69" y="23"/>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4" y="107"/>
                  </a:cubicBezTo>
                  <a:cubicBezTo>
                    <a:pt x="62" y="107"/>
                    <a:pt x="69" y="100"/>
                    <a:pt x="69" y="91"/>
                  </a:cubicBezTo>
                  <a:cubicBezTo>
                    <a:pt x="69" y="91"/>
                    <a:pt x="69" y="91"/>
                    <a:pt x="69" y="91"/>
                  </a:cubicBezTo>
                  <a:cubicBezTo>
                    <a:pt x="69" y="84"/>
                    <a:pt x="65" y="79"/>
                    <a:pt x="60" y="76"/>
                  </a:cubicBezTo>
                  <a:cubicBezTo>
                    <a:pt x="60" y="60"/>
                    <a:pt x="60" y="60"/>
                    <a:pt x="60" y="60"/>
                  </a:cubicBezTo>
                  <a:cubicBezTo>
                    <a:pt x="76" y="60"/>
                    <a:pt x="76" y="60"/>
                    <a:pt x="76" y="60"/>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9" name="Freeform 255"/>
            <p:cNvSpPr>
              <a:spLocks/>
            </p:cNvSpPr>
            <p:nvPr/>
          </p:nvSpPr>
          <p:spPr bwMode="auto">
            <a:xfrm>
              <a:off x="9804400" y="2408238"/>
              <a:ext cx="87313" cy="87313"/>
            </a:xfrm>
            <a:custGeom>
              <a:avLst/>
              <a:gdLst>
                <a:gd name="T0" fmla="*/ 107 w 107"/>
                <a:gd name="T1" fmla="*/ 53 h 107"/>
                <a:gd name="T2" fmla="*/ 91 w 107"/>
                <a:gd name="T3" fmla="*/ 38 h 107"/>
                <a:gd name="T4" fmla="*/ 91 w 107"/>
                <a:gd name="T5" fmla="*/ 38 h 107"/>
                <a:gd name="T6" fmla="*/ 76 w 107"/>
                <a:gd name="T7" fmla="*/ 47 h 107"/>
                <a:gd name="T8" fmla="*/ 59 w 107"/>
                <a:gd name="T9" fmla="*/ 47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60 h 107"/>
                <a:gd name="T58" fmla="*/ 76 w 107"/>
                <a:gd name="T59" fmla="*/ 60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99" y="38"/>
                    <a:pt x="91" y="38"/>
                  </a:cubicBezTo>
                  <a:cubicBezTo>
                    <a:pt x="91" y="38"/>
                    <a:pt x="91" y="38"/>
                    <a:pt x="91" y="38"/>
                  </a:cubicBezTo>
                  <a:cubicBezTo>
                    <a:pt x="84" y="38"/>
                    <a:pt x="79"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 name="Footer Placeholder 2"/>
          <p:cNvSpPr>
            <a:spLocks noGrp="1"/>
          </p:cNvSpPr>
          <p:nvPr>
            <p:ph type="ftr" sz="quarter" idx="17"/>
          </p:nvPr>
        </p:nvSpPr>
        <p:spPr>
          <a:xfrm>
            <a:off x="3051175" y="0"/>
            <a:ext cx="6096000" cy="457739"/>
          </a:xfrm>
        </p:spPr>
        <p:txBody>
          <a:bodyPr/>
          <a:lstStyle/>
          <a:p>
            <a:r>
              <a:rPr lang="en-GB" dirty="0" smtClean="0"/>
              <a:t>Official Blue:  Unclassified</a:t>
            </a:r>
            <a:endParaRPr lang="en-GB" dirty="0"/>
          </a:p>
        </p:txBody>
      </p:sp>
    </p:spTree>
    <p:extLst>
      <p:ext uri="{BB962C8B-B14F-4D97-AF65-F5344CB8AC3E}">
        <p14:creationId xmlns:p14="http://schemas.microsoft.com/office/powerpoint/2010/main" val="3539969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Wide Cover 1">
    <p:spTree>
      <p:nvGrpSpPr>
        <p:cNvPr id="1" name=""/>
        <p:cNvGrpSpPr/>
        <p:nvPr/>
      </p:nvGrpSpPr>
      <p:grpSpPr>
        <a:xfrm>
          <a:off x="0" y="0"/>
          <a:ext cx="0" cy="0"/>
          <a:chOff x="0" y="0"/>
          <a:chExt cx="0" cy="0"/>
        </a:xfrm>
      </p:grpSpPr>
      <p:sp>
        <p:nvSpPr>
          <p:cNvPr id="14" name="Rectangle 13"/>
          <p:cNvSpPr/>
          <p:nvPr userDrawn="1"/>
        </p:nvSpPr>
        <p:spPr>
          <a:xfrm>
            <a:off x="6857735" y="5487988"/>
            <a:ext cx="5335853" cy="13700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9" name="Text Placeholder 278"/>
          <p:cNvSpPr>
            <a:spLocks noGrp="1"/>
          </p:cNvSpPr>
          <p:nvPr>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p:ph type="body" sz="quarter" idx="13" hasCustomPrompt="1"/>
          </p:nvPr>
        </p:nvSpPr>
        <p:spPr>
          <a:xfrm>
            <a:off x="457200" y="5487988"/>
            <a:ext cx="5634678"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dirty="0" smtClean="0"/>
              <a:t>Click icon to add picture</a:t>
            </a:r>
            <a:endParaRPr lang="en-GB" dirty="0"/>
          </a:p>
        </p:txBody>
      </p:sp>
      <p:sp>
        <p:nvSpPr>
          <p:cNvPr id="13" name="Rectangle 12"/>
          <p:cNvSpPr/>
          <p:nvPr userDrawn="1"/>
        </p:nvSpPr>
        <p:spPr>
          <a:xfrm>
            <a:off x="6858000" y="1371600"/>
            <a:ext cx="5334000" cy="41163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14"/>
          <p:cNvSpPr/>
          <p:nvPr userDrawn="1"/>
        </p:nvSpPr>
        <p:spPr>
          <a:xfrm>
            <a:off x="6097588" y="1371600"/>
            <a:ext cx="763587" cy="4116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Picture Placeholder 276"/>
          <p:cNvSpPr>
            <a:spLocks noGrp="1"/>
          </p:cNvSpPr>
          <p:nvPr>
            <p:ph type="pic" sz="quarter" idx="10"/>
          </p:nvPr>
        </p:nvSpPr>
        <p:spPr>
          <a:xfrm>
            <a:off x="6858000" y="1371600"/>
            <a:ext cx="5334000" cy="4114800"/>
          </a:xfrm>
          <a:prstGeom prst="rect">
            <a:avLst/>
          </a:prstGeom>
          <a:noFill/>
        </p:spPr>
        <p:txBody>
          <a:bodyPr/>
          <a:lstStyle/>
          <a:p>
            <a:r>
              <a:rPr lang="en-US" dirty="0" smtClean="0"/>
              <a:t>Click icon to add picture</a:t>
            </a:r>
            <a:endParaRPr lang="en-GB" dirty="0"/>
          </a:p>
        </p:txBody>
      </p:sp>
      <p:sp>
        <p:nvSpPr>
          <p:cNvPr id="146" name="Rectangle 145"/>
          <p:cNvSpPr/>
          <p:nvPr userDrawn="1"/>
        </p:nvSpPr>
        <p:spPr>
          <a:xfrm>
            <a:off x="6096000" y="1371600"/>
            <a:ext cx="762000" cy="548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dirty="0"/>
          </a:p>
        </p:txBody>
      </p:sp>
      <p:sp>
        <p:nvSpPr>
          <p:cNvPr id="17" name="Text Placeholder 2"/>
          <p:cNvSpPr>
            <a:spLocks noGrp="1"/>
          </p:cNvSpPr>
          <p:nvPr>
            <p:ph type="body" sz="quarter" idx="15" hasCustomPrompt="1"/>
          </p:nvPr>
        </p:nvSpPr>
        <p:spPr>
          <a:xfrm>
            <a:off x="457200" y="1752600"/>
            <a:ext cx="5638800" cy="3735387"/>
          </a:xfrm>
          <a:prstGeom prst="rect">
            <a:avLst/>
          </a:prstGeom>
        </p:spPr>
        <p:txBody>
          <a:bodyPr/>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139" name="Group 138"/>
          <p:cNvGrpSpPr>
            <a:grpSpLocks noChangeAspect="1"/>
          </p:cNvGrpSpPr>
          <p:nvPr userDrawn="1"/>
        </p:nvGrpSpPr>
        <p:grpSpPr>
          <a:xfrm>
            <a:off x="6913355" y="5624682"/>
            <a:ext cx="5159993" cy="1095898"/>
            <a:chOff x="2266950" y="4587875"/>
            <a:chExt cx="2384425" cy="506413"/>
          </a:xfrm>
          <a:solidFill>
            <a:srgbClr val="FFFFFF">
              <a:alpha val="25098"/>
            </a:srgbClr>
          </a:solidFill>
        </p:grpSpPr>
        <p:sp>
          <p:nvSpPr>
            <p:cNvPr id="141" name="Freeform 256"/>
            <p:cNvSpPr>
              <a:spLocks/>
            </p:cNvSpPr>
            <p:nvPr/>
          </p:nvSpPr>
          <p:spPr bwMode="auto">
            <a:xfrm>
              <a:off x="2266950" y="4587875"/>
              <a:ext cx="74613" cy="73025"/>
            </a:xfrm>
            <a:custGeom>
              <a:avLst/>
              <a:gdLst>
                <a:gd name="T0" fmla="*/ 92 w 92"/>
                <a:gd name="T1" fmla="*/ 46 h 91"/>
                <a:gd name="T2" fmla="*/ 78 w 92"/>
                <a:gd name="T3" fmla="*/ 32 h 91"/>
                <a:gd name="T4" fmla="*/ 78 w 92"/>
                <a:gd name="T5" fmla="*/ 32 h 91"/>
                <a:gd name="T6" fmla="*/ 65 w 92"/>
                <a:gd name="T7" fmla="*/ 41 h 91"/>
                <a:gd name="T8" fmla="*/ 51 w 92"/>
                <a:gd name="T9" fmla="*/ 41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1 h 91"/>
                <a:gd name="T26" fmla="*/ 26 w 92"/>
                <a:gd name="T27" fmla="*/ 41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6"/>
                    <a:pt x="65" y="41"/>
                  </a:cubicBezTo>
                  <a:cubicBezTo>
                    <a:pt x="51" y="41"/>
                    <a:pt x="51" y="41"/>
                    <a:pt x="51" y="41"/>
                  </a:cubicBezTo>
                  <a:cubicBezTo>
                    <a:pt x="51" y="26"/>
                    <a:pt x="51" y="26"/>
                    <a:pt x="51" y="26"/>
                  </a:cubicBezTo>
                  <a:cubicBezTo>
                    <a:pt x="56" y="24"/>
                    <a:pt x="60" y="19"/>
                    <a:pt x="60" y="14"/>
                  </a:cubicBezTo>
                  <a:cubicBezTo>
                    <a:pt x="60" y="14"/>
                    <a:pt x="60" y="14"/>
                    <a:pt x="60" y="14"/>
                  </a:cubicBezTo>
                  <a:cubicBezTo>
                    <a:pt x="60" y="6"/>
                    <a:pt x="53" y="0"/>
                    <a:pt x="46" y="0"/>
                  </a:cubicBezTo>
                  <a:cubicBezTo>
                    <a:pt x="39"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2" name="Freeform 257"/>
            <p:cNvSpPr>
              <a:spLocks/>
            </p:cNvSpPr>
            <p:nvPr/>
          </p:nvSpPr>
          <p:spPr bwMode="auto">
            <a:xfrm>
              <a:off x="2411413" y="4587875"/>
              <a:ext cx="74613" cy="73025"/>
            </a:xfrm>
            <a:custGeom>
              <a:avLst/>
              <a:gdLst>
                <a:gd name="T0" fmla="*/ 92 w 92"/>
                <a:gd name="T1" fmla="*/ 46 h 91"/>
                <a:gd name="T2" fmla="*/ 78 w 92"/>
                <a:gd name="T3" fmla="*/ 32 h 91"/>
                <a:gd name="T4" fmla="*/ 78 w 92"/>
                <a:gd name="T5" fmla="*/ 32 h 91"/>
                <a:gd name="T6" fmla="*/ 65 w 92"/>
                <a:gd name="T7" fmla="*/ 41 h 91"/>
                <a:gd name="T8" fmla="*/ 51 w 92"/>
                <a:gd name="T9" fmla="*/ 41 h 91"/>
                <a:gd name="T10" fmla="*/ 51 w 92"/>
                <a:gd name="T11" fmla="*/ 26 h 91"/>
                <a:gd name="T12" fmla="*/ 59 w 92"/>
                <a:gd name="T13" fmla="*/ 14 h 91"/>
                <a:gd name="T14" fmla="*/ 59 w 92"/>
                <a:gd name="T15" fmla="*/ 14 h 91"/>
                <a:gd name="T16" fmla="*/ 46 w 92"/>
                <a:gd name="T17" fmla="*/ 0 h 91"/>
                <a:gd name="T18" fmla="*/ 32 w 92"/>
                <a:gd name="T19" fmla="*/ 14 h 91"/>
                <a:gd name="T20" fmla="*/ 32 w 92"/>
                <a:gd name="T21" fmla="*/ 14 h 91"/>
                <a:gd name="T22" fmla="*/ 41 w 92"/>
                <a:gd name="T23" fmla="*/ 26 h 91"/>
                <a:gd name="T24" fmla="*/ 41 w 92"/>
                <a:gd name="T25" fmla="*/ 41 h 91"/>
                <a:gd name="T26" fmla="*/ 26 w 92"/>
                <a:gd name="T27" fmla="*/ 41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3" name="Freeform 258"/>
            <p:cNvSpPr>
              <a:spLocks/>
            </p:cNvSpPr>
            <p:nvPr/>
          </p:nvSpPr>
          <p:spPr bwMode="auto">
            <a:xfrm>
              <a:off x="2555875" y="4587875"/>
              <a:ext cx="74613"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4" name="Freeform 259"/>
            <p:cNvSpPr>
              <a:spLocks/>
            </p:cNvSpPr>
            <p:nvPr/>
          </p:nvSpPr>
          <p:spPr bwMode="auto">
            <a:xfrm>
              <a:off x="2700338" y="4587875"/>
              <a:ext cx="74613"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5" name="Freeform 260"/>
            <p:cNvSpPr>
              <a:spLocks/>
            </p:cNvSpPr>
            <p:nvPr/>
          </p:nvSpPr>
          <p:spPr bwMode="auto">
            <a:xfrm>
              <a:off x="2844800" y="4587875"/>
              <a:ext cx="74613"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0" y="26"/>
                  </a:cubicBezTo>
                  <a:cubicBezTo>
                    <a:pt x="40" y="41"/>
                    <a:pt x="40" y="41"/>
                    <a:pt x="40"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7" name="Freeform 261"/>
            <p:cNvSpPr>
              <a:spLocks/>
            </p:cNvSpPr>
            <p:nvPr/>
          </p:nvSpPr>
          <p:spPr bwMode="auto">
            <a:xfrm>
              <a:off x="2989263" y="4587875"/>
              <a:ext cx="74613"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8" name="Freeform 262"/>
            <p:cNvSpPr>
              <a:spLocks/>
            </p:cNvSpPr>
            <p:nvPr/>
          </p:nvSpPr>
          <p:spPr bwMode="auto">
            <a:xfrm>
              <a:off x="3133725" y="4587875"/>
              <a:ext cx="74613"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9" name="Freeform 263"/>
            <p:cNvSpPr>
              <a:spLocks/>
            </p:cNvSpPr>
            <p:nvPr/>
          </p:nvSpPr>
          <p:spPr bwMode="auto">
            <a:xfrm>
              <a:off x="3278188" y="4587875"/>
              <a:ext cx="74613" cy="73025"/>
            </a:xfrm>
            <a:custGeom>
              <a:avLst/>
              <a:gdLst>
                <a:gd name="T0" fmla="*/ 91 w 91"/>
                <a:gd name="T1" fmla="*/ 46 h 91"/>
                <a:gd name="T2" fmla="*/ 77 w 91"/>
                <a:gd name="T3" fmla="*/ 32 h 91"/>
                <a:gd name="T4" fmla="*/ 77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0" name="Freeform 264"/>
            <p:cNvSpPr>
              <a:spLocks/>
            </p:cNvSpPr>
            <p:nvPr/>
          </p:nvSpPr>
          <p:spPr bwMode="auto">
            <a:xfrm>
              <a:off x="3422650" y="4587875"/>
              <a:ext cx="74613" cy="73025"/>
            </a:xfrm>
            <a:custGeom>
              <a:avLst/>
              <a:gdLst>
                <a:gd name="T0" fmla="*/ 91 w 91"/>
                <a:gd name="T1" fmla="*/ 46 h 91"/>
                <a:gd name="T2" fmla="*/ 77 w 91"/>
                <a:gd name="T3" fmla="*/ 32 h 91"/>
                <a:gd name="T4" fmla="*/ 77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1"/>
                  </a:cubicBezTo>
                  <a:cubicBezTo>
                    <a:pt x="51" y="41"/>
                    <a:pt x="51" y="41"/>
                    <a:pt x="51" y="41"/>
                  </a:cubicBezTo>
                  <a:cubicBezTo>
                    <a:pt x="51" y="26"/>
                    <a:pt x="51" y="26"/>
                    <a:pt x="51"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1" name="Freeform 265"/>
            <p:cNvSpPr>
              <a:spLocks/>
            </p:cNvSpPr>
            <p:nvPr/>
          </p:nvSpPr>
          <p:spPr bwMode="auto">
            <a:xfrm>
              <a:off x="3567113" y="4587875"/>
              <a:ext cx="74613" cy="73025"/>
            </a:xfrm>
            <a:custGeom>
              <a:avLst/>
              <a:gdLst>
                <a:gd name="T0" fmla="*/ 91 w 91"/>
                <a:gd name="T1" fmla="*/ 46 h 91"/>
                <a:gd name="T2" fmla="*/ 77 w 91"/>
                <a:gd name="T3" fmla="*/ 32 h 91"/>
                <a:gd name="T4" fmla="*/ 77 w 91"/>
                <a:gd name="T5" fmla="*/ 32 h 91"/>
                <a:gd name="T6" fmla="*/ 65 w 91"/>
                <a:gd name="T7" fmla="*/ 41 h 91"/>
                <a:gd name="T8" fmla="*/ 50 w 91"/>
                <a:gd name="T9" fmla="*/ 41 h 91"/>
                <a:gd name="T10" fmla="*/ 50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1"/>
                  </a:cubicBezTo>
                  <a:cubicBezTo>
                    <a:pt x="50" y="41"/>
                    <a:pt x="50" y="41"/>
                    <a:pt x="50" y="41"/>
                  </a:cubicBezTo>
                  <a:cubicBezTo>
                    <a:pt x="50" y="26"/>
                    <a:pt x="50" y="26"/>
                    <a:pt x="50"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2" name="Freeform 266"/>
            <p:cNvSpPr>
              <a:spLocks/>
            </p:cNvSpPr>
            <p:nvPr/>
          </p:nvSpPr>
          <p:spPr bwMode="auto">
            <a:xfrm>
              <a:off x="3711575" y="4587875"/>
              <a:ext cx="74613" cy="73025"/>
            </a:xfrm>
            <a:custGeom>
              <a:avLst/>
              <a:gdLst>
                <a:gd name="T0" fmla="*/ 91 w 91"/>
                <a:gd name="T1" fmla="*/ 46 h 91"/>
                <a:gd name="T2" fmla="*/ 77 w 91"/>
                <a:gd name="T3" fmla="*/ 32 h 91"/>
                <a:gd name="T4" fmla="*/ 77 w 91"/>
                <a:gd name="T5" fmla="*/ 32 h 91"/>
                <a:gd name="T6" fmla="*/ 65 w 91"/>
                <a:gd name="T7" fmla="*/ 41 h 91"/>
                <a:gd name="T8" fmla="*/ 50 w 91"/>
                <a:gd name="T9" fmla="*/ 41 h 91"/>
                <a:gd name="T10" fmla="*/ 50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1"/>
                  </a:cubicBezTo>
                  <a:cubicBezTo>
                    <a:pt x="50" y="41"/>
                    <a:pt x="50" y="41"/>
                    <a:pt x="50" y="41"/>
                  </a:cubicBezTo>
                  <a:cubicBezTo>
                    <a:pt x="50" y="26"/>
                    <a:pt x="50" y="26"/>
                    <a:pt x="50"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3" name="Freeform 267"/>
            <p:cNvSpPr>
              <a:spLocks/>
            </p:cNvSpPr>
            <p:nvPr/>
          </p:nvSpPr>
          <p:spPr bwMode="auto">
            <a:xfrm>
              <a:off x="3856038" y="4587875"/>
              <a:ext cx="74613" cy="73025"/>
            </a:xfrm>
            <a:custGeom>
              <a:avLst/>
              <a:gdLst>
                <a:gd name="T0" fmla="*/ 92 w 92"/>
                <a:gd name="T1" fmla="*/ 46 h 91"/>
                <a:gd name="T2" fmla="*/ 78 w 92"/>
                <a:gd name="T3" fmla="*/ 32 h 91"/>
                <a:gd name="T4" fmla="*/ 78 w 92"/>
                <a:gd name="T5" fmla="*/ 32 h 91"/>
                <a:gd name="T6" fmla="*/ 66 w 92"/>
                <a:gd name="T7" fmla="*/ 41 h 91"/>
                <a:gd name="T8" fmla="*/ 51 w 92"/>
                <a:gd name="T9" fmla="*/ 41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1 h 91"/>
                <a:gd name="T26" fmla="*/ 27 w 92"/>
                <a:gd name="T27" fmla="*/ 41 h 91"/>
                <a:gd name="T28" fmla="*/ 14 w 92"/>
                <a:gd name="T29" fmla="*/ 32 h 91"/>
                <a:gd name="T30" fmla="*/ 14 w 92"/>
                <a:gd name="T31" fmla="*/ 32 h 91"/>
                <a:gd name="T32" fmla="*/ 0 w 92"/>
                <a:gd name="T33" fmla="*/ 46 h 91"/>
                <a:gd name="T34" fmla="*/ 14 w 92"/>
                <a:gd name="T35" fmla="*/ 59 h 91"/>
                <a:gd name="T36" fmla="*/ 14 w 92"/>
                <a:gd name="T37" fmla="*/ 59 h 91"/>
                <a:gd name="T38" fmla="*/ 27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6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6" y="32"/>
                    <a:pt x="78" y="32"/>
                  </a:cubicBezTo>
                  <a:cubicBezTo>
                    <a:pt x="78" y="32"/>
                    <a:pt x="78" y="32"/>
                    <a:pt x="78" y="32"/>
                  </a:cubicBezTo>
                  <a:cubicBezTo>
                    <a:pt x="72" y="32"/>
                    <a:pt x="68" y="36"/>
                    <a:pt x="66" y="41"/>
                  </a:cubicBezTo>
                  <a:cubicBezTo>
                    <a:pt x="51" y="41"/>
                    <a:pt x="51" y="41"/>
                    <a:pt x="51" y="41"/>
                  </a:cubicBezTo>
                  <a:cubicBezTo>
                    <a:pt x="51" y="26"/>
                    <a:pt x="51" y="26"/>
                    <a:pt x="51" y="26"/>
                  </a:cubicBezTo>
                  <a:cubicBezTo>
                    <a:pt x="56" y="24"/>
                    <a:pt x="60" y="19"/>
                    <a:pt x="60" y="14"/>
                  </a:cubicBezTo>
                  <a:cubicBezTo>
                    <a:pt x="60" y="14"/>
                    <a:pt x="60" y="14"/>
                    <a:pt x="60" y="14"/>
                  </a:cubicBezTo>
                  <a:cubicBezTo>
                    <a:pt x="60" y="6"/>
                    <a:pt x="54" y="0"/>
                    <a:pt x="46" y="0"/>
                  </a:cubicBezTo>
                  <a:cubicBezTo>
                    <a:pt x="39" y="0"/>
                    <a:pt x="32" y="6"/>
                    <a:pt x="32" y="14"/>
                  </a:cubicBezTo>
                  <a:cubicBezTo>
                    <a:pt x="32" y="14"/>
                    <a:pt x="32" y="14"/>
                    <a:pt x="32" y="14"/>
                  </a:cubicBezTo>
                  <a:cubicBezTo>
                    <a:pt x="32" y="19"/>
                    <a:pt x="36" y="24"/>
                    <a:pt x="41" y="26"/>
                  </a:cubicBezTo>
                  <a:cubicBezTo>
                    <a:pt x="41" y="41"/>
                    <a:pt x="41" y="41"/>
                    <a:pt x="41" y="41"/>
                  </a:cubicBezTo>
                  <a:cubicBezTo>
                    <a:pt x="27" y="41"/>
                    <a:pt x="27" y="41"/>
                    <a:pt x="27" y="41"/>
                  </a:cubicBezTo>
                  <a:cubicBezTo>
                    <a:pt x="25" y="36"/>
                    <a:pt x="20" y="32"/>
                    <a:pt x="14" y="32"/>
                  </a:cubicBezTo>
                  <a:cubicBezTo>
                    <a:pt x="14" y="32"/>
                    <a:pt x="14" y="32"/>
                    <a:pt x="14" y="32"/>
                  </a:cubicBezTo>
                  <a:cubicBezTo>
                    <a:pt x="7" y="32"/>
                    <a:pt x="0" y="38"/>
                    <a:pt x="0" y="46"/>
                  </a:cubicBezTo>
                  <a:cubicBezTo>
                    <a:pt x="0" y="53"/>
                    <a:pt x="7" y="59"/>
                    <a:pt x="14" y="59"/>
                  </a:cubicBezTo>
                  <a:cubicBezTo>
                    <a:pt x="14" y="59"/>
                    <a:pt x="14" y="59"/>
                    <a:pt x="14" y="59"/>
                  </a:cubicBezTo>
                  <a:cubicBezTo>
                    <a:pt x="20" y="59"/>
                    <a:pt x="25" y="56"/>
                    <a:pt x="27"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4" y="91"/>
                    <a:pt x="60" y="85"/>
                    <a:pt x="60" y="78"/>
                  </a:cubicBezTo>
                  <a:cubicBezTo>
                    <a:pt x="60" y="78"/>
                    <a:pt x="60" y="78"/>
                    <a:pt x="60" y="78"/>
                  </a:cubicBezTo>
                  <a:cubicBezTo>
                    <a:pt x="60" y="72"/>
                    <a:pt x="56" y="67"/>
                    <a:pt x="51" y="65"/>
                  </a:cubicBezTo>
                  <a:cubicBezTo>
                    <a:pt x="51" y="51"/>
                    <a:pt x="51" y="51"/>
                    <a:pt x="51" y="51"/>
                  </a:cubicBezTo>
                  <a:cubicBezTo>
                    <a:pt x="66" y="51"/>
                    <a:pt x="66" y="51"/>
                    <a:pt x="66" y="51"/>
                  </a:cubicBezTo>
                  <a:cubicBezTo>
                    <a:pt x="68" y="56"/>
                    <a:pt x="72" y="59"/>
                    <a:pt x="78" y="59"/>
                  </a:cubicBezTo>
                  <a:cubicBezTo>
                    <a:pt x="78" y="59"/>
                    <a:pt x="78" y="59"/>
                    <a:pt x="78" y="59"/>
                  </a:cubicBezTo>
                  <a:cubicBezTo>
                    <a:pt x="86"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4" name="Freeform 268"/>
            <p:cNvSpPr>
              <a:spLocks/>
            </p:cNvSpPr>
            <p:nvPr/>
          </p:nvSpPr>
          <p:spPr bwMode="auto">
            <a:xfrm>
              <a:off x="4000500" y="4587875"/>
              <a:ext cx="74613" cy="73025"/>
            </a:xfrm>
            <a:custGeom>
              <a:avLst/>
              <a:gdLst>
                <a:gd name="T0" fmla="*/ 92 w 92"/>
                <a:gd name="T1" fmla="*/ 46 h 91"/>
                <a:gd name="T2" fmla="*/ 78 w 92"/>
                <a:gd name="T3" fmla="*/ 32 h 91"/>
                <a:gd name="T4" fmla="*/ 78 w 92"/>
                <a:gd name="T5" fmla="*/ 32 h 91"/>
                <a:gd name="T6" fmla="*/ 65 w 92"/>
                <a:gd name="T7" fmla="*/ 41 h 91"/>
                <a:gd name="T8" fmla="*/ 51 w 92"/>
                <a:gd name="T9" fmla="*/ 41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1 h 91"/>
                <a:gd name="T26" fmla="*/ 26 w 92"/>
                <a:gd name="T27" fmla="*/ 41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6"/>
                    <a:pt x="65" y="41"/>
                  </a:cubicBezTo>
                  <a:cubicBezTo>
                    <a:pt x="51" y="41"/>
                    <a:pt x="51" y="41"/>
                    <a:pt x="51" y="41"/>
                  </a:cubicBezTo>
                  <a:cubicBezTo>
                    <a:pt x="51" y="26"/>
                    <a:pt x="51" y="26"/>
                    <a:pt x="51" y="26"/>
                  </a:cubicBezTo>
                  <a:cubicBezTo>
                    <a:pt x="56" y="24"/>
                    <a:pt x="60" y="19"/>
                    <a:pt x="60" y="14"/>
                  </a:cubicBezTo>
                  <a:cubicBezTo>
                    <a:pt x="60" y="14"/>
                    <a:pt x="60" y="14"/>
                    <a:pt x="60" y="14"/>
                  </a:cubicBezTo>
                  <a:cubicBezTo>
                    <a:pt x="60"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5" name="Freeform 269"/>
            <p:cNvSpPr>
              <a:spLocks/>
            </p:cNvSpPr>
            <p:nvPr/>
          </p:nvSpPr>
          <p:spPr bwMode="auto">
            <a:xfrm>
              <a:off x="4144963" y="4587875"/>
              <a:ext cx="74613" cy="73025"/>
            </a:xfrm>
            <a:custGeom>
              <a:avLst/>
              <a:gdLst>
                <a:gd name="T0" fmla="*/ 92 w 92"/>
                <a:gd name="T1" fmla="*/ 46 h 91"/>
                <a:gd name="T2" fmla="*/ 78 w 92"/>
                <a:gd name="T3" fmla="*/ 32 h 91"/>
                <a:gd name="T4" fmla="*/ 78 w 92"/>
                <a:gd name="T5" fmla="*/ 32 h 91"/>
                <a:gd name="T6" fmla="*/ 65 w 92"/>
                <a:gd name="T7" fmla="*/ 41 h 91"/>
                <a:gd name="T8" fmla="*/ 51 w 92"/>
                <a:gd name="T9" fmla="*/ 41 h 91"/>
                <a:gd name="T10" fmla="*/ 51 w 92"/>
                <a:gd name="T11" fmla="*/ 26 h 91"/>
                <a:gd name="T12" fmla="*/ 59 w 92"/>
                <a:gd name="T13" fmla="*/ 14 h 91"/>
                <a:gd name="T14" fmla="*/ 59 w 92"/>
                <a:gd name="T15" fmla="*/ 14 h 91"/>
                <a:gd name="T16" fmla="*/ 46 w 92"/>
                <a:gd name="T17" fmla="*/ 0 h 91"/>
                <a:gd name="T18" fmla="*/ 32 w 92"/>
                <a:gd name="T19" fmla="*/ 14 h 91"/>
                <a:gd name="T20" fmla="*/ 32 w 92"/>
                <a:gd name="T21" fmla="*/ 14 h 91"/>
                <a:gd name="T22" fmla="*/ 41 w 92"/>
                <a:gd name="T23" fmla="*/ 26 h 91"/>
                <a:gd name="T24" fmla="*/ 41 w 92"/>
                <a:gd name="T25" fmla="*/ 41 h 91"/>
                <a:gd name="T26" fmla="*/ 26 w 92"/>
                <a:gd name="T27" fmla="*/ 41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6" name="Freeform 270"/>
            <p:cNvSpPr>
              <a:spLocks/>
            </p:cNvSpPr>
            <p:nvPr/>
          </p:nvSpPr>
          <p:spPr bwMode="auto">
            <a:xfrm>
              <a:off x="4289425" y="4587875"/>
              <a:ext cx="73025"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7" name="Freeform 271"/>
            <p:cNvSpPr>
              <a:spLocks/>
            </p:cNvSpPr>
            <p:nvPr/>
          </p:nvSpPr>
          <p:spPr bwMode="auto">
            <a:xfrm>
              <a:off x="4433888" y="4587875"/>
              <a:ext cx="73025"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8" name="Freeform 272"/>
            <p:cNvSpPr>
              <a:spLocks/>
            </p:cNvSpPr>
            <p:nvPr/>
          </p:nvSpPr>
          <p:spPr bwMode="auto">
            <a:xfrm>
              <a:off x="4578350" y="4587875"/>
              <a:ext cx="73025"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0" y="26"/>
                  </a:cubicBezTo>
                  <a:cubicBezTo>
                    <a:pt x="40" y="41"/>
                    <a:pt x="40" y="41"/>
                    <a:pt x="40"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9" name="Freeform 273"/>
            <p:cNvSpPr>
              <a:spLocks/>
            </p:cNvSpPr>
            <p:nvPr/>
          </p:nvSpPr>
          <p:spPr bwMode="auto">
            <a:xfrm>
              <a:off x="2266950" y="4732338"/>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6"/>
                    <a:pt x="65" y="40"/>
                  </a:cubicBezTo>
                  <a:cubicBezTo>
                    <a:pt x="51" y="40"/>
                    <a:pt x="51" y="40"/>
                    <a:pt x="51" y="40"/>
                  </a:cubicBezTo>
                  <a:cubicBezTo>
                    <a:pt x="51" y="26"/>
                    <a:pt x="51" y="26"/>
                    <a:pt x="51" y="26"/>
                  </a:cubicBezTo>
                  <a:cubicBezTo>
                    <a:pt x="56" y="24"/>
                    <a:pt x="60" y="19"/>
                    <a:pt x="60" y="14"/>
                  </a:cubicBezTo>
                  <a:cubicBezTo>
                    <a:pt x="60" y="14"/>
                    <a:pt x="60" y="14"/>
                    <a:pt x="60" y="14"/>
                  </a:cubicBezTo>
                  <a:cubicBezTo>
                    <a:pt x="60" y="6"/>
                    <a:pt x="53" y="0"/>
                    <a:pt x="46" y="0"/>
                  </a:cubicBezTo>
                  <a:cubicBezTo>
                    <a:pt x="39"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0" name="Freeform 274"/>
            <p:cNvSpPr>
              <a:spLocks/>
            </p:cNvSpPr>
            <p:nvPr/>
          </p:nvSpPr>
          <p:spPr bwMode="auto">
            <a:xfrm>
              <a:off x="2411413" y="4732338"/>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4 h 91"/>
                <a:gd name="T14" fmla="*/ 59 w 92"/>
                <a:gd name="T15" fmla="*/ 14 h 91"/>
                <a:gd name="T16" fmla="*/ 46 w 92"/>
                <a:gd name="T17" fmla="*/ 0 h 91"/>
                <a:gd name="T18" fmla="*/ 32 w 92"/>
                <a:gd name="T19" fmla="*/ 14 h 91"/>
                <a:gd name="T20" fmla="*/ 32 w 92"/>
                <a:gd name="T21" fmla="*/ 14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1" name="Freeform 275"/>
            <p:cNvSpPr>
              <a:spLocks/>
            </p:cNvSpPr>
            <p:nvPr/>
          </p:nvSpPr>
          <p:spPr bwMode="auto">
            <a:xfrm>
              <a:off x="2555875" y="4732338"/>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2" name="Freeform 276"/>
            <p:cNvSpPr>
              <a:spLocks/>
            </p:cNvSpPr>
            <p:nvPr/>
          </p:nvSpPr>
          <p:spPr bwMode="auto">
            <a:xfrm>
              <a:off x="2700338" y="4732338"/>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3" name="Freeform 277"/>
            <p:cNvSpPr>
              <a:spLocks/>
            </p:cNvSpPr>
            <p:nvPr/>
          </p:nvSpPr>
          <p:spPr bwMode="auto">
            <a:xfrm>
              <a:off x="2844800" y="4732338"/>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0" y="26"/>
                  </a:cubicBezTo>
                  <a:cubicBezTo>
                    <a:pt x="40" y="40"/>
                    <a:pt x="40" y="40"/>
                    <a:pt x="40"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4" name="Freeform 278"/>
            <p:cNvSpPr>
              <a:spLocks/>
            </p:cNvSpPr>
            <p:nvPr/>
          </p:nvSpPr>
          <p:spPr bwMode="auto">
            <a:xfrm>
              <a:off x="2989263" y="4732338"/>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5" name="Freeform 279"/>
            <p:cNvSpPr>
              <a:spLocks/>
            </p:cNvSpPr>
            <p:nvPr/>
          </p:nvSpPr>
          <p:spPr bwMode="auto">
            <a:xfrm>
              <a:off x="3133725" y="4732338"/>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6" name="Freeform 280"/>
            <p:cNvSpPr>
              <a:spLocks/>
            </p:cNvSpPr>
            <p:nvPr/>
          </p:nvSpPr>
          <p:spPr bwMode="auto">
            <a:xfrm>
              <a:off x="3278188" y="4732338"/>
              <a:ext cx="74613" cy="73025"/>
            </a:xfrm>
            <a:custGeom>
              <a:avLst/>
              <a:gdLst>
                <a:gd name="T0" fmla="*/ 91 w 91"/>
                <a:gd name="T1" fmla="*/ 46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7" name="Freeform 281"/>
            <p:cNvSpPr>
              <a:spLocks/>
            </p:cNvSpPr>
            <p:nvPr/>
          </p:nvSpPr>
          <p:spPr bwMode="auto">
            <a:xfrm>
              <a:off x="3422650" y="4732338"/>
              <a:ext cx="74613" cy="73025"/>
            </a:xfrm>
            <a:custGeom>
              <a:avLst/>
              <a:gdLst>
                <a:gd name="T0" fmla="*/ 91 w 91"/>
                <a:gd name="T1" fmla="*/ 46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0"/>
                  </a:cubicBezTo>
                  <a:cubicBezTo>
                    <a:pt x="51" y="40"/>
                    <a:pt x="51" y="40"/>
                    <a:pt x="51" y="40"/>
                  </a:cubicBezTo>
                  <a:cubicBezTo>
                    <a:pt x="51" y="26"/>
                    <a:pt x="51" y="26"/>
                    <a:pt x="51"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8" name="Freeform 282"/>
            <p:cNvSpPr>
              <a:spLocks/>
            </p:cNvSpPr>
            <p:nvPr/>
          </p:nvSpPr>
          <p:spPr bwMode="auto">
            <a:xfrm>
              <a:off x="3567113" y="4732338"/>
              <a:ext cx="74613" cy="73025"/>
            </a:xfrm>
            <a:custGeom>
              <a:avLst/>
              <a:gdLst>
                <a:gd name="T0" fmla="*/ 91 w 91"/>
                <a:gd name="T1" fmla="*/ 46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0"/>
                  </a:cubicBezTo>
                  <a:cubicBezTo>
                    <a:pt x="50" y="40"/>
                    <a:pt x="50" y="40"/>
                    <a:pt x="50" y="40"/>
                  </a:cubicBezTo>
                  <a:cubicBezTo>
                    <a:pt x="50" y="26"/>
                    <a:pt x="50" y="26"/>
                    <a:pt x="50"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9" name="Freeform 283"/>
            <p:cNvSpPr>
              <a:spLocks/>
            </p:cNvSpPr>
            <p:nvPr/>
          </p:nvSpPr>
          <p:spPr bwMode="auto">
            <a:xfrm>
              <a:off x="3711575" y="4732338"/>
              <a:ext cx="74613" cy="73025"/>
            </a:xfrm>
            <a:custGeom>
              <a:avLst/>
              <a:gdLst>
                <a:gd name="T0" fmla="*/ 91 w 91"/>
                <a:gd name="T1" fmla="*/ 46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0"/>
                  </a:cubicBezTo>
                  <a:cubicBezTo>
                    <a:pt x="50" y="40"/>
                    <a:pt x="50" y="40"/>
                    <a:pt x="50" y="40"/>
                  </a:cubicBezTo>
                  <a:cubicBezTo>
                    <a:pt x="50" y="26"/>
                    <a:pt x="50" y="26"/>
                    <a:pt x="50"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0" name="Freeform 284"/>
            <p:cNvSpPr>
              <a:spLocks/>
            </p:cNvSpPr>
            <p:nvPr/>
          </p:nvSpPr>
          <p:spPr bwMode="auto">
            <a:xfrm>
              <a:off x="3856038" y="4732338"/>
              <a:ext cx="74613" cy="73025"/>
            </a:xfrm>
            <a:custGeom>
              <a:avLst/>
              <a:gdLst>
                <a:gd name="T0" fmla="*/ 92 w 92"/>
                <a:gd name="T1" fmla="*/ 46 h 91"/>
                <a:gd name="T2" fmla="*/ 78 w 92"/>
                <a:gd name="T3" fmla="*/ 32 h 91"/>
                <a:gd name="T4" fmla="*/ 78 w 92"/>
                <a:gd name="T5" fmla="*/ 32 h 91"/>
                <a:gd name="T6" fmla="*/ 66 w 92"/>
                <a:gd name="T7" fmla="*/ 40 h 91"/>
                <a:gd name="T8" fmla="*/ 51 w 92"/>
                <a:gd name="T9" fmla="*/ 40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0 h 91"/>
                <a:gd name="T26" fmla="*/ 27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7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6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6" y="32"/>
                    <a:pt x="78" y="32"/>
                  </a:cubicBezTo>
                  <a:cubicBezTo>
                    <a:pt x="78" y="32"/>
                    <a:pt x="78" y="32"/>
                    <a:pt x="78" y="32"/>
                  </a:cubicBezTo>
                  <a:cubicBezTo>
                    <a:pt x="72" y="32"/>
                    <a:pt x="68" y="36"/>
                    <a:pt x="66" y="40"/>
                  </a:cubicBezTo>
                  <a:cubicBezTo>
                    <a:pt x="51" y="40"/>
                    <a:pt x="51" y="40"/>
                    <a:pt x="51" y="40"/>
                  </a:cubicBezTo>
                  <a:cubicBezTo>
                    <a:pt x="51" y="26"/>
                    <a:pt x="51" y="26"/>
                    <a:pt x="51" y="26"/>
                  </a:cubicBezTo>
                  <a:cubicBezTo>
                    <a:pt x="56" y="24"/>
                    <a:pt x="60" y="19"/>
                    <a:pt x="60" y="14"/>
                  </a:cubicBezTo>
                  <a:cubicBezTo>
                    <a:pt x="60" y="14"/>
                    <a:pt x="60" y="14"/>
                    <a:pt x="60" y="14"/>
                  </a:cubicBezTo>
                  <a:cubicBezTo>
                    <a:pt x="60" y="6"/>
                    <a:pt x="54" y="0"/>
                    <a:pt x="46" y="0"/>
                  </a:cubicBezTo>
                  <a:cubicBezTo>
                    <a:pt x="39" y="0"/>
                    <a:pt x="32" y="6"/>
                    <a:pt x="32" y="14"/>
                  </a:cubicBezTo>
                  <a:cubicBezTo>
                    <a:pt x="32" y="14"/>
                    <a:pt x="32" y="14"/>
                    <a:pt x="32" y="14"/>
                  </a:cubicBezTo>
                  <a:cubicBezTo>
                    <a:pt x="32" y="19"/>
                    <a:pt x="36" y="24"/>
                    <a:pt x="41" y="26"/>
                  </a:cubicBezTo>
                  <a:cubicBezTo>
                    <a:pt x="41" y="40"/>
                    <a:pt x="41" y="40"/>
                    <a:pt x="41" y="40"/>
                  </a:cubicBezTo>
                  <a:cubicBezTo>
                    <a:pt x="27" y="40"/>
                    <a:pt x="27" y="40"/>
                    <a:pt x="27" y="40"/>
                  </a:cubicBezTo>
                  <a:cubicBezTo>
                    <a:pt x="25" y="36"/>
                    <a:pt x="20" y="32"/>
                    <a:pt x="14" y="32"/>
                  </a:cubicBezTo>
                  <a:cubicBezTo>
                    <a:pt x="14" y="32"/>
                    <a:pt x="14" y="32"/>
                    <a:pt x="14" y="32"/>
                  </a:cubicBezTo>
                  <a:cubicBezTo>
                    <a:pt x="7" y="32"/>
                    <a:pt x="0" y="38"/>
                    <a:pt x="0" y="46"/>
                  </a:cubicBezTo>
                  <a:cubicBezTo>
                    <a:pt x="0" y="53"/>
                    <a:pt x="7" y="59"/>
                    <a:pt x="14" y="59"/>
                  </a:cubicBezTo>
                  <a:cubicBezTo>
                    <a:pt x="14" y="59"/>
                    <a:pt x="14" y="59"/>
                    <a:pt x="14" y="59"/>
                  </a:cubicBezTo>
                  <a:cubicBezTo>
                    <a:pt x="20" y="59"/>
                    <a:pt x="25" y="56"/>
                    <a:pt x="27"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4" y="91"/>
                    <a:pt x="60" y="85"/>
                    <a:pt x="60" y="78"/>
                  </a:cubicBezTo>
                  <a:cubicBezTo>
                    <a:pt x="60" y="78"/>
                    <a:pt x="60" y="78"/>
                    <a:pt x="60" y="78"/>
                  </a:cubicBezTo>
                  <a:cubicBezTo>
                    <a:pt x="60" y="72"/>
                    <a:pt x="56" y="67"/>
                    <a:pt x="51" y="65"/>
                  </a:cubicBezTo>
                  <a:cubicBezTo>
                    <a:pt x="51" y="51"/>
                    <a:pt x="51" y="51"/>
                    <a:pt x="51" y="51"/>
                  </a:cubicBezTo>
                  <a:cubicBezTo>
                    <a:pt x="66" y="51"/>
                    <a:pt x="66" y="51"/>
                    <a:pt x="66" y="51"/>
                  </a:cubicBezTo>
                  <a:cubicBezTo>
                    <a:pt x="68" y="56"/>
                    <a:pt x="72" y="59"/>
                    <a:pt x="78" y="59"/>
                  </a:cubicBezTo>
                  <a:cubicBezTo>
                    <a:pt x="78" y="59"/>
                    <a:pt x="78" y="59"/>
                    <a:pt x="78" y="59"/>
                  </a:cubicBezTo>
                  <a:cubicBezTo>
                    <a:pt x="86"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1" name="Freeform 285"/>
            <p:cNvSpPr>
              <a:spLocks/>
            </p:cNvSpPr>
            <p:nvPr/>
          </p:nvSpPr>
          <p:spPr bwMode="auto">
            <a:xfrm>
              <a:off x="4000500" y="4732338"/>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6"/>
                    <a:pt x="65" y="40"/>
                  </a:cubicBezTo>
                  <a:cubicBezTo>
                    <a:pt x="51" y="40"/>
                    <a:pt x="51" y="40"/>
                    <a:pt x="51" y="40"/>
                  </a:cubicBezTo>
                  <a:cubicBezTo>
                    <a:pt x="51" y="26"/>
                    <a:pt x="51" y="26"/>
                    <a:pt x="51" y="26"/>
                  </a:cubicBezTo>
                  <a:cubicBezTo>
                    <a:pt x="56" y="24"/>
                    <a:pt x="60" y="19"/>
                    <a:pt x="60" y="14"/>
                  </a:cubicBezTo>
                  <a:cubicBezTo>
                    <a:pt x="60" y="14"/>
                    <a:pt x="60" y="14"/>
                    <a:pt x="60" y="14"/>
                  </a:cubicBezTo>
                  <a:cubicBezTo>
                    <a:pt x="60"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2" name="Freeform 286"/>
            <p:cNvSpPr>
              <a:spLocks/>
            </p:cNvSpPr>
            <p:nvPr/>
          </p:nvSpPr>
          <p:spPr bwMode="auto">
            <a:xfrm>
              <a:off x="4144963" y="4732338"/>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4 h 91"/>
                <a:gd name="T14" fmla="*/ 59 w 92"/>
                <a:gd name="T15" fmla="*/ 14 h 91"/>
                <a:gd name="T16" fmla="*/ 46 w 92"/>
                <a:gd name="T17" fmla="*/ 0 h 91"/>
                <a:gd name="T18" fmla="*/ 32 w 92"/>
                <a:gd name="T19" fmla="*/ 14 h 91"/>
                <a:gd name="T20" fmla="*/ 32 w 92"/>
                <a:gd name="T21" fmla="*/ 14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3" name="Freeform 287"/>
            <p:cNvSpPr>
              <a:spLocks/>
            </p:cNvSpPr>
            <p:nvPr/>
          </p:nvSpPr>
          <p:spPr bwMode="auto">
            <a:xfrm>
              <a:off x="4289425" y="4732338"/>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4" name="Freeform 288"/>
            <p:cNvSpPr>
              <a:spLocks/>
            </p:cNvSpPr>
            <p:nvPr/>
          </p:nvSpPr>
          <p:spPr bwMode="auto">
            <a:xfrm>
              <a:off x="4433888" y="4732338"/>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5" name="Freeform 289"/>
            <p:cNvSpPr>
              <a:spLocks/>
            </p:cNvSpPr>
            <p:nvPr/>
          </p:nvSpPr>
          <p:spPr bwMode="auto">
            <a:xfrm>
              <a:off x="4578350" y="4732338"/>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0" y="26"/>
                  </a:cubicBezTo>
                  <a:cubicBezTo>
                    <a:pt x="40" y="40"/>
                    <a:pt x="40" y="40"/>
                    <a:pt x="40"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6" name="Freeform 290"/>
            <p:cNvSpPr>
              <a:spLocks/>
            </p:cNvSpPr>
            <p:nvPr/>
          </p:nvSpPr>
          <p:spPr bwMode="auto">
            <a:xfrm>
              <a:off x="2266950" y="4876800"/>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5"/>
                    <a:pt x="65"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3" y="0"/>
                    <a:pt x="46" y="0"/>
                  </a:cubicBezTo>
                  <a:cubicBezTo>
                    <a:pt x="39"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7" name="Freeform 291"/>
            <p:cNvSpPr>
              <a:spLocks/>
            </p:cNvSpPr>
            <p:nvPr/>
          </p:nvSpPr>
          <p:spPr bwMode="auto">
            <a:xfrm>
              <a:off x="2411413" y="4876800"/>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3 h 91"/>
                <a:gd name="T14" fmla="*/ 59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8" name="Freeform 292"/>
            <p:cNvSpPr>
              <a:spLocks/>
            </p:cNvSpPr>
            <p:nvPr/>
          </p:nvSpPr>
          <p:spPr bwMode="auto">
            <a:xfrm>
              <a:off x="2555875" y="4876800"/>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9" name="Freeform 293"/>
            <p:cNvSpPr>
              <a:spLocks/>
            </p:cNvSpPr>
            <p:nvPr/>
          </p:nvSpPr>
          <p:spPr bwMode="auto">
            <a:xfrm>
              <a:off x="2700338" y="4876800"/>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0" name="Freeform 294"/>
            <p:cNvSpPr>
              <a:spLocks/>
            </p:cNvSpPr>
            <p:nvPr/>
          </p:nvSpPr>
          <p:spPr bwMode="auto">
            <a:xfrm>
              <a:off x="2844800" y="4876800"/>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1" name="Freeform 295"/>
            <p:cNvSpPr>
              <a:spLocks/>
            </p:cNvSpPr>
            <p:nvPr/>
          </p:nvSpPr>
          <p:spPr bwMode="auto">
            <a:xfrm>
              <a:off x="2989263" y="4876800"/>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2" name="Freeform 296"/>
            <p:cNvSpPr>
              <a:spLocks/>
            </p:cNvSpPr>
            <p:nvPr/>
          </p:nvSpPr>
          <p:spPr bwMode="auto">
            <a:xfrm>
              <a:off x="3133725" y="4876800"/>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3" name="Freeform 297"/>
            <p:cNvSpPr>
              <a:spLocks/>
            </p:cNvSpPr>
            <p:nvPr/>
          </p:nvSpPr>
          <p:spPr bwMode="auto">
            <a:xfrm>
              <a:off x="3278188" y="4876800"/>
              <a:ext cx="74613" cy="73025"/>
            </a:xfrm>
            <a:custGeom>
              <a:avLst/>
              <a:gdLst>
                <a:gd name="T0" fmla="*/ 91 w 91"/>
                <a:gd name="T1" fmla="*/ 46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4" name="Freeform 298"/>
            <p:cNvSpPr>
              <a:spLocks/>
            </p:cNvSpPr>
            <p:nvPr/>
          </p:nvSpPr>
          <p:spPr bwMode="auto">
            <a:xfrm>
              <a:off x="3422650" y="4876800"/>
              <a:ext cx="74613" cy="73025"/>
            </a:xfrm>
            <a:custGeom>
              <a:avLst/>
              <a:gdLst>
                <a:gd name="T0" fmla="*/ 91 w 91"/>
                <a:gd name="T1" fmla="*/ 46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5"/>
                    <a:pt x="65" y="40"/>
                  </a:cubicBezTo>
                  <a:cubicBezTo>
                    <a:pt x="51" y="40"/>
                    <a:pt x="51" y="40"/>
                    <a:pt x="51" y="40"/>
                  </a:cubicBezTo>
                  <a:cubicBezTo>
                    <a:pt x="51" y="26"/>
                    <a:pt x="51" y="26"/>
                    <a:pt x="51"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5" name="Freeform 299"/>
            <p:cNvSpPr>
              <a:spLocks/>
            </p:cNvSpPr>
            <p:nvPr/>
          </p:nvSpPr>
          <p:spPr bwMode="auto">
            <a:xfrm>
              <a:off x="3567113" y="4876800"/>
              <a:ext cx="74613" cy="73025"/>
            </a:xfrm>
            <a:custGeom>
              <a:avLst/>
              <a:gdLst>
                <a:gd name="T0" fmla="*/ 91 w 91"/>
                <a:gd name="T1" fmla="*/ 46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5"/>
                    <a:pt x="65" y="40"/>
                  </a:cubicBezTo>
                  <a:cubicBezTo>
                    <a:pt x="50" y="40"/>
                    <a:pt x="50" y="40"/>
                    <a:pt x="50" y="40"/>
                  </a:cubicBezTo>
                  <a:cubicBezTo>
                    <a:pt x="50" y="26"/>
                    <a:pt x="50" y="26"/>
                    <a:pt x="50"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6" name="Freeform 300"/>
            <p:cNvSpPr>
              <a:spLocks/>
            </p:cNvSpPr>
            <p:nvPr/>
          </p:nvSpPr>
          <p:spPr bwMode="auto">
            <a:xfrm>
              <a:off x="3711575" y="4876800"/>
              <a:ext cx="74613" cy="73025"/>
            </a:xfrm>
            <a:custGeom>
              <a:avLst/>
              <a:gdLst>
                <a:gd name="T0" fmla="*/ 91 w 91"/>
                <a:gd name="T1" fmla="*/ 46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5"/>
                    <a:pt x="65" y="40"/>
                  </a:cubicBezTo>
                  <a:cubicBezTo>
                    <a:pt x="50" y="40"/>
                    <a:pt x="50" y="40"/>
                    <a:pt x="50" y="40"/>
                  </a:cubicBezTo>
                  <a:cubicBezTo>
                    <a:pt x="50" y="26"/>
                    <a:pt x="50" y="26"/>
                    <a:pt x="50"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7" name="Freeform 301"/>
            <p:cNvSpPr>
              <a:spLocks/>
            </p:cNvSpPr>
            <p:nvPr/>
          </p:nvSpPr>
          <p:spPr bwMode="auto">
            <a:xfrm>
              <a:off x="3856038" y="4876800"/>
              <a:ext cx="74613" cy="73025"/>
            </a:xfrm>
            <a:custGeom>
              <a:avLst/>
              <a:gdLst>
                <a:gd name="T0" fmla="*/ 92 w 92"/>
                <a:gd name="T1" fmla="*/ 46 h 91"/>
                <a:gd name="T2" fmla="*/ 78 w 92"/>
                <a:gd name="T3" fmla="*/ 32 h 91"/>
                <a:gd name="T4" fmla="*/ 78 w 92"/>
                <a:gd name="T5" fmla="*/ 32 h 91"/>
                <a:gd name="T6" fmla="*/ 66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7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7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6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6" y="32"/>
                    <a:pt x="78" y="32"/>
                  </a:cubicBezTo>
                  <a:cubicBezTo>
                    <a:pt x="78" y="32"/>
                    <a:pt x="78" y="32"/>
                    <a:pt x="78" y="32"/>
                  </a:cubicBezTo>
                  <a:cubicBezTo>
                    <a:pt x="72" y="32"/>
                    <a:pt x="68" y="35"/>
                    <a:pt x="66"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4" y="0"/>
                    <a:pt x="46" y="0"/>
                  </a:cubicBezTo>
                  <a:cubicBezTo>
                    <a:pt x="39" y="0"/>
                    <a:pt x="32" y="6"/>
                    <a:pt x="32" y="13"/>
                  </a:cubicBezTo>
                  <a:cubicBezTo>
                    <a:pt x="32" y="13"/>
                    <a:pt x="32" y="13"/>
                    <a:pt x="32" y="13"/>
                  </a:cubicBezTo>
                  <a:cubicBezTo>
                    <a:pt x="32" y="19"/>
                    <a:pt x="36" y="24"/>
                    <a:pt x="41" y="26"/>
                  </a:cubicBezTo>
                  <a:cubicBezTo>
                    <a:pt x="41" y="40"/>
                    <a:pt x="41" y="40"/>
                    <a:pt x="41" y="40"/>
                  </a:cubicBezTo>
                  <a:cubicBezTo>
                    <a:pt x="27" y="40"/>
                    <a:pt x="27" y="40"/>
                    <a:pt x="27" y="40"/>
                  </a:cubicBezTo>
                  <a:cubicBezTo>
                    <a:pt x="25" y="35"/>
                    <a:pt x="20" y="32"/>
                    <a:pt x="14" y="32"/>
                  </a:cubicBezTo>
                  <a:cubicBezTo>
                    <a:pt x="14" y="32"/>
                    <a:pt x="14" y="32"/>
                    <a:pt x="14" y="32"/>
                  </a:cubicBezTo>
                  <a:cubicBezTo>
                    <a:pt x="7" y="32"/>
                    <a:pt x="0" y="38"/>
                    <a:pt x="0" y="46"/>
                  </a:cubicBezTo>
                  <a:cubicBezTo>
                    <a:pt x="0" y="53"/>
                    <a:pt x="7" y="59"/>
                    <a:pt x="14" y="59"/>
                  </a:cubicBezTo>
                  <a:cubicBezTo>
                    <a:pt x="14" y="59"/>
                    <a:pt x="14" y="59"/>
                    <a:pt x="14" y="59"/>
                  </a:cubicBezTo>
                  <a:cubicBezTo>
                    <a:pt x="20" y="59"/>
                    <a:pt x="25" y="56"/>
                    <a:pt x="27"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4" y="91"/>
                    <a:pt x="60" y="85"/>
                    <a:pt x="60" y="78"/>
                  </a:cubicBezTo>
                  <a:cubicBezTo>
                    <a:pt x="60" y="78"/>
                    <a:pt x="60" y="78"/>
                    <a:pt x="60" y="78"/>
                  </a:cubicBezTo>
                  <a:cubicBezTo>
                    <a:pt x="60" y="72"/>
                    <a:pt x="56" y="67"/>
                    <a:pt x="51" y="65"/>
                  </a:cubicBezTo>
                  <a:cubicBezTo>
                    <a:pt x="51" y="51"/>
                    <a:pt x="51" y="51"/>
                    <a:pt x="51" y="51"/>
                  </a:cubicBezTo>
                  <a:cubicBezTo>
                    <a:pt x="66" y="51"/>
                    <a:pt x="66" y="51"/>
                    <a:pt x="66" y="51"/>
                  </a:cubicBezTo>
                  <a:cubicBezTo>
                    <a:pt x="68" y="56"/>
                    <a:pt x="72" y="59"/>
                    <a:pt x="78" y="59"/>
                  </a:cubicBezTo>
                  <a:cubicBezTo>
                    <a:pt x="78" y="59"/>
                    <a:pt x="78" y="59"/>
                    <a:pt x="78" y="59"/>
                  </a:cubicBezTo>
                  <a:cubicBezTo>
                    <a:pt x="86"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8" name="Freeform 302"/>
            <p:cNvSpPr>
              <a:spLocks/>
            </p:cNvSpPr>
            <p:nvPr/>
          </p:nvSpPr>
          <p:spPr bwMode="auto">
            <a:xfrm>
              <a:off x="4000500" y="4876800"/>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5"/>
                    <a:pt x="65"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0" name="Freeform 303"/>
            <p:cNvSpPr>
              <a:spLocks/>
            </p:cNvSpPr>
            <p:nvPr/>
          </p:nvSpPr>
          <p:spPr bwMode="auto">
            <a:xfrm>
              <a:off x="4144963" y="4876800"/>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3 h 91"/>
                <a:gd name="T14" fmla="*/ 59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0" name="Freeform 304"/>
            <p:cNvSpPr>
              <a:spLocks/>
            </p:cNvSpPr>
            <p:nvPr/>
          </p:nvSpPr>
          <p:spPr bwMode="auto">
            <a:xfrm>
              <a:off x="4289425" y="4876800"/>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1" name="Freeform 305"/>
            <p:cNvSpPr>
              <a:spLocks/>
            </p:cNvSpPr>
            <p:nvPr/>
          </p:nvSpPr>
          <p:spPr bwMode="auto">
            <a:xfrm>
              <a:off x="4433888" y="4876800"/>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2" name="Freeform 306"/>
            <p:cNvSpPr>
              <a:spLocks/>
            </p:cNvSpPr>
            <p:nvPr/>
          </p:nvSpPr>
          <p:spPr bwMode="auto">
            <a:xfrm>
              <a:off x="4578350" y="4876800"/>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3" name="Freeform 307"/>
            <p:cNvSpPr>
              <a:spLocks/>
            </p:cNvSpPr>
            <p:nvPr/>
          </p:nvSpPr>
          <p:spPr bwMode="auto">
            <a:xfrm>
              <a:off x="2266950" y="5021263"/>
              <a:ext cx="74613" cy="73025"/>
            </a:xfrm>
            <a:custGeom>
              <a:avLst/>
              <a:gdLst>
                <a:gd name="T0" fmla="*/ 92 w 92"/>
                <a:gd name="T1" fmla="*/ 45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5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7 h 91"/>
                <a:gd name="T46" fmla="*/ 32 w 92"/>
                <a:gd name="T47" fmla="*/ 77 h 91"/>
                <a:gd name="T48" fmla="*/ 46 w 92"/>
                <a:gd name="T49" fmla="*/ 91 h 91"/>
                <a:gd name="T50" fmla="*/ 60 w 92"/>
                <a:gd name="T51" fmla="*/ 77 h 91"/>
                <a:gd name="T52" fmla="*/ 60 w 92"/>
                <a:gd name="T53" fmla="*/ 77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5"/>
                  </a:moveTo>
                  <a:cubicBezTo>
                    <a:pt x="92" y="38"/>
                    <a:pt x="85" y="32"/>
                    <a:pt x="78" y="32"/>
                  </a:cubicBezTo>
                  <a:cubicBezTo>
                    <a:pt x="78" y="32"/>
                    <a:pt x="78" y="32"/>
                    <a:pt x="78" y="32"/>
                  </a:cubicBezTo>
                  <a:cubicBezTo>
                    <a:pt x="72" y="32"/>
                    <a:pt x="68" y="35"/>
                    <a:pt x="65"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3" y="0"/>
                    <a:pt x="46" y="0"/>
                  </a:cubicBezTo>
                  <a:cubicBezTo>
                    <a:pt x="39"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20"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9" y="91"/>
                    <a:pt x="46" y="91"/>
                  </a:cubicBezTo>
                  <a:cubicBezTo>
                    <a:pt x="53" y="91"/>
                    <a:pt x="60" y="85"/>
                    <a:pt x="60" y="77"/>
                  </a:cubicBezTo>
                  <a:cubicBezTo>
                    <a:pt x="60" y="77"/>
                    <a:pt x="60" y="77"/>
                    <a:pt x="60" y="77"/>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4" name="Freeform 308"/>
            <p:cNvSpPr>
              <a:spLocks/>
            </p:cNvSpPr>
            <p:nvPr/>
          </p:nvSpPr>
          <p:spPr bwMode="auto">
            <a:xfrm>
              <a:off x="2411413" y="5021263"/>
              <a:ext cx="74613" cy="73025"/>
            </a:xfrm>
            <a:custGeom>
              <a:avLst/>
              <a:gdLst>
                <a:gd name="T0" fmla="*/ 92 w 92"/>
                <a:gd name="T1" fmla="*/ 45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3 h 91"/>
                <a:gd name="T14" fmla="*/ 59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5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7 h 91"/>
                <a:gd name="T46" fmla="*/ 32 w 92"/>
                <a:gd name="T47" fmla="*/ 77 h 91"/>
                <a:gd name="T48" fmla="*/ 46 w 92"/>
                <a:gd name="T49" fmla="*/ 91 h 91"/>
                <a:gd name="T50" fmla="*/ 59 w 92"/>
                <a:gd name="T51" fmla="*/ 77 h 91"/>
                <a:gd name="T52" fmla="*/ 59 w 92"/>
                <a:gd name="T53" fmla="*/ 77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5"/>
                  </a:moveTo>
                  <a:cubicBezTo>
                    <a:pt x="92"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5" name="Freeform 309"/>
            <p:cNvSpPr>
              <a:spLocks/>
            </p:cNvSpPr>
            <p:nvPr/>
          </p:nvSpPr>
          <p:spPr bwMode="auto">
            <a:xfrm>
              <a:off x="2555875" y="5021263"/>
              <a:ext cx="74613"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6" name="Freeform 310"/>
            <p:cNvSpPr>
              <a:spLocks/>
            </p:cNvSpPr>
            <p:nvPr/>
          </p:nvSpPr>
          <p:spPr bwMode="auto">
            <a:xfrm>
              <a:off x="2700338" y="5021263"/>
              <a:ext cx="74613"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7" name="Freeform 311"/>
            <p:cNvSpPr>
              <a:spLocks/>
            </p:cNvSpPr>
            <p:nvPr/>
          </p:nvSpPr>
          <p:spPr bwMode="auto">
            <a:xfrm>
              <a:off x="2844800" y="5021263"/>
              <a:ext cx="74613"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8" name="Freeform 312"/>
            <p:cNvSpPr>
              <a:spLocks/>
            </p:cNvSpPr>
            <p:nvPr/>
          </p:nvSpPr>
          <p:spPr bwMode="auto">
            <a:xfrm>
              <a:off x="2989263" y="5021263"/>
              <a:ext cx="74613"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9" name="Freeform 313"/>
            <p:cNvSpPr>
              <a:spLocks/>
            </p:cNvSpPr>
            <p:nvPr/>
          </p:nvSpPr>
          <p:spPr bwMode="auto">
            <a:xfrm>
              <a:off x="3133725" y="5021263"/>
              <a:ext cx="74613"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5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5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5"/>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5"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0" name="Freeform 314"/>
            <p:cNvSpPr>
              <a:spLocks/>
            </p:cNvSpPr>
            <p:nvPr/>
          </p:nvSpPr>
          <p:spPr bwMode="auto">
            <a:xfrm>
              <a:off x="3278188" y="5021263"/>
              <a:ext cx="74613" cy="73025"/>
            </a:xfrm>
            <a:custGeom>
              <a:avLst/>
              <a:gdLst>
                <a:gd name="T0" fmla="*/ 91 w 91"/>
                <a:gd name="T1" fmla="*/ 45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5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5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7" y="32"/>
                  </a:cubicBezTo>
                  <a:cubicBezTo>
                    <a:pt x="77" y="32"/>
                    <a:pt x="77" y="32"/>
                    <a:pt x="77"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5"/>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5"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1" name="Freeform 315"/>
            <p:cNvSpPr>
              <a:spLocks/>
            </p:cNvSpPr>
            <p:nvPr/>
          </p:nvSpPr>
          <p:spPr bwMode="auto">
            <a:xfrm>
              <a:off x="3422650" y="5021263"/>
              <a:ext cx="74613" cy="73025"/>
            </a:xfrm>
            <a:custGeom>
              <a:avLst/>
              <a:gdLst>
                <a:gd name="T0" fmla="*/ 91 w 91"/>
                <a:gd name="T1" fmla="*/ 45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5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5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7" y="32"/>
                  </a:cubicBezTo>
                  <a:cubicBezTo>
                    <a:pt x="77" y="32"/>
                    <a:pt x="77" y="32"/>
                    <a:pt x="77" y="32"/>
                  </a:cubicBezTo>
                  <a:cubicBezTo>
                    <a:pt x="72" y="32"/>
                    <a:pt x="67" y="35"/>
                    <a:pt x="65" y="40"/>
                  </a:cubicBezTo>
                  <a:cubicBezTo>
                    <a:pt x="51" y="40"/>
                    <a:pt x="51" y="40"/>
                    <a:pt x="51" y="40"/>
                  </a:cubicBezTo>
                  <a:cubicBezTo>
                    <a:pt x="51" y="26"/>
                    <a:pt x="51" y="26"/>
                    <a:pt x="51"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5"/>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5" y="91"/>
                  </a:cubicBezTo>
                  <a:cubicBezTo>
                    <a:pt x="53" y="91"/>
                    <a:pt x="59" y="85"/>
                    <a:pt x="59" y="77"/>
                  </a:cubicBezTo>
                  <a:cubicBezTo>
                    <a:pt x="59" y="77"/>
                    <a:pt x="59" y="77"/>
                    <a:pt x="59" y="77"/>
                  </a:cubicBezTo>
                  <a:cubicBezTo>
                    <a:pt x="59" y="72"/>
                    <a:pt x="55"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2" name="Freeform 316"/>
            <p:cNvSpPr>
              <a:spLocks/>
            </p:cNvSpPr>
            <p:nvPr/>
          </p:nvSpPr>
          <p:spPr bwMode="auto">
            <a:xfrm>
              <a:off x="3567113" y="5021263"/>
              <a:ext cx="74613" cy="73025"/>
            </a:xfrm>
            <a:custGeom>
              <a:avLst/>
              <a:gdLst>
                <a:gd name="T0" fmla="*/ 91 w 91"/>
                <a:gd name="T1" fmla="*/ 45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5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5 w 91"/>
                <a:gd name="T49" fmla="*/ 91 h 91"/>
                <a:gd name="T50" fmla="*/ 59 w 91"/>
                <a:gd name="T51" fmla="*/ 77 h 91"/>
                <a:gd name="T52" fmla="*/ 59 w 91"/>
                <a:gd name="T53" fmla="*/ 77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7" y="32"/>
                  </a:cubicBezTo>
                  <a:cubicBezTo>
                    <a:pt x="77" y="32"/>
                    <a:pt x="77" y="32"/>
                    <a:pt x="77" y="32"/>
                  </a:cubicBezTo>
                  <a:cubicBezTo>
                    <a:pt x="72" y="32"/>
                    <a:pt x="67" y="35"/>
                    <a:pt x="65" y="40"/>
                  </a:cubicBezTo>
                  <a:cubicBezTo>
                    <a:pt x="50" y="40"/>
                    <a:pt x="50" y="40"/>
                    <a:pt x="50" y="40"/>
                  </a:cubicBezTo>
                  <a:cubicBezTo>
                    <a:pt x="50" y="26"/>
                    <a:pt x="50" y="26"/>
                    <a:pt x="50"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5"/>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5" y="91"/>
                  </a:cubicBezTo>
                  <a:cubicBezTo>
                    <a:pt x="53" y="91"/>
                    <a:pt x="59" y="85"/>
                    <a:pt x="59" y="77"/>
                  </a:cubicBezTo>
                  <a:cubicBezTo>
                    <a:pt x="59" y="77"/>
                    <a:pt x="59" y="77"/>
                    <a:pt x="59" y="77"/>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3" name="Freeform 317"/>
            <p:cNvSpPr>
              <a:spLocks/>
            </p:cNvSpPr>
            <p:nvPr/>
          </p:nvSpPr>
          <p:spPr bwMode="auto">
            <a:xfrm>
              <a:off x="3711575" y="5021263"/>
              <a:ext cx="74613" cy="73025"/>
            </a:xfrm>
            <a:custGeom>
              <a:avLst/>
              <a:gdLst>
                <a:gd name="T0" fmla="*/ 91 w 91"/>
                <a:gd name="T1" fmla="*/ 45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5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5 w 91"/>
                <a:gd name="T49" fmla="*/ 91 h 91"/>
                <a:gd name="T50" fmla="*/ 59 w 91"/>
                <a:gd name="T51" fmla="*/ 77 h 91"/>
                <a:gd name="T52" fmla="*/ 59 w 91"/>
                <a:gd name="T53" fmla="*/ 77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7" y="32"/>
                  </a:cubicBezTo>
                  <a:cubicBezTo>
                    <a:pt x="77" y="32"/>
                    <a:pt x="77" y="32"/>
                    <a:pt x="77" y="32"/>
                  </a:cubicBezTo>
                  <a:cubicBezTo>
                    <a:pt x="72" y="32"/>
                    <a:pt x="67" y="35"/>
                    <a:pt x="65" y="40"/>
                  </a:cubicBezTo>
                  <a:cubicBezTo>
                    <a:pt x="50" y="40"/>
                    <a:pt x="50" y="40"/>
                    <a:pt x="50" y="40"/>
                  </a:cubicBezTo>
                  <a:cubicBezTo>
                    <a:pt x="50" y="26"/>
                    <a:pt x="50" y="26"/>
                    <a:pt x="50"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5"/>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5" y="91"/>
                  </a:cubicBezTo>
                  <a:cubicBezTo>
                    <a:pt x="53" y="91"/>
                    <a:pt x="59" y="85"/>
                    <a:pt x="59" y="77"/>
                  </a:cubicBezTo>
                  <a:cubicBezTo>
                    <a:pt x="59" y="77"/>
                    <a:pt x="59" y="77"/>
                    <a:pt x="59" y="77"/>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4" name="Freeform 318"/>
            <p:cNvSpPr>
              <a:spLocks/>
            </p:cNvSpPr>
            <p:nvPr/>
          </p:nvSpPr>
          <p:spPr bwMode="auto">
            <a:xfrm>
              <a:off x="3856038" y="5021263"/>
              <a:ext cx="74613" cy="73025"/>
            </a:xfrm>
            <a:custGeom>
              <a:avLst/>
              <a:gdLst>
                <a:gd name="T0" fmla="*/ 92 w 92"/>
                <a:gd name="T1" fmla="*/ 45 h 91"/>
                <a:gd name="T2" fmla="*/ 78 w 92"/>
                <a:gd name="T3" fmla="*/ 32 h 91"/>
                <a:gd name="T4" fmla="*/ 78 w 92"/>
                <a:gd name="T5" fmla="*/ 32 h 91"/>
                <a:gd name="T6" fmla="*/ 66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7 w 92"/>
                <a:gd name="T27" fmla="*/ 40 h 91"/>
                <a:gd name="T28" fmla="*/ 14 w 92"/>
                <a:gd name="T29" fmla="*/ 32 h 91"/>
                <a:gd name="T30" fmla="*/ 14 w 92"/>
                <a:gd name="T31" fmla="*/ 32 h 91"/>
                <a:gd name="T32" fmla="*/ 0 w 92"/>
                <a:gd name="T33" fmla="*/ 45 h 91"/>
                <a:gd name="T34" fmla="*/ 14 w 92"/>
                <a:gd name="T35" fmla="*/ 59 h 91"/>
                <a:gd name="T36" fmla="*/ 14 w 92"/>
                <a:gd name="T37" fmla="*/ 59 h 91"/>
                <a:gd name="T38" fmla="*/ 27 w 92"/>
                <a:gd name="T39" fmla="*/ 51 h 91"/>
                <a:gd name="T40" fmla="*/ 41 w 92"/>
                <a:gd name="T41" fmla="*/ 51 h 91"/>
                <a:gd name="T42" fmla="*/ 41 w 92"/>
                <a:gd name="T43" fmla="*/ 65 h 91"/>
                <a:gd name="T44" fmla="*/ 32 w 92"/>
                <a:gd name="T45" fmla="*/ 77 h 91"/>
                <a:gd name="T46" fmla="*/ 32 w 92"/>
                <a:gd name="T47" fmla="*/ 77 h 91"/>
                <a:gd name="T48" fmla="*/ 46 w 92"/>
                <a:gd name="T49" fmla="*/ 91 h 91"/>
                <a:gd name="T50" fmla="*/ 60 w 92"/>
                <a:gd name="T51" fmla="*/ 77 h 91"/>
                <a:gd name="T52" fmla="*/ 60 w 92"/>
                <a:gd name="T53" fmla="*/ 77 h 91"/>
                <a:gd name="T54" fmla="*/ 51 w 92"/>
                <a:gd name="T55" fmla="*/ 65 h 91"/>
                <a:gd name="T56" fmla="*/ 51 w 92"/>
                <a:gd name="T57" fmla="*/ 51 h 91"/>
                <a:gd name="T58" fmla="*/ 66 w 92"/>
                <a:gd name="T59" fmla="*/ 51 h 91"/>
                <a:gd name="T60" fmla="*/ 78 w 92"/>
                <a:gd name="T61" fmla="*/ 59 h 91"/>
                <a:gd name="T62" fmla="*/ 78 w 92"/>
                <a:gd name="T63" fmla="*/ 59 h 91"/>
                <a:gd name="T64" fmla="*/ 92 w 92"/>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5"/>
                  </a:moveTo>
                  <a:cubicBezTo>
                    <a:pt x="92" y="38"/>
                    <a:pt x="86" y="32"/>
                    <a:pt x="78" y="32"/>
                  </a:cubicBezTo>
                  <a:cubicBezTo>
                    <a:pt x="78" y="32"/>
                    <a:pt x="78" y="32"/>
                    <a:pt x="78" y="32"/>
                  </a:cubicBezTo>
                  <a:cubicBezTo>
                    <a:pt x="72" y="32"/>
                    <a:pt x="68" y="35"/>
                    <a:pt x="66"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4" y="0"/>
                    <a:pt x="46" y="0"/>
                  </a:cubicBezTo>
                  <a:cubicBezTo>
                    <a:pt x="39" y="0"/>
                    <a:pt x="32" y="6"/>
                    <a:pt x="32" y="13"/>
                  </a:cubicBezTo>
                  <a:cubicBezTo>
                    <a:pt x="32" y="13"/>
                    <a:pt x="32" y="13"/>
                    <a:pt x="32" y="13"/>
                  </a:cubicBezTo>
                  <a:cubicBezTo>
                    <a:pt x="32" y="19"/>
                    <a:pt x="36" y="24"/>
                    <a:pt x="41" y="26"/>
                  </a:cubicBezTo>
                  <a:cubicBezTo>
                    <a:pt x="41" y="40"/>
                    <a:pt x="41" y="40"/>
                    <a:pt x="41" y="40"/>
                  </a:cubicBezTo>
                  <a:cubicBezTo>
                    <a:pt x="27" y="40"/>
                    <a:pt x="27" y="40"/>
                    <a:pt x="27" y="40"/>
                  </a:cubicBezTo>
                  <a:cubicBezTo>
                    <a:pt x="25" y="35"/>
                    <a:pt x="20" y="32"/>
                    <a:pt x="14" y="32"/>
                  </a:cubicBezTo>
                  <a:cubicBezTo>
                    <a:pt x="14" y="32"/>
                    <a:pt x="14" y="32"/>
                    <a:pt x="14" y="32"/>
                  </a:cubicBezTo>
                  <a:cubicBezTo>
                    <a:pt x="7" y="32"/>
                    <a:pt x="0" y="38"/>
                    <a:pt x="0" y="45"/>
                  </a:cubicBezTo>
                  <a:cubicBezTo>
                    <a:pt x="0" y="53"/>
                    <a:pt x="7" y="59"/>
                    <a:pt x="14" y="59"/>
                  </a:cubicBezTo>
                  <a:cubicBezTo>
                    <a:pt x="14" y="59"/>
                    <a:pt x="14" y="59"/>
                    <a:pt x="14" y="59"/>
                  </a:cubicBezTo>
                  <a:cubicBezTo>
                    <a:pt x="20" y="59"/>
                    <a:pt x="25" y="56"/>
                    <a:pt x="27"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9" y="91"/>
                    <a:pt x="46" y="91"/>
                  </a:cubicBezTo>
                  <a:cubicBezTo>
                    <a:pt x="54" y="91"/>
                    <a:pt x="60" y="85"/>
                    <a:pt x="60" y="77"/>
                  </a:cubicBezTo>
                  <a:cubicBezTo>
                    <a:pt x="60" y="77"/>
                    <a:pt x="60" y="77"/>
                    <a:pt x="60" y="77"/>
                  </a:cubicBezTo>
                  <a:cubicBezTo>
                    <a:pt x="60" y="72"/>
                    <a:pt x="56" y="67"/>
                    <a:pt x="51" y="65"/>
                  </a:cubicBezTo>
                  <a:cubicBezTo>
                    <a:pt x="51" y="51"/>
                    <a:pt x="51" y="51"/>
                    <a:pt x="51" y="51"/>
                  </a:cubicBezTo>
                  <a:cubicBezTo>
                    <a:pt x="66" y="51"/>
                    <a:pt x="66" y="51"/>
                    <a:pt x="66" y="51"/>
                  </a:cubicBezTo>
                  <a:cubicBezTo>
                    <a:pt x="68" y="56"/>
                    <a:pt x="72" y="59"/>
                    <a:pt x="78" y="59"/>
                  </a:cubicBezTo>
                  <a:cubicBezTo>
                    <a:pt x="78" y="59"/>
                    <a:pt x="78" y="59"/>
                    <a:pt x="78" y="59"/>
                  </a:cubicBezTo>
                  <a:cubicBezTo>
                    <a:pt x="86" y="59"/>
                    <a:pt x="92" y="53"/>
                    <a:pt x="92"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5" name="Freeform 319"/>
            <p:cNvSpPr>
              <a:spLocks/>
            </p:cNvSpPr>
            <p:nvPr/>
          </p:nvSpPr>
          <p:spPr bwMode="auto">
            <a:xfrm>
              <a:off x="4000500" y="5021263"/>
              <a:ext cx="74613" cy="73025"/>
            </a:xfrm>
            <a:custGeom>
              <a:avLst/>
              <a:gdLst>
                <a:gd name="T0" fmla="*/ 92 w 92"/>
                <a:gd name="T1" fmla="*/ 45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5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7 h 91"/>
                <a:gd name="T46" fmla="*/ 32 w 92"/>
                <a:gd name="T47" fmla="*/ 77 h 91"/>
                <a:gd name="T48" fmla="*/ 46 w 92"/>
                <a:gd name="T49" fmla="*/ 91 h 91"/>
                <a:gd name="T50" fmla="*/ 60 w 92"/>
                <a:gd name="T51" fmla="*/ 77 h 91"/>
                <a:gd name="T52" fmla="*/ 60 w 92"/>
                <a:gd name="T53" fmla="*/ 77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5"/>
                  </a:moveTo>
                  <a:cubicBezTo>
                    <a:pt x="92" y="38"/>
                    <a:pt x="85" y="32"/>
                    <a:pt x="78" y="32"/>
                  </a:cubicBezTo>
                  <a:cubicBezTo>
                    <a:pt x="78" y="32"/>
                    <a:pt x="78" y="32"/>
                    <a:pt x="78" y="32"/>
                  </a:cubicBezTo>
                  <a:cubicBezTo>
                    <a:pt x="72" y="32"/>
                    <a:pt x="68" y="35"/>
                    <a:pt x="65"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20"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60" y="85"/>
                    <a:pt x="60" y="77"/>
                  </a:cubicBezTo>
                  <a:cubicBezTo>
                    <a:pt x="60" y="77"/>
                    <a:pt x="60" y="77"/>
                    <a:pt x="60" y="77"/>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6" name="Freeform 320"/>
            <p:cNvSpPr>
              <a:spLocks/>
            </p:cNvSpPr>
            <p:nvPr/>
          </p:nvSpPr>
          <p:spPr bwMode="auto">
            <a:xfrm>
              <a:off x="4144963" y="5021263"/>
              <a:ext cx="74613" cy="73025"/>
            </a:xfrm>
            <a:custGeom>
              <a:avLst/>
              <a:gdLst>
                <a:gd name="T0" fmla="*/ 92 w 92"/>
                <a:gd name="T1" fmla="*/ 45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3 h 91"/>
                <a:gd name="T14" fmla="*/ 59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5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7 h 91"/>
                <a:gd name="T46" fmla="*/ 32 w 92"/>
                <a:gd name="T47" fmla="*/ 77 h 91"/>
                <a:gd name="T48" fmla="*/ 46 w 92"/>
                <a:gd name="T49" fmla="*/ 91 h 91"/>
                <a:gd name="T50" fmla="*/ 59 w 92"/>
                <a:gd name="T51" fmla="*/ 77 h 91"/>
                <a:gd name="T52" fmla="*/ 59 w 92"/>
                <a:gd name="T53" fmla="*/ 77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5"/>
                  </a:moveTo>
                  <a:cubicBezTo>
                    <a:pt x="92"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7" name="Freeform 321"/>
            <p:cNvSpPr>
              <a:spLocks/>
            </p:cNvSpPr>
            <p:nvPr/>
          </p:nvSpPr>
          <p:spPr bwMode="auto">
            <a:xfrm>
              <a:off x="4289425" y="5021263"/>
              <a:ext cx="73025"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8" name="Freeform 322"/>
            <p:cNvSpPr>
              <a:spLocks/>
            </p:cNvSpPr>
            <p:nvPr/>
          </p:nvSpPr>
          <p:spPr bwMode="auto">
            <a:xfrm>
              <a:off x="4433888" y="5021263"/>
              <a:ext cx="73025"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9" name="Freeform 323"/>
            <p:cNvSpPr>
              <a:spLocks/>
            </p:cNvSpPr>
            <p:nvPr/>
          </p:nvSpPr>
          <p:spPr bwMode="auto">
            <a:xfrm>
              <a:off x="4578350" y="5021263"/>
              <a:ext cx="73025"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 name="Footer Placeholder 2"/>
          <p:cNvSpPr>
            <a:spLocks noGrp="1"/>
          </p:cNvSpPr>
          <p:nvPr>
            <p:ph type="ftr" sz="quarter" idx="17"/>
          </p:nvPr>
        </p:nvSpPr>
        <p:spPr>
          <a:xfrm>
            <a:off x="3051175" y="0"/>
            <a:ext cx="6096000" cy="457200"/>
          </a:xfrm>
        </p:spPr>
        <p:txBody>
          <a:bodyPr/>
          <a:lstStyle/>
          <a:p>
            <a:r>
              <a:rPr lang="en-GB" dirty="0" smtClean="0"/>
              <a:t>Official Blue:  Unclassified</a:t>
            </a:r>
            <a:endParaRPr lang="en-GB" dirty="0"/>
          </a:p>
        </p:txBody>
      </p:sp>
    </p:spTree>
    <p:extLst>
      <p:ext uri="{BB962C8B-B14F-4D97-AF65-F5344CB8AC3E}">
        <p14:creationId xmlns:p14="http://schemas.microsoft.com/office/powerpoint/2010/main" val="113101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Wide Cover 2">
    <p:spTree>
      <p:nvGrpSpPr>
        <p:cNvPr id="1" name=""/>
        <p:cNvGrpSpPr/>
        <p:nvPr/>
      </p:nvGrpSpPr>
      <p:grpSpPr>
        <a:xfrm>
          <a:off x="0" y="0"/>
          <a:ext cx="0" cy="0"/>
          <a:chOff x="0" y="0"/>
          <a:chExt cx="0" cy="0"/>
        </a:xfrm>
      </p:grpSpPr>
      <p:sp>
        <p:nvSpPr>
          <p:cNvPr id="65" name="Rectangle 64"/>
          <p:cNvSpPr/>
          <p:nvPr userDrawn="1"/>
        </p:nvSpPr>
        <p:spPr>
          <a:xfrm>
            <a:off x="9145588" y="4113212"/>
            <a:ext cx="3049588" cy="2744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6" name="Rectangle 65"/>
          <p:cNvSpPr/>
          <p:nvPr userDrawn="1"/>
        </p:nvSpPr>
        <p:spPr>
          <a:xfrm>
            <a:off x="9145588" y="1371599"/>
            <a:ext cx="3049588" cy="27416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9" name="Text Placeholder 278"/>
          <p:cNvSpPr>
            <a:spLocks noGrp="1"/>
          </p:cNvSpPr>
          <p:nvPr>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p:ph type="body" sz="quarter" idx="13" hasCustomPrompt="1"/>
          </p:nvPr>
        </p:nvSpPr>
        <p:spPr>
          <a:xfrm>
            <a:off x="457200" y="5487988"/>
            <a:ext cx="5634678"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dirty="0" smtClean="0"/>
              <a:t>Click icon to add picture</a:t>
            </a:r>
            <a:endParaRPr lang="en-GB" dirty="0"/>
          </a:p>
        </p:txBody>
      </p:sp>
      <p:sp>
        <p:nvSpPr>
          <p:cNvPr id="64" name="Rectangle 63"/>
          <p:cNvSpPr/>
          <p:nvPr userDrawn="1"/>
        </p:nvSpPr>
        <p:spPr>
          <a:xfrm>
            <a:off x="6097588" y="1371600"/>
            <a:ext cx="3048000" cy="5486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8" name="Picture Placeholder 276"/>
          <p:cNvSpPr>
            <a:spLocks noGrp="1"/>
          </p:cNvSpPr>
          <p:nvPr userDrawn="1">
            <p:ph type="pic" sz="quarter" idx="15"/>
          </p:nvPr>
        </p:nvSpPr>
        <p:spPr>
          <a:xfrm>
            <a:off x="6097975" y="1374774"/>
            <a:ext cx="3049200" cy="5480049"/>
          </a:xfrm>
          <a:prstGeom prst="rect">
            <a:avLst/>
          </a:prstGeom>
          <a:noFill/>
        </p:spPr>
        <p:txBody>
          <a:bodyPr/>
          <a:lstStyle/>
          <a:p>
            <a:r>
              <a:rPr lang="en-US" dirty="0" smtClean="0"/>
              <a:t>Click icon to add picture</a:t>
            </a:r>
            <a:endParaRPr lang="en-GB" dirty="0"/>
          </a:p>
        </p:txBody>
      </p:sp>
      <p:sp>
        <p:nvSpPr>
          <p:cNvPr id="131" name="Text Placeholder 2"/>
          <p:cNvSpPr>
            <a:spLocks noGrp="1"/>
          </p:cNvSpPr>
          <p:nvPr userDrawn="1">
            <p:ph type="body" sz="quarter" idx="16" hasCustomPrompt="1"/>
          </p:nvPr>
        </p:nvSpPr>
        <p:spPr>
          <a:xfrm>
            <a:off x="457200" y="1752600"/>
            <a:ext cx="5638800" cy="3735387"/>
          </a:xfrm>
          <a:prstGeom prst="rect">
            <a:avLst/>
          </a:prstGeom>
        </p:spPr>
        <p:txBody>
          <a:bodyPr/>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100" name="Group 99"/>
          <p:cNvGrpSpPr/>
          <p:nvPr/>
        </p:nvGrpSpPr>
        <p:grpSpPr>
          <a:xfrm>
            <a:off x="9237261" y="1588031"/>
            <a:ext cx="2916690" cy="5160032"/>
            <a:chOff x="6146800" y="3298825"/>
            <a:chExt cx="1347788" cy="2384425"/>
          </a:xfrm>
        </p:grpSpPr>
        <p:sp>
          <p:nvSpPr>
            <p:cNvPr id="101" name="Freeform 328"/>
            <p:cNvSpPr>
              <a:spLocks/>
            </p:cNvSpPr>
            <p:nvPr/>
          </p:nvSpPr>
          <p:spPr bwMode="auto">
            <a:xfrm>
              <a:off x="6146800" y="4494213"/>
              <a:ext cx="79375"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2" name="Freeform 329"/>
            <p:cNvSpPr>
              <a:spLocks/>
            </p:cNvSpPr>
            <p:nvPr/>
          </p:nvSpPr>
          <p:spPr bwMode="auto">
            <a:xfrm>
              <a:off x="6303963" y="4494213"/>
              <a:ext cx="80963" cy="80963"/>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5" y="29"/>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1"/>
                    <a:pt x="45" y="71"/>
                    <a:pt x="45"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3" name="Freeform 330"/>
            <p:cNvSpPr>
              <a:spLocks/>
            </p:cNvSpPr>
            <p:nvPr/>
          </p:nvSpPr>
          <p:spPr bwMode="auto">
            <a:xfrm>
              <a:off x="6462713" y="4494213"/>
              <a:ext cx="80963" cy="80963"/>
            </a:xfrm>
            <a:custGeom>
              <a:avLst/>
              <a:gdLst>
                <a:gd name="T0" fmla="*/ 101 w 101"/>
                <a:gd name="T1" fmla="*/ 50 h 100"/>
                <a:gd name="T2" fmla="*/ 86 w 101"/>
                <a:gd name="T3" fmla="*/ 35 h 100"/>
                <a:gd name="T4" fmla="*/ 86 w 101"/>
                <a:gd name="T5" fmla="*/ 35 h 100"/>
                <a:gd name="T6" fmla="*/ 72 w 101"/>
                <a:gd name="T7" fmla="*/ 44 h 100"/>
                <a:gd name="T8" fmla="*/ 56 w 101"/>
                <a:gd name="T9" fmla="*/ 44 h 100"/>
                <a:gd name="T10" fmla="*/ 56 w 101"/>
                <a:gd name="T11" fmla="*/ 29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9 h 100"/>
                <a:gd name="T24" fmla="*/ 45 w 101"/>
                <a:gd name="T25" fmla="*/ 44 h 100"/>
                <a:gd name="T26" fmla="*/ 29 w 101"/>
                <a:gd name="T27" fmla="*/ 44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6 h 100"/>
                <a:gd name="T40" fmla="*/ 45 w 101"/>
                <a:gd name="T41" fmla="*/ 56 h 100"/>
                <a:gd name="T42" fmla="*/ 45 w 101"/>
                <a:gd name="T43" fmla="*/ 71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1 h 100"/>
                <a:gd name="T56" fmla="*/ 56 w 101"/>
                <a:gd name="T57" fmla="*/ 56 h 100"/>
                <a:gd name="T58" fmla="*/ 72 w 101"/>
                <a:gd name="T59" fmla="*/ 56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4"/>
                  </a:cubicBezTo>
                  <a:cubicBezTo>
                    <a:pt x="56" y="44"/>
                    <a:pt x="56" y="44"/>
                    <a:pt x="56" y="44"/>
                  </a:cubicBezTo>
                  <a:cubicBezTo>
                    <a:pt x="56" y="29"/>
                    <a:pt x="56" y="29"/>
                    <a:pt x="56" y="29"/>
                  </a:cubicBezTo>
                  <a:cubicBezTo>
                    <a:pt x="62" y="26"/>
                    <a:pt x="65" y="21"/>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1"/>
                    <a:pt x="39" y="26"/>
                    <a:pt x="45" y="29"/>
                  </a:cubicBezTo>
                  <a:cubicBezTo>
                    <a:pt x="45" y="44"/>
                    <a:pt x="45" y="44"/>
                    <a:pt x="45" y="44"/>
                  </a:cubicBezTo>
                  <a:cubicBezTo>
                    <a:pt x="29" y="44"/>
                    <a:pt x="29" y="44"/>
                    <a:pt x="29" y="44"/>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6"/>
                  </a:cubicBezTo>
                  <a:cubicBezTo>
                    <a:pt x="45" y="56"/>
                    <a:pt x="45" y="56"/>
                    <a:pt x="45" y="56"/>
                  </a:cubicBezTo>
                  <a:cubicBezTo>
                    <a:pt x="45" y="71"/>
                    <a:pt x="45" y="71"/>
                    <a:pt x="45" y="71"/>
                  </a:cubicBezTo>
                  <a:cubicBezTo>
                    <a:pt x="39" y="74"/>
                    <a:pt x="36" y="79"/>
                    <a:pt x="36" y="85"/>
                  </a:cubicBezTo>
                  <a:cubicBezTo>
                    <a:pt x="36" y="85"/>
                    <a:pt x="36" y="85"/>
                    <a:pt x="36" y="85"/>
                  </a:cubicBezTo>
                  <a:cubicBezTo>
                    <a:pt x="36" y="93"/>
                    <a:pt x="42" y="100"/>
                    <a:pt x="51" y="100"/>
                  </a:cubicBezTo>
                  <a:cubicBezTo>
                    <a:pt x="59" y="100"/>
                    <a:pt x="65" y="93"/>
                    <a:pt x="65" y="85"/>
                  </a:cubicBezTo>
                  <a:cubicBezTo>
                    <a:pt x="65" y="85"/>
                    <a:pt x="65" y="85"/>
                    <a:pt x="65" y="85"/>
                  </a:cubicBezTo>
                  <a:cubicBezTo>
                    <a:pt x="65" y="79"/>
                    <a:pt x="62" y="74"/>
                    <a:pt x="56" y="71"/>
                  </a:cubicBezTo>
                  <a:cubicBezTo>
                    <a:pt x="56" y="56"/>
                    <a:pt x="56" y="56"/>
                    <a:pt x="56" y="56"/>
                  </a:cubicBezTo>
                  <a:cubicBezTo>
                    <a:pt x="72" y="56"/>
                    <a:pt x="72" y="56"/>
                    <a:pt x="72" y="56"/>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4" name="Freeform 331"/>
            <p:cNvSpPr>
              <a:spLocks/>
            </p:cNvSpPr>
            <p:nvPr/>
          </p:nvSpPr>
          <p:spPr bwMode="auto">
            <a:xfrm>
              <a:off x="6621463" y="4494213"/>
              <a:ext cx="80963"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8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8" y="44"/>
                    <a:pt x="28" y="44"/>
                    <a:pt x="28" y="44"/>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5" name="Freeform 332"/>
            <p:cNvSpPr>
              <a:spLocks/>
            </p:cNvSpPr>
            <p:nvPr/>
          </p:nvSpPr>
          <p:spPr bwMode="auto">
            <a:xfrm>
              <a:off x="6780213" y="4494213"/>
              <a:ext cx="79375"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6" name="Freeform 333"/>
            <p:cNvSpPr>
              <a:spLocks/>
            </p:cNvSpPr>
            <p:nvPr/>
          </p:nvSpPr>
          <p:spPr bwMode="auto">
            <a:xfrm>
              <a:off x="6937375" y="4494213"/>
              <a:ext cx="80963" cy="80963"/>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1"/>
                    <a:pt x="39" y="26"/>
                    <a:pt x="45" y="29"/>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1"/>
                    <a:pt x="45" y="71"/>
                    <a:pt x="45" y="71"/>
                  </a:cubicBezTo>
                  <a:cubicBezTo>
                    <a:pt x="39" y="74"/>
                    <a:pt x="35" y="79"/>
                    <a:pt x="35" y="85"/>
                  </a:cubicBezTo>
                  <a:cubicBezTo>
                    <a:pt x="35" y="85"/>
                    <a:pt x="35" y="85"/>
                    <a:pt x="35" y="85"/>
                  </a:cubicBezTo>
                  <a:cubicBezTo>
                    <a:pt x="35" y="93"/>
                    <a:pt x="42" y="100"/>
                    <a:pt x="50" y="100"/>
                  </a:cubicBezTo>
                  <a:cubicBezTo>
                    <a:pt x="59"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7" name="Freeform 334"/>
            <p:cNvSpPr>
              <a:spLocks/>
            </p:cNvSpPr>
            <p:nvPr/>
          </p:nvSpPr>
          <p:spPr bwMode="auto">
            <a:xfrm>
              <a:off x="7096125" y="4494213"/>
              <a:ext cx="80963" cy="80963"/>
            </a:xfrm>
            <a:custGeom>
              <a:avLst/>
              <a:gdLst>
                <a:gd name="T0" fmla="*/ 100 w 100"/>
                <a:gd name="T1" fmla="*/ 50 h 100"/>
                <a:gd name="T2" fmla="*/ 85 w 100"/>
                <a:gd name="T3" fmla="*/ 35 h 100"/>
                <a:gd name="T4" fmla="*/ 85 w 100"/>
                <a:gd name="T5" fmla="*/ 35 h 100"/>
                <a:gd name="T6" fmla="*/ 71 w 100"/>
                <a:gd name="T7" fmla="*/ 44 h 100"/>
                <a:gd name="T8" fmla="*/ 55 w 100"/>
                <a:gd name="T9" fmla="*/ 44 h 100"/>
                <a:gd name="T10" fmla="*/ 55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8 w 100"/>
                <a:gd name="T27" fmla="*/ 44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1 h 100"/>
                <a:gd name="T56" fmla="*/ 55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5" y="44"/>
                    <a:pt x="55" y="44"/>
                    <a:pt x="55" y="44"/>
                  </a:cubicBezTo>
                  <a:cubicBezTo>
                    <a:pt x="55" y="29"/>
                    <a:pt x="55" y="29"/>
                    <a:pt x="55" y="29"/>
                  </a:cubicBezTo>
                  <a:cubicBezTo>
                    <a:pt x="61" y="26"/>
                    <a:pt x="65" y="21"/>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1"/>
                    <a:pt x="39" y="26"/>
                    <a:pt x="44" y="29"/>
                  </a:cubicBezTo>
                  <a:cubicBezTo>
                    <a:pt x="44" y="44"/>
                    <a:pt x="44" y="44"/>
                    <a:pt x="44" y="44"/>
                  </a:cubicBezTo>
                  <a:cubicBezTo>
                    <a:pt x="28" y="44"/>
                    <a:pt x="28" y="44"/>
                    <a:pt x="28" y="44"/>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1" y="100"/>
                    <a:pt x="50" y="100"/>
                  </a:cubicBezTo>
                  <a:cubicBezTo>
                    <a:pt x="58" y="100"/>
                    <a:pt x="65" y="93"/>
                    <a:pt x="65" y="85"/>
                  </a:cubicBezTo>
                  <a:cubicBezTo>
                    <a:pt x="65" y="85"/>
                    <a:pt x="65" y="85"/>
                    <a:pt x="65" y="85"/>
                  </a:cubicBezTo>
                  <a:cubicBezTo>
                    <a:pt x="65" y="79"/>
                    <a:pt x="61" y="74"/>
                    <a:pt x="55" y="71"/>
                  </a:cubicBezTo>
                  <a:cubicBezTo>
                    <a:pt x="55" y="56"/>
                    <a:pt x="55" y="56"/>
                    <a:pt x="55"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8" name="Freeform 335"/>
            <p:cNvSpPr>
              <a:spLocks/>
            </p:cNvSpPr>
            <p:nvPr/>
          </p:nvSpPr>
          <p:spPr bwMode="auto">
            <a:xfrm>
              <a:off x="7254875" y="4494213"/>
              <a:ext cx="80963"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9" name="Freeform 336"/>
            <p:cNvSpPr>
              <a:spLocks/>
            </p:cNvSpPr>
            <p:nvPr/>
          </p:nvSpPr>
          <p:spPr bwMode="auto">
            <a:xfrm>
              <a:off x="7413625" y="4494213"/>
              <a:ext cx="80963" cy="80963"/>
            </a:xfrm>
            <a:custGeom>
              <a:avLst/>
              <a:gdLst>
                <a:gd name="T0" fmla="*/ 85 w 100"/>
                <a:gd name="T1" fmla="*/ 35 h 100"/>
                <a:gd name="T2" fmla="*/ 85 w 100"/>
                <a:gd name="T3" fmla="*/ 35 h 100"/>
                <a:gd name="T4" fmla="*/ 72 w 100"/>
                <a:gd name="T5" fmla="*/ 44 h 100"/>
                <a:gd name="T6" fmla="*/ 56 w 100"/>
                <a:gd name="T7" fmla="*/ 44 h 100"/>
                <a:gd name="T8" fmla="*/ 56 w 100"/>
                <a:gd name="T9" fmla="*/ 29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9 h 100"/>
                <a:gd name="T22" fmla="*/ 44 w 100"/>
                <a:gd name="T23" fmla="*/ 44 h 100"/>
                <a:gd name="T24" fmla="*/ 29 w 100"/>
                <a:gd name="T25" fmla="*/ 44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6 h 100"/>
                <a:gd name="T38" fmla="*/ 44 w 100"/>
                <a:gd name="T39" fmla="*/ 56 h 100"/>
                <a:gd name="T40" fmla="*/ 44 w 100"/>
                <a:gd name="T41" fmla="*/ 71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1 h 100"/>
                <a:gd name="T54" fmla="*/ 56 w 100"/>
                <a:gd name="T55" fmla="*/ 56 h 100"/>
                <a:gd name="T56" fmla="*/ 72 w 100"/>
                <a:gd name="T57" fmla="*/ 56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0" name="Freeform 337"/>
            <p:cNvSpPr>
              <a:spLocks/>
            </p:cNvSpPr>
            <p:nvPr/>
          </p:nvSpPr>
          <p:spPr bwMode="auto">
            <a:xfrm>
              <a:off x="6146800" y="4652963"/>
              <a:ext cx="79375"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1" name="Freeform 338"/>
            <p:cNvSpPr>
              <a:spLocks/>
            </p:cNvSpPr>
            <p:nvPr/>
          </p:nvSpPr>
          <p:spPr bwMode="auto">
            <a:xfrm>
              <a:off x="6303963" y="4652963"/>
              <a:ext cx="80963" cy="80963"/>
            </a:xfrm>
            <a:custGeom>
              <a:avLst/>
              <a:gdLst>
                <a:gd name="T0" fmla="*/ 100 w 100"/>
                <a:gd name="T1" fmla="*/ 50 h 100"/>
                <a:gd name="T2" fmla="*/ 85 w 100"/>
                <a:gd name="T3" fmla="*/ 35 h 100"/>
                <a:gd name="T4" fmla="*/ 85 w 100"/>
                <a:gd name="T5" fmla="*/ 35 h 100"/>
                <a:gd name="T6" fmla="*/ 72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5" y="29"/>
                  </a:cubicBezTo>
                  <a:cubicBezTo>
                    <a:pt x="45" y="45"/>
                    <a:pt x="45" y="45"/>
                    <a:pt x="45"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2"/>
                    <a:pt x="45" y="72"/>
                    <a:pt x="45"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2" name="Freeform 339"/>
            <p:cNvSpPr>
              <a:spLocks/>
            </p:cNvSpPr>
            <p:nvPr/>
          </p:nvSpPr>
          <p:spPr bwMode="auto">
            <a:xfrm>
              <a:off x="6462713" y="4652963"/>
              <a:ext cx="80963" cy="80963"/>
            </a:xfrm>
            <a:custGeom>
              <a:avLst/>
              <a:gdLst>
                <a:gd name="T0" fmla="*/ 101 w 101"/>
                <a:gd name="T1" fmla="*/ 50 h 100"/>
                <a:gd name="T2" fmla="*/ 86 w 101"/>
                <a:gd name="T3" fmla="*/ 35 h 100"/>
                <a:gd name="T4" fmla="*/ 86 w 101"/>
                <a:gd name="T5" fmla="*/ 35 h 100"/>
                <a:gd name="T6" fmla="*/ 72 w 101"/>
                <a:gd name="T7" fmla="*/ 45 h 100"/>
                <a:gd name="T8" fmla="*/ 56 w 101"/>
                <a:gd name="T9" fmla="*/ 45 h 100"/>
                <a:gd name="T10" fmla="*/ 56 w 101"/>
                <a:gd name="T11" fmla="*/ 29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9 h 100"/>
                <a:gd name="T24" fmla="*/ 45 w 101"/>
                <a:gd name="T25" fmla="*/ 45 h 100"/>
                <a:gd name="T26" fmla="*/ 29 w 101"/>
                <a:gd name="T27" fmla="*/ 45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6 h 100"/>
                <a:gd name="T40" fmla="*/ 45 w 101"/>
                <a:gd name="T41" fmla="*/ 56 h 100"/>
                <a:gd name="T42" fmla="*/ 45 w 101"/>
                <a:gd name="T43" fmla="*/ 72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2 h 100"/>
                <a:gd name="T56" fmla="*/ 56 w 101"/>
                <a:gd name="T57" fmla="*/ 56 h 100"/>
                <a:gd name="T58" fmla="*/ 72 w 101"/>
                <a:gd name="T59" fmla="*/ 56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5"/>
                  </a:cubicBezTo>
                  <a:cubicBezTo>
                    <a:pt x="56" y="45"/>
                    <a:pt x="56" y="45"/>
                    <a:pt x="56" y="45"/>
                  </a:cubicBezTo>
                  <a:cubicBezTo>
                    <a:pt x="56" y="29"/>
                    <a:pt x="56" y="29"/>
                    <a:pt x="56" y="29"/>
                  </a:cubicBezTo>
                  <a:cubicBezTo>
                    <a:pt x="62" y="27"/>
                    <a:pt x="65" y="21"/>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1"/>
                    <a:pt x="39" y="27"/>
                    <a:pt x="45" y="29"/>
                  </a:cubicBezTo>
                  <a:cubicBezTo>
                    <a:pt x="45" y="45"/>
                    <a:pt x="45" y="45"/>
                    <a:pt x="45" y="45"/>
                  </a:cubicBezTo>
                  <a:cubicBezTo>
                    <a:pt x="29" y="45"/>
                    <a:pt x="29" y="45"/>
                    <a:pt x="29" y="45"/>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6"/>
                  </a:cubicBezTo>
                  <a:cubicBezTo>
                    <a:pt x="45" y="56"/>
                    <a:pt x="45" y="56"/>
                    <a:pt x="45" y="56"/>
                  </a:cubicBezTo>
                  <a:cubicBezTo>
                    <a:pt x="45" y="72"/>
                    <a:pt x="45" y="72"/>
                    <a:pt x="45" y="72"/>
                  </a:cubicBezTo>
                  <a:cubicBezTo>
                    <a:pt x="39" y="74"/>
                    <a:pt x="36" y="79"/>
                    <a:pt x="36" y="85"/>
                  </a:cubicBezTo>
                  <a:cubicBezTo>
                    <a:pt x="36" y="85"/>
                    <a:pt x="36" y="85"/>
                    <a:pt x="36" y="85"/>
                  </a:cubicBezTo>
                  <a:cubicBezTo>
                    <a:pt x="36" y="94"/>
                    <a:pt x="42" y="100"/>
                    <a:pt x="51" y="100"/>
                  </a:cubicBezTo>
                  <a:cubicBezTo>
                    <a:pt x="59" y="100"/>
                    <a:pt x="65" y="94"/>
                    <a:pt x="65" y="85"/>
                  </a:cubicBezTo>
                  <a:cubicBezTo>
                    <a:pt x="65" y="85"/>
                    <a:pt x="65" y="85"/>
                    <a:pt x="65" y="85"/>
                  </a:cubicBezTo>
                  <a:cubicBezTo>
                    <a:pt x="65" y="79"/>
                    <a:pt x="62" y="74"/>
                    <a:pt x="56" y="72"/>
                  </a:cubicBezTo>
                  <a:cubicBezTo>
                    <a:pt x="56" y="56"/>
                    <a:pt x="56" y="56"/>
                    <a:pt x="56" y="56"/>
                  </a:cubicBezTo>
                  <a:cubicBezTo>
                    <a:pt x="72" y="56"/>
                    <a:pt x="72" y="56"/>
                    <a:pt x="72" y="56"/>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3" name="Freeform 340"/>
            <p:cNvSpPr>
              <a:spLocks/>
            </p:cNvSpPr>
            <p:nvPr/>
          </p:nvSpPr>
          <p:spPr bwMode="auto">
            <a:xfrm>
              <a:off x="6621463" y="4652963"/>
              <a:ext cx="80963"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8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8" y="45"/>
                    <a:pt x="28" y="45"/>
                    <a:pt x="28" y="45"/>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4" name="Freeform 341"/>
            <p:cNvSpPr>
              <a:spLocks/>
            </p:cNvSpPr>
            <p:nvPr/>
          </p:nvSpPr>
          <p:spPr bwMode="auto">
            <a:xfrm>
              <a:off x="6780213" y="4652963"/>
              <a:ext cx="79375"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5" name="Freeform 342"/>
            <p:cNvSpPr>
              <a:spLocks/>
            </p:cNvSpPr>
            <p:nvPr/>
          </p:nvSpPr>
          <p:spPr bwMode="auto">
            <a:xfrm>
              <a:off x="6937375" y="4652963"/>
              <a:ext cx="80963" cy="80963"/>
            </a:xfrm>
            <a:custGeom>
              <a:avLst/>
              <a:gdLst>
                <a:gd name="T0" fmla="*/ 100 w 100"/>
                <a:gd name="T1" fmla="*/ 50 h 100"/>
                <a:gd name="T2" fmla="*/ 85 w 100"/>
                <a:gd name="T3" fmla="*/ 35 h 100"/>
                <a:gd name="T4" fmla="*/ 85 w 100"/>
                <a:gd name="T5" fmla="*/ 35 h 100"/>
                <a:gd name="T6" fmla="*/ 72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1"/>
                    <a:pt x="39" y="27"/>
                    <a:pt x="45" y="29"/>
                  </a:cubicBezTo>
                  <a:cubicBezTo>
                    <a:pt x="45" y="45"/>
                    <a:pt x="45" y="45"/>
                    <a:pt x="45"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2"/>
                    <a:pt x="45" y="72"/>
                    <a:pt x="45" y="72"/>
                  </a:cubicBezTo>
                  <a:cubicBezTo>
                    <a:pt x="39" y="74"/>
                    <a:pt x="35" y="79"/>
                    <a:pt x="35" y="85"/>
                  </a:cubicBezTo>
                  <a:cubicBezTo>
                    <a:pt x="35" y="85"/>
                    <a:pt x="35" y="85"/>
                    <a:pt x="35" y="85"/>
                  </a:cubicBezTo>
                  <a:cubicBezTo>
                    <a:pt x="35" y="94"/>
                    <a:pt x="42" y="100"/>
                    <a:pt x="50" y="100"/>
                  </a:cubicBezTo>
                  <a:cubicBezTo>
                    <a:pt x="59"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6" name="Freeform 343"/>
            <p:cNvSpPr>
              <a:spLocks/>
            </p:cNvSpPr>
            <p:nvPr/>
          </p:nvSpPr>
          <p:spPr bwMode="auto">
            <a:xfrm>
              <a:off x="7096125" y="4652963"/>
              <a:ext cx="80963" cy="80963"/>
            </a:xfrm>
            <a:custGeom>
              <a:avLst/>
              <a:gdLst>
                <a:gd name="T0" fmla="*/ 100 w 100"/>
                <a:gd name="T1" fmla="*/ 50 h 100"/>
                <a:gd name="T2" fmla="*/ 85 w 100"/>
                <a:gd name="T3" fmla="*/ 35 h 100"/>
                <a:gd name="T4" fmla="*/ 85 w 100"/>
                <a:gd name="T5" fmla="*/ 35 h 100"/>
                <a:gd name="T6" fmla="*/ 71 w 100"/>
                <a:gd name="T7" fmla="*/ 45 h 100"/>
                <a:gd name="T8" fmla="*/ 55 w 100"/>
                <a:gd name="T9" fmla="*/ 45 h 100"/>
                <a:gd name="T10" fmla="*/ 55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8 w 100"/>
                <a:gd name="T27" fmla="*/ 45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2 h 100"/>
                <a:gd name="T56" fmla="*/ 55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5"/>
                  </a:cubicBezTo>
                  <a:cubicBezTo>
                    <a:pt x="55" y="45"/>
                    <a:pt x="55" y="45"/>
                    <a:pt x="55" y="45"/>
                  </a:cubicBezTo>
                  <a:cubicBezTo>
                    <a:pt x="55" y="29"/>
                    <a:pt x="55" y="29"/>
                    <a:pt x="55" y="29"/>
                  </a:cubicBezTo>
                  <a:cubicBezTo>
                    <a:pt x="61" y="27"/>
                    <a:pt x="65" y="21"/>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1"/>
                    <a:pt x="39" y="27"/>
                    <a:pt x="44" y="29"/>
                  </a:cubicBezTo>
                  <a:cubicBezTo>
                    <a:pt x="44" y="45"/>
                    <a:pt x="44" y="45"/>
                    <a:pt x="44" y="45"/>
                  </a:cubicBezTo>
                  <a:cubicBezTo>
                    <a:pt x="28" y="45"/>
                    <a:pt x="28" y="45"/>
                    <a:pt x="28" y="45"/>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1" y="100"/>
                    <a:pt x="50" y="100"/>
                  </a:cubicBezTo>
                  <a:cubicBezTo>
                    <a:pt x="58" y="100"/>
                    <a:pt x="65" y="94"/>
                    <a:pt x="65" y="85"/>
                  </a:cubicBezTo>
                  <a:cubicBezTo>
                    <a:pt x="65" y="85"/>
                    <a:pt x="65" y="85"/>
                    <a:pt x="65" y="85"/>
                  </a:cubicBezTo>
                  <a:cubicBezTo>
                    <a:pt x="65" y="79"/>
                    <a:pt x="61" y="74"/>
                    <a:pt x="55" y="72"/>
                  </a:cubicBezTo>
                  <a:cubicBezTo>
                    <a:pt x="55" y="56"/>
                    <a:pt x="55" y="56"/>
                    <a:pt x="55"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7" name="Freeform 344"/>
            <p:cNvSpPr>
              <a:spLocks/>
            </p:cNvSpPr>
            <p:nvPr/>
          </p:nvSpPr>
          <p:spPr bwMode="auto">
            <a:xfrm>
              <a:off x="7254875" y="4652963"/>
              <a:ext cx="80963"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8" name="Freeform 345"/>
            <p:cNvSpPr>
              <a:spLocks/>
            </p:cNvSpPr>
            <p:nvPr/>
          </p:nvSpPr>
          <p:spPr bwMode="auto">
            <a:xfrm>
              <a:off x="7413625" y="4652963"/>
              <a:ext cx="80963" cy="80963"/>
            </a:xfrm>
            <a:custGeom>
              <a:avLst/>
              <a:gdLst>
                <a:gd name="T0" fmla="*/ 85 w 100"/>
                <a:gd name="T1" fmla="*/ 35 h 100"/>
                <a:gd name="T2" fmla="*/ 85 w 100"/>
                <a:gd name="T3" fmla="*/ 35 h 100"/>
                <a:gd name="T4" fmla="*/ 72 w 100"/>
                <a:gd name="T5" fmla="*/ 45 h 100"/>
                <a:gd name="T6" fmla="*/ 56 w 100"/>
                <a:gd name="T7" fmla="*/ 45 h 100"/>
                <a:gd name="T8" fmla="*/ 56 w 100"/>
                <a:gd name="T9" fmla="*/ 29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9 h 100"/>
                <a:gd name="T22" fmla="*/ 44 w 100"/>
                <a:gd name="T23" fmla="*/ 45 h 100"/>
                <a:gd name="T24" fmla="*/ 29 w 100"/>
                <a:gd name="T25" fmla="*/ 45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6 h 100"/>
                <a:gd name="T38" fmla="*/ 44 w 100"/>
                <a:gd name="T39" fmla="*/ 56 h 100"/>
                <a:gd name="T40" fmla="*/ 44 w 100"/>
                <a:gd name="T41" fmla="*/ 72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2 h 100"/>
                <a:gd name="T54" fmla="*/ 56 w 100"/>
                <a:gd name="T55" fmla="*/ 56 h 100"/>
                <a:gd name="T56" fmla="*/ 72 w 100"/>
                <a:gd name="T57" fmla="*/ 56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9" name="Freeform 346"/>
            <p:cNvSpPr>
              <a:spLocks/>
            </p:cNvSpPr>
            <p:nvPr/>
          </p:nvSpPr>
          <p:spPr bwMode="auto">
            <a:xfrm>
              <a:off x="6146800" y="4810125"/>
              <a:ext cx="79375"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0" name="Freeform 347"/>
            <p:cNvSpPr>
              <a:spLocks/>
            </p:cNvSpPr>
            <p:nvPr/>
          </p:nvSpPr>
          <p:spPr bwMode="auto">
            <a:xfrm>
              <a:off x="6303963" y="4810125"/>
              <a:ext cx="80963" cy="82550"/>
            </a:xfrm>
            <a:custGeom>
              <a:avLst/>
              <a:gdLst>
                <a:gd name="T0" fmla="*/ 100 w 100"/>
                <a:gd name="T1" fmla="*/ 50 h 101"/>
                <a:gd name="T2" fmla="*/ 85 w 100"/>
                <a:gd name="T3" fmla="*/ 36 h 101"/>
                <a:gd name="T4" fmla="*/ 85 w 100"/>
                <a:gd name="T5" fmla="*/ 36 h 101"/>
                <a:gd name="T6" fmla="*/ 72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5 w 100"/>
                <a:gd name="T23" fmla="*/ 29 h 101"/>
                <a:gd name="T24" fmla="*/ 45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5 w 100"/>
                <a:gd name="T41" fmla="*/ 56 h 101"/>
                <a:gd name="T42" fmla="*/ 45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2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4" y="36"/>
                    <a:pt x="85" y="36"/>
                  </a:cubicBez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5" y="29"/>
                  </a:cubicBezTo>
                  <a:cubicBezTo>
                    <a:pt x="45" y="45"/>
                    <a:pt x="45" y="45"/>
                    <a:pt x="45"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5" y="56"/>
                    <a:pt x="45" y="56"/>
                    <a:pt x="45" y="56"/>
                  </a:cubicBezTo>
                  <a:cubicBezTo>
                    <a:pt x="45" y="72"/>
                    <a:pt x="45" y="72"/>
                    <a:pt x="45"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4"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1" name="Freeform 348"/>
            <p:cNvSpPr>
              <a:spLocks/>
            </p:cNvSpPr>
            <p:nvPr/>
          </p:nvSpPr>
          <p:spPr bwMode="auto">
            <a:xfrm>
              <a:off x="6462713" y="4810125"/>
              <a:ext cx="80963" cy="82550"/>
            </a:xfrm>
            <a:custGeom>
              <a:avLst/>
              <a:gdLst>
                <a:gd name="T0" fmla="*/ 101 w 101"/>
                <a:gd name="T1" fmla="*/ 50 h 101"/>
                <a:gd name="T2" fmla="*/ 86 w 101"/>
                <a:gd name="T3" fmla="*/ 36 h 101"/>
                <a:gd name="T4" fmla="*/ 86 w 101"/>
                <a:gd name="T5" fmla="*/ 36 h 101"/>
                <a:gd name="T6" fmla="*/ 72 w 101"/>
                <a:gd name="T7" fmla="*/ 45 h 101"/>
                <a:gd name="T8" fmla="*/ 56 w 101"/>
                <a:gd name="T9" fmla="*/ 45 h 101"/>
                <a:gd name="T10" fmla="*/ 56 w 101"/>
                <a:gd name="T11" fmla="*/ 29 h 101"/>
                <a:gd name="T12" fmla="*/ 65 w 101"/>
                <a:gd name="T13" fmla="*/ 15 h 101"/>
                <a:gd name="T14" fmla="*/ 65 w 101"/>
                <a:gd name="T15" fmla="*/ 15 h 101"/>
                <a:gd name="T16" fmla="*/ 51 w 101"/>
                <a:gd name="T17" fmla="*/ 0 h 101"/>
                <a:gd name="T18" fmla="*/ 36 w 101"/>
                <a:gd name="T19" fmla="*/ 15 h 101"/>
                <a:gd name="T20" fmla="*/ 36 w 101"/>
                <a:gd name="T21" fmla="*/ 15 h 101"/>
                <a:gd name="T22" fmla="*/ 45 w 101"/>
                <a:gd name="T23" fmla="*/ 29 h 101"/>
                <a:gd name="T24" fmla="*/ 45 w 101"/>
                <a:gd name="T25" fmla="*/ 45 h 101"/>
                <a:gd name="T26" fmla="*/ 29 w 101"/>
                <a:gd name="T27" fmla="*/ 45 h 101"/>
                <a:gd name="T28" fmla="*/ 15 w 101"/>
                <a:gd name="T29" fmla="*/ 36 h 101"/>
                <a:gd name="T30" fmla="*/ 15 w 101"/>
                <a:gd name="T31" fmla="*/ 36 h 101"/>
                <a:gd name="T32" fmla="*/ 0 w 101"/>
                <a:gd name="T33" fmla="*/ 50 h 101"/>
                <a:gd name="T34" fmla="*/ 15 w 101"/>
                <a:gd name="T35" fmla="*/ 65 h 101"/>
                <a:gd name="T36" fmla="*/ 15 w 101"/>
                <a:gd name="T37" fmla="*/ 65 h 101"/>
                <a:gd name="T38" fmla="*/ 29 w 101"/>
                <a:gd name="T39" fmla="*/ 56 h 101"/>
                <a:gd name="T40" fmla="*/ 45 w 101"/>
                <a:gd name="T41" fmla="*/ 56 h 101"/>
                <a:gd name="T42" fmla="*/ 45 w 101"/>
                <a:gd name="T43" fmla="*/ 72 h 101"/>
                <a:gd name="T44" fmla="*/ 36 w 101"/>
                <a:gd name="T45" fmla="*/ 86 h 101"/>
                <a:gd name="T46" fmla="*/ 36 w 101"/>
                <a:gd name="T47" fmla="*/ 86 h 101"/>
                <a:gd name="T48" fmla="*/ 51 w 101"/>
                <a:gd name="T49" fmla="*/ 101 h 101"/>
                <a:gd name="T50" fmla="*/ 65 w 101"/>
                <a:gd name="T51" fmla="*/ 86 h 101"/>
                <a:gd name="T52" fmla="*/ 65 w 101"/>
                <a:gd name="T53" fmla="*/ 86 h 101"/>
                <a:gd name="T54" fmla="*/ 56 w 101"/>
                <a:gd name="T55" fmla="*/ 72 h 101"/>
                <a:gd name="T56" fmla="*/ 56 w 101"/>
                <a:gd name="T57" fmla="*/ 56 h 101"/>
                <a:gd name="T58" fmla="*/ 72 w 101"/>
                <a:gd name="T59" fmla="*/ 56 h 101"/>
                <a:gd name="T60" fmla="*/ 86 w 101"/>
                <a:gd name="T61" fmla="*/ 65 h 101"/>
                <a:gd name="T62" fmla="*/ 86 w 101"/>
                <a:gd name="T63" fmla="*/ 65 h 101"/>
                <a:gd name="T64" fmla="*/ 101 w 101"/>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1">
                  <a:moveTo>
                    <a:pt x="101" y="50"/>
                  </a:moveTo>
                  <a:cubicBezTo>
                    <a:pt x="101" y="42"/>
                    <a:pt x="94" y="36"/>
                    <a:pt x="86" y="36"/>
                  </a:cubicBezTo>
                  <a:cubicBezTo>
                    <a:pt x="86" y="36"/>
                    <a:pt x="86" y="36"/>
                    <a:pt x="86" y="36"/>
                  </a:cubicBezTo>
                  <a:cubicBezTo>
                    <a:pt x="80" y="36"/>
                    <a:pt x="74" y="39"/>
                    <a:pt x="72" y="45"/>
                  </a:cubicBezTo>
                  <a:cubicBezTo>
                    <a:pt x="56" y="45"/>
                    <a:pt x="56" y="45"/>
                    <a:pt x="56" y="45"/>
                  </a:cubicBezTo>
                  <a:cubicBezTo>
                    <a:pt x="56" y="29"/>
                    <a:pt x="56" y="29"/>
                    <a:pt x="56" y="29"/>
                  </a:cubicBezTo>
                  <a:cubicBezTo>
                    <a:pt x="62" y="27"/>
                    <a:pt x="65" y="22"/>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2"/>
                    <a:pt x="39" y="27"/>
                    <a:pt x="45" y="29"/>
                  </a:cubicBezTo>
                  <a:cubicBezTo>
                    <a:pt x="45" y="45"/>
                    <a:pt x="45" y="45"/>
                    <a:pt x="45" y="45"/>
                  </a:cubicBezTo>
                  <a:cubicBezTo>
                    <a:pt x="29" y="45"/>
                    <a:pt x="29" y="45"/>
                    <a:pt x="29" y="45"/>
                  </a:cubicBezTo>
                  <a:cubicBezTo>
                    <a:pt x="27" y="39"/>
                    <a:pt x="22"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2" y="65"/>
                    <a:pt x="27" y="62"/>
                    <a:pt x="29" y="56"/>
                  </a:cubicBezTo>
                  <a:cubicBezTo>
                    <a:pt x="45" y="56"/>
                    <a:pt x="45" y="56"/>
                    <a:pt x="45" y="56"/>
                  </a:cubicBezTo>
                  <a:cubicBezTo>
                    <a:pt x="45" y="72"/>
                    <a:pt x="45" y="72"/>
                    <a:pt x="45" y="72"/>
                  </a:cubicBezTo>
                  <a:cubicBezTo>
                    <a:pt x="39" y="74"/>
                    <a:pt x="36" y="79"/>
                    <a:pt x="36" y="86"/>
                  </a:cubicBezTo>
                  <a:cubicBezTo>
                    <a:pt x="36" y="86"/>
                    <a:pt x="36" y="86"/>
                    <a:pt x="36" y="86"/>
                  </a:cubicBezTo>
                  <a:cubicBezTo>
                    <a:pt x="36" y="94"/>
                    <a:pt x="42" y="101"/>
                    <a:pt x="51" y="101"/>
                  </a:cubicBezTo>
                  <a:cubicBezTo>
                    <a:pt x="59" y="101"/>
                    <a:pt x="65" y="94"/>
                    <a:pt x="65" y="86"/>
                  </a:cubicBezTo>
                  <a:cubicBezTo>
                    <a:pt x="65" y="86"/>
                    <a:pt x="65" y="86"/>
                    <a:pt x="65" y="86"/>
                  </a:cubicBezTo>
                  <a:cubicBezTo>
                    <a:pt x="65" y="79"/>
                    <a:pt x="62" y="74"/>
                    <a:pt x="56" y="72"/>
                  </a:cubicBezTo>
                  <a:cubicBezTo>
                    <a:pt x="56" y="56"/>
                    <a:pt x="56" y="56"/>
                    <a:pt x="56" y="56"/>
                  </a:cubicBezTo>
                  <a:cubicBezTo>
                    <a:pt x="72" y="56"/>
                    <a:pt x="72" y="56"/>
                    <a:pt x="72" y="56"/>
                  </a:cubicBezTo>
                  <a:cubicBezTo>
                    <a:pt x="74" y="62"/>
                    <a:pt x="80" y="65"/>
                    <a:pt x="86" y="65"/>
                  </a:cubicBezTo>
                  <a:cubicBezTo>
                    <a:pt x="86" y="65"/>
                    <a:pt x="86" y="65"/>
                    <a:pt x="86" y="65"/>
                  </a:cubicBezTo>
                  <a:cubicBezTo>
                    <a:pt x="94" y="65"/>
                    <a:pt x="101" y="59"/>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2" name="Freeform 349"/>
            <p:cNvSpPr>
              <a:spLocks/>
            </p:cNvSpPr>
            <p:nvPr/>
          </p:nvSpPr>
          <p:spPr bwMode="auto">
            <a:xfrm>
              <a:off x="6621463" y="4810125"/>
              <a:ext cx="80963"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8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8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3"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8" y="45"/>
                    <a:pt x="28" y="45"/>
                    <a:pt x="28" y="45"/>
                  </a:cubicBezTo>
                  <a:cubicBezTo>
                    <a:pt x="26" y="39"/>
                    <a:pt x="21" y="36"/>
                    <a:pt x="15" y="36"/>
                  </a:cubicBezTo>
                  <a:cubicBezTo>
                    <a:pt x="15" y="36"/>
                    <a:pt x="15" y="36"/>
                    <a:pt x="15" y="36"/>
                  </a:cubicBezTo>
                  <a:cubicBezTo>
                    <a:pt x="6" y="36"/>
                    <a:pt x="0" y="42"/>
                    <a:pt x="0" y="50"/>
                  </a:cubicBezTo>
                  <a:cubicBezTo>
                    <a:pt x="0" y="59"/>
                    <a:pt x="6" y="65"/>
                    <a:pt x="15" y="65"/>
                  </a:cubicBezTo>
                  <a:cubicBezTo>
                    <a:pt x="15" y="65"/>
                    <a:pt x="15" y="65"/>
                    <a:pt x="15" y="65"/>
                  </a:cubicBezTo>
                  <a:cubicBezTo>
                    <a:pt x="21" y="65"/>
                    <a:pt x="26" y="62"/>
                    <a:pt x="28"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3"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3" name="Freeform 350"/>
            <p:cNvSpPr>
              <a:spLocks/>
            </p:cNvSpPr>
            <p:nvPr/>
          </p:nvSpPr>
          <p:spPr bwMode="auto">
            <a:xfrm>
              <a:off x="6780213" y="4810125"/>
              <a:ext cx="79375"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4" name="Freeform 351"/>
            <p:cNvSpPr>
              <a:spLocks/>
            </p:cNvSpPr>
            <p:nvPr/>
          </p:nvSpPr>
          <p:spPr bwMode="auto">
            <a:xfrm>
              <a:off x="6937375" y="4810125"/>
              <a:ext cx="80963" cy="82550"/>
            </a:xfrm>
            <a:custGeom>
              <a:avLst/>
              <a:gdLst>
                <a:gd name="T0" fmla="*/ 100 w 100"/>
                <a:gd name="T1" fmla="*/ 50 h 101"/>
                <a:gd name="T2" fmla="*/ 85 w 100"/>
                <a:gd name="T3" fmla="*/ 36 h 101"/>
                <a:gd name="T4" fmla="*/ 85 w 100"/>
                <a:gd name="T5" fmla="*/ 36 h 101"/>
                <a:gd name="T6" fmla="*/ 72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5 w 100"/>
                <a:gd name="T23" fmla="*/ 29 h 101"/>
                <a:gd name="T24" fmla="*/ 45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5 w 100"/>
                <a:gd name="T41" fmla="*/ 56 h 101"/>
                <a:gd name="T42" fmla="*/ 45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2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4" y="36"/>
                    <a:pt x="85" y="36"/>
                  </a:cubicBez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2"/>
                    <a:pt x="39" y="27"/>
                    <a:pt x="45" y="29"/>
                  </a:cubicBezTo>
                  <a:cubicBezTo>
                    <a:pt x="45" y="45"/>
                    <a:pt x="45" y="45"/>
                    <a:pt x="45"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5" y="56"/>
                    <a:pt x="45" y="56"/>
                    <a:pt x="45" y="56"/>
                  </a:cubicBezTo>
                  <a:cubicBezTo>
                    <a:pt x="45" y="72"/>
                    <a:pt x="45" y="72"/>
                    <a:pt x="45" y="72"/>
                  </a:cubicBezTo>
                  <a:cubicBezTo>
                    <a:pt x="39" y="74"/>
                    <a:pt x="35" y="79"/>
                    <a:pt x="35" y="86"/>
                  </a:cubicBezTo>
                  <a:cubicBezTo>
                    <a:pt x="35" y="86"/>
                    <a:pt x="35" y="86"/>
                    <a:pt x="35" y="86"/>
                  </a:cubicBezTo>
                  <a:cubicBezTo>
                    <a:pt x="35" y="94"/>
                    <a:pt x="42" y="101"/>
                    <a:pt x="50" y="101"/>
                  </a:cubicBezTo>
                  <a:cubicBezTo>
                    <a:pt x="59"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4"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5" name="Freeform 352"/>
            <p:cNvSpPr>
              <a:spLocks/>
            </p:cNvSpPr>
            <p:nvPr/>
          </p:nvSpPr>
          <p:spPr bwMode="auto">
            <a:xfrm>
              <a:off x="7096125" y="4810125"/>
              <a:ext cx="80963" cy="82550"/>
            </a:xfrm>
            <a:custGeom>
              <a:avLst/>
              <a:gdLst>
                <a:gd name="T0" fmla="*/ 100 w 100"/>
                <a:gd name="T1" fmla="*/ 50 h 101"/>
                <a:gd name="T2" fmla="*/ 85 w 100"/>
                <a:gd name="T3" fmla="*/ 36 h 101"/>
                <a:gd name="T4" fmla="*/ 85 w 100"/>
                <a:gd name="T5" fmla="*/ 36 h 101"/>
                <a:gd name="T6" fmla="*/ 71 w 100"/>
                <a:gd name="T7" fmla="*/ 45 h 101"/>
                <a:gd name="T8" fmla="*/ 55 w 100"/>
                <a:gd name="T9" fmla="*/ 45 h 101"/>
                <a:gd name="T10" fmla="*/ 55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8 w 100"/>
                <a:gd name="T27" fmla="*/ 45 h 101"/>
                <a:gd name="T28" fmla="*/ 14 w 100"/>
                <a:gd name="T29" fmla="*/ 36 h 101"/>
                <a:gd name="T30" fmla="*/ 14 w 100"/>
                <a:gd name="T31" fmla="*/ 36 h 101"/>
                <a:gd name="T32" fmla="*/ 0 w 100"/>
                <a:gd name="T33" fmla="*/ 50 h 101"/>
                <a:gd name="T34" fmla="*/ 14 w 100"/>
                <a:gd name="T35" fmla="*/ 65 h 101"/>
                <a:gd name="T36" fmla="*/ 14 w 100"/>
                <a:gd name="T37" fmla="*/ 65 h 101"/>
                <a:gd name="T38" fmla="*/ 28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5 w 100"/>
                <a:gd name="T55" fmla="*/ 72 h 101"/>
                <a:gd name="T56" fmla="*/ 55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3" y="39"/>
                    <a:pt x="71" y="45"/>
                  </a:cubicBezTo>
                  <a:cubicBezTo>
                    <a:pt x="55" y="45"/>
                    <a:pt x="55" y="45"/>
                    <a:pt x="55" y="45"/>
                  </a:cubicBezTo>
                  <a:cubicBezTo>
                    <a:pt x="55" y="29"/>
                    <a:pt x="55" y="29"/>
                    <a:pt x="55" y="29"/>
                  </a:cubicBezTo>
                  <a:cubicBezTo>
                    <a:pt x="61" y="27"/>
                    <a:pt x="65" y="22"/>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2"/>
                    <a:pt x="39" y="27"/>
                    <a:pt x="44" y="29"/>
                  </a:cubicBezTo>
                  <a:cubicBezTo>
                    <a:pt x="44" y="45"/>
                    <a:pt x="44" y="45"/>
                    <a:pt x="44" y="45"/>
                  </a:cubicBezTo>
                  <a:cubicBezTo>
                    <a:pt x="28" y="45"/>
                    <a:pt x="28" y="45"/>
                    <a:pt x="28" y="45"/>
                  </a:cubicBezTo>
                  <a:cubicBezTo>
                    <a:pt x="26" y="39"/>
                    <a:pt x="21" y="36"/>
                    <a:pt x="14" y="36"/>
                  </a:cubicBezTo>
                  <a:cubicBezTo>
                    <a:pt x="14" y="36"/>
                    <a:pt x="14" y="36"/>
                    <a:pt x="14" y="36"/>
                  </a:cubicBezTo>
                  <a:cubicBezTo>
                    <a:pt x="6" y="36"/>
                    <a:pt x="0" y="42"/>
                    <a:pt x="0" y="50"/>
                  </a:cubicBezTo>
                  <a:cubicBezTo>
                    <a:pt x="0" y="59"/>
                    <a:pt x="6" y="65"/>
                    <a:pt x="14" y="65"/>
                  </a:cubicBezTo>
                  <a:cubicBezTo>
                    <a:pt x="14" y="65"/>
                    <a:pt x="14" y="65"/>
                    <a:pt x="14" y="65"/>
                  </a:cubicBezTo>
                  <a:cubicBezTo>
                    <a:pt x="21" y="65"/>
                    <a:pt x="26" y="62"/>
                    <a:pt x="28"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1" y="101"/>
                    <a:pt x="50" y="101"/>
                  </a:cubicBezTo>
                  <a:cubicBezTo>
                    <a:pt x="58" y="101"/>
                    <a:pt x="65" y="94"/>
                    <a:pt x="65" y="86"/>
                  </a:cubicBezTo>
                  <a:cubicBezTo>
                    <a:pt x="65" y="86"/>
                    <a:pt x="65" y="86"/>
                    <a:pt x="65" y="86"/>
                  </a:cubicBezTo>
                  <a:cubicBezTo>
                    <a:pt x="65" y="79"/>
                    <a:pt x="61" y="74"/>
                    <a:pt x="55" y="72"/>
                  </a:cubicBezTo>
                  <a:cubicBezTo>
                    <a:pt x="55" y="56"/>
                    <a:pt x="55" y="56"/>
                    <a:pt x="55" y="56"/>
                  </a:cubicBezTo>
                  <a:cubicBezTo>
                    <a:pt x="71" y="56"/>
                    <a:pt x="71" y="56"/>
                    <a:pt x="71" y="56"/>
                  </a:cubicBezTo>
                  <a:cubicBezTo>
                    <a:pt x="73"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6" name="Freeform 353"/>
            <p:cNvSpPr>
              <a:spLocks/>
            </p:cNvSpPr>
            <p:nvPr/>
          </p:nvSpPr>
          <p:spPr bwMode="auto">
            <a:xfrm>
              <a:off x="7254875" y="4810125"/>
              <a:ext cx="80963"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7" name="Freeform 354"/>
            <p:cNvSpPr>
              <a:spLocks/>
            </p:cNvSpPr>
            <p:nvPr/>
          </p:nvSpPr>
          <p:spPr bwMode="auto">
            <a:xfrm>
              <a:off x="7413625" y="4810125"/>
              <a:ext cx="80963" cy="82550"/>
            </a:xfrm>
            <a:custGeom>
              <a:avLst/>
              <a:gdLst>
                <a:gd name="T0" fmla="*/ 85 w 100"/>
                <a:gd name="T1" fmla="*/ 36 h 101"/>
                <a:gd name="T2" fmla="*/ 85 w 100"/>
                <a:gd name="T3" fmla="*/ 36 h 101"/>
                <a:gd name="T4" fmla="*/ 72 w 100"/>
                <a:gd name="T5" fmla="*/ 45 h 101"/>
                <a:gd name="T6" fmla="*/ 56 w 100"/>
                <a:gd name="T7" fmla="*/ 45 h 101"/>
                <a:gd name="T8" fmla="*/ 56 w 100"/>
                <a:gd name="T9" fmla="*/ 29 h 101"/>
                <a:gd name="T10" fmla="*/ 65 w 100"/>
                <a:gd name="T11" fmla="*/ 15 h 101"/>
                <a:gd name="T12" fmla="*/ 65 w 100"/>
                <a:gd name="T13" fmla="*/ 15 h 101"/>
                <a:gd name="T14" fmla="*/ 50 w 100"/>
                <a:gd name="T15" fmla="*/ 0 h 101"/>
                <a:gd name="T16" fmla="*/ 35 w 100"/>
                <a:gd name="T17" fmla="*/ 15 h 101"/>
                <a:gd name="T18" fmla="*/ 35 w 100"/>
                <a:gd name="T19" fmla="*/ 15 h 101"/>
                <a:gd name="T20" fmla="*/ 44 w 100"/>
                <a:gd name="T21" fmla="*/ 29 h 101"/>
                <a:gd name="T22" fmla="*/ 44 w 100"/>
                <a:gd name="T23" fmla="*/ 45 h 101"/>
                <a:gd name="T24" fmla="*/ 29 w 100"/>
                <a:gd name="T25" fmla="*/ 45 h 101"/>
                <a:gd name="T26" fmla="*/ 15 w 100"/>
                <a:gd name="T27" fmla="*/ 36 h 101"/>
                <a:gd name="T28" fmla="*/ 15 w 100"/>
                <a:gd name="T29" fmla="*/ 36 h 101"/>
                <a:gd name="T30" fmla="*/ 0 w 100"/>
                <a:gd name="T31" fmla="*/ 50 h 101"/>
                <a:gd name="T32" fmla="*/ 15 w 100"/>
                <a:gd name="T33" fmla="*/ 65 h 101"/>
                <a:gd name="T34" fmla="*/ 15 w 100"/>
                <a:gd name="T35" fmla="*/ 65 h 101"/>
                <a:gd name="T36" fmla="*/ 29 w 100"/>
                <a:gd name="T37" fmla="*/ 56 h 101"/>
                <a:gd name="T38" fmla="*/ 44 w 100"/>
                <a:gd name="T39" fmla="*/ 56 h 101"/>
                <a:gd name="T40" fmla="*/ 44 w 100"/>
                <a:gd name="T41" fmla="*/ 72 h 101"/>
                <a:gd name="T42" fmla="*/ 35 w 100"/>
                <a:gd name="T43" fmla="*/ 86 h 101"/>
                <a:gd name="T44" fmla="*/ 35 w 100"/>
                <a:gd name="T45" fmla="*/ 86 h 101"/>
                <a:gd name="T46" fmla="*/ 50 w 100"/>
                <a:gd name="T47" fmla="*/ 101 h 101"/>
                <a:gd name="T48" fmla="*/ 65 w 100"/>
                <a:gd name="T49" fmla="*/ 86 h 101"/>
                <a:gd name="T50" fmla="*/ 65 w 100"/>
                <a:gd name="T51" fmla="*/ 86 h 101"/>
                <a:gd name="T52" fmla="*/ 56 w 100"/>
                <a:gd name="T53" fmla="*/ 72 h 101"/>
                <a:gd name="T54" fmla="*/ 56 w 100"/>
                <a:gd name="T55" fmla="*/ 56 h 101"/>
                <a:gd name="T56" fmla="*/ 72 w 100"/>
                <a:gd name="T57" fmla="*/ 56 h 101"/>
                <a:gd name="T58" fmla="*/ 85 w 100"/>
                <a:gd name="T59" fmla="*/ 65 h 101"/>
                <a:gd name="T60" fmla="*/ 85 w 100"/>
                <a:gd name="T61" fmla="*/ 65 h 101"/>
                <a:gd name="T62" fmla="*/ 100 w 100"/>
                <a:gd name="T63" fmla="*/ 50 h 101"/>
                <a:gd name="T64" fmla="*/ 85 w 100"/>
                <a:gd name="T65" fmla="*/ 3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85" y="36"/>
                  </a:move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3" y="65"/>
                    <a:pt x="100" y="59"/>
                    <a:pt x="100" y="50"/>
                  </a:cubicBezTo>
                  <a:cubicBezTo>
                    <a:pt x="100" y="42"/>
                    <a:pt x="93" y="36"/>
                    <a:pt x="85" y="36"/>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8" name="Freeform 355"/>
            <p:cNvSpPr>
              <a:spLocks/>
            </p:cNvSpPr>
            <p:nvPr/>
          </p:nvSpPr>
          <p:spPr bwMode="auto">
            <a:xfrm>
              <a:off x="6146800" y="4970463"/>
              <a:ext cx="79375"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9" name="Freeform 356"/>
            <p:cNvSpPr>
              <a:spLocks/>
            </p:cNvSpPr>
            <p:nvPr/>
          </p:nvSpPr>
          <p:spPr bwMode="auto">
            <a:xfrm>
              <a:off x="6303963" y="4970463"/>
              <a:ext cx="80963" cy="79375"/>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8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5 w 100"/>
                <a:gd name="T41" fmla="*/ 55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2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5" y="28"/>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5" y="55"/>
                    <a:pt x="45" y="55"/>
                    <a:pt x="45" y="55"/>
                  </a:cubicBezTo>
                  <a:cubicBezTo>
                    <a:pt x="45" y="71"/>
                    <a:pt x="45" y="71"/>
                    <a:pt x="45"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30" name="Freeform 357"/>
            <p:cNvSpPr>
              <a:spLocks/>
            </p:cNvSpPr>
            <p:nvPr/>
          </p:nvSpPr>
          <p:spPr bwMode="auto">
            <a:xfrm>
              <a:off x="6462713" y="4970463"/>
              <a:ext cx="80963" cy="79375"/>
            </a:xfrm>
            <a:custGeom>
              <a:avLst/>
              <a:gdLst>
                <a:gd name="T0" fmla="*/ 101 w 101"/>
                <a:gd name="T1" fmla="*/ 50 h 100"/>
                <a:gd name="T2" fmla="*/ 86 w 101"/>
                <a:gd name="T3" fmla="*/ 35 h 100"/>
                <a:gd name="T4" fmla="*/ 86 w 101"/>
                <a:gd name="T5" fmla="*/ 35 h 100"/>
                <a:gd name="T6" fmla="*/ 72 w 101"/>
                <a:gd name="T7" fmla="*/ 44 h 100"/>
                <a:gd name="T8" fmla="*/ 56 w 101"/>
                <a:gd name="T9" fmla="*/ 44 h 100"/>
                <a:gd name="T10" fmla="*/ 56 w 101"/>
                <a:gd name="T11" fmla="*/ 28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8 h 100"/>
                <a:gd name="T24" fmla="*/ 45 w 101"/>
                <a:gd name="T25" fmla="*/ 44 h 100"/>
                <a:gd name="T26" fmla="*/ 29 w 101"/>
                <a:gd name="T27" fmla="*/ 44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5 h 100"/>
                <a:gd name="T40" fmla="*/ 45 w 101"/>
                <a:gd name="T41" fmla="*/ 55 h 100"/>
                <a:gd name="T42" fmla="*/ 45 w 101"/>
                <a:gd name="T43" fmla="*/ 71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1 h 100"/>
                <a:gd name="T56" fmla="*/ 56 w 101"/>
                <a:gd name="T57" fmla="*/ 55 h 100"/>
                <a:gd name="T58" fmla="*/ 72 w 101"/>
                <a:gd name="T59" fmla="*/ 55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4"/>
                  </a:cubicBezTo>
                  <a:cubicBezTo>
                    <a:pt x="56" y="44"/>
                    <a:pt x="56" y="44"/>
                    <a:pt x="56" y="44"/>
                  </a:cubicBezTo>
                  <a:cubicBezTo>
                    <a:pt x="56" y="28"/>
                    <a:pt x="56" y="28"/>
                    <a:pt x="56" y="28"/>
                  </a:cubicBezTo>
                  <a:cubicBezTo>
                    <a:pt x="62" y="26"/>
                    <a:pt x="65" y="21"/>
                    <a:pt x="65" y="15"/>
                  </a:cubicBezTo>
                  <a:cubicBezTo>
                    <a:pt x="65" y="15"/>
                    <a:pt x="65" y="15"/>
                    <a:pt x="65" y="15"/>
                  </a:cubicBezTo>
                  <a:cubicBezTo>
                    <a:pt x="65" y="6"/>
                    <a:pt x="59" y="0"/>
                    <a:pt x="51" y="0"/>
                  </a:cubicBezTo>
                  <a:cubicBezTo>
                    <a:pt x="42" y="0"/>
                    <a:pt x="36" y="6"/>
                    <a:pt x="36" y="15"/>
                  </a:cubicBezTo>
                  <a:cubicBezTo>
                    <a:pt x="36" y="15"/>
                    <a:pt x="36" y="15"/>
                    <a:pt x="36" y="15"/>
                  </a:cubicBezTo>
                  <a:cubicBezTo>
                    <a:pt x="36" y="21"/>
                    <a:pt x="39" y="26"/>
                    <a:pt x="45" y="28"/>
                  </a:cubicBezTo>
                  <a:cubicBezTo>
                    <a:pt x="45" y="44"/>
                    <a:pt x="45" y="44"/>
                    <a:pt x="45" y="44"/>
                  </a:cubicBezTo>
                  <a:cubicBezTo>
                    <a:pt x="29" y="44"/>
                    <a:pt x="29" y="44"/>
                    <a:pt x="29" y="44"/>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5"/>
                  </a:cubicBezTo>
                  <a:cubicBezTo>
                    <a:pt x="45" y="55"/>
                    <a:pt x="45" y="55"/>
                    <a:pt x="45" y="55"/>
                  </a:cubicBezTo>
                  <a:cubicBezTo>
                    <a:pt x="45" y="71"/>
                    <a:pt x="45" y="71"/>
                    <a:pt x="45" y="71"/>
                  </a:cubicBezTo>
                  <a:cubicBezTo>
                    <a:pt x="39" y="73"/>
                    <a:pt x="36" y="79"/>
                    <a:pt x="36" y="85"/>
                  </a:cubicBezTo>
                  <a:cubicBezTo>
                    <a:pt x="36" y="85"/>
                    <a:pt x="36" y="85"/>
                    <a:pt x="36" y="85"/>
                  </a:cubicBezTo>
                  <a:cubicBezTo>
                    <a:pt x="36" y="93"/>
                    <a:pt x="42" y="100"/>
                    <a:pt x="51" y="100"/>
                  </a:cubicBezTo>
                  <a:cubicBezTo>
                    <a:pt x="59" y="100"/>
                    <a:pt x="65" y="93"/>
                    <a:pt x="65" y="85"/>
                  </a:cubicBezTo>
                  <a:cubicBezTo>
                    <a:pt x="65" y="85"/>
                    <a:pt x="65" y="85"/>
                    <a:pt x="65" y="85"/>
                  </a:cubicBezTo>
                  <a:cubicBezTo>
                    <a:pt x="65" y="79"/>
                    <a:pt x="62" y="73"/>
                    <a:pt x="56" y="71"/>
                  </a:cubicBezTo>
                  <a:cubicBezTo>
                    <a:pt x="56" y="55"/>
                    <a:pt x="56" y="55"/>
                    <a:pt x="56" y="55"/>
                  </a:cubicBezTo>
                  <a:cubicBezTo>
                    <a:pt x="72" y="55"/>
                    <a:pt x="72" y="55"/>
                    <a:pt x="72" y="55"/>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32" name="Freeform 358"/>
            <p:cNvSpPr>
              <a:spLocks/>
            </p:cNvSpPr>
            <p:nvPr/>
          </p:nvSpPr>
          <p:spPr bwMode="auto">
            <a:xfrm>
              <a:off x="6621463" y="4970463"/>
              <a:ext cx="80963"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8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8" y="44"/>
                    <a:pt x="28" y="44"/>
                    <a:pt x="28" y="44"/>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33" name="Freeform 359"/>
            <p:cNvSpPr>
              <a:spLocks/>
            </p:cNvSpPr>
            <p:nvPr/>
          </p:nvSpPr>
          <p:spPr bwMode="auto">
            <a:xfrm>
              <a:off x="6780213" y="4970463"/>
              <a:ext cx="79375"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34" name="Freeform 360"/>
            <p:cNvSpPr>
              <a:spLocks/>
            </p:cNvSpPr>
            <p:nvPr/>
          </p:nvSpPr>
          <p:spPr bwMode="auto">
            <a:xfrm>
              <a:off x="6937375" y="4970463"/>
              <a:ext cx="80963" cy="79375"/>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8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5 w 100"/>
                <a:gd name="T41" fmla="*/ 55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2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9" y="0"/>
                    <a:pt x="50" y="0"/>
                  </a:cubicBezTo>
                  <a:cubicBezTo>
                    <a:pt x="42" y="0"/>
                    <a:pt x="35" y="6"/>
                    <a:pt x="35" y="15"/>
                  </a:cubicBezTo>
                  <a:cubicBezTo>
                    <a:pt x="35" y="15"/>
                    <a:pt x="35" y="15"/>
                    <a:pt x="35" y="15"/>
                  </a:cubicBezTo>
                  <a:cubicBezTo>
                    <a:pt x="35" y="21"/>
                    <a:pt x="39" y="26"/>
                    <a:pt x="45" y="28"/>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5" y="55"/>
                    <a:pt x="45" y="55"/>
                    <a:pt x="45" y="55"/>
                  </a:cubicBezTo>
                  <a:cubicBezTo>
                    <a:pt x="45" y="71"/>
                    <a:pt x="45" y="71"/>
                    <a:pt x="45" y="71"/>
                  </a:cubicBezTo>
                  <a:cubicBezTo>
                    <a:pt x="39" y="73"/>
                    <a:pt x="35" y="79"/>
                    <a:pt x="35" y="85"/>
                  </a:cubicBezTo>
                  <a:cubicBezTo>
                    <a:pt x="35" y="85"/>
                    <a:pt x="35" y="85"/>
                    <a:pt x="35" y="85"/>
                  </a:cubicBezTo>
                  <a:cubicBezTo>
                    <a:pt x="35" y="93"/>
                    <a:pt x="42" y="100"/>
                    <a:pt x="50" y="100"/>
                  </a:cubicBezTo>
                  <a:cubicBezTo>
                    <a:pt x="59"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35" name="Freeform 361"/>
            <p:cNvSpPr>
              <a:spLocks/>
            </p:cNvSpPr>
            <p:nvPr/>
          </p:nvSpPr>
          <p:spPr bwMode="auto">
            <a:xfrm>
              <a:off x="7096125" y="4970463"/>
              <a:ext cx="80963" cy="79375"/>
            </a:xfrm>
            <a:custGeom>
              <a:avLst/>
              <a:gdLst>
                <a:gd name="T0" fmla="*/ 100 w 100"/>
                <a:gd name="T1" fmla="*/ 50 h 100"/>
                <a:gd name="T2" fmla="*/ 85 w 100"/>
                <a:gd name="T3" fmla="*/ 35 h 100"/>
                <a:gd name="T4" fmla="*/ 85 w 100"/>
                <a:gd name="T5" fmla="*/ 35 h 100"/>
                <a:gd name="T6" fmla="*/ 71 w 100"/>
                <a:gd name="T7" fmla="*/ 44 h 100"/>
                <a:gd name="T8" fmla="*/ 55 w 100"/>
                <a:gd name="T9" fmla="*/ 44 h 100"/>
                <a:gd name="T10" fmla="*/ 55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8 w 100"/>
                <a:gd name="T27" fmla="*/ 44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1 h 100"/>
                <a:gd name="T56" fmla="*/ 55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5" y="44"/>
                    <a:pt x="55" y="44"/>
                    <a:pt x="55" y="44"/>
                  </a:cubicBezTo>
                  <a:cubicBezTo>
                    <a:pt x="55" y="28"/>
                    <a:pt x="55" y="28"/>
                    <a:pt x="55" y="28"/>
                  </a:cubicBezTo>
                  <a:cubicBezTo>
                    <a:pt x="61" y="26"/>
                    <a:pt x="65" y="21"/>
                    <a:pt x="65" y="15"/>
                  </a:cubicBezTo>
                  <a:cubicBezTo>
                    <a:pt x="65" y="15"/>
                    <a:pt x="65" y="15"/>
                    <a:pt x="65" y="15"/>
                  </a:cubicBezTo>
                  <a:cubicBezTo>
                    <a:pt x="65" y="6"/>
                    <a:pt x="58" y="0"/>
                    <a:pt x="50" y="0"/>
                  </a:cubicBezTo>
                  <a:cubicBezTo>
                    <a:pt x="41" y="0"/>
                    <a:pt x="35" y="6"/>
                    <a:pt x="35" y="15"/>
                  </a:cubicBezTo>
                  <a:cubicBezTo>
                    <a:pt x="35" y="15"/>
                    <a:pt x="35" y="15"/>
                    <a:pt x="35" y="15"/>
                  </a:cubicBezTo>
                  <a:cubicBezTo>
                    <a:pt x="35" y="21"/>
                    <a:pt x="39" y="26"/>
                    <a:pt x="44" y="28"/>
                  </a:cubicBezTo>
                  <a:cubicBezTo>
                    <a:pt x="44" y="44"/>
                    <a:pt x="44" y="44"/>
                    <a:pt x="44" y="44"/>
                  </a:cubicBezTo>
                  <a:cubicBezTo>
                    <a:pt x="28" y="44"/>
                    <a:pt x="28" y="44"/>
                    <a:pt x="28" y="44"/>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1" y="100"/>
                    <a:pt x="50" y="100"/>
                  </a:cubicBezTo>
                  <a:cubicBezTo>
                    <a:pt x="58" y="100"/>
                    <a:pt x="65" y="93"/>
                    <a:pt x="65" y="85"/>
                  </a:cubicBezTo>
                  <a:cubicBezTo>
                    <a:pt x="65" y="85"/>
                    <a:pt x="65" y="85"/>
                    <a:pt x="65" y="85"/>
                  </a:cubicBezTo>
                  <a:cubicBezTo>
                    <a:pt x="65" y="79"/>
                    <a:pt x="61" y="73"/>
                    <a:pt x="55" y="71"/>
                  </a:cubicBezTo>
                  <a:cubicBezTo>
                    <a:pt x="55" y="55"/>
                    <a:pt x="55" y="55"/>
                    <a:pt x="55" y="55"/>
                  </a:cubicBezTo>
                  <a:cubicBezTo>
                    <a:pt x="71" y="55"/>
                    <a:pt x="71" y="55"/>
                    <a:pt x="71" y="55"/>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36" name="Freeform 362"/>
            <p:cNvSpPr>
              <a:spLocks/>
            </p:cNvSpPr>
            <p:nvPr/>
          </p:nvSpPr>
          <p:spPr bwMode="auto">
            <a:xfrm>
              <a:off x="7254875" y="4970463"/>
              <a:ext cx="80963"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37" name="Freeform 363"/>
            <p:cNvSpPr>
              <a:spLocks/>
            </p:cNvSpPr>
            <p:nvPr/>
          </p:nvSpPr>
          <p:spPr bwMode="auto">
            <a:xfrm>
              <a:off x="7413625" y="4970463"/>
              <a:ext cx="80963" cy="79375"/>
            </a:xfrm>
            <a:custGeom>
              <a:avLst/>
              <a:gdLst>
                <a:gd name="T0" fmla="*/ 85 w 100"/>
                <a:gd name="T1" fmla="*/ 35 h 100"/>
                <a:gd name="T2" fmla="*/ 85 w 100"/>
                <a:gd name="T3" fmla="*/ 35 h 100"/>
                <a:gd name="T4" fmla="*/ 72 w 100"/>
                <a:gd name="T5" fmla="*/ 44 h 100"/>
                <a:gd name="T6" fmla="*/ 56 w 100"/>
                <a:gd name="T7" fmla="*/ 44 h 100"/>
                <a:gd name="T8" fmla="*/ 56 w 100"/>
                <a:gd name="T9" fmla="*/ 28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8 h 100"/>
                <a:gd name="T22" fmla="*/ 44 w 100"/>
                <a:gd name="T23" fmla="*/ 44 h 100"/>
                <a:gd name="T24" fmla="*/ 29 w 100"/>
                <a:gd name="T25" fmla="*/ 44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5 h 100"/>
                <a:gd name="T38" fmla="*/ 44 w 100"/>
                <a:gd name="T39" fmla="*/ 55 h 100"/>
                <a:gd name="T40" fmla="*/ 44 w 100"/>
                <a:gd name="T41" fmla="*/ 71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1 h 100"/>
                <a:gd name="T54" fmla="*/ 56 w 100"/>
                <a:gd name="T55" fmla="*/ 55 h 100"/>
                <a:gd name="T56" fmla="*/ 72 w 100"/>
                <a:gd name="T57" fmla="*/ 55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38" name="Freeform 364"/>
            <p:cNvSpPr>
              <a:spLocks/>
            </p:cNvSpPr>
            <p:nvPr/>
          </p:nvSpPr>
          <p:spPr bwMode="auto">
            <a:xfrm>
              <a:off x="6146800" y="5127625"/>
              <a:ext cx="79375"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39" name="Freeform 365"/>
            <p:cNvSpPr>
              <a:spLocks/>
            </p:cNvSpPr>
            <p:nvPr/>
          </p:nvSpPr>
          <p:spPr bwMode="auto">
            <a:xfrm>
              <a:off x="6303963" y="5127625"/>
              <a:ext cx="80963" cy="80963"/>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5" y="29"/>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1"/>
                    <a:pt x="45" y="71"/>
                    <a:pt x="45"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0" name="Freeform 366"/>
            <p:cNvSpPr>
              <a:spLocks/>
            </p:cNvSpPr>
            <p:nvPr/>
          </p:nvSpPr>
          <p:spPr bwMode="auto">
            <a:xfrm>
              <a:off x="6462713" y="5127625"/>
              <a:ext cx="80963" cy="80963"/>
            </a:xfrm>
            <a:custGeom>
              <a:avLst/>
              <a:gdLst>
                <a:gd name="T0" fmla="*/ 101 w 101"/>
                <a:gd name="T1" fmla="*/ 50 h 100"/>
                <a:gd name="T2" fmla="*/ 86 w 101"/>
                <a:gd name="T3" fmla="*/ 35 h 100"/>
                <a:gd name="T4" fmla="*/ 86 w 101"/>
                <a:gd name="T5" fmla="*/ 35 h 100"/>
                <a:gd name="T6" fmla="*/ 72 w 101"/>
                <a:gd name="T7" fmla="*/ 44 h 100"/>
                <a:gd name="T8" fmla="*/ 56 w 101"/>
                <a:gd name="T9" fmla="*/ 44 h 100"/>
                <a:gd name="T10" fmla="*/ 56 w 101"/>
                <a:gd name="T11" fmla="*/ 29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9 h 100"/>
                <a:gd name="T24" fmla="*/ 45 w 101"/>
                <a:gd name="T25" fmla="*/ 44 h 100"/>
                <a:gd name="T26" fmla="*/ 29 w 101"/>
                <a:gd name="T27" fmla="*/ 44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6 h 100"/>
                <a:gd name="T40" fmla="*/ 45 w 101"/>
                <a:gd name="T41" fmla="*/ 56 h 100"/>
                <a:gd name="T42" fmla="*/ 45 w 101"/>
                <a:gd name="T43" fmla="*/ 71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1 h 100"/>
                <a:gd name="T56" fmla="*/ 56 w 101"/>
                <a:gd name="T57" fmla="*/ 56 h 100"/>
                <a:gd name="T58" fmla="*/ 72 w 101"/>
                <a:gd name="T59" fmla="*/ 56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4"/>
                  </a:cubicBezTo>
                  <a:cubicBezTo>
                    <a:pt x="56" y="44"/>
                    <a:pt x="56" y="44"/>
                    <a:pt x="56" y="44"/>
                  </a:cubicBezTo>
                  <a:cubicBezTo>
                    <a:pt x="56" y="29"/>
                    <a:pt x="56" y="29"/>
                    <a:pt x="56" y="29"/>
                  </a:cubicBezTo>
                  <a:cubicBezTo>
                    <a:pt x="62" y="26"/>
                    <a:pt x="65" y="21"/>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1"/>
                    <a:pt x="39" y="26"/>
                    <a:pt x="45" y="29"/>
                  </a:cubicBezTo>
                  <a:cubicBezTo>
                    <a:pt x="45" y="44"/>
                    <a:pt x="45" y="44"/>
                    <a:pt x="45" y="44"/>
                  </a:cubicBezTo>
                  <a:cubicBezTo>
                    <a:pt x="29" y="44"/>
                    <a:pt x="29" y="44"/>
                    <a:pt x="29" y="44"/>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6"/>
                  </a:cubicBezTo>
                  <a:cubicBezTo>
                    <a:pt x="45" y="56"/>
                    <a:pt x="45" y="56"/>
                    <a:pt x="45" y="56"/>
                  </a:cubicBezTo>
                  <a:cubicBezTo>
                    <a:pt x="45" y="71"/>
                    <a:pt x="45" y="71"/>
                    <a:pt x="45" y="71"/>
                  </a:cubicBezTo>
                  <a:cubicBezTo>
                    <a:pt x="39" y="74"/>
                    <a:pt x="36" y="79"/>
                    <a:pt x="36" y="85"/>
                  </a:cubicBezTo>
                  <a:cubicBezTo>
                    <a:pt x="36" y="85"/>
                    <a:pt x="36" y="85"/>
                    <a:pt x="36" y="85"/>
                  </a:cubicBezTo>
                  <a:cubicBezTo>
                    <a:pt x="36" y="93"/>
                    <a:pt x="42" y="100"/>
                    <a:pt x="51" y="100"/>
                  </a:cubicBezTo>
                  <a:cubicBezTo>
                    <a:pt x="59" y="100"/>
                    <a:pt x="65" y="93"/>
                    <a:pt x="65" y="85"/>
                  </a:cubicBezTo>
                  <a:cubicBezTo>
                    <a:pt x="65" y="85"/>
                    <a:pt x="65" y="85"/>
                    <a:pt x="65" y="85"/>
                  </a:cubicBezTo>
                  <a:cubicBezTo>
                    <a:pt x="65" y="79"/>
                    <a:pt x="62" y="74"/>
                    <a:pt x="56" y="71"/>
                  </a:cubicBezTo>
                  <a:cubicBezTo>
                    <a:pt x="56" y="56"/>
                    <a:pt x="56" y="56"/>
                    <a:pt x="56" y="56"/>
                  </a:cubicBezTo>
                  <a:cubicBezTo>
                    <a:pt x="72" y="56"/>
                    <a:pt x="72" y="56"/>
                    <a:pt x="72" y="56"/>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1" name="Freeform 367"/>
            <p:cNvSpPr>
              <a:spLocks/>
            </p:cNvSpPr>
            <p:nvPr/>
          </p:nvSpPr>
          <p:spPr bwMode="auto">
            <a:xfrm>
              <a:off x="6621463" y="5127625"/>
              <a:ext cx="80963"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8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8" y="44"/>
                    <a:pt x="28" y="44"/>
                    <a:pt x="28" y="44"/>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2" name="Freeform 368"/>
            <p:cNvSpPr>
              <a:spLocks/>
            </p:cNvSpPr>
            <p:nvPr/>
          </p:nvSpPr>
          <p:spPr bwMode="auto">
            <a:xfrm>
              <a:off x="6780213" y="5127625"/>
              <a:ext cx="79375"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3" name="Freeform 369"/>
            <p:cNvSpPr>
              <a:spLocks/>
            </p:cNvSpPr>
            <p:nvPr/>
          </p:nvSpPr>
          <p:spPr bwMode="auto">
            <a:xfrm>
              <a:off x="6937375" y="5127625"/>
              <a:ext cx="80963" cy="80963"/>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1"/>
                    <a:pt x="39" y="26"/>
                    <a:pt x="45" y="29"/>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1"/>
                    <a:pt x="45" y="71"/>
                    <a:pt x="45" y="71"/>
                  </a:cubicBezTo>
                  <a:cubicBezTo>
                    <a:pt x="39" y="74"/>
                    <a:pt x="35" y="79"/>
                    <a:pt x="35" y="85"/>
                  </a:cubicBezTo>
                  <a:cubicBezTo>
                    <a:pt x="35" y="85"/>
                    <a:pt x="35" y="85"/>
                    <a:pt x="35" y="85"/>
                  </a:cubicBezTo>
                  <a:cubicBezTo>
                    <a:pt x="35" y="93"/>
                    <a:pt x="42" y="100"/>
                    <a:pt x="50" y="100"/>
                  </a:cubicBezTo>
                  <a:cubicBezTo>
                    <a:pt x="59"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4" name="Freeform 370"/>
            <p:cNvSpPr>
              <a:spLocks/>
            </p:cNvSpPr>
            <p:nvPr/>
          </p:nvSpPr>
          <p:spPr bwMode="auto">
            <a:xfrm>
              <a:off x="7096125" y="5127625"/>
              <a:ext cx="80963" cy="80963"/>
            </a:xfrm>
            <a:custGeom>
              <a:avLst/>
              <a:gdLst>
                <a:gd name="T0" fmla="*/ 100 w 100"/>
                <a:gd name="T1" fmla="*/ 50 h 100"/>
                <a:gd name="T2" fmla="*/ 85 w 100"/>
                <a:gd name="T3" fmla="*/ 35 h 100"/>
                <a:gd name="T4" fmla="*/ 85 w 100"/>
                <a:gd name="T5" fmla="*/ 35 h 100"/>
                <a:gd name="T6" fmla="*/ 71 w 100"/>
                <a:gd name="T7" fmla="*/ 44 h 100"/>
                <a:gd name="T8" fmla="*/ 55 w 100"/>
                <a:gd name="T9" fmla="*/ 44 h 100"/>
                <a:gd name="T10" fmla="*/ 55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8 w 100"/>
                <a:gd name="T27" fmla="*/ 44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1 h 100"/>
                <a:gd name="T56" fmla="*/ 55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5" y="44"/>
                    <a:pt x="55" y="44"/>
                    <a:pt x="55" y="44"/>
                  </a:cubicBezTo>
                  <a:cubicBezTo>
                    <a:pt x="55" y="29"/>
                    <a:pt x="55" y="29"/>
                    <a:pt x="55" y="29"/>
                  </a:cubicBezTo>
                  <a:cubicBezTo>
                    <a:pt x="61" y="26"/>
                    <a:pt x="65" y="21"/>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1"/>
                    <a:pt x="39" y="26"/>
                    <a:pt x="44" y="29"/>
                  </a:cubicBezTo>
                  <a:cubicBezTo>
                    <a:pt x="44" y="44"/>
                    <a:pt x="44" y="44"/>
                    <a:pt x="44" y="44"/>
                  </a:cubicBezTo>
                  <a:cubicBezTo>
                    <a:pt x="28" y="44"/>
                    <a:pt x="28" y="44"/>
                    <a:pt x="28" y="44"/>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1" y="100"/>
                    <a:pt x="50" y="100"/>
                  </a:cubicBezTo>
                  <a:cubicBezTo>
                    <a:pt x="58" y="100"/>
                    <a:pt x="65" y="93"/>
                    <a:pt x="65" y="85"/>
                  </a:cubicBezTo>
                  <a:cubicBezTo>
                    <a:pt x="65" y="85"/>
                    <a:pt x="65" y="85"/>
                    <a:pt x="65" y="85"/>
                  </a:cubicBezTo>
                  <a:cubicBezTo>
                    <a:pt x="65" y="79"/>
                    <a:pt x="61" y="74"/>
                    <a:pt x="55" y="71"/>
                  </a:cubicBezTo>
                  <a:cubicBezTo>
                    <a:pt x="55" y="56"/>
                    <a:pt x="55" y="56"/>
                    <a:pt x="55"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5" name="Freeform 371"/>
            <p:cNvSpPr>
              <a:spLocks/>
            </p:cNvSpPr>
            <p:nvPr/>
          </p:nvSpPr>
          <p:spPr bwMode="auto">
            <a:xfrm>
              <a:off x="7254875" y="5127625"/>
              <a:ext cx="80963"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6" name="Freeform 372"/>
            <p:cNvSpPr>
              <a:spLocks/>
            </p:cNvSpPr>
            <p:nvPr/>
          </p:nvSpPr>
          <p:spPr bwMode="auto">
            <a:xfrm>
              <a:off x="7413625" y="5127625"/>
              <a:ext cx="80963" cy="80963"/>
            </a:xfrm>
            <a:custGeom>
              <a:avLst/>
              <a:gdLst>
                <a:gd name="T0" fmla="*/ 85 w 100"/>
                <a:gd name="T1" fmla="*/ 35 h 100"/>
                <a:gd name="T2" fmla="*/ 85 w 100"/>
                <a:gd name="T3" fmla="*/ 35 h 100"/>
                <a:gd name="T4" fmla="*/ 72 w 100"/>
                <a:gd name="T5" fmla="*/ 44 h 100"/>
                <a:gd name="T6" fmla="*/ 56 w 100"/>
                <a:gd name="T7" fmla="*/ 44 h 100"/>
                <a:gd name="T8" fmla="*/ 56 w 100"/>
                <a:gd name="T9" fmla="*/ 29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9 h 100"/>
                <a:gd name="T22" fmla="*/ 44 w 100"/>
                <a:gd name="T23" fmla="*/ 44 h 100"/>
                <a:gd name="T24" fmla="*/ 29 w 100"/>
                <a:gd name="T25" fmla="*/ 44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6 h 100"/>
                <a:gd name="T38" fmla="*/ 44 w 100"/>
                <a:gd name="T39" fmla="*/ 56 h 100"/>
                <a:gd name="T40" fmla="*/ 44 w 100"/>
                <a:gd name="T41" fmla="*/ 71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1 h 100"/>
                <a:gd name="T54" fmla="*/ 56 w 100"/>
                <a:gd name="T55" fmla="*/ 56 h 100"/>
                <a:gd name="T56" fmla="*/ 72 w 100"/>
                <a:gd name="T57" fmla="*/ 56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7" name="Freeform 373"/>
            <p:cNvSpPr>
              <a:spLocks/>
            </p:cNvSpPr>
            <p:nvPr/>
          </p:nvSpPr>
          <p:spPr bwMode="auto">
            <a:xfrm>
              <a:off x="6146800" y="5286375"/>
              <a:ext cx="79375"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8" name="Freeform 374"/>
            <p:cNvSpPr>
              <a:spLocks/>
            </p:cNvSpPr>
            <p:nvPr/>
          </p:nvSpPr>
          <p:spPr bwMode="auto">
            <a:xfrm>
              <a:off x="6303963" y="5286375"/>
              <a:ext cx="80963" cy="80963"/>
            </a:xfrm>
            <a:custGeom>
              <a:avLst/>
              <a:gdLst>
                <a:gd name="T0" fmla="*/ 100 w 100"/>
                <a:gd name="T1" fmla="*/ 50 h 100"/>
                <a:gd name="T2" fmla="*/ 85 w 100"/>
                <a:gd name="T3" fmla="*/ 35 h 100"/>
                <a:gd name="T4" fmla="*/ 85 w 100"/>
                <a:gd name="T5" fmla="*/ 35 h 100"/>
                <a:gd name="T6" fmla="*/ 72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5" y="29"/>
                  </a:cubicBezTo>
                  <a:cubicBezTo>
                    <a:pt x="45" y="45"/>
                    <a:pt x="45" y="45"/>
                    <a:pt x="45"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2"/>
                    <a:pt x="45" y="72"/>
                    <a:pt x="45"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9" name="Freeform 375"/>
            <p:cNvSpPr>
              <a:spLocks/>
            </p:cNvSpPr>
            <p:nvPr/>
          </p:nvSpPr>
          <p:spPr bwMode="auto">
            <a:xfrm>
              <a:off x="6462713" y="5286375"/>
              <a:ext cx="80963" cy="80963"/>
            </a:xfrm>
            <a:custGeom>
              <a:avLst/>
              <a:gdLst>
                <a:gd name="T0" fmla="*/ 101 w 101"/>
                <a:gd name="T1" fmla="*/ 50 h 100"/>
                <a:gd name="T2" fmla="*/ 86 w 101"/>
                <a:gd name="T3" fmla="*/ 35 h 100"/>
                <a:gd name="T4" fmla="*/ 86 w 101"/>
                <a:gd name="T5" fmla="*/ 35 h 100"/>
                <a:gd name="T6" fmla="*/ 72 w 101"/>
                <a:gd name="T7" fmla="*/ 45 h 100"/>
                <a:gd name="T8" fmla="*/ 56 w 101"/>
                <a:gd name="T9" fmla="*/ 45 h 100"/>
                <a:gd name="T10" fmla="*/ 56 w 101"/>
                <a:gd name="T11" fmla="*/ 29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9 h 100"/>
                <a:gd name="T24" fmla="*/ 45 w 101"/>
                <a:gd name="T25" fmla="*/ 45 h 100"/>
                <a:gd name="T26" fmla="*/ 29 w 101"/>
                <a:gd name="T27" fmla="*/ 45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6 h 100"/>
                <a:gd name="T40" fmla="*/ 45 w 101"/>
                <a:gd name="T41" fmla="*/ 56 h 100"/>
                <a:gd name="T42" fmla="*/ 45 w 101"/>
                <a:gd name="T43" fmla="*/ 72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2 h 100"/>
                <a:gd name="T56" fmla="*/ 56 w 101"/>
                <a:gd name="T57" fmla="*/ 56 h 100"/>
                <a:gd name="T58" fmla="*/ 72 w 101"/>
                <a:gd name="T59" fmla="*/ 56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5"/>
                  </a:cubicBezTo>
                  <a:cubicBezTo>
                    <a:pt x="56" y="45"/>
                    <a:pt x="56" y="45"/>
                    <a:pt x="56" y="45"/>
                  </a:cubicBezTo>
                  <a:cubicBezTo>
                    <a:pt x="56" y="29"/>
                    <a:pt x="56" y="29"/>
                    <a:pt x="56" y="29"/>
                  </a:cubicBezTo>
                  <a:cubicBezTo>
                    <a:pt x="62" y="27"/>
                    <a:pt x="65" y="21"/>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1"/>
                    <a:pt x="39" y="27"/>
                    <a:pt x="45" y="29"/>
                  </a:cubicBezTo>
                  <a:cubicBezTo>
                    <a:pt x="45" y="45"/>
                    <a:pt x="45" y="45"/>
                    <a:pt x="45" y="45"/>
                  </a:cubicBezTo>
                  <a:cubicBezTo>
                    <a:pt x="29" y="45"/>
                    <a:pt x="29" y="45"/>
                    <a:pt x="29" y="45"/>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6"/>
                  </a:cubicBezTo>
                  <a:cubicBezTo>
                    <a:pt x="45" y="56"/>
                    <a:pt x="45" y="56"/>
                    <a:pt x="45" y="56"/>
                  </a:cubicBezTo>
                  <a:cubicBezTo>
                    <a:pt x="45" y="72"/>
                    <a:pt x="45" y="72"/>
                    <a:pt x="45" y="72"/>
                  </a:cubicBezTo>
                  <a:cubicBezTo>
                    <a:pt x="39" y="74"/>
                    <a:pt x="36" y="79"/>
                    <a:pt x="36" y="85"/>
                  </a:cubicBezTo>
                  <a:cubicBezTo>
                    <a:pt x="36" y="85"/>
                    <a:pt x="36" y="85"/>
                    <a:pt x="36" y="85"/>
                  </a:cubicBezTo>
                  <a:cubicBezTo>
                    <a:pt x="36" y="94"/>
                    <a:pt x="42" y="100"/>
                    <a:pt x="51" y="100"/>
                  </a:cubicBezTo>
                  <a:cubicBezTo>
                    <a:pt x="59" y="100"/>
                    <a:pt x="65" y="94"/>
                    <a:pt x="65" y="85"/>
                  </a:cubicBezTo>
                  <a:cubicBezTo>
                    <a:pt x="65" y="85"/>
                    <a:pt x="65" y="85"/>
                    <a:pt x="65" y="85"/>
                  </a:cubicBezTo>
                  <a:cubicBezTo>
                    <a:pt x="65" y="79"/>
                    <a:pt x="62" y="74"/>
                    <a:pt x="56" y="72"/>
                  </a:cubicBezTo>
                  <a:cubicBezTo>
                    <a:pt x="56" y="56"/>
                    <a:pt x="56" y="56"/>
                    <a:pt x="56" y="56"/>
                  </a:cubicBezTo>
                  <a:cubicBezTo>
                    <a:pt x="72" y="56"/>
                    <a:pt x="72" y="56"/>
                    <a:pt x="72" y="56"/>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0" name="Freeform 376"/>
            <p:cNvSpPr>
              <a:spLocks/>
            </p:cNvSpPr>
            <p:nvPr/>
          </p:nvSpPr>
          <p:spPr bwMode="auto">
            <a:xfrm>
              <a:off x="6621463" y="5286375"/>
              <a:ext cx="80963"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8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8" y="45"/>
                    <a:pt x="28" y="45"/>
                    <a:pt x="28" y="45"/>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1" name="Freeform 377"/>
            <p:cNvSpPr>
              <a:spLocks/>
            </p:cNvSpPr>
            <p:nvPr/>
          </p:nvSpPr>
          <p:spPr bwMode="auto">
            <a:xfrm>
              <a:off x="6780213" y="5286375"/>
              <a:ext cx="79375"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2" name="Freeform 378"/>
            <p:cNvSpPr>
              <a:spLocks/>
            </p:cNvSpPr>
            <p:nvPr/>
          </p:nvSpPr>
          <p:spPr bwMode="auto">
            <a:xfrm>
              <a:off x="6937375" y="5286375"/>
              <a:ext cx="80963" cy="80963"/>
            </a:xfrm>
            <a:custGeom>
              <a:avLst/>
              <a:gdLst>
                <a:gd name="T0" fmla="*/ 100 w 100"/>
                <a:gd name="T1" fmla="*/ 50 h 100"/>
                <a:gd name="T2" fmla="*/ 85 w 100"/>
                <a:gd name="T3" fmla="*/ 35 h 100"/>
                <a:gd name="T4" fmla="*/ 85 w 100"/>
                <a:gd name="T5" fmla="*/ 35 h 100"/>
                <a:gd name="T6" fmla="*/ 72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1"/>
                    <a:pt x="39" y="27"/>
                    <a:pt x="45" y="29"/>
                  </a:cubicBezTo>
                  <a:cubicBezTo>
                    <a:pt x="45" y="45"/>
                    <a:pt x="45" y="45"/>
                    <a:pt x="45"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2"/>
                    <a:pt x="45" y="72"/>
                    <a:pt x="45" y="72"/>
                  </a:cubicBezTo>
                  <a:cubicBezTo>
                    <a:pt x="39" y="74"/>
                    <a:pt x="35" y="79"/>
                    <a:pt x="35" y="85"/>
                  </a:cubicBezTo>
                  <a:cubicBezTo>
                    <a:pt x="35" y="85"/>
                    <a:pt x="35" y="85"/>
                    <a:pt x="35" y="85"/>
                  </a:cubicBezTo>
                  <a:cubicBezTo>
                    <a:pt x="35" y="94"/>
                    <a:pt x="42" y="100"/>
                    <a:pt x="50" y="100"/>
                  </a:cubicBezTo>
                  <a:cubicBezTo>
                    <a:pt x="59"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3" name="Freeform 379"/>
            <p:cNvSpPr>
              <a:spLocks/>
            </p:cNvSpPr>
            <p:nvPr/>
          </p:nvSpPr>
          <p:spPr bwMode="auto">
            <a:xfrm>
              <a:off x="7096125" y="5286375"/>
              <a:ext cx="80963" cy="80963"/>
            </a:xfrm>
            <a:custGeom>
              <a:avLst/>
              <a:gdLst>
                <a:gd name="T0" fmla="*/ 100 w 100"/>
                <a:gd name="T1" fmla="*/ 50 h 100"/>
                <a:gd name="T2" fmla="*/ 85 w 100"/>
                <a:gd name="T3" fmla="*/ 35 h 100"/>
                <a:gd name="T4" fmla="*/ 85 w 100"/>
                <a:gd name="T5" fmla="*/ 35 h 100"/>
                <a:gd name="T6" fmla="*/ 71 w 100"/>
                <a:gd name="T7" fmla="*/ 45 h 100"/>
                <a:gd name="T8" fmla="*/ 55 w 100"/>
                <a:gd name="T9" fmla="*/ 45 h 100"/>
                <a:gd name="T10" fmla="*/ 55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8 w 100"/>
                <a:gd name="T27" fmla="*/ 45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2 h 100"/>
                <a:gd name="T56" fmla="*/ 55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5"/>
                  </a:cubicBezTo>
                  <a:cubicBezTo>
                    <a:pt x="55" y="45"/>
                    <a:pt x="55" y="45"/>
                    <a:pt x="55" y="45"/>
                  </a:cubicBezTo>
                  <a:cubicBezTo>
                    <a:pt x="55" y="29"/>
                    <a:pt x="55" y="29"/>
                    <a:pt x="55" y="29"/>
                  </a:cubicBezTo>
                  <a:cubicBezTo>
                    <a:pt x="61" y="27"/>
                    <a:pt x="65" y="21"/>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1"/>
                    <a:pt x="39" y="27"/>
                    <a:pt x="44" y="29"/>
                  </a:cubicBezTo>
                  <a:cubicBezTo>
                    <a:pt x="44" y="45"/>
                    <a:pt x="44" y="45"/>
                    <a:pt x="44" y="45"/>
                  </a:cubicBezTo>
                  <a:cubicBezTo>
                    <a:pt x="28" y="45"/>
                    <a:pt x="28" y="45"/>
                    <a:pt x="28" y="45"/>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1" y="100"/>
                    <a:pt x="50" y="100"/>
                  </a:cubicBezTo>
                  <a:cubicBezTo>
                    <a:pt x="58" y="100"/>
                    <a:pt x="65" y="94"/>
                    <a:pt x="65" y="85"/>
                  </a:cubicBezTo>
                  <a:cubicBezTo>
                    <a:pt x="65" y="85"/>
                    <a:pt x="65" y="85"/>
                    <a:pt x="65" y="85"/>
                  </a:cubicBezTo>
                  <a:cubicBezTo>
                    <a:pt x="65" y="79"/>
                    <a:pt x="61" y="74"/>
                    <a:pt x="55" y="72"/>
                  </a:cubicBezTo>
                  <a:cubicBezTo>
                    <a:pt x="55" y="56"/>
                    <a:pt x="55" y="56"/>
                    <a:pt x="55"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4" name="Freeform 380"/>
            <p:cNvSpPr>
              <a:spLocks/>
            </p:cNvSpPr>
            <p:nvPr/>
          </p:nvSpPr>
          <p:spPr bwMode="auto">
            <a:xfrm>
              <a:off x="7254875" y="5286375"/>
              <a:ext cx="80963"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5" name="Freeform 381"/>
            <p:cNvSpPr>
              <a:spLocks/>
            </p:cNvSpPr>
            <p:nvPr/>
          </p:nvSpPr>
          <p:spPr bwMode="auto">
            <a:xfrm>
              <a:off x="7413625" y="5286375"/>
              <a:ext cx="80963" cy="80963"/>
            </a:xfrm>
            <a:custGeom>
              <a:avLst/>
              <a:gdLst>
                <a:gd name="T0" fmla="*/ 85 w 100"/>
                <a:gd name="T1" fmla="*/ 35 h 100"/>
                <a:gd name="T2" fmla="*/ 85 w 100"/>
                <a:gd name="T3" fmla="*/ 35 h 100"/>
                <a:gd name="T4" fmla="*/ 72 w 100"/>
                <a:gd name="T5" fmla="*/ 45 h 100"/>
                <a:gd name="T6" fmla="*/ 56 w 100"/>
                <a:gd name="T7" fmla="*/ 45 h 100"/>
                <a:gd name="T8" fmla="*/ 56 w 100"/>
                <a:gd name="T9" fmla="*/ 29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9 h 100"/>
                <a:gd name="T22" fmla="*/ 44 w 100"/>
                <a:gd name="T23" fmla="*/ 45 h 100"/>
                <a:gd name="T24" fmla="*/ 29 w 100"/>
                <a:gd name="T25" fmla="*/ 45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6 h 100"/>
                <a:gd name="T38" fmla="*/ 44 w 100"/>
                <a:gd name="T39" fmla="*/ 56 h 100"/>
                <a:gd name="T40" fmla="*/ 44 w 100"/>
                <a:gd name="T41" fmla="*/ 72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2 h 100"/>
                <a:gd name="T54" fmla="*/ 56 w 100"/>
                <a:gd name="T55" fmla="*/ 56 h 100"/>
                <a:gd name="T56" fmla="*/ 72 w 100"/>
                <a:gd name="T57" fmla="*/ 56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6" name="Freeform 382"/>
            <p:cNvSpPr>
              <a:spLocks/>
            </p:cNvSpPr>
            <p:nvPr/>
          </p:nvSpPr>
          <p:spPr bwMode="auto">
            <a:xfrm>
              <a:off x="6146800" y="5443538"/>
              <a:ext cx="79375"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7" name="Freeform 383"/>
            <p:cNvSpPr>
              <a:spLocks/>
            </p:cNvSpPr>
            <p:nvPr/>
          </p:nvSpPr>
          <p:spPr bwMode="auto">
            <a:xfrm>
              <a:off x="6303963" y="5443538"/>
              <a:ext cx="80963" cy="82550"/>
            </a:xfrm>
            <a:custGeom>
              <a:avLst/>
              <a:gdLst>
                <a:gd name="T0" fmla="*/ 100 w 100"/>
                <a:gd name="T1" fmla="*/ 50 h 101"/>
                <a:gd name="T2" fmla="*/ 85 w 100"/>
                <a:gd name="T3" fmla="*/ 36 h 101"/>
                <a:gd name="T4" fmla="*/ 85 w 100"/>
                <a:gd name="T5" fmla="*/ 36 h 101"/>
                <a:gd name="T6" fmla="*/ 72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5 w 100"/>
                <a:gd name="T23" fmla="*/ 29 h 101"/>
                <a:gd name="T24" fmla="*/ 45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5 w 100"/>
                <a:gd name="T41" fmla="*/ 56 h 101"/>
                <a:gd name="T42" fmla="*/ 45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2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4" y="36"/>
                    <a:pt x="85" y="36"/>
                  </a:cubicBez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5" y="29"/>
                  </a:cubicBezTo>
                  <a:cubicBezTo>
                    <a:pt x="45" y="45"/>
                    <a:pt x="45" y="45"/>
                    <a:pt x="45"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5" y="56"/>
                    <a:pt x="45" y="56"/>
                    <a:pt x="45" y="56"/>
                  </a:cubicBezTo>
                  <a:cubicBezTo>
                    <a:pt x="45" y="72"/>
                    <a:pt x="45" y="72"/>
                    <a:pt x="45"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4"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8" name="Freeform 384"/>
            <p:cNvSpPr>
              <a:spLocks/>
            </p:cNvSpPr>
            <p:nvPr/>
          </p:nvSpPr>
          <p:spPr bwMode="auto">
            <a:xfrm>
              <a:off x="6462713" y="5443538"/>
              <a:ext cx="80963" cy="82550"/>
            </a:xfrm>
            <a:custGeom>
              <a:avLst/>
              <a:gdLst>
                <a:gd name="T0" fmla="*/ 101 w 101"/>
                <a:gd name="T1" fmla="*/ 50 h 101"/>
                <a:gd name="T2" fmla="*/ 86 w 101"/>
                <a:gd name="T3" fmla="*/ 36 h 101"/>
                <a:gd name="T4" fmla="*/ 86 w 101"/>
                <a:gd name="T5" fmla="*/ 36 h 101"/>
                <a:gd name="T6" fmla="*/ 72 w 101"/>
                <a:gd name="T7" fmla="*/ 45 h 101"/>
                <a:gd name="T8" fmla="*/ 56 w 101"/>
                <a:gd name="T9" fmla="*/ 45 h 101"/>
                <a:gd name="T10" fmla="*/ 56 w 101"/>
                <a:gd name="T11" fmla="*/ 29 h 101"/>
                <a:gd name="T12" fmla="*/ 65 w 101"/>
                <a:gd name="T13" fmla="*/ 15 h 101"/>
                <a:gd name="T14" fmla="*/ 65 w 101"/>
                <a:gd name="T15" fmla="*/ 15 h 101"/>
                <a:gd name="T16" fmla="*/ 51 w 101"/>
                <a:gd name="T17" fmla="*/ 0 h 101"/>
                <a:gd name="T18" fmla="*/ 36 w 101"/>
                <a:gd name="T19" fmla="*/ 15 h 101"/>
                <a:gd name="T20" fmla="*/ 36 w 101"/>
                <a:gd name="T21" fmla="*/ 15 h 101"/>
                <a:gd name="T22" fmla="*/ 45 w 101"/>
                <a:gd name="T23" fmla="*/ 29 h 101"/>
                <a:gd name="T24" fmla="*/ 45 w 101"/>
                <a:gd name="T25" fmla="*/ 45 h 101"/>
                <a:gd name="T26" fmla="*/ 29 w 101"/>
                <a:gd name="T27" fmla="*/ 45 h 101"/>
                <a:gd name="T28" fmla="*/ 15 w 101"/>
                <a:gd name="T29" fmla="*/ 36 h 101"/>
                <a:gd name="T30" fmla="*/ 15 w 101"/>
                <a:gd name="T31" fmla="*/ 36 h 101"/>
                <a:gd name="T32" fmla="*/ 0 w 101"/>
                <a:gd name="T33" fmla="*/ 50 h 101"/>
                <a:gd name="T34" fmla="*/ 15 w 101"/>
                <a:gd name="T35" fmla="*/ 65 h 101"/>
                <a:gd name="T36" fmla="*/ 15 w 101"/>
                <a:gd name="T37" fmla="*/ 65 h 101"/>
                <a:gd name="T38" fmla="*/ 29 w 101"/>
                <a:gd name="T39" fmla="*/ 56 h 101"/>
                <a:gd name="T40" fmla="*/ 45 w 101"/>
                <a:gd name="T41" fmla="*/ 56 h 101"/>
                <a:gd name="T42" fmla="*/ 45 w 101"/>
                <a:gd name="T43" fmla="*/ 72 h 101"/>
                <a:gd name="T44" fmla="*/ 36 w 101"/>
                <a:gd name="T45" fmla="*/ 86 h 101"/>
                <a:gd name="T46" fmla="*/ 36 w 101"/>
                <a:gd name="T47" fmla="*/ 86 h 101"/>
                <a:gd name="T48" fmla="*/ 51 w 101"/>
                <a:gd name="T49" fmla="*/ 101 h 101"/>
                <a:gd name="T50" fmla="*/ 65 w 101"/>
                <a:gd name="T51" fmla="*/ 86 h 101"/>
                <a:gd name="T52" fmla="*/ 65 w 101"/>
                <a:gd name="T53" fmla="*/ 86 h 101"/>
                <a:gd name="T54" fmla="*/ 56 w 101"/>
                <a:gd name="T55" fmla="*/ 72 h 101"/>
                <a:gd name="T56" fmla="*/ 56 w 101"/>
                <a:gd name="T57" fmla="*/ 56 h 101"/>
                <a:gd name="T58" fmla="*/ 72 w 101"/>
                <a:gd name="T59" fmla="*/ 56 h 101"/>
                <a:gd name="T60" fmla="*/ 86 w 101"/>
                <a:gd name="T61" fmla="*/ 65 h 101"/>
                <a:gd name="T62" fmla="*/ 86 w 101"/>
                <a:gd name="T63" fmla="*/ 65 h 101"/>
                <a:gd name="T64" fmla="*/ 101 w 101"/>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1">
                  <a:moveTo>
                    <a:pt x="101" y="50"/>
                  </a:moveTo>
                  <a:cubicBezTo>
                    <a:pt x="101" y="42"/>
                    <a:pt x="94" y="36"/>
                    <a:pt x="86" y="36"/>
                  </a:cubicBezTo>
                  <a:cubicBezTo>
                    <a:pt x="86" y="36"/>
                    <a:pt x="86" y="36"/>
                    <a:pt x="86" y="36"/>
                  </a:cubicBezTo>
                  <a:cubicBezTo>
                    <a:pt x="80" y="36"/>
                    <a:pt x="74" y="39"/>
                    <a:pt x="72" y="45"/>
                  </a:cubicBezTo>
                  <a:cubicBezTo>
                    <a:pt x="56" y="45"/>
                    <a:pt x="56" y="45"/>
                    <a:pt x="56" y="45"/>
                  </a:cubicBezTo>
                  <a:cubicBezTo>
                    <a:pt x="56" y="29"/>
                    <a:pt x="56" y="29"/>
                    <a:pt x="56" y="29"/>
                  </a:cubicBezTo>
                  <a:cubicBezTo>
                    <a:pt x="62" y="27"/>
                    <a:pt x="65" y="22"/>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2"/>
                    <a:pt x="39" y="27"/>
                    <a:pt x="45" y="29"/>
                  </a:cubicBezTo>
                  <a:cubicBezTo>
                    <a:pt x="45" y="45"/>
                    <a:pt x="45" y="45"/>
                    <a:pt x="45" y="45"/>
                  </a:cubicBezTo>
                  <a:cubicBezTo>
                    <a:pt x="29" y="45"/>
                    <a:pt x="29" y="45"/>
                    <a:pt x="29" y="45"/>
                  </a:cubicBezTo>
                  <a:cubicBezTo>
                    <a:pt x="27" y="39"/>
                    <a:pt x="22"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2" y="65"/>
                    <a:pt x="27" y="62"/>
                    <a:pt x="29" y="56"/>
                  </a:cubicBezTo>
                  <a:cubicBezTo>
                    <a:pt x="45" y="56"/>
                    <a:pt x="45" y="56"/>
                    <a:pt x="45" y="56"/>
                  </a:cubicBezTo>
                  <a:cubicBezTo>
                    <a:pt x="45" y="72"/>
                    <a:pt x="45" y="72"/>
                    <a:pt x="45" y="72"/>
                  </a:cubicBezTo>
                  <a:cubicBezTo>
                    <a:pt x="39" y="74"/>
                    <a:pt x="36" y="79"/>
                    <a:pt x="36" y="86"/>
                  </a:cubicBezTo>
                  <a:cubicBezTo>
                    <a:pt x="36" y="86"/>
                    <a:pt x="36" y="86"/>
                    <a:pt x="36" y="86"/>
                  </a:cubicBezTo>
                  <a:cubicBezTo>
                    <a:pt x="36" y="94"/>
                    <a:pt x="42" y="101"/>
                    <a:pt x="51" y="101"/>
                  </a:cubicBezTo>
                  <a:cubicBezTo>
                    <a:pt x="59" y="101"/>
                    <a:pt x="65" y="94"/>
                    <a:pt x="65" y="86"/>
                  </a:cubicBezTo>
                  <a:cubicBezTo>
                    <a:pt x="65" y="86"/>
                    <a:pt x="65" y="86"/>
                    <a:pt x="65" y="86"/>
                  </a:cubicBezTo>
                  <a:cubicBezTo>
                    <a:pt x="65" y="79"/>
                    <a:pt x="62" y="74"/>
                    <a:pt x="56" y="72"/>
                  </a:cubicBezTo>
                  <a:cubicBezTo>
                    <a:pt x="56" y="56"/>
                    <a:pt x="56" y="56"/>
                    <a:pt x="56" y="56"/>
                  </a:cubicBezTo>
                  <a:cubicBezTo>
                    <a:pt x="72" y="56"/>
                    <a:pt x="72" y="56"/>
                    <a:pt x="72" y="56"/>
                  </a:cubicBezTo>
                  <a:cubicBezTo>
                    <a:pt x="74" y="62"/>
                    <a:pt x="80" y="65"/>
                    <a:pt x="86" y="65"/>
                  </a:cubicBezTo>
                  <a:cubicBezTo>
                    <a:pt x="86" y="65"/>
                    <a:pt x="86" y="65"/>
                    <a:pt x="86" y="65"/>
                  </a:cubicBezTo>
                  <a:cubicBezTo>
                    <a:pt x="94" y="65"/>
                    <a:pt x="101" y="59"/>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9" name="Freeform 385"/>
            <p:cNvSpPr>
              <a:spLocks/>
            </p:cNvSpPr>
            <p:nvPr/>
          </p:nvSpPr>
          <p:spPr bwMode="auto">
            <a:xfrm>
              <a:off x="6621463" y="5443538"/>
              <a:ext cx="80963"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8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8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3"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8" y="45"/>
                    <a:pt x="28" y="45"/>
                    <a:pt x="28" y="45"/>
                  </a:cubicBezTo>
                  <a:cubicBezTo>
                    <a:pt x="26" y="39"/>
                    <a:pt x="21" y="36"/>
                    <a:pt x="15" y="36"/>
                  </a:cubicBezTo>
                  <a:cubicBezTo>
                    <a:pt x="15" y="36"/>
                    <a:pt x="15" y="36"/>
                    <a:pt x="15" y="36"/>
                  </a:cubicBezTo>
                  <a:cubicBezTo>
                    <a:pt x="6" y="36"/>
                    <a:pt x="0" y="42"/>
                    <a:pt x="0" y="50"/>
                  </a:cubicBezTo>
                  <a:cubicBezTo>
                    <a:pt x="0" y="59"/>
                    <a:pt x="6" y="65"/>
                    <a:pt x="15" y="65"/>
                  </a:cubicBezTo>
                  <a:cubicBezTo>
                    <a:pt x="15" y="65"/>
                    <a:pt x="15" y="65"/>
                    <a:pt x="15" y="65"/>
                  </a:cubicBezTo>
                  <a:cubicBezTo>
                    <a:pt x="21" y="65"/>
                    <a:pt x="26" y="62"/>
                    <a:pt x="28"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3"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0" name="Freeform 386"/>
            <p:cNvSpPr>
              <a:spLocks/>
            </p:cNvSpPr>
            <p:nvPr/>
          </p:nvSpPr>
          <p:spPr bwMode="auto">
            <a:xfrm>
              <a:off x="6780213" y="5443538"/>
              <a:ext cx="79375"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1" name="Freeform 387"/>
            <p:cNvSpPr>
              <a:spLocks/>
            </p:cNvSpPr>
            <p:nvPr/>
          </p:nvSpPr>
          <p:spPr bwMode="auto">
            <a:xfrm>
              <a:off x="6937375" y="5443538"/>
              <a:ext cx="80963" cy="82550"/>
            </a:xfrm>
            <a:custGeom>
              <a:avLst/>
              <a:gdLst>
                <a:gd name="T0" fmla="*/ 100 w 100"/>
                <a:gd name="T1" fmla="*/ 50 h 101"/>
                <a:gd name="T2" fmla="*/ 85 w 100"/>
                <a:gd name="T3" fmla="*/ 36 h 101"/>
                <a:gd name="T4" fmla="*/ 85 w 100"/>
                <a:gd name="T5" fmla="*/ 36 h 101"/>
                <a:gd name="T6" fmla="*/ 72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5 w 100"/>
                <a:gd name="T23" fmla="*/ 29 h 101"/>
                <a:gd name="T24" fmla="*/ 45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5 w 100"/>
                <a:gd name="T41" fmla="*/ 56 h 101"/>
                <a:gd name="T42" fmla="*/ 45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2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4" y="36"/>
                    <a:pt x="85" y="36"/>
                  </a:cubicBez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2"/>
                    <a:pt x="39" y="27"/>
                    <a:pt x="45" y="29"/>
                  </a:cubicBezTo>
                  <a:cubicBezTo>
                    <a:pt x="45" y="45"/>
                    <a:pt x="45" y="45"/>
                    <a:pt x="45"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5" y="56"/>
                    <a:pt x="45" y="56"/>
                    <a:pt x="45" y="56"/>
                  </a:cubicBezTo>
                  <a:cubicBezTo>
                    <a:pt x="45" y="72"/>
                    <a:pt x="45" y="72"/>
                    <a:pt x="45" y="72"/>
                  </a:cubicBezTo>
                  <a:cubicBezTo>
                    <a:pt x="39" y="74"/>
                    <a:pt x="35" y="79"/>
                    <a:pt x="35" y="86"/>
                  </a:cubicBezTo>
                  <a:cubicBezTo>
                    <a:pt x="35" y="86"/>
                    <a:pt x="35" y="86"/>
                    <a:pt x="35" y="86"/>
                  </a:cubicBezTo>
                  <a:cubicBezTo>
                    <a:pt x="35" y="94"/>
                    <a:pt x="42" y="101"/>
                    <a:pt x="50" y="101"/>
                  </a:cubicBezTo>
                  <a:cubicBezTo>
                    <a:pt x="59"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4"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2" name="Freeform 388"/>
            <p:cNvSpPr>
              <a:spLocks/>
            </p:cNvSpPr>
            <p:nvPr/>
          </p:nvSpPr>
          <p:spPr bwMode="auto">
            <a:xfrm>
              <a:off x="7096125" y="5443538"/>
              <a:ext cx="80963" cy="82550"/>
            </a:xfrm>
            <a:custGeom>
              <a:avLst/>
              <a:gdLst>
                <a:gd name="T0" fmla="*/ 100 w 100"/>
                <a:gd name="T1" fmla="*/ 50 h 101"/>
                <a:gd name="T2" fmla="*/ 85 w 100"/>
                <a:gd name="T3" fmla="*/ 36 h 101"/>
                <a:gd name="T4" fmla="*/ 85 w 100"/>
                <a:gd name="T5" fmla="*/ 36 h 101"/>
                <a:gd name="T6" fmla="*/ 71 w 100"/>
                <a:gd name="T7" fmla="*/ 45 h 101"/>
                <a:gd name="T8" fmla="*/ 55 w 100"/>
                <a:gd name="T9" fmla="*/ 45 h 101"/>
                <a:gd name="T10" fmla="*/ 55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8 w 100"/>
                <a:gd name="T27" fmla="*/ 45 h 101"/>
                <a:gd name="T28" fmla="*/ 14 w 100"/>
                <a:gd name="T29" fmla="*/ 36 h 101"/>
                <a:gd name="T30" fmla="*/ 14 w 100"/>
                <a:gd name="T31" fmla="*/ 36 h 101"/>
                <a:gd name="T32" fmla="*/ 0 w 100"/>
                <a:gd name="T33" fmla="*/ 50 h 101"/>
                <a:gd name="T34" fmla="*/ 14 w 100"/>
                <a:gd name="T35" fmla="*/ 65 h 101"/>
                <a:gd name="T36" fmla="*/ 14 w 100"/>
                <a:gd name="T37" fmla="*/ 65 h 101"/>
                <a:gd name="T38" fmla="*/ 28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5 w 100"/>
                <a:gd name="T55" fmla="*/ 72 h 101"/>
                <a:gd name="T56" fmla="*/ 55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3" y="39"/>
                    <a:pt x="71" y="45"/>
                  </a:cubicBezTo>
                  <a:cubicBezTo>
                    <a:pt x="55" y="45"/>
                    <a:pt x="55" y="45"/>
                    <a:pt x="55" y="45"/>
                  </a:cubicBezTo>
                  <a:cubicBezTo>
                    <a:pt x="55" y="29"/>
                    <a:pt x="55" y="29"/>
                    <a:pt x="55" y="29"/>
                  </a:cubicBezTo>
                  <a:cubicBezTo>
                    <a:pt x="61" y="27"/>
                    <a:pt x="65" y="22"/>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2"/>
                    <a:pt x="39" y="27"/>
                    <a:pt x="44" y="29"/>
                  </a:cubicBezTo>
                  <a:cubicBezTo>
                    <a:pt x="44" y="45"/>
                    <a:pt x="44" y="45"/>
                    <a:pt x="44" y="45"/>
                  </a:cubicBezTo>
                  <a:cubicBezTo>
                    <a:pt x="28" y="45"/>
                    <a:pt x="28" y="45"/>
                    <a:pt x="28" y="45"/>
                  </a:cubicBezTo>
                  <a:cubicBezTo>
                    <a:pt x="26" y="39"/>
                    <a:pt x="21" y="36"/>
                    <a:pt x="14" y="36"/>
                  </a:cubicBezTo>
                  <a:cubicBezTo>
                    <a:pt x="14" y="36"/>
                    <a:pt x="14" y="36"/>
                    <a:pt x="14" y="36"/>
                  </a:cubicBezTo>
                  <a:cubicBezTo>
                    <a:pt x="6" y="36"/>
                    <a:pt x="0" y="42"/>
                    <a:pt x="0" y="50"/>
                  </a:cubicBezTo>
                  <a:cubicBezTo>
                    <a:pt x="0" y="59"/>
                    <a:pt x="6" y="65"/>
                    <a:pt x="14" y="65"/>
                  </a:cubicBezTo>
                  <a:cubicBezTo>
                    <a:pt x="14" y="65"/>
                    <a:pt x="14" y="65"/>
                    <a:pt x="14" y="65"/>
                  </a:cubicBezTo>
                  <a:cubicBezTo>
                    <a:pt x="21" y="65"/>
                    <a:pt x="26" y="62"/>
                    <a:pt x="28"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1" y="101"/>
                    <a:pt x="50" y="101"/>
                  </a:cubicBezTo>
                  <a:cubicBezTo>
                    <a:pt x="58" y="101"/>
                    <a:pt x="65" y="94"/>
                    <a:pt x="65" y="86"/>
                  </a:cubicBezTo>
                  <a:cubicBezTo>
                    <a:pt x="65" y="86"/>
                    <a:pt x="65" y="86"/>
                    <a:pt x="65" y="86"/>
                  </a:cubicBezTo>
                  <a:cubicBezTo>
                    <a:pt x="65" y="79"/>
                    <a:pt x="61" y="74"/>
                    <a:pt x="55" y="72"/>
                  </a:cubicBezTo>
                  <a:cubicBezTo>
                    <a:pt x="55" y="56"/>
                    <a:pt x="55" y="56"/>
                    <a:pt x="55" y="56"/>
                  </a:cubicBezTo>
                  <a:cubicBezTo>
                    <a:pt x="71" y="56"/>
                    <a:pt x="71" y="56"/>
                    <a:pt x="71" y="56"/>
                  </a:cubicBezTo>
                  <a:cubicBezTo>
                    <a:pt x="73"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3" name="Freeform 389"/>
            <p:cNvSpPr>
              <a:spLocks/>
            </p:cNvSpPr>
            <p:nvPr/>
          </p:nvSpPr>
          <p:spPr bwMode="auto">
            <a:xfrm>
              <a:off x="7254875" y="5443538"/>
              <a:ext cx="80963"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4" name="Freeform 390"/>
            <p:cNvSpPr>
              <a:spLocks/>
            </p:cNvSpPr>
            <p:nvPr/>
          </p:nvSpPr>
          <p:spPr bwMode="auto">
            <a:xfrm>
              <a:off x="7413625" y="5443538"/>
              <a:ext cx="80963" cy="82550"/>
            </a:xfrm>
            <a:custGeom>
              <a:avLst/>
              <a:gdLst>
                <a:gd name="T0" fmla="*/ 85 w 100"/>
                <a:gd name="T1" fmla="*/ 36 h 101"/>
                <a:gd name="T2" fmla="*/ 85 w 100"/>
                <a:gd name="T3" fmla="*/ 36 h 101"/>
                <a:gd name="T4" fmla="*/ 72 w 100"/>
                <a:gd name="T5" fmla="*/ 45 h 101"/>
                <a:gd name="T6" fmla="*/ 56 w 100"/>
                <a:gd name="T7" fmla="*/ 45 h 101"/>
                <a:gd name="T8" fmla="*/ 56 w 100"/>
                <a:gd name="T9" fmla="*/ 29 h 101"/>
                <a:gd name="T10" fmla="*/ 65 w 100"/>
                <a:gd name="T11" fmla="*/ 15 h 101"/>
                <a:gd name="T12" fmla="*/ 65 w 100"/>
                <a:gd name="T13" fmla="*/ 15 h 101"/>
                <a:gd name="T14" fmla="*/ 50 w 100"/>
                <a:gd name="T15" fmla="*/ 0 h 101"/>
                <a:gd name="T16" fmla="*/ 35 w 100"/>
                <a:gd name="T17" fmla="*/ 15 h 101"/>
                <a:gd name="T18" fmla="*/ 35 w 100"/>
                <a:gd name="T19" fmla="*/ 15 h 101"/>
                <a:gd name="T20" fmla="*/ 44 w 100"/>
                <a:gd name="T21" fmla="*/ 29 h 101"/>
                <a:gd name="T22" fmla="*/ 44 w 100"/>
                <a:gd name="T23" fmla="*/ 45 h 101"/>
                <a:gd name="T24" fmla="*/ 29 w 100"/>
                <a:gd name="T25" fmla="*/ 45 h 101"/>
                <a:gd name="T26" fmla="*/ 15 w 100"/>
                <a:gd name="T27" fmla="*/ 36 h 101"/>
                <a:gd name="T28" fmla="*/ 15 w 100"/>
                <a:gd name="T29" fmla="*/ 36 h 101"/>
                <a:gd name="T30" fmla="*/ 0 w 100"/>
                <a:gd name="T31" fmla="*/ 50 h 101"/>
                <a:gd name="T32" fmla="*/ 15 w 100"/>
                <a:gd name="T33" fmla="*/ 65 h 101"/>
                <a:gd name="T34" fmla="*/ 15 w 100"/>
                <a:gd name="T35" fmla="*/ 65 h 101"/>
                <a:gd name="T36" fmla="*/ 29 w 100"/>
                <a:gd name="T37" fmla="*/ 56 h 101"/>
                <a:gd name="T38" fmla="*/ 44 w 100"/>
                <a:gd name="T39" fmla="*/ 56 h 101"/>
                <a:gd name="T40" fmla="*/ 44 w 100"/>
                <a:gd name="T41" fmla="*/ 72 h 101"/>
                <a:gd name="T42" fmla="*/ 35 w 100"/>
                <a:gd name="T43" fmla="*/ 86 h 101"/>
                <a:gd name="T44" fmla="*/ 35 w 100"/>
                <a:gd name="T45" fmla="*/ 86 h 101"/>
                <a:gd name="T46" fmla="*/ 50 w 100"/>
                <a:gd name="T47" fmla="*/ 101 h 101"/>
                <a:gd name="T48" fmla="*/ 65 w 100"/>
                <a:gd name="T49" fmla="*/ 86 h 101"/>
                <a:gd name="T50" fmla="*/ 65 w 100"/>
                <a:gd name="T51" fmla="*/ 86 h 101"/>
                <a:gd name="T52" fmla="*/ 56 w 100"/>
                <a:gd name="T53" fmla="*/ 72 h 101"/>
                <a:gd name="T54" fmla="*/ 56 w 100"/>
                <a:gd name="T55" fmla="*/ 56 h 101"/>
                <a:gd name="T56" fmla="*/ 72 w 100"/>
                <a:gd name="T57" fmla="*/ 56 h 101"/>
                <a:gd name="T58" fmla="*/ 85 w 100"/>
                <a:gd name="T59" fmla="*/ 65 h 101"/>
                <a:gd name="T60" fmla="*/ 85 w 100"/>
                <a:gd name="T61" fmla="*/ 65 h 101"/>
                <a:gd name="T62" fmla="*/ 100 w 100"/>
                <a:gd name="T63" fmla="*/ 50 h 101"/>
                <a:gd name="T64" fmla="*/ 85 w 100"/>
                <a:gd name="T65" fmla="*/ 3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85" y="36"/>
                  </a:move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3" y="65"/>
                    <a:pt x="100" y="59"/>
                    <a:pt x="100" y="50"/>
                  </a:cubicBezTo>
                  <a:cubicBezTo>
                    <a:pt x="100" y="42"/>
                    <a:pt x="93" y="36"/>
                    <a:pt x="85" y="36"/>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5" name="Freeform 391"/>
            <p:cNvSpPr>
              <a:spLocks/>
            </p:cNvSpPr>
            <p:nvPr/>
          </p:nvSpPr>
          <p:spPr bwMode="auto">
            <a:xfrm>
              <a:off x="6146800" y="5603875"/>
              <a:ext cx="79375"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6" name="Freeform 392"/>
            <p:cNvSpPr>
              <a:spLocks/>
            </p:cNvSpPr>
            <p:nvPr/>
          </p:nvSpPr>
          <p:spPr bwMode="auto">
            <a:xfrm>
              <a:off x="6303963" y="5603875"/>
              <a:ext cx="80963" cy="79375"/>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8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5 w 100"/>
                <a:gd name="T41" fmla="*/ 55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2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5" y="28"/>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5" y="55"/>
                    <a:pt x="45" y="55"/>
                    <a:pt x="45" y="55"/>
                  </a:cubicBezTo>
                  <a:cubicBezTo>
                    <a:pt x="45" y="71"/>
                    <a:pt x="45" y="71"/>
                    <a:pt x="45"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7" name="Freeform 393"/>
            <p:cNvSpPr>
              <a:spLocks/>
            </p:cNvSpPr>
            <p:nvPr/>
          </p:nvSpPr>
          <p:spPr bwMode="auto">
            <a:xfrm>
              <a:off x="6462713" y="5603875"/>
              <a:ext cx="80963" cy="79375"/>
            </a:xfrm>
            <a:custGeom>
              <a:avLst/>
              <a:gdLst>
                <a:gd name="T0" fmla="*/ 101 w 101"/>
                <a:gd name="T1" fmla="*/ 50 h 100"/>
                <a:gd name="T2" fmla="*/ 86 w 101"/>
                <a:gd name="T3" fmla="*/ 35 h 100"/>
                <a:gd name="T4" fmla="*/ 86 w 101"/>
                <a:gd name="T5" fmla="*/ 35 h 100"/>
                <a:gd name="T6" fmla="*/ 72 w 101"/>
                <a:gd name="T7" fmla="*/ 44 h 100"/>
                <a:gd name="T8" fmla="*/ 56 w 101"/>
                <a:gd name="T9" fmla="*/ 44 h 100"/>
                <a:gd name="T10" fmla="*/ 56 w 101"/>
                <a:gd name="T11" fmla="*/ 28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8 h 100"/>
                <a:gd name="T24" fmla="*/ 45 w 101"/>
                <a:gd name="T25" fmla="*/ 44 h 100"/>
                <a:gd name="T26" fmla="*/ 29 w 101"/>
                <a:gd name="T27" fmla="*/ 44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5 h 100"/>
                <a:gd name="T40" fmla="*/ 45 w 101"/>
                <a:gd name="T41" fmla="*/ 55 h 100"/>
                <a:gd name="T42" fmla="*/ 45 w 101"/>
                <a:gd name="T43" fmla="*/ 71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1 h 100"/>
                <a:gd name="T56" fmla="*/ 56 w 101"/>
                <a:gd name="T57" fmla="*/ 55 h 100"/>
                <a:gd name="T58" fmla="*/ 72 w 101"/>
                <a:gd name="T59" fmla="*/ 55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4"/>
                  </a:cubicBezTo>
                  <a:cubicBezTo>
                    <a:pt x="56" y="44"/>
                    <a:pt x="56" y="44"/>
                    <a:pt x="56" y="44"/>
                  </a:cubicBezTo>
                  <a:cubicBezTo>
                    <a:pt x="56" y="28"/>
                    <a:pt x="56" y="28"/>
                    <a:pt x="56" y="28"/>
                  </a:cubicBezTo>
                  <a:cubicBezTo>
                    <a:pt x="62" y="26"/>
                    <a:pt x="65" y="21"/>
                    <a:pt x="65" y="15"/>
                  </a:cubicBezTo>
                  <a:cubicBezTo>
                    <a:pt x="65" y="15"/>
                    <a:pt x="65" y="15"/>
                    <a:pt x="65" y="15"/>
                  </a:cubicBezTo>
                  <a:cubicBezTo>
                    <a:pt x="65" y="6"/>
                    <a:pt x="59" y="0"/>
                    <a:pt x="51" y="0"/>
                  </a:cubicBezTo>
                  <a:cubicBezTo>
                    <a:pt x="42" y="0"/>
                    <a:pt x="36" y="6"/>
                    <a:pt x="36" y="15"/>
                  </a:cubicBezTo>
                  <a:cubicBezTo>
                    <a:pt x="36" y="15"/>
                    <a:pt x="36" y="15"/>
                    <a:pt x="36" y="15"/>
                  </a:cubicBezTo>
                  <a:cubicBezTo>
                    <a:pt x="36" y="21"/>
                    <a:pt x="39" y="26"/>
                    <a:pt x="45" y="28"/>
                  </a:cubicBezTo>
                  <a:cubicBezTo>
                    <a:pt x="45" y="44"/>
                    <a:pt x="45" y="44"/>
                    <a:pt x="45" y="44"/>
                  </a:cubicBezTo>
                  <a:cubicBezTo>
                    <a:pt x="29" y="44"/>
                    <a:pt x="29" y="44"/>
                    <a:pt x="29" y="44"/>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5"/>
                  </a:cubicBezTo>
                  <a:cubicBezTo>
                    <a:pt x="45" y="55"/>
                    <a:pt x="45" y="55"/>
                    <a:pt x="45" y="55"/>
                  </a:cubicBezTo>
                  <a:cubicBezTo>
                    <a:pt x="45" y="71"/>
                    <a:pt x="45" y="71"/>
                    <a:pt x="45" y="71"/>
                  </a:cubicBezTo>
                  <a:cubicBezTo>
                    <a:pt x="39" y="73"/>
                    <a:pt x="36" y="79"/>
                    <a:pt x="36" y="85"/>
                  </a:cubicBezTo>
                  <a:cubicBezTo>
                    <a:pt x="36" y="85"/>
                    <a:pt x="36" y="85"/>
                    <a:pt x="36" y="85"/>
                  </a:cubicBezTo>
                  <a:cubicBezTo>
                    <a:pt x="36" y="93"/>
                    <a:pt x="42" y="100"/>
                    <a:pt x="51" y="100"/>
                  </a:cubicBezTo>
                  <a:cubicBezTo>
                    <a:pt x="59" y="100"/>
                    <a:pt x="65" y="93"/>
                    <a:pt x="65" y="85"/>
                  </a:cubicBezTo>
                  <a:cubicBezTo>
                    <a:pt x="65" y="85"/>
                    <a:pt x="65" y="85"/>
                    <a:pt x="65" y="85"/>
                  </a:cubicBezTo>
                  <a:cubicBezTo>
                    <a:pt x="65" y="79"/>
                    <a:pt x="62" y="73"/>
                    <a:pt x="56" y="71"/>
                  </a:cubicBezTo>
                  <a:cubicBezTo>
                    <a:pt x="56" y="55"/>
                    <a:pt x="56" y="55"/>
                    <a:pt x="56" y="55"/>
                  </a:cubicBezTo>
                  <a:cubicBezTo>
                    <a:pt x="72" y="55"/>
                    <a:pt x="72" y="55"/>
                    <a:pt x="72" y="55"/>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8" name="Freeform 394"/>
            <p:cNvSpPr>
              <a:spLocks/>
            </p:cNvSpPr>
            <p:nvPr/>
          </p:nvSpPr>
          <p:spPr bwMode="auto">
            <a:xfrm>
              <a:off x="6621463" y="5603875"/>
              <a:ext cx="80963"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8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8" y="44"/>
                    <a:pt x="28" y="44"/>
                    <a:pt x="28" y="44"/>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9" name="Freeform 395"/>
            <p:cNvSpPr>
              <a:spLocks/>
            </p:cNvSpPr>
            <p:nvPr/>
          </p:nvSpPr>
          <p:spPr bwMode="auto">
            <a:xfrm>
              <a:off x="6780213" y="5603875"/>
              <a:ext cx="79375"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70" name="Freeform 396"/>
            <p:cNvSpPr>
              <a:spLocks/>
            </p:cNvSpPr>
            <p:nvPr/>
          </p:nvSpPr>
          <p:spPr bwMode="auto">
            <a:xfrm>
              <a:off x="6937375" y="5603875"/>
              <a:ext cx="80963" cy="79375"/>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8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5 w 100"/>
                <a:gd name="T41" fmla="*/ 55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2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9" y="0"/>
                    <a:pt x="50" y="0"/>
                  </a:cubicBezTo>
                  <a:cubicBezTo>
                    <a:pt x="42" y="0"/>
                    <a:pt x="35" y="6"/>
                    <a:pt x="35" y="15"/>
                  </a:cubicBezTo>
                  <a:cubicBezTo>
                    <a:pt x="35" y="15"/>
                    <a:pt x="35" y="15"/>
                    <a:pt x="35" y="15"/>
                  </a:cubicBezTo>
                  <a:cubicBezTo>
                    <a:pt x="35" y="21"/>
                    <a:pt x="39" y="26"/>
                    <a:pt x="45" y="28"/>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5" y="55"/>
                    <a:pt x="45" y="55"/>
                    <a:pt x="45" y="55"/>
                  </a:cubicBezTo>
                  <a:cubicBezTo>
                    <a:pt x="45" y="71"/>
                    <a:pt x="45" y="71"/>
                    <a:pt x="45" y="71"/>
                  </a:cubicBezTo>
                  <a:cubicBezTo>
                    <a:pt x="39" y="73"/>
                    <a:pt x="35" y="79"/>
                    <a:pt x="35" y="85"/>
                  </a:cubicBezTo>
                  <a:cubicBezTo>
                    <a:pt x="35" y="85"/>
                    <a:pt x="35" y="85"/>
                    <a:pt x="35" y="85"/>
                  </a:cubicBezTo>
                  <a:cubicBezTo>
                    <a:pt x="35" y="93"/>
                    <a:pt x="42" y="100"/>
                    <a:pt x="50" y="100"/>
                  </a:cubicBezTo>
                  <a:cubicBezTo>
                    <a:pt x="59"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71" name="Freeform 397"/>
            <p:cNvSpPr>
              <a:spLocks/>
            </p:cNvSpPr>
            <p:nvPr/>
          </p:nvSpPr>
          <p:spPr bwMode="auto">
            <a:xfrm>
              <a:off x="7096125" y="5603875"/>
              <a:ext cx="80963" cy="79375"/>
            </a:xfrm>
            <a:custGeom>
              <a:avLst/>
              <a:gdLst>
                <a:gd name="T0" fmla="*/ 100 w 100"/>
                <a:gd name="T1" fmla="*/ 50 h 100"/>
                <a:gd name="T2" fmla="*/ 85 w 100"/>
                <a:gd name="T3" fmla="*/ 35 h 100"/>
                <a:gd name="T4" fmla="*/ 85 w 100"/>
                <a:gd name="T5" fmla="*/ 35 h 100"/>
                <a:gd name="T6" fmla="*/ 71 w 100"/>
                <a:gd name="T7" fmla="*/ 44 h 100"/>
                <a:gd name="T8" fmla="*/ 55 w 100"/>
                <a:gd name="T9" fmla="*/ 44 h 100"/>
                <a:gd name="T10" fmla="*/ 55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8 w 100"/>
                <a:gd name="T27" fmla="*/ 44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1 h 100"/>
                <a:gd name="T56" fmla="*/ 55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5" y="44"/>
                    <a:pt x="55" y="44"/>
                    <a:pt x="55" y="44"/>
                  </a:cubicBezTo>
                  <a:cubicBezTo>
                    <a:pt x="55" y="28"/>
                    <a:pt x="55" y="28"/>
                    <a:pt x="55" y="28"/>
                  </a:cubicBezTo>
                  <a:cubicBezTo>
                    <a:pt x="61" y="26"/>
                    <a:pt x="65" y="21"/>
                    <a:pt x="65" y="15"/>
                  </a:cubicBezTo>
                  <a:cubicBezTo>
                    <a:pt x="65" y="15"/>
                    <a:pt x="65" y="15"/>
                    <a:pt x="65" y="15"/>
                  </a:cubicBezTo>
                  <a:cubicBezTo>
                    <a:pt x="65" y="6"/>
                    <a:pt x="58" y="0"/>
                    <a:pt x="50" y="0"/>
                  </a:cubicBezTo>
                  <a:cubicBezTo>
                    <a:pt x="41" y="0"/>
                    <a:pt x="35" y="6"/>
                    <a:pt x="35" y="15"/>
                  </a:cubicBezTo>
                  <a:cubicBezTo>
                    <a:pt x="35" y="15"/>
                    <a:pt x="35" y="15"/>
                    <a:pt x="35" y="15"/>
                  </a:cubicBezTo>
                  <a:cubicBezTo>
                    <a:pt x="35" y="21"/>
                    <a:pt x="39" y="26"/>
                    <a:pt x="44" y="28"/>
                  </a:cubicBezTo>
                  <a:cubicBezTo>
                    <a:pt x="44" y="44"/>
                    <a:pt x="44" y="44"/>
                    <a:pt x="44" y="44"/>
                  </a:cubicBezTo>
                  <a:cubicBezTo>
                    <a:pt x="28" y="44"/>
                    <a:pt x="28" y="44"/>
                    <a:pt x="28" y="44"/>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1" y="100"/>
                    <a:pt x="50" y="100"/>
                  </a:cubicBezTo>
                  <a:cubicBezTo>
                    <a:pt x="58" y="100"/>
                    <a:pt x="65" y="93"/>
                    <a:pt x="65" y="85"/>
                  </a:cubicBezTo>
                  <a:cubicBezTo>
                    <a:pt x="65" y="85"/>
                    <a:pt x="65" y="85"/>
                    <a:pt x="65" y="85"/>
                  </a:cubicBezTo>
                  <a:cubicBezTo>
                    <a:pt x="65" y="79"/>
                    <a:pt x="61" y="73"/>
                    <a:pt x="55" y="71"/>
                  </a:cubicBezTo>
                  <a:cubicBezTo>
                    <a:pt x="55" y="55"/>
                    <a:pt x="55" y="55"/>
                    <a:pt x="55" y="55"/>
                  </a:cubicBezTo>
                  <a:cubicBezTo>
                    <a:pt x="71" y="55"/>
                    <a:pt x="71" y="55"/>
                    <a:pt x="71" y="55"/>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72" name="Freeform 398"/>
            <p:cNvSpPr>
              <a:spLocks/>
            </p:cNvSpPr>
            <p:nvPr/>
          </p:nvSpPr>
          <p:spPr bwMode="auto">
            <a:xfrm>
              <a:off x="7254875" y="5603875"/>
              <a:ext cx="80963"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73" name="Freeform 399"/>
            <p:cNvSpPr>
              <a:spLocks/>
            </p:cNvSpPr>
            <p:nvPr/>
          </p:nvSpPr>
          <p:spPr bwMode="auto">
            <a:xfrm>
              <a:off x="7413625" y="5603875"/>
              <a:ext cx="80963" cy="79375"/>
            </a:xfrm>
            <a:custGeom>
              <a:avLst/>
              <a:gdLst>
                <a:gd name="T0" fmla="*/ 85 w 100"/>
                <a:gd name="T1" fmla="*/ 35 h 100"/>
                <a:gd name="T2" fmla="*/ 85 w 100"/>
                <a:gd name="T3" fmla="*/ 35 h 100"/>
                <a:gd name="T4" fmla="*/ 72 w 100"/>
                <a:gd name="T5" fmla="*/ 44 h 100"/>
                <a:gd name="T6" fmla="*/ 56 w 100"/>
                <a:gd name="T7" fmla="*/ 44 h 100"/>
                <a:gd name="T8" fmla="*/ 56 w 100"/>
                <a:gd name="T9" fmla="*/ 28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8 h 100"/>
                <a:gd name="T22" fmla="*/ 44 w 100"/>
                <a:gd name="T23" fmla="*/ 44 h 100"/>
                <a:gd name="T24" fmla="*/ 29 w 100"/>
                <a:gd name="T25" fmla="*/ 44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5 h 100"/>
                <a:gd name="T38" fmla="*/ 44 w 100"/>
                <a:gd name="T39" fmla="*/ 55 h 100"/>
                <a:gd name="T40" fmla="*/ 44 w 100"/>
                <a:gd name="T41" fmla="*/ 71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1 h 100"/>
                <a:gd name="T54" fmla="*/ 56 w 100"/>
                <a:gd name="T55" fmla="*/ 55 h 100"/>
                <a:gd name="T56" fmla="*/ 72 w 100"/>
                <a:gd name="T57" fmla="*/ 55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dirty="0"/>
            </a:p>
          </p:txBody>
        </p:sp>
        <p:grpSp>
          <p:nvGrpSpPr>
            <p:cNvPr id="174" name="Group 173"/>
            <p:cNvGrpSpPr/>
            <p:nvPr/>
          </p:nvGrpSpPr>
          <p:grpSpPr>
            <a:xfrm>
              <a:off x="6257926" y="3298825"/>
              <a:ext cx="1101725" cy="1101726"/>
              <a:chOff x="6205538" y="3298825"/>
              <a:chExt cx="1101725" cy="1101726"/>
            </a:xfrm>
            <a:solidFill>
              <a:srgbClr val="FFFFFF">
                <a:alpha val="20000"/>
              </a:srgbClr>
            </a:solidFill>
          </p:grpSpPr>
          <p:sp>
            <p:nvSpPr>
              <p:cNvPr id="175" name="Freeform 324"/>
              <p:cNvSpPr>
                <a:spLocks/>
              </p:cNvSpPr>
              <p:nvPr/>
            </p:nvSpPr>
            <p:spPr bwMode="auto">
              <a:xfrm>
                <a:off x="6205538" y="3298825"/>
                <a:ext cx="371475" cy="373063"/>
              </a:xfrm>
              <a:custGeom>
                <a:avLst/>
                <a:gdLst>
                  <a:gd name="T0" fmla="*/ 461 w 461"/>
                  <a:gd name="T1" fmla="*/ 230 h 461"/>
                  <a:gd name="T2" fmla="*/ 392 w 461"/>
                  <a:gd name="T3" fmla="*/ 162 h 461"/>
                  <a:gd name="T4" fmla="*/ 392 w 461"/>
                  <a:gd name="T5" fmla="*/ 162 h 461"/>
                  <a:gd name="T6" fmla="*/ 329 w 461"/>
                  <a:gd name="T7" fmla="*/ 204 h 461"/>
                  <a:gd name="T8" fmla="*/ 257 w 461"/>
                  <a:gd name="T9" fmla="*/ 204 h 461"/>
                  <a:gd name="T10" fmla="*/ 257 w 461"/>
                  <a:gd name="T11" fmla="*/ 132 h 461"/>
                  <a:gd name="T12" fmla="*/ 299 w 461"/>
                  <a:gd name="T13" fmla="*/ 68 h 461"/>
                  <a:gd name="T14" fmla="*/ 299 w 461"/>
                  <a:gd name="T15" fmla="*/ 68 h 461"/>
                  <a:gd name="T16" fmla="*/ 230 w 461"/>
                  <a:gd name="T17" fmla="*/ 0 h 461"/>
                  <a:gd name="T18" fmla="*/ 162 w 461"/>
                  <a:gd name="T19" fmla="*/ 68 h 461"/>
                  <a:gd name="T20" fmla="*/ 162 w 461"/>
                  <a:gd name="T21" fmla="*/ 68 h 461"/>
                  <a:gd name="T22" fmla="*/ 204 w 461"/>
                  <a:gd name="T23" fmla="*/ 132 h 461"/>
                  <a:gd name="T24" fmla="*/ 204 w 461"/>
                  <a:gd name="T25" fmla="*/ 204 h 461"/>
                  <a:gd name="T26" fmla="*/ 132 w 461"/>
                  <a:gd name="T27" fmla="*/ 204 h 461"/>
                  <a:gd name="T28" fmla="*/ 69 w 461"/>
                  <a:gd name="T29" fmla="*/ 162 h 461"/>
                  <a:gd name="T30" fmla="*/ 69 w 461"/>
                  <a:gd name="T31" fmla="*/ 162 h 461"/>
                  <a:gd name="T32" fmla="*/ 0 w 461"/>
                  <a:gd name="T33" fmla="*/ 230 h 461"/>
                  <a:gd name="T34" fmla="*/ 69 w 461"/>
                  <a:gd name="T35" fmla="*/ 299 h 461"/>
                  <a:gd name="T36" fmla="*/ 69 w 461"/>
                  <a:gd name="T37" fmla="*/ 299 h 461"/>
                  <a:gd name="T38" fmla="*/ 132 w 461"/>
                  <a:gd name="T39" fmla="*/ 257 h 461"/>
                  <a:gd name="T40" fmla="*/ 204 w 461"/>
                  <a:gd name="T41" fmla="*/ 257 h 461"/>
                  <a:gd name="T42" fmla="*/ 204 w 461"/>
                  <a:gd name="T43" fmla="*/ 329 h 461"/>
                  <a:gd name="T44" fmla="*/ 162 w 461"/>
                  <a:gd name="T45" fmla="*/ 392 h 461"/>
                  <a:gd name="T46" fmla="*/ 162 w 461"/>
                  <a:gd name="T47" fmla="*/ 392 h 461"/>
                  <a:gd name="T48" fmla="*/ 230 w 461"/>
                  <a:gd name="T49" fmla="*/ 461 h 461"/>
                  <a:gd name="T50" fmla="*/ 299 w 461"/>
                  <a:gd name="T51" fmla="*/ 392 h 461"/>
                  <a:gd name="T52" fmla="*/ 299 w 461"/>
                  <a:gd name="T53" fmla="*/ 392 h 461"/>
                  <a:gd name="T54" fmla="*/ 257 w 461"/>
                  <a:gd name="T55" fmla="*/ 329 h 461"/>
                  <a:gd name="T56" fmla="*/ 257 w 461"/>
                  <a:gd name="T57" fmla="*/ 257 h 461"/>
                  <a:gd name="T58" fmla="*/ 329 w 461"/>
                  <a:gd name="T59" fmla="*/ 257 h 461"/>
                  <a:gd name="T60" fmla="*/ 392 w 461"/>
                  <a:gd name="T61" fmla="*/ 299 h 461"/>
                  <a:gd name="T62" fmla="*/ 392 w 461"/>
                  <a:gd name="T63" fmla="*/ 299 h 461"/>
                  <a:gd name="T64" fmla="*/ 461 w 461"/>
                  <a:gd name="T65" fmla="*/ 230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1" h="461">
                    <a:moveTo>
                      <a:pt x="461" y="230"/>
                    </a:moveTo>
                    <a:cubicBezTo>
                      <a:pt x="461" y="193"/>
                      <a:pt x="430" y="162"/>
                      <a:pt x="392" y="162"/>
                    </a:cubicBezTo>
                    <a:cubicBezTo>
                      <a:pt x="392" y="162"/>
                      <a:pt x="392" y="162"/>
                      <a:pt x="392" y="162"/>
                    </a:cubicBezTo>
                    <a:cubicBezTo>
                      <a:pt x="364" y="162"/>
                      <a:pt x="339" y="179"/>
                      <a:pt x="329" y="204"/>
                    </a:cubicBezTo>
                    <a:cubicBezTo>
                      <a:pt x="257" y="204"/>
                      <a:pt x="257" y="204"/>
                      <a:pt x="257" y="204"/>
                    </a:cubicBezTo>
                    <a:cubicBezTo>
                      <a:pt x="257" y="132"/>
                      <a:pt x="257" y="132"/>
                      <a:pt x="257" y="132"/>
                    </a:cubicBezTo>
                    <a:cubicBezTo>
                      <a:pt x="282" y="121"/>
                      <a:pt x="299" y="97"/>
                      <a:pt x="299" y="68"/>
                    </a:cubicBezTo>
                    <a:cubicBezTo>
                      <a:pt x="299" y="68"/>
                      <a:pt x="299" y="68"/>
                      <a:pt x="299" y="68"/>
                    </a:cubicBezTo>
                    <a:cubicBezTo>
                      <a:pt x="299" y="31"/>
                      <a:pt x="268" y="0"/>
                      <a:pt x="230" y="0"/>
                    </a:cubicBezTo>
                    <a:cubicBezTo>
                      <a:pt x="193" y="0"/>
                      <a:pt x="162" y="31"/>
                      <a:pt x="162" y="68"/>
                    </a:cubicBezTo>
                    <a:cubicBezTo>
                      <a:pt x="162" y="68"/>
                      <a:pt x="162" y="68"/>
                      <a:pt x="162" y="68"/>
                    </a:cubicBezTo>
                    <a:cubicBezTo>
                      <a:pt x="162" y="97"/>
                      <a:pt x="179" y="121"/>
                      <a:pt x="204" y="132"/>
                    </a:cubicBezTo>
                    <a:cubicBezTo>
                      <a:pt x="204" y="204"/>
                      <a:pt x="204" y="204"/>
                      <a:pt x="204" y="204"/>
                    </a:cubicBezTo>
                    <a:cubicBezTo>
                      <a:pt x="132" y="204"/>
                      <a:pt x="132" y="204"/>
                      <a:pt x="132" y="204"/>
                    </a:cubicBezTo>
                    <a:cubicBezTo>
                      <a:pt x="122" y="179"/>
                      <a:pt x="97" y="162"/>
                      <a:pt x="69" y="162"/>
                    </a:cubicBezTo>
                    <a:cubicBezTo>
                      <a:pt x="69" y="162"/>
                      <a:pt x="69" y="162"/>
                      <a:pt x="69" y="162"/>
                    </a:cubicBezTo>
                    <a:cubicBezTo>
                      <a:pt x="31" y="162"/>
                      <a:pt x="0" y="193"/>
                      <a:pt x="0" y="230"/>
                    </a:cubicBezTo>
                    <a:cubicBezTo>
                      <a:pt x="0" y="268"/>
                      <a:pt x="31" y="299"/>
                      <a:pt x="69" y="299"/>
                    </a:cubicBezTo>
                    <a:cubicBezTo>
                      <a:pt x="69" y="299"/>
                      <a:pt x="69" y="299"/>
                      <a:pt x="69" y="299"/>
                    </a:cubicBezTo>
                    <a:cubicBezTo>
                      <a:pt x="97" y="299"/>
                      <a:pt x="122" y="281"/>
                      <a:pt x="132" y="257"/>
                    </a:cubicBezTo>
                    <a:cubicBezTo>
                      <a:pt x="204" y="257"/>
                      <a:pt x="204" y="257"/>
                      <a:pt x="204" y="257"/>
                    </a:cubicBezTo>
                    <a:cubicBezTo>
                      <a:pt x="204" y="329"/>
                      <a:pt x="204" y="329"/>
                      <a:pt x="204" y="329"/>
                    </a:cubicBezTo>
                    <a:cubicBezTo>
                      <a:pt x="179" y="339"/>
                      <a:pt x="162" y="364"/>
                      <a:pt x="162" y="392"/>
                    </a:cubicBezTo>
                    <a:cubicBezTo>
                      <a:pt x="162" y="392"/>
                      <a:pt x="162" y="392"/>
                      <a:pt x="162" y="392"/>
                    </a:cubicBezTo>
                    <a:cubicBezTo>
                      <a:pt x="162" y="430"/>
                      <a:pt x="193" y="461"/>
                      <a:pt x="230" y="461"/>
                    </a:cubicBezTo>
                    <a:cubicBezTo>
                      <a:pt x="268" y="461"/>
                      <a:pt x="299" y="430"/>
                      <a:pt x="299" y="392"/>
                    </a:cubicBezTo>
                    <a:cubicBezTo>
                      <a:pt x="299" y="392"/>
                      <a:pt x="299" y="392"/>
                      <a:pt x="299" y="392"/>
                    </a:cubicBezTo>
                    <a:cubicBezTo>
                      <a:pt x="299" y="364"/>
                      <a:pt x="282" y="339"/>
                      <a:pt x="257" y="329"/>
                    </a:cubicBezTo>
                    <a:cubicBezTo>
                      <a:pt x="257" y="257"/>
                      <a:pt x="257" y="257"/>
                      <a:pt x="257" y="257"/>
                    </a:cubicBezTo>
                    <a:cubicBezTo>
                      <a:pt x="329" y="257"/>
                      <a:pt x="329" y="257"/>
                      <a:pt x="329" y="257"/>
                    </a:cubicBezTo>
                    <a:cubicBezTo>
                      <a:pt x="339" y="281"/>
                      <a:pt x="364" y="299"/>
                      <a:pt x="392" y="299"/>
                    </a:cubicBezTo>
                    <a:cubicBezTo>
                      <a:pt x="392" y="299"/>
                      <a:pt x="392" y="299"/>
                      <a:pt x="392" y="299"/>
                    </a:cubicBezTo>
                    <a:cubicBezTo>
                      <a:pt x="430" y="299"/>
                      <a:pt x="461" y="268"/>
                      <a:pt x="461" y="2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6" name="Freeform 325"/>
              <p:cNvSpPr>
                <a:spLocks/>
              </p:cNvSpPr>
              <p:nvPr/>
            </p:nvSpPr>
            <p:spPr bwMode="auto">
              <a:xfrm>
                <a:off x="6934200" y="3298825"/>
                <a:ext cx="373063" cy="373063"/>
              </a:xfrm>
              <a:custGeom>
                <a:avLst/>
                <a:gdLst>
                  <a:gd name="T0" fmla="*/ 461 w 461"/>
                  <a:gd name="T1" fmla="*/ 230 h 461"/>
                  <a:gd name="T2" fmla="*/ 392 w 461"/>
                  <a:gd name="T3" fmla="*/ 162 h 461"/>
                  <a:gd name="T4" fmla="*/ 392 w 461"/>
                  <a:gd name="T5" fmla="*/ 162 h 461"/>
                  <a:gd name="T6" fmla="*/ 329 w 461"/>
                  <a:gd name="T7" fmla="*/ 204 h 461"/>
                  <a:gd name="T8" fmla="*/ 256 w 461"/>
                  <a:gd name="T9" fmla="*/ 204 h 461"/>
                  <a:gd name="T10" fmla="*/ 256 w 461"/>
                  <a:gd name="T11" fmla="*/ 132 h 461"/>
                  <a:gd name="T12" fmla="*/ 299 w 461"/>
                  <a:gd name="T13" fmla="*/ 68 h 461"/>
                  <a:gd name="T14" fmla="*/ 299 w 461"/>
                  <a:gd name="T15" fmla="*/ 68 h 461"/>
                  <a:gd name="T16" fmla="*/ 230 w 461"/>
                  <a:gd name="T17" fmla="*/ 0 h 461"/>
                  <a:gd name="T18" fmla="*/ 162 w 461"/>
                  <a:gd name="T19" fmla="*/ 68 h 461"/>
                  <a:gd name="T20" fmla="*/ 162 w 461"/>
                  <a:gd name="T21" fmla="*/ 68 h 461"/>
                  <a:gd name="T22" fmla="*/ 204 w 461"/>
                  <a:gd name="T23" fmla="*/ 132 h 461"/>
                  <a:gd name="T24" fmla="*/ 204 w 461"/>
                  <a:gd name="T25" fmla="*/ 204 h 461"/>
                  <a:gd name="T26" fmla="*/ 132 w 461"/>
                  <a:gd name="T27" fmla="*/ 204 h 461"/>
                  <a:gd name="T28" fmla="*/ 68 w 461"/>
                  <a:gd name="T29" fmla="*/ 162 h 461"/>
                  <a:gd name="T30" fmla="*/ 68 w 461"/>
                  <a:gd name="T31" fmla="*/ 162 h 461"/>
                  <a:gd name="T32" fmla="*/ 0 w 461"/>
                  <a:gd name="T33" fmla="*/ 230 h 461"/>
                  <a:gd name="T34" fmla="*/ 68 w 461"/>
                  <a:gd name="T35" fmla="*/ 299 h 461"/>
                  <a:gd name="T36" fmla="*/ 68 w 461"/>
                  <a:gd name="T37" fmla="*/ 299 h 461"/>
                  <a:gd name="T38" fmla="*/ 132 w 461"/>
                  <a:gd name="T39" fmla="*/ 257 h 461"/>
                  <a:gd name="T40" fmla="*/ 204 w 461"/>
                  <a:gd name="T41" fmla="*/ 257 h 461"/>
                  <a:gd name="T42" fmla="*/ 204 w 461"/>
                  <a:gd name="T43" fmla="*/ 329 h 461"/>
                  <a:gd name="T44" fmla="*/ 162 w 461"/>
                  <a:gd name="T45" fmla="*/ 392 h 461"/>
                  <a:gd name="T46" fmla="*/ 162 w 461"/>
                  <a:gd name="T47" fmla="*/ 392 h 461"/>
                  <a:gd name="T48" fmla="*/ 230 w 461"/>
                  <a:gd name="T49" fmla="*/ 461 h 461"/>
                  <a:gd name="T50" fmla="*/ 299 w 461"/>
                  <a:gd name="T51" fmla="*/ 392 h 461"/>
                  <a:gd name="T52" fmla="*/ 299 w 461"/>
                  <a:gd name="T53" fmla="*/ 392 h 461"/>
                  <a:gd name="T54" fmla="*/ 256 w 461"/>
                  <a:gd name="T55" fmla="*/ 329 h 461"/>
                  <a:gd name="T56" fmla="*/ 256 w 461"/>
                  <a:gd name="T57" fmla="*/ 257 h 461"/>
                  <a:gd name="T58" fmla="*/ 329 w 461"/>
                  <a:gd name="T59" fmla="*/ 257 h 461"/>
                  <a:gd name="T60" fmla="*/ 392 w 461"/>
                  <a:gd name="T61" fmla="*/ 299 h 461"/>
                  <a:gd name="T62" fmla="*/ 392 w 461"/>
                  <a:gd name="T63" fmla="*/ 299 h 461"/>
                  <a:gd name="T64" fmla="*/ 461 w 461"/>
                  <a:gd name="T65" fmla="*/ 230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1" h="461">
                    <a:moveTo>
                      <a:pt x="461" y="230"/>
                    </a:moveTo>
                    <a:cubicBezTo>
                      <a:pt x="461" y="193"/>
                      <a:pt x="430" y="162"/>
                      <a:pt x="392" y="162"/>
                    </a:cubicBezTo>
                    <a:cubicBezTo>
                      <a:pt x="392" y="162"/>
                      <a:pt x="392" y="162"/>
                      <a:pt x="392" y="162"/>
                    </a:cubicBezTo>
                    <a:cubicBezTo>
                      <a:pt x="364" y="162"/>
                      <a:pt x="339" y="179"/>
                      <a:pt x="329" y="204"/>
                    </a:cubicBezTo>
                    <a:cubicBezTo>
                      <a:pt x="256" y="204"/>
                      <a:pt x="256" y="204"/>
                      <a:pt x="256" y="204"/>
                    </a:cubicBezTo>
                    <a:cubicBezTo>
                      <a:pt x="256" y="132"/>
                      <a:pt x="256" y="132"/>
                      <a:pt x="256" y="132"/>
                    </a:cubicBezTo>
                    <a:cubicBezTo>
                      <a:pt x="281" y="121"/>
                      <a:pt x="299" y="97"/>
                      <a:pt x="299" y="68"/>
                    </a:cubicBezTo>
                    <a:cubicBezTo>
                      <a:pt x="299" y="68"/>
                      <a:pt x="299" y="68"/>
                      <a:pt x="299" y="68"/>
                    </a:cubicBezTo>
                    <a:cubicBezTo>
                      <a:pt x="299" y="31"/>
                      <a:pt x="268" y="0"/>
                      <a:pt x="230" y="0"/>
                    </a:cubicBezTo>
                    <a:cubicBezTo>
                      <a:pt x="192" y="0"/>
                      <a:pt x="162" y="31"/>
                      <a:pt x="162" y="68"/>
                    </a:cubicBezTo>
                    <a:cubicBezTo>
                      <a:pt x="162" y="68"/>
                      <a:pt x="162" y="68"/>
                      <a:pt x="162" y="68"/>
                    </a:cubicBezTo>
                    <a:cubicBezTo>
                      <a:pt x="162" y="97"/>
                      <a:pt x="179" y="121"/>
                      <a:pt x="204" y="132"/>
                    </a:cubicBezTo>
                    <a:cubicBezTo>
                      <a:pt x="204" y="204"/>
                      <a:pt x="204" y="204"/>
                      <a:pt x="204" y="204"/>
                    </a:cubicBezTo>
                    <a:cubicBezTo>
                      <a:pt x="132" y="204"/>
                      <a:pt x="132" y="204"/>
                      <a:pt x="132" y="204"/>
                    </a:cubicBezTo>
                    <a:cubicBezTo>
                      <a:pt x="121" y="179"/>
                      <a:pt x="97" y="162"/>
                      <a:pt x="68" y="162"/>
                    </a:cubicBezTo>
                    <a:cubicBezTo>
                      <a:pt x="68" y="162"/>
                      <a:pt x="68" y="162"/>
                      <a:pt x="68" y="162"/>
                    </a:cubicBezTo>
                    <a:cubicBezTo>
                      <a:pt x="31" y="162"/>
                      <a:pt x="0" y="193"/>
                      <a:pt x="0" y="230"/>
                    </a:cubicBezTo>
                    <a:cubicBezTo>
                      <a:pt x="0" y="268"/>
                      <a:pt x="31" y="299"/>
                      <a:pt x="68" y="299"/>
                    </a:cubicBezTo>
                    <a:cubicBezTo>
                      <a:pt x="68" y="299"/>
                      <a:pt x="68" y="299"/>
                      <a:pt x="68" y="299"/>
                    </a:cubicBezTo>
                    <a:cubicBezTo>
                      <a:pt x="97" y="299"/>
                      <a:pt x="121" y="281"/>
                      <a:pt x="132" y="257"/>
                    </a:cubicBezTo>
                    <a:cubicBezTo>
                      <a:pt x="204" y="257"/>
                      <a:pt x="204" y="257"/>
                      <a:pt x="204" y="257"/>
                    </a:cubicBezTo>
                    <a:cubicBezTo>
                      <a:pt x="204" y="329"/>
                      <a:pt x="204" y="329"/>
                      <a:pt x="204" y="329"/>
                    </a:cubicBezTo>
                    <a:cubicBezTo>
                      <a:pt x="179" y="339"/>
                      <a:pt x="162" y="364"/>
                      <a:pt x="162" y="392"/>
                    </a:cubicBezTo>
                    <a:cubicBezTo>
                      <a:pt x="162" y="392"/>
                      <a:pt x="162" y="392"/>
                      <a:pt x="162" y="392"/>
                    </a:cubicBezTo>
                    <a:cubicBezTo>
                      <a:pt x="162" y="430"/>
                      <a:pt x="192" y="461"/>
                      <a:pt x="230" y="461"/>
                    </a:cubicBezTo>
                    <a:cubicBezTo>
                      <a:pt x="268" y="461"/>
                      <a:pt x="299" y="430"/>
                      <a:pt x="299" y="392"/>
                    </a:cubicBezTo>
                    <a:cubicBezTo>
                      <a:pt x="299" y="392"/>
                      <a:pt x="299" y="392"/>
                      <a:pt x="299" y="392"/>
                    </a:cubicBezTo>
                    <a:cubicBezTo>
                      <a:pt x="299" y="364"/>
                      <a:pt x="281" y="339"/>
                      <a:pt x="256" y="329"/>
                    </a:cubicBezTo>
                    <a:cubicBezTo>
                      <a:pt x="256" y="257"/>
                      <a:pt x="256" y="257"/>
                      <a:pt x="256" y="257"/>
                    </a:cubicBezTo>
                    <a:cubicBezTo>
                      <a:pt x="329" y="257"/>
                      <a:pt x="329" y="257"/>
                      <a:pt x="329" y="257"/>
                    </a:cubicBezTo>
                    <a:cubicBezTo>
                      <a:pt x="339" y="281"/>
                      <a:pt x="364" y="299"/>
                      <a:pt x="392" y="299"/>
                    </a:cubicBezTo>
                    <a:cubicBezTo>
                      <a:pt x="392" y="299"/>
                      <a:pt x="392" y="299"/>
                      <a:pt x="392" y="299"/>
                    </a:cubicBezTo>
                    <a:cubicBezTo>
                      <a:pt x="430" y="299"/>
                      <a:pt x="461" y="268"/>
                      <a:pt x="461" y="2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7" name="Freeform 326"/>
              <p:cNvSpPr>
                <a:spLocks/>
              </p:cNvSpPr>
              <p:nvPr/>
            </p:nvSpPr>
            <p:spPr bwMode="auto">
              <a:xfrm>
                <a:off x="6205538" y="4027488"/>
                <a:ext cx="371475" cy="373063"/>
              </a:xfrm>
              <a:custGeom>
                <a:avLst/>
                <a:gdLst>
                  <a:gd name="T0" fmla="*/ 461 w 461"/>
                  <a:gd name="T1" fmla="*/ 231 h 461"/>
                  <a:gd name="T2" fmla="*/ 392 w 461"/>
                  <a:gd name="T3" fmla="*/ 162 h 461"/>
                  <a:gd name="T4" fmla="*/ 392 w 461"/>
                  <a:gd name="T5" fmla="*/ 162 h 461"/>
                  <a:gd name="T6" fmla="*/ 329 w 461"/>
                  <a:gd name="T7" fmla="*/ 205 h 461"/>
                  <a:gd name="T8" fmla="*/ 257 w 461"/>
                  <a:gd name="T9" fmla="*/ 205 h 461"/>
                  <a:gd name="T10" fmla="*/ 257 w 461"/>
                  <a:gd name="T11" fmla="*/ 133 h 461"/>
                  <a:gd name="T12" fmla="*/ 299 w 461"/>
                  <a:gd name="T13" fmla="*/ 69 h 461"/>
                  <a:gd name="T14" fmla="*/ 299 w 461"/>
                  <a:gd name="T15" fmla="*/ 69 h 461"/>
                  <a:gd name="T16" fmla="*/ 230 w 461"/>
                  <a:gd name="T17" fmla="*/ 0 h 461"/>
                  <a:gd name="T18" fmla="*/ 162 w 461"/>
                  <a:gd name="T19" fmla="*/ 69 h 461"/>
                  <a:gd name="T20" fmla="*/ 162 w 461"/>
                  <a:gd name="T21" fmla="*/ 69 h 461"/>
                  <a:gd name="T22" fmla="*/ 204 w 461"/>
                  <a:gd name="T23" fmla="*/ 133 h 461"/>
                  <a:gd name="T24" fmla="*/ 204 w 461"/>
                  <a:gd name="T25" fmla="*/ 205 h 461"/>
                  <a:gd name="T26" fmla="*/ 132 w 461"/>
                  <a:gd name="T27" fmla="*/ 205 h 461"/>
                  <a:gd name="T28" fmla="*/ 69 w 461"/>
                  <a:gd name="T29" fmla="*/ 162 h 461"/>
                  <a:gd name="T30" fmla="*/ 69 w 461"/>
                  <a:gd name="T31" fmla="*/ 162 h 461"/>
                  <a:gd name="T32" fmla="*/ 0 w 461"/>
                  <a:gd name="T33" fmla="*/ 231 h 461"/>
                  <a:gd name="T34" fmla="*/ 69 w 461"/>
                  <a:gd name="T35" fmla="*/ 300 h 461"/>
                  <a:gd name="T36" fmla="*/ 69 w 461"/>
                  <a:gd name="T37" fmla="*/ 300 h 461"/>
                  <a:gd name="T38" fmla="*/ 132 w 461"/>
                  <a:gd name="T39" fmla="*/ 257 h 461"/>
                  <a:gd name="T40" fmla="*/ 204 w 461"/>
                  <a:gd name="T41" fmla="*/ 257 h 461"/>
                  <a:gd name="T42" fmla="*/ 204 w 461"/>
                  <a:gd name="T43" fmla="*/ 329 h 461"/>
                  <a:gd name="T44" fmla="*/ 162 w 461"/>
                  <a:gd name="T45" fmla="*/ 393 h 461"/>
                  <a:gd name="T46" fmla="*/ 162 w 461"/>
                  <a:gd name="T47" fmla="*/ 393 h 461"/>
                  <a:gd name="T48" fmla="*/ 230 w 461"/>
                  <a:gd name="T49" fmla="*/ 461 h 461"/>
                  <a:gd name="T50" fmla="*/ 299 w 461"/>
                  <a:gd name="T51" fmla="*/ 393 h 461"/>
                  <a:gd name="T52" fmla="*/ 299 w 461"/>
                  <a:gd name="T53" fmla="*/ 393 h 461"/>
                  <a:gd name="T54" fmla="*/ 257 w 461"/>
                  <a:gd name="T55" fmla="*/ 329 h 461"/>
                  <a:gd name="T56" fmla="*/ 257 w 461"/>
                  <a:gd name="T57" fmla="*/ 257 h 461"/>
                  <a:gd name="T58" fmla="*/ 329 w 461"/>
                  <a:gd name="T59" fmla="*/ 257 h 461"/>
                  <a:gd name="T60" fmla="*/ 392 w 461"/>
                  <a:gd name="T61" fmla="*/ 300 h 461"/>
                  <a:gd name="T62" fmla="*/ 392 w 461"/>
                  <a:gd name="T63" fmla="*/ 300 h 461"/>
                  <a:gd name="T64" fmla="*/ 461 w 461"/>
                  <a:gd name="T65" fmla="*/ 231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1" h="461">
                    <a:moveTo>
                      <a:pt x="461" y="231"/>
                    </a:moveTo>
                    <a:cubicBezTo>
                      <a:pt x="461" y="193"/>
                      <a:pt x="430" y="162"/>
                      <a:pt x="392" y="162"/>
                    </a:cubicBezTo>
                    <a:cubicBezTo>
                      <a:pt x="392" y="162"/>
                      <a:pt x="392" y="162"/>
                      <a:pt x="392" y="162"/>
                    </a:cubicBezTo>
                    <a:cubicBezTo>
                      <a:pt x="364" y="162"/>
                      <a:pt x="339" y="180"/>
                      <a:pt x="329" y="205"/>
                    </a:cubicBezTo>
                    <a:cubicBezTo>
                      <a:pt x="257" y="205"/>
                      <a:pt x="257" y="205"/>
                      <a:pt x="257" y="205"/>
                    </a:cubicBezTo>
                    <a:cubicBezTo>
                      <a:pt x="257" y="133"/>
                      <a:pt x="257" y="133"/>
                      <a:pt x="257" y="133"/>
                    </a:cubicBezTo>
                    <a:cubicBezTo>
                      <a:pt x="282" y="122"/>
                      <a:pt x="299" y="98"/>
                      <a:pt x="299" y="69"/>
                    </a:cubicBezTo>
                    <a:cubicBezTo>
                      <a:pt x="299" y="69"/>
                      <a:pt x="299" y="69"/>
                      <a:pt x="299" y="69"/>
                    </a:cubicBezTo>
                    <a:cubicBezTo>
                      <a:pt x="299" y="31"/>
                      <a:pt x="268" y="0"/>
                      <a:pt x="230" y="0"/>
                    </a:cubicBezTo>
                    <a:cubicBezTo>
                      <a:pt x="193" y="0"/>
                      <a:pt x="162" y="31"/>
                      <a:pt x="162" y="69"/>
                    </a:cubicBezTo>
                    <a:cubicBezTo>
                      <a:pt x="162" y="69"/>
                      <a:pt x="162" y="69"/>
                      <a:pt x="162" y="69"/>
                    </a:cubicBezTo>
                    <a:cubicBezTo>
                      <a:pt x="162" y="98"/>
                      <a:pt x="179" y="122"/>
                      <a:pt x="204" y="133"/>
                    </a:cubicBezTo>
                    <a:cubicBezTo>
                      <a:pt x="204" y="205"/>
                      <a:pt x="204" y="205"/>
                      <a:pt x="204" y="205"/>
                    </a:cubicBezTo>
                    <a:cubicBezTo>
                      <a:pt x="132" y="205"/>
                      <a:pt x="132" y="205"/>
                      <a:pt x="132" y="205"/>
                    </a:cubicBezTo>
                    <a:cubicBezTo>
                      <a:pt x="122" y="180"/>
                      <a:pt x="97" y="162"/>
                      <a:pt x="69" y="162"/>
                    </a:cubicBezTo>
                    <a:cubicBezTo>
                      <a:pt x="69" y="162"/>
                      <a:pt x="69" y="162"/>
                      <a:pt x="69" y="162"/>
                    </a:cubicBezTo>
                    <a:cubicBezTo>
                      <a:pt x="31" y="162"/>
                      <a:pt x="0" y="193"/>
                      <a:pt x="0" y="231"/>
                    </a:cubicBezTo>
                    <a:cubicBezTo>
                      <a:pt x="0" y="269"/>
                      <a:pt x="31" y="300"/>
                      <a:pt x="69" y="300"/>
                    </a:cubicBezTo>
                    <a:cubicBezTo>
                      <a:pt x="69" y="300"/>
                      <a:pt x="69" y="300"/>
                      <a:pt x="69" y="300"/>
                    </a:cubicBezTo>
                    <a:cubicBezTo>
                      <a:pt x="97" y="300"/>
                      <a:pt x="122" y="282"/>
                      <a:pt x="132" y="257"/>
                    </a:cubicBezTo>
                    <a:cubicBezTo>
                      <a:pt x="204" y="257"/>
                      <a:pt x="204" y="257"/>
                      <a:pt x="204" y="257"/>
                    </a:cubicBezTo>
                    <a:cubicBezTo>
                      <a:pt x="204" y="329"/>
                      <a:pt x="204" y="329"/>
                      <a:pt x="204" y="329"/>
                    </a:cubicBezTo>
                    <a:cubicBezTo>
                      <a:pt x="179" y="340"/>
                      <a:pt x="162" y="364"/>
                      <a:pt x="162" y="393"/>
                    </a:cubicBezTo>
                    <a:cubicBezTo>
                      <a:pt x="162" y="393"/>
                      <a:pt x="162" y="393"/>
                      <a:pt x="162" y="393"/>
                    </a:cubicBezTo>
                    <a:cubicBezTo>
                      <a:pt x="162" y="430"/>
                      <a:pt x="193" y="461"/>
                      <a:pt x="230" y="461"/>
                    </a:cubicBezTo>
                    <a:cubicBezTo>
                      <a:pt x="268" y="461"/>
                      <a:pt x="299" y="430"/>
                      <a:pt x="299" y="393"/>
                    </a:cubicBezTo>
                    <a:cubicBezTo>
                      <a:pt x="299" y="393"/>
                      <a:pt x="299" y="393"/>
                      <a:pt x="299" y="393"/>
                    </a:cubicBezTo>
                    <a:cubicBezTo>
                      <a:pt x="299" y="364"/>
                      <a:pt x="282" y="340"/>
                      <a:pt x="257" y="329"/>
                    </a:cubicBezTo>
                    <a:cubicBezTo>
                      <a:pt x="257" y="257"/>
                      <a:pt x="257" y="257"/>
                      <a:pt x="257" y="257"/>
                    </a:cubicBezTo>
                    <a:cubicBezTo>
                      <a:pt x="329" y="257"/>
                      <a:pt x="329" y="257"/>
                      <a:pt x="329" y="257"/>
                    </a:cubicBezTo>
                    <a:cubicBezTo>
                      <a:pt x="339" y="282"/>
                      <a:pt x="364" y="300"/>
                      <a:pt x="392" y="300"/>
                    </a:cubicBezTo>
                    <a:cubicBezTo>
                      <a:pt x="392" y="300"/>
                      <a:pt x="392" y="300"/>
                      <a:pt x="392" y="300"/>
                    </a:cubicBezTo>
                    <a:cubicBezTo>
                      <a:pt x="430" y="300"/>
                      <a:pt x="461" y="269"/>
                      <a:pt x="461" y="2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8" name="Freeform 327"/>
              <p:cNvSpPr>
                <a:spLocks/>
              </p:cNvSpPr>
              <p:nvPr/>
            </p:nvSpPr>
            <p:spPr bwMode="auto">
              <a:xfrm>
                <a:off x="6934200" y="4027488"/>
                <a:ext cx="373063" cy="373063"/>
              </a:xfrm>
              <a:custGeom>
                <a:avLst/>
                <a:gdLst>
                  <a:gd name="T0" fmla="*/ 461 w 461"/>
                  <a:gd name="T1" fmla="*/ 231 h 461"/>
                  <a:gd name="T2" fmla="*/ 392 w 461"/>
                  <a:gd name="T3" fmla="*/ 162 h 461"/>
                  <a:gd name="T4" fmla="*/ 392 w 461"/>
                  <a:gd name="T5" fmla="*/ 162 h 461"/>
                  <a:gd name="T6" fmla="*/ 329 w 461"/>
                  <a:gd name="T7" fmla="*/ 205 h 461"/>
                  <a:gd name="T8" fmla="*/ 256 w 461"/>
                  <a:gd name="T9" fmla="*/ 205 h 461"/>
                  <a:gd name="T10" fmla="*/ 256 w 461"/>
                  <a:gd name="T11" fmla="*/ 133 h 461"/>
                  <a:gd name="T12" fmla="*/ 299 w 461"/>
                  <a:gd name="T13" fmla="*/ 69 h 461"/>
                  <a:gd name="T14" fmla="*/ 299 w 461"/>
                  <a:gd name="T15" fmla="*/ 69 h 461"/>
                  <a:gd name="T16" fmla="*/ 230 w 461"/>
                  <a:gd name="T17" fmla="*/ 0 h 461"/>
                  <a:gd name="T18" fmla="*/ 162 w 461"/>
                  <a:gd name="T19" fmla="*/ 69 h 461"/>
                  <a:gd name="T20" fmla="*/ 162 w 461"/>
                  <a:gd name="T21" fmla="*/ 69 h 461"/>
                  <a:gd name="T22" fmla="*/ 204 w 461"/>
                  <a:gd name="T23" fmla="*/ 133 h 461"/>
                  <a:gd name="T24" fmla="*/ 204 w 461"/>
                  <a:gd name="T25" fmla="*/ 205 h 461"/>
                  <a:gd name="T26" fmla="*/ 132 w 461"/>
                  <a:gd name="T27" fmla="*/ 205 h 461"/>
                  <a:gd name="T28" fmla="*/ 68 w 461"/>
                  <a:gd name="T29" fmla="*/ 162 h 461"/>
                  <a:gd name="T30" fmla="*/ 68 w 461"/>
                  <a:gd name="T31" fmla="*/ 162 h 461"/>
                  <a:gd name="T32" fmla="*/ 0 w 461"/>
                  <a:gd name="T33" fmla="*/ 231 h 461"/>
                  <a:gd name="T34" fmla="*/ 68 w 461"/>
                  <a:gd name="T35" fmla="*/ 300 h 461"/>
                  <a:gd name="T36" fmla="*/ 68 w 461"/>
                  <a:gd name="T37" fmla="*/ 300 h 461"/>
                  <a:gd name="T38" fmla="*/ 132 w 461"/>
                  <a:gd name="T39" fmla="*/ 257 h 461"/>
                  <a:gd name="T40" fmla="*/ 204 w 461"/>
                  <a:gd name="T41" fmla="*/ 257 h 461"/>
                  <a:gd name="T42" fmla="*/ 204 w 461"/>
                  <a:gd name="T43" fmla="*/ 329 h 461"/>
                  <a:gd name="T44" fmla="*/ 162 w 461"/>
                  <a:gd name="T45" fmla="*/ 393 h 461"/>
                  <a:gd name="T46" fmla="*/ 162 w 461"/>
                  <a:gd name="T47" fmla="*/ 393 h 461"/>
                  <a:gd name="T48" fmla="*/ 230 w 461"/>
                  <a:gd name="T49" fmla="*/ 461 h 461"/>
                  <a:gd name="T50" fmla="*/ 299 w 461"/>
                  <a:gd name="T51" fmla="*/ 393 h 461"/>
                  <a:gd name="T52" fmla="*/ 299 w 461"/>
                  <a:gd name="T53" fmla="*/ 393 h 461"/>
                  <a:gd name="T54" fmla="*/ 256 w 461"/>
                  <a:gd name="T55" fmla="*/ 329 h 461"/>
                  <a:gd name="T56" fmla="*/ 256 w 461"/>
                  <a:gd name="T57" fmla="*/ 257 h 461"/>
                  <a:gd name="T58" fmla="*/ 329 w 461"/>
                  <a:gd name="T59" fmla="*/ 257 h 461"/>
                  <a:gd name="T60" fmla="*/ 392 w 461"/>
                  <a:gd name="T61" fmla="*/ 300 h 461"/>
                  <a:gd name="T62" fmla="*/ 392 w 461"/>
                  <a:gd name="T63" fmla="*/ 300 h 461"/>
                  <a:gd name="T64" fmla="*/ 461 w 461"/>
                  <a:gd name="T65" fmla="*/ 231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1" h="461">
                    <a:moveTo>
                      <a:pt x="461" y="231"/>
                    </a:moveTo>
                    <a:cubicBezTo>
                      <a:pt x="461" y="193"/>
                      <a:pt x="430" y="162"/>
                      <a:pt x="392" y="162"/>
                    </a:cubicBezTo>
                    <a:cubicBezTo>
                      <a:pt x="392" y="162"/>
                      <a:pt x="392" y="162"/>
                      <a:pt x="392" y="162"/>
                    </a:cubicBezTo>
                    <a:cubicBezTo>
                      <a:pt x="364" y="162"/>
                      <a:pt x="339" y="180"/>
                      <a:pt x="329" y="205"/>
                    </a:cubicBezTo>
                    <a:cubicBezTo>
                      <a:pt x="256" y="205"/>
                      <a:pt x="256" y="205"/>
                      <a:pt x="256" y="205"/>
                    </a:cubicBezTo>
                    <a:cubicBezTo>
                      <a:pt x="256" y="133"/>
                      <a:pt x="256" y="133"/>
                      <a:pt x="256" y="133"/>
                    </a:cubicBezTo>
                    <a:cubicBezTo>
                      <a:pt x="281" y="122"/>
                      <a:pt x="299" y="98"/>
                      <a:pt x="299" y="69"/>
                    </a:cubicBezTo>
                    <a:cubicBezTo>
                      <a:pt x="299" y="69"/>
                      <a:pt x="299" y="69"/>
                      <a:pt x="299" y="69"/>
                    </a:cubicBezTo>
                    <a:cubicBezTo>
                      <a:pt x="299" y="31"/>
                      <a:pt x="268" y="0"/>
                      <a:pt x="230" y="0"/>
                    </a:cubicBezTo>
                    <a:cubicBezTo>
                      <a:pt x="192" y="0"/>
                      <a:pt x="162" y="31"/>
                      <a:pt x="162" y="69"/>
                    </a:cubicBezTo>
                    <a:cubicBezTo>
                      <a:pt x="162" y="69"/>
                      <a:pt x="162" y="69"/>
                      <a:pt x="162" y="69"/>
                    </a:cubicBezTo>
                    <a:cubicBezTo>
                      <a:pt x="162" y="98"/>
                      <a:pt x="179" y="122"/>
                      <a:pt x="204" y="133"/>
                    </a:cubicBezTo>
                    <a:cubicBezTo>
                      <a:pt x="204" y="205"/>
                      <a:pt x="204" y="205"/>
                      <a:pt x="204" y="205"/>
                    </a:cubicBezTo>
                    <a:cubicBezTo>
                      <a:pt x="132" y="205"/>
                      <a:pt x="132" y="205"/>
                      <a:pt x="132" y="205"/>
                    </a:cubicBezTo>
                    <a:cubicBezTo>
                      <a:pt x="121" y="180"/>
                      <a:pt x="97" y="162"/>
                      <a:pt x="68" y="162"/>
                    </a:cubicBezTo>
                    <a:cubicBezTo>
                      <a:pt x="68" y="162"/>
                      <a:pt x="68" y="162"/>
                      <a:pt x="68" y="162"/>
                    </a:cubicBezTo>
                    <a:cubicBezTo>
                      <a:pt x="31" y="162"/>
                      <a:pt x="0" y="193"/>
                      <a:pt x="0" y="231"/>
                    </a:cubicBezTo>
                    <a:cubicBezTo>
                      <a:pt x="0" y="269"/>
                      <a:pt x="31" y="300"/>
                      <a:pt x="68" y="300"/>
                    </a:cubicBezTo>
                    <a:cubicBezTo>
                      <a:pt x="68" y="300"/>
                      <a:pt x="68" y="300"/>
                      <a:pt x="68" y="300"/>
                    </a:cubicBezTo>
                    <a:cubicBezTo>
                      <a:pt x="97" y="300"/>
                      <a:pt x="121" y="282"/>
                      <a:pt x="132" y="257"/>
                    </a:cubicBezTo>
                    <a:cubicBezTo>
                      <a:pt x="204" y="257"/>
                      <a:pt x="204" y="257"/>
                      <a:pt x="204" y="257"/>
                    </a:cubicBezTo>
                    <a:cubicBezTo>
                      <a:pt x="204" y="329"/>
                      <a:pt x="204" y="329"/>
                      <a:pt x="204" y="329"/>
                    </a:cubicBezTo>
                    <a:cubicBezTo>
                      <a:pt x="179" y="340"/>
                      <a:pt x="162" y="364"/>
                      <a:pt x="162" y="393"/>
                    </a:cubicBezTo>
                    <a:cubicBezTo>
                      <a:pt x="162" y="393"/>
                      <a:pt x="162" y="393"/>
                      <a:pt x="162" y="393"/>
                    </a:cubicBezTo>
                    <a:cubicBezTo>
                      <a:pt x="162" y="430"/>
                      <a:pt x="192" y="461"/>
                      <a:pt x="230" y="461"/>
                    </a:cubicBezTo>
                    <a:cubicBezTo>
                      <a:pt x="268" y="461"/>
                      <a:pt x="299" y="430"/>
                      <a:pt x="299" y="393"/>
                    </a:cubicBezTo>
                    <a:cubicBezTo>
                      <a:pt x="299" y="393"/>
                      <a:pt x="299" y="393"/>
                      <a:pt x="299" y="393"/>
                    </a:cubicBezTo>
                    <a:cubicBezTo>
                      <a:pt x="299" y="364"/>
                      <a:pt x="281" y="340"/>
                      <a:pt x="256" y="329"/>
                    </a:cubicBezTo>
                    <a:cubicBezTo>
                      <a:pt x="256" y="257"/>
                      <a:pt x="256" y="257"/>
                      <a:pt x="256" y="257"/>
                    </a:cubicBezTo>
                    <a:cubicBezTo>
                      <a:pt x="329" y="257"/>
                      <a:pt x="329" y="257"/>
                      <a:pt x="329" y="257"/>
                    </a:cubicBezTo>
                    <a:cubicBezTo>
                      <a:pt x="339" y="282"/>
                      <a:pt x="364" y="300"/>
                      <a:pt x="392" y="300"/>
                    </a:cubicBezTo>
                    <a:cubicBezTo>
                      <a:pt x="392" y="300"/>
                      <a:pt x="392" y="300"/>
                      <a:pt x="392" y="300"/>
                    </a:cubicBezTo>
                    <a:cubicBezTo>
                      <a:pt x="430" y="300"/>
                      <a:pt x="461" y="269"/>
                      <a:pt x="461" y="2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sp>
        <p:nvSpPr>
          <p:cNvPr id="3" name="Footer Placeholder 2"/>
          <p:cNvSpPr>
            <a:spLocks noGrp="1"/>
          </p:cNvSpPr>
          <p:nvPr>
            <p:ph type="ftr" sz="quarter" idx="18"/>
          </p:nvPr>
        </p:nvSpPr>
        <p:spPr>
          <a:xfrm>
            <a:off x="3051175" y="0"/>
            <a:ext cx="6096000" cy="457200"/>
          </a:xfrm>
        </p:spPr>
        <p:txBody>
          <a:bodyPr/>
          <a:lstStyle/>
          <a:p>
            <a:r>
              <a:rPr lang="en-GB" dirty="0" smtClean="0"/>
              <a:t>Official Blue:  Unclassified</a:t>
            </a:r>
            <a:endParaRPr lang="en-GB" dirty="0"/>
          </a:p>
        </p:txBody>
      </p:sp>
    </p:spTree>
    <p:extLst>
      <p:ext uri="{BB962C8B-B14F-4D97-AF65-F5344CB8AC3E}">
        <p14:creationId xmlns:p14="http://schemas.microsoft.com/office/powerpoint/2010/main" val="927659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Wide Cover 3">
    <p:spTree>
      <p:nvGrpSpPr>
        <p:cNvPr id="1" name=""/>
        <p:cNvGrpSpPr/>
        <p:nvPr/>
      </p:nvGrpSpPr>
      <p:grpSpPr>
        <a:xfrm>
          <a:off x="0" y="0"/>
          <a:ext cx="0" cy="0"/>
          <a:chOff x="0" y="0"/>
          <a:chExt cx="0" cy="0"/>
        </a:xfrm>
      </p:grpSpPr>
      <p:sp>
        <p:nvSpPr>
          <p:cNvPr id="64" name="Rectangle 63"/>
          <p:cNvSpPr/>
          <p:nvPr userDrawn="1"/>
        </p:nvSpPr>
        <p:spPr>
          <a:xfrm>
            <a:off x="6097588" y="4113212"/>
            <a:ext cx="3048000" cy="2744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9" name="Text Placeholder 278"/>
          <p:cNvSpPr>
            <a:spLocks noGrp="1"/>
          </p:cNvSpPr>
          <p:nvPr>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p:ph type="body" sz="quarter" idx="13" hasCustomPrompt="1"/>
          </p:nvPr>
        </p:nvSpPr>
        <p:spPr>
          <a:xfrm>
            <a:off x="457200" y="5487988"/>
            <a:ext cx="5634678"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dirty="0" smtClean="0"/>
              <a:t>Click icon to add picture</a:t>
            </a:r>
            <a:endParaRPr lang="en-GB" dirty="0"/>
          </a:p>
        </p:txBody>
      </p:sp>
      <p:sp>
        <p:nvSpPr>
          <p:cNvPr id="63" name="Rectangle 62"/>
          <p:cNvSpPr/>
          <p:nvPr userDrawn="1"/>
        </p:nvSpPr>
        <p:spPr>
          <a:xfrm>
            <a:off x="6096000" y="1371599"/>
            <a:ext cx="3049588" cy="274161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5" name="Rectangle 64"/>
          <p:cNvSpPr/>
          <p:nvPr userDrawn="1"/>
        </p:nvSpPr>
        <p:spPr>
          <a:xfrm>
            <a:off x="9145588" y="4113212"/>
            <a:ext cx="3049588" cy="274478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6" name="Rectangle 65"/>
          <p:cNvSpPr/>
          <p:nvPr userDrawn="1"/>
        </p:nvSpPr>
        <p:spPr>
          <a:xfrm>
            <a:off x="9145588" y="1371599"/>
            <a:ext cx="3049588" cy="27416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7" name="Picture Placeholder 276"/>
          <p:cNvSpPr>
            <a:spLocks noGrp="1"/>
          </p:cNvSpPr>
          <p:nvPr>
            <p:ph type="pic" sz="quarter" idx="10"/>
          </p:nvPr>
        </p:nvSpPr>
        <p:spPr>
          <a:xfrm>
            <a:off x="6096000" y="1371599"/>
            <a:ext cx="3049200" cy="2743200"/>
          </a:xfrm>
          <a:prstGeom prst="rect">
            <a:avLst/>
          </a:prstGeom>
          <a:noFill/>
        </p:spPr>
        <p:txBody>
          <a:bodyPr/>
          <a:lstStyle/>
          <a:p>
            <a:r>
              <a:rPr lang="en-US" dirty="0" smtClean="0"/>
              <a:t>Click icon to add picture</a:t>
            </a:r>
            <a:endParaRPr lang="en-GB" dirty="0"/>
          </a:p>
        </p:txBody>
      </p:sp>
      <p:sp>
        <p:nvSpPr>
          <p:cNvPr id="68" name="Picture Placeholder 276"/>
          <p:cNvSpPr>
            <a:spLocks noGrp="1"/>
          </p:cNvSpPr>
          <p:nvPr>
            <p:ph type="pic" sz="quarter" idx="15"/>
          </p:nvPr>
        </p:nvSpPr>
        <p:spPr>
          <a:xfrm>
            <a:off x="9145976" y="4114799"/>
            <a:ext cx="3049200" cy="2743200"/>
          </a:xfrm>
          <a:prstGeom prst="rect">
            <a:avLst/>
          </a:prstGeom>
          <a:noFill/>
        </p:spPr>
        <p:txBody>
          <a:bodyPr/>
          <a:lstStyle/>
          <a:p>
            <a:r>
              <a:rPr lang="en-US" dirty="0" smtClean="0"/>
              <a:t>Click icon to add picture</a:t>
            </a:r>
            <a:endParaRPr lang="en-GB" dirty="0"/>
          </a:p>
        </p:txBody>
      </p:sp>
      <p:sp>
        <p:nvSpPr>
          <p:cNvPr id="71" name="Text Placeholder 2"/>
          <p:cNvSpPr>
            <a:spLocks noGrp="1"/>
          </p:cNvSpPr>
          <p:nvPr>
            <p:ph type="body" sz="quarter" idx="16" hasCustomPrompt="1"/>
          </p:nvPr>
        </p:nvSpPr>
        <p:spPr>
          <a:xfrm>
            <a:off x="457200" y="1752600"/>
            <a:ext cx="5638800" cy="3735387"/>
          </a:xfrm>
          <a:prstGeom prst="rect">
            <a:avLst/>
          </a:prstGeom>
        </p:spPr>
        <p:txBody>
          <a:bodyPr/>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76" name="Group 75"/>
          <p:cNvGrpSpPr>
            <a:grpSpLocks noChangeAspect="1"/>
          </p:cNvGrpSpPr>
          <p:nvPr userDrawn="1"/>
        </p:nvGrpSpPr>
        <p:grpSpPr>
          <a:xfrm>
            <a:off x="6097588" y="4113212"/>
            <a:ext cx="3049200" cy="2743248"/>
            <a:chOff x="8489950" y="4483100"/>
            <a:chExt cx="1408113" cy="1266825"/>
          </a:xfrm>
          <a:solidFill>
            <a:srgbClr val="FFFFFF">
              <a:alpha val="25098"/>
            </a:srgbClr>
          </a:solidFill>
        </p:grpSpPr>
        <p:sp>
          <p:nvSpPr>
            <p:cNvPr id="78" name="Freeform 400"/>
            <p:cNvSpPr>
              <a:spLocks/>
            </p:cNvSpPr>
            <p:nvPr/>
          </p:nvSpPr>
          <p:spPr bwMode="auto">
            <a:xfrm>
              <a:off x="8489950" y="4483100"/>
              <a:ext cx="73025" cy="142875"/>
            </a:xfrm>
            <a:custGeom>
              <a:avLst/>
              <a:gdLst>
                <a:gd name="T0" fmla="*/ 28 w 90"/>
                <a:gd name="T1" fmla="*/ 151 h 177"/>
                <a:gd name="T2" fmla="*/ 28 w 90"/>
                <a:gd name="T3" fmla="*/ 151 h 177"/>
                <a:gd name="T4" fmla="*/ 11 w 90"/>
                <a:gd name="T5" fmla="*/ 126 h 177"/>
                <a:gd name="T6" fmla="*/ 11 w 90"/>
                <a:gd name="T7" fmla="*/ 99 h 177"/>
                <a:gd name="T8" fmla="*/ 39 w 90"/>
                <a:gd name="T9" fmla="*/ 99 h 177"/>
                <a:gd name="T10" fmla="*/ 64 w 90"/>
                <a:gd name="T11" fmla="*/ 115 h 177"/>
                <a:gd name="T12" fmla="*/ 90 w 90"/>
                <a:gd name="T13" fmla="*/ 89 h 177"/>
                <a:gd name="T14" fmla="*/ 64 w 90"/>
                <a:gd name="T15" fmla="*/ 62 h 177"/>
                <a:gd name="T16" fmla="*/ 39 w 90"/>
                <a:gd name="T17" fmla="*/ 78 h 177"/>
                <a:gd name="T18" fmla="*/ 11 w 90"/>
                <a:gd name="T19" fmla="*/ 78 h 177"/>
                <a:gd name="T20" fmla="*/ 11 w 90"/>
                <a:gd name="T21" fmla="*/ 51 h 177"/>
                <a:gd name="T22" fmla="*/ 28 w 90"/>
                <a:gd name="T23" fmla="*/ 26 h 177"/>
                <a:gd name="T24" fmla="*/ 1 w 90"/>
                <a:gd name="T25" fmla="*/ 0 h 177"/>
                <a:gd name="T26" fmla="*/ 0 w 90"/>
                <a:gd name="T27" fmla="*/ 0 h 177"/>
                <a:gd name="T28" fmla="*/ 0 w 90"/>
                <a:gd name="T29" fmla="*/ 177 h 177"/>
                <a:gd name="T30" fmla="*/ 1 w 90"/>
                <a:gd name="T31" fmla="*/ 177 h 177"/>
                <a:gd name="T32" fmla="*/ 28 w 90"/>
                <a:gd name="T33" fmla="*/ 15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77">
                  <a:moveTo>
                    <a:pt x="28" y="151"/>
                  </a:moveTo>
                  <a:cubicBezTo>
                    <a:pt x="28" y="151"/>
                    <a:pt x="28" y="151"/>
                    <a:pt x="28" y="151"/>
                  </a:cubicBezTo>
                  <a:cubicBezTo>
                    <a:pt x="28" y="140"/>
                    <a:pt x="21" y="130"/>
                    <a:pt x="11" y="126"/>
                  </a:cubicBezTo>
                  <a:cubicBezTo>
                    <a:pt x="11" y="99"/>
                    <a:pt x="11" y="99"/>
                    <a:pt x="11" y="99"/>
                  </a:cubicBezTo>
                  <a:cubicBezTo>
                    <a:pt x="39" y="99"/>
                    <a:pt x="39" y="99"/>
                    <a:pt x="39" y="99"/>
                  </a:cubicBezTo>
                  <a:cubicBezTo>
                    <a:pt x="43" y="108"/>
                    <a:pt x="53" y="115"/>
                    <a:pt x="64" y="115"/>
                  </a:cubicBezTo>
                  <a:cubicBezTo>
                    <a:pt x="78" y="115"/>
                    <a:pt x="90" y="103"/>
                    <a:pt x="90" y="89"/>
                  </a:cubicBezTo>
                  <a:cubicBezTo>
                    <a:pt x="90" y="74"/>
                    <a:pt x="78" y="62"/>
                    <a:pt x="64" y="62"/>
                  </a:cubicBezTo>
                  <a:cubicBezTo>
                    <a:pt x="53" y="62"/>
                    <a:pt x="43" y="69"/>
                    <a:pt x="39" y="78"/>
                  </a:cubicBezTo>
                  <a:cubicBezTo>
                    <a:pt x="11" y="78"/>
                    <a:pt x="11" y="78"/>
                    <a:pt x="11" y="78"/>
                  </a:cubicBezTo>
                  <a:cubicBezTo>
                    <a:pt x="11" y="51"/>
                    <a:pt x="11" y="51"/>
                    <a:pt x="11" y="51"/>
                  </a:cubicBezTo>
                  <a:cubicBezTo>
                    <a:pt x="21" y="47"/>
                    <a:pt x="28" y="37"/>
                    <a:pt x="28" y="26"/>
                  </a:cubicBezTo>
                  <a:cubicBezTo>
                    <a:pt x="28" y="12"/>
                    <a:pt x="16" y="0"/>
                    <a:pt x="1" y="0"/>
                  </a:cubicBezTo>
                  <a:cubicBezTo>
                    <a:pt x="1" y="0"/>
                    <a:pt x="0" y="0"/>
                    <a:pt x="0" y="0"/>
                  </a:cubicBezTo>
                  <a:cubicBezTo>
                    <a:pt x="0" y="177"/>
                    <a:pt x="0" y="177"/>
                    <a:pt x="0" y="177"/>
                  </a:cubicBezTo>
                  <a:cubicBezTo>
                    <a:pt x="0" y="177"/>
                    <a:pt x="1" y="177"/>
                    <a:pt x="1" y="177"/>
                  </a:cubicBezTo>
                  <a:cubicBezTo>
                    <a:pt x="16" y="177"/>
                    <a:pt x="28" y="165"/>
                    <a:pt x="28"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9" name="Freeform 401"/>
            <p:cNvSpPr>
              <a:spLocks/>
            </p:cNvSpPr>
            <p:nvPr/>
          </p:nvSpPr>
          <p:spPr bwMode="auto">
            <a:xfrm>
              <a:off x="8701088" y="4483100"/>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89 w 178"/>
                <a:gd name="T11" fmla="*/ 0 h 177"/>
                <a:gd name="T12" fmla="*/ 62 w 178"/>
                <a:gd name="T13" fmla="*/ 26 h 177"/>
                <a:gd name="T14" fmla="*/ 79 w 178"/>
                <a:gd name="T15" fmla="*/ 51 h 177"/>
                <a:gd name="T16" fmla="*/ 79 w 178"/>
                <a:gd name="T17" fmla="*/ 78 h 177"/>
                <a:gd name="T18" fmla="*/ 51 w 178"/>
                <a:gd name="T19" fmla="*/ 78 h 177"/>
                <a:gd name="T20" fmla="*/ 26 w 178"/>
                <a:gd name="T21" fmla="*/ 62 h 177"/>
                <a:gd name="T22" fmla="*/ 0 w 178"/>
                <a:gd name="T23" fmla="*/ 89 h 177"/>
                <a:gd name="T24" fmla="*/ 26 w 178"/>
                <a:gd name="T25" fmla="*/ 115 h 177"/>
                <a:gd name="T26" fmla="*/ 51 w 178"/>
                <a:gd name="T27" fmla="*/ 99 h 177"/>
                <a:gd name="T28" fmla="*/ 79 w 178"/>
                <a:gd name="T29" fmla="*/ 99 h 177"/>
                <a:gd name="T30" fmla="*/ 79 w 178"/>
                <a:gd name="T31" fmla="*/ 126 h 177"/>
                <a:gd name="T32" fmla="*/ 62 w 178"/>
                <a:gd name="T33" fmla="*/ 151 h 177"/>
                <a:gd name="T34" fmla="*/ 62 w 178"/>
                <a:gd name="T35" fmla="*/ 151 h 177"/>
                <a:gd name="T36" fmla="*/ 89 w 178"/>
                <a:gd name="T37" fmla="*/ 177 h 177"/>
                <a:gd name="T38" fmla="*/ 115 w 178"/>
                <a:gd name="T39" fmla="*/ 151 h 177"/>
                <a:gd name="T40" fmla="*/ 115 w 178"/>
                <a:gd name="T41" fmla="*/ 151 h 177"/>
                <a:gd name="T42" fmla="*/ 99 w 178"/>
                <a:gd name="T43" fmla="*/ 126 h 177"/>
                <a:gd name="T44" fmla="*/ 99 w 178"/>
                <a:gd name="T45" fmla="*/ 99 h 177"/>
                <a:gd name="T46" fmla="*/ 127 w 178"/>
                <a:gd name="T47" fmla="*/ 99 h 177"/>
                <a:gd name="T48" fmla="*/ 151 w 178"/>
                <a:gd name="T49" fmla="*/ 115 h 177"/>
                <a:gd name="T50" fmla="*/ 178 w 178"/>
                <a:gd name="T51" fmla="*/ 89 h 177"/>
                <a:gd name="T52" fmla="*/ 151 w 178"/>
                <a:gd name="T53"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12"/>
                    <a:pt x="103" y="0"/>
                    <a:pt x="89" y="0"/>
                  </a:cubicBezTo>
                  <a:cubicBezTo>
                    <a:pt x="74" y="0"/>
                    <a:pt x="62" y="12"/>
                    <a:pt x="62" y="26"/>
                  </a:cubicBezTo>
                  <a:cubicBezTo>
                    <a:pt x="62" y="37"/>
                    <a:pt x="69" y="47"/>
                    <a:pt x="79" y="51"/>
                  </a:cubicBezTo>
                  <a:cubicBezTo>
                    <a:pt x="79" y="78"/>
                    <a:pt x="79" y="78"/>
                    <a:pt x="79"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9" y="99"/>
                    <a:pt x="79" y="99"/>
                    <a:pt x="79" y="99"/>
                  </a:cubicBezTo>
                  <a:cubicBezTo>
                    <a:pt x="79" y="126"/>
                    <a:pt x="79" y="126"/>
                    <a:pt x="79" y="126"/>
                  </a:cubicBezTo>
                  <a:cubicBezTo>
                    <a:pt x="69" y="130"/>
                    <a:pt x="62" y="140"/>
                    <a:pt x="62" y="151"/>
                  </a:cubicBezTo>
                  <a:cubicBezTo>
                    <a:pt x="62" y="151"/>
                    <a:pt x="62" y="151"/>
                    <a:pt x="62" y="151"/>
                  </a:cubicBezTo>
                  <a:cubicBezTo>
                    <a:pt x="62" y="165"/>
                    <a:pt x="74" y="177"/>
                    <a:pt x="89" y="177"/>
                  </a:cubicBezTo>
                  <a:cubicBezTo>
                    <a:pt x="103" y="177"/>
                    <a:pt x="115" y="165"/>
                    <a:pt x="115" y="151"/>
                  </a:cubicBezTo>
                  <a:cubicBezTo>
                    <a:pt x="115" y="151"/>
                    <a:pt x="115" y="151"/>
                    <a:pt x="115" y="151"/>
                  </a:cubicBezTo>
                  <a:cubicBezTo>
                    <a:pt x="115" y="140"/>
                    <a:pt x="109" y="130"/>
                    <a:pt x="99" y="126"/>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0" name="Freeform 402"/>
            <p:cNvSpPr>
              <a:spLocks/>
            </p:cNvSpPr>
            <p:nvPr/>
          </p:nvSpPr>
          <p:spPr bwMode="auto">
            <a:xfrm>
              <a:off x="8982075" y="4483100"/>
              <a:ext cx="142875" cy="142875"/>
            </a:xfrm>
            <a:custGeom>
              <a:avLst/>
              <a:gdLst>
                <a:gd name="T0" fmla="*/ 151 w 177"/>
                <a:gd name="T1" fmla="*/ 62 h 177"/>
                <a:gd name="T2" fmla="*/ 126 w 177"/>
                <a:gd name="T3" fmla="*/ 78 h 177"/>
                <a:gd name="T4" fmla="*/ 99 w 177"/>
                <a:gd name="T5" fmla="*/ 78 h 177"/>
                <a:gd name="T6" fmla="*/ 99 w 177"/>
                <a:gd name="T7" fmla="*/ 51 h 177"/>
                <a:gd name="T8" fmla="*/ 115 w 177"/>
                <a:gd name="T9" fmla="*/ 26 h 177"/>
                <a:gd name="T10" fmla="*/ 88 w 177"/>
                <a:gd name="T11" fmla="*/ 0 h 177"/>
                <a:gd name="T12" fmla="*/ 62 w 177"/>
                <a:gd name="T13" fmla="*/ 26 h 177"/>
                <a:gd name="T14" fmla="*/ 78 w 177"/>
                <a:gd name="T15" fmla="*/ 51 h 177"/>
                <a:gd name="T16" fmla="*/ 78 w 177"/>
                <a:gd name="T17" fmla="*/ 78 h 177"/>
                <a:gd name="T18" fmla="*/ 50 w 177"/>
                <a:gd name="T19" fmla="*/ 78 h 177"/>
                <a:gd name="T20" fmla="*/ 26 w 177"/>
                <a:gd name="T21" fmla="*/ 62 h 177"/>
                <a:gd name="T22" fmla="*/ 0 w 177"/>
                <a:gd name="T23" fmla="*/ 89 h 177"/>
                <a:gd name="T24" fmla="*/ 26 w 177"/>
                <a:gd name="T25" fmla="*/ 115 h 177"/>
                <a:gd name="T26" fmla="*/ 50 w 177"/>
                <a:gd name="T27" fmla="*/ 99 h 177"/>
                <a:gd name="T28" fmla="*/ 78 w 177"/>
                <a:gd name="T29" fmla="*/ 99 h 177"/>
                <a:gd name="T30" fmla="*/ 78 w 177"/>
                <a:gd name="T31" fmla="*/ 126 h 177"/>
                <a:gd name="T32" fmla="*/ 62 w 177"/>
                <a:gd name="T33" fmla="*/ 151 h 177"/>
                <a:gd name="T34" fmla="*/ 62 w 177"/>
                <a:gd name="T35" fmla="*/ 151 h 177"/>
                <a:gd name="T36" fmla="*/ 88 w 177"/>
                <a:gd name="T37" fmla="*/ 177 h 177"/>
                <a:gd name="T38" fmla="*/ 115 w 177"/>
                <a:gd name="T39" fmla="*/ 151 h 177"/>
                <a:gd name="T40" fmla="*/ 115 w 177"/>
                <a:gd name="T41" fmla="*/ 151 h 177"/>
                <a:gd name="T42" fmla="*/ 99 w 177"/>
                <a:gd name="T43" fmla="*/ 126 h 177"/>
                <a:gd name="T44" fmla="*/ 99 w 177"/>
                <a:gd name="T45" fmla="*/ 99 h 177"/>
                <a:gd name="T46" fmla="*/ 126 w 177"/>
                <a:gd name="T47" fmla="*/ 99 h 177"/>
                <a:gd name="T48" fmla="*/ 151 w 177"/>
                <a:gd name="T49" fmla="*/ 115 h 177"/>
                <a:gd name="T50" fmla="*/ 177 w 177"/>
                <a:gd name="T51" fmla="*/ 89 h 177"/>
                <a:gd name="T52" fmla="*/ 151 w 177"/>
                <a:gd name="T53"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7">
                  <a:moveTo>
                    <a:pt x="151" y="62"/>
                  </a:moveTo>
                  <a:cubicBezTo>
                    <a:pt x="140" y="62"/>
                    <a:pt x="130" y="69"/>
                    <a:pt x="126" y="78"/>
                  </a:cubicBezTo>
                  <a:cubicBezTo>
                    <a:pt x="99" y="78"/>
                    <a:pt x="99" y="78"/>
                    <a:pt x="99" y="78"/>
                  </a:cubicBezTo>
                  <a:cubicBezTo>
                    <a:pt x="99" y="51"/>
                    <a:pt x="99" y="51"/>
                    <a:pt x="99" y="51"/>
                  </a:cubicBezTo>
                  <a:cubicBezTo>
                    <a:pt x="108" y="47"/>
                    <a:pt x="115" y="37"/>
                    <a:pt x="115" y="26"/>
                  </a:cubicBezTo>
                  <a:cubicBezTo>
                    <a:pt x="115" y="12"/>
                    <a:pt x="103" y="0"/>
                    <a:pt x="88" y="0"/>
                  </a:cubicBezTo>
                  <a:cubicBezTo>
                    <a:pt x="74" y="0"/>
                    <a:pt x="62" y="12"/>
                    <a:pt x="62" y="26"/>
                  </a:cubicBezTo>
                  <a:cubicBezTo>
                    <a:pt x="62" y="37"/>
                    <a:pt x="69" y="47"/>
                    <a:pt x="78" y="51"/>
                  </a:cubicBezTo>
                  <a:cubicBezTo>
                    <a:pt x="78" y="78"/>
                    <a:pt x="78" y="78"/>
                    <a:pt x="78" y="78"/>
                  </a:cubicBezTo>
                  <a:cubicBezTo>
                    <a:pt x="50" y="78"/>
                    <a:pt x="50" y="78"/>
                    <a:pt x="50" y="78"/>
                  </a:cubicBezTo>
                  <a:cubicBezTo>
                    <a:pt x="46" y="69"/>
                    <a:pt x="37" y="62"/>
                    <a:pt x="26" y="62"/>
                  </a:cubicBezTo>
                  <a:cubicBezTo>
                    <a:pt x="11" y="62"/>
                    <a:pt x="0" y="74"/>
                    <a:pt x="0" y="89"/>
                  </a:cubicBezTo>
                  <a:cubicBezTo>
                    <a:pt x="0" y="103"/>
                    <a:pt x="11" y="115"/>
                    <a:pt x="26" y="115"/>
                  </a:cubicBezTo>
                  <a:cubicBezTo>
                    <a:pt x="37" y="115"/>
                    <a:pt x="46" y="108"/>
                    <a:pt x="50" y="99"/>
                  </a:cubicBezTo>
                  <a:cubicBezTo>
                    <a:pt x="78" y="99"/>
                    <a:pt x="78" y="99"/>
                    <a:pt x="78" y="99"/>
                  </a:cubicBezTo>
                  <a:cubicBezTo>
                    <a:pt x="78" y="126"/>
                    <a:pt x="78" y="126"/>
                    <a:pt x="78" y="126"/>
                  </a:cubicBezTo>
                  <a:cubicBezTo>
                    <a:pt x="69" y="130"/>
                    <a:pt x="62" y="140"/>
                    <a:pt x="62" y="151"/>
                  </a:cubicBezTo>
                  <a:cubicBezTo>
                    <a:pt x="62" y="151"/>
                    <a:pt x="62" y="151"/>
                    <a:pt x="62" y="151"/>
                  </a:cubicBezTo>
                  <a:cubicBezTo>
                    <a:pt x="62" y="165"/>
                    <a:pt x="74" y="177"/>
                    <a:pt x="88" y="177"/>
                  </a:cubicBezTo>
                  <a:cubicBezTo>
                    <a:pt x="103" y="177"/>
                    <a:pt x="115" y="165"/>
                    <a:pt x="115" y="151"/>
                  </a:cubicBezTo>
                  <a:cubicBezTo>
                    <a:pt x="115" y="151"/>
                    <a:pt x="115" y="151"/>
                    <a:pt x="115" y="151"/>
                  </a:cubicBezTo>
                  <a:cubicBezTo>
                    <a:pt x="115" y="140"/>
                    <a:pt x="108" y="130"/>
                    <a:pt x="99" y="126"/>
                  </a:cubicBezTo>
                  <a:cubicBezTo>
                    <a:pt x="99" y="99"/>
                    <a:pt x="99" y="99"/>
                    <a:pt x="99" y="99"/>
                  </a:cubicBezTo>
                  <a:cubicBezTo>
                    <a:pt x="126" y="99"/>
                    <a:pt x="126" y="99"/>
                    <a:pt x="126" y="99"/>
                  </a:cubicBezTo>
                  <a:cubicBezTo>
                    <a:pt x="130" y="108"/>
                    <a:pt x="140" y="115"/>
                    <a:pt x="151" y="115"/>
                  </a:cubicBezTo>
                  <a:cubicBezTo>
                    <a:pt x="165" y="115"/>
                    <a:pt x="177" y="103"/>
                    <a:pt x="177" y="89"/>
                  </a:cubicBezTo>
                  <a:cubicBezTo>
                    <a:pt x="177" y="74"/>
                    <a:pt x="165"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1" name="Freeform 403"/>
            <p:cNvSpPr>
              <a:spLocks/>
            </p:cNvSpPr>
            <p:nvPr/>
          </p:nvSpPr>
          <p:spPr bwMode="auto">
            <a:xfrm>
              <a:off x="9263063" y="4483100"/>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89 w 178"/>
                <a:gd name="T11" fmla="*/ 0 h 177"/>
                <a:gd name="T12" fmla="*/ 63 w 178"/>
                <a:gd name="T13" fmla="*/ 26 h 177"/>
                <a:gd name="T14" fmla="*/ 79 w 178"/>
                <a:gd name="T15" fmla="*/ 51 h 177"/>
                <a:gd name="T16" fmla="*/ 79 w 178"/>
                <a:gd name="T17" fmla="*/ 78 h 177"/>
                <a:gd name="T18" fmla="*/ 51 w 178"/>
                <a:gd name="T19" fmla="*/ 78 h 177"/>
                <a:gd name="T20" fmla="*/ 27 w 178"/>
                <a:gd name="T21" fmla="*/ 62 h 177"/>
                <a:gd name="T22" fmla="*/ 0 w 178"/>
                <a:gd name="T23" fmla="*/ 89 h 177"/>
                <a:gd name="T24" fmla="*/ 27 w 178"/>
                <a:gd name="T25" fmla="*/ 115 h 177"/>
                <a:gd name="T26" fmla="*/ 51 w 178"/>
                <a:gd name="T27" fmla="*/ 99 h 177"/>
                <a:gd name="T28" fmla="*/ 79 w 178"/>
                <a:gd name="T29" fmla="*/ 99 h 177"/>
                <a:gd name="T30" fmla="*/ 79 w 178"/>
                <a:gd name="T31" fmla="*/ 126 h 177"/>
                <a:gd name="T32" fmla="*/ 63 w 178"/>
                <a:gd name="T33" fmla="*/ 151 h 177"/>
                <a:gd name="T34" fmla="*/ 63 w 178"/>
                <a:gd name="T35" fmla="*/ 151 h 177"/>
                <a:gd name="T36" fmla="*/ 89 w 178"/>
                <a:gd name="T37" fmla="*/ 177 h 177"/>
                <a:gd name="T38" fmla="*/ 115 w 178"/>
                <a:gd name="T39" fmla="*/ 151 h 177"/>
                <a:gd name="T40" fmla="*/ 115 w 178"/>
                <a:gd name="T41" fmla="*/ 151 h 177"/>
                <a:gd name="T42" fmla="*/ 99 w 178"/>
                <a:gd name="T43" fmla="*/ 126 h 177"/>
                <a:gd name="T44" fmla="*/ 99 w 178"/>
                <a:gd name="T45" fmla="*/ 99 h 177"/>
                <a:gd name="T46" fmla="*/ 127 w 178"/>
                <a:gd name="T47" fmla="*/ 99 h 177"/>
                <a:gd name="T48" fmla="*/ 151 w 178"/>
                <a:gd name="T49" fmla="*/ 115 h 177"/>
                <a:gd name="T50" fmla="*/ 178 w 178"/>
                <a:gd name="T51" fmla="*/ 89 h 177"/>
                <a:gd name="T52" fmla="*/ 151 w 178"/>
                <a:gd name="T53"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12"/>
                    <a:pt x="104" y="0"/>
                    <a:pt x="89" y="0"/>
                  </a:cubicBezTo>
                  <a:cubicBezTo>
                    <a:pt x="74" y="0"/>
                    <a:pt x="63" y="12"/>
                    <a:pt x="63" y="26"/>
                  </a:cubicBez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6"/>
                    <a:pt x="79" y="126"/>
                    <a:pt x="79" y="126"/>
                  </a:cubicBezTo>
                  <a:cubicBezTo>
                    <a:pt x="69" y="130"/>
                    <a:pt x="63" y="140"/>
                    <a:pt x="63" y="151"/>
                  </a:cubicBezTo>
                  <a:cubicBezTo>
                    <a:pt x="63" y="151"/>
                    <a:pt x="63" y="151"/>
                    <a:pt x="63" y="151"/>
                  </a:cubicBezTo>
                  <a:cubicBezTo>
                    <a:pt x="63" y="165"/>
                    <a:pt x="74" y="177"/>
                    <a:pt x="89" y="177"/>
                  </a:cubicBezTo>
                  <a:cubicBezTo>
                    <a:pt x="104" y="177"/>
                    <a:pt x="115" y="165"/>
                    <a:pt x="115" y="151"/>
                  </a:cubicBezTo>
                  <a:cubicBezTo>
                    <a:pt x="115" y="151"/>
                    <a:pt x="115" y="151"/>
                    <a:pt x="115" y="151"/>
                  </a:cubicBezTo>
                  <a:cubicBezTo>
                    <a:pt x="115" y="140"/>
                    <a:pt x="109" y="130"/>
                    <a:pt x="99" y="126"/>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 name="Freeform 404"/>
            <p:cNvSpPr>
              <a:spLocks/>
            </p:cNvSpPr>
            <p:nvPr/>
          </p:nvSpPr>
          <p:spPr bwMode="auto">
            <a:xfrm>
              <a:off x="9544050" y="4483100"/>
              <a:ext cx="142875" cy="142875"/>
            </a:xfrm>
            <a:custGeom>
              <a:avLst/>
              <a:gdLst>
                <a:gd name="T0" fmla="*/ 151 w 177"/>
                <a:gd name="T1" fmla="*/ 62 h 177"/>
                <a:gd name="T2" fmla="*/ 127 w 177"/>
                <a:gd name="T3" fmla="*/ 78 h 177"/>
                <a:gd name="T4" fmla="*/ 99 w 177"/>
                <a:gd name="T5" fmla="*/ 78 h 177"/>
                <a:gd name="T6" fmla="*/ 99 w 177"/>
                <a:gd name="T7" fmla="*/ 51 h 177"/>
                <a:gd name="T8" fmla="*/ 115 w 177"/>
                <a:gd name="T9" fmla="*/ 26 h 177"/>
                <a:gd name="T10" fmla="*/ 89 w 177"/>
                <a:gd name="T11" fmla="*/ 0 h 177"/>
                <a:gd name="T12" fmla="*/ 62 w 177"/>
                <a:gd name="T13" fmla="*/ 26 h 177"/>
                <a:gd name="T14" fmla="*/ 78 w 177"/>
                <a:gd name="T15" fmla="*/ 51 h 177"/>
                <a:gd name="T16" fmla="*/ 78 w 177"/>
                <a:gd name="T17" fmla="*/ 78 h 177"/>
                <a:gd name="T18" fmla="*/ 51 w 177"/>
                <a:gd name="T19" fmla="*/ 78 h 177"/>
                <a:gd name="T20" fmla="*/ 26 w 177"/>
                <a:gd name="T21" fmla="*/ 62 h 177"/>
                <a:gd name="T22" fmla="*/ 0 w 177"/>
                <a:gd name="T23" fmla="*/ 89 h 177"/>
                <a:gd name="T24" fmla="*/ 26 w 177"/>
                <a:gd name="T25" fmla="*/ 115 h 177"/>
                <a:gd name="T26" fmla="*/ 51 w 177"/>
                <a:gd name="T27" fmla="*/ 99 h 177"/>
                <a:gd name="T28" fmla="*/ 78 w 177"/>
                <a:gd name="T29" fmla="*/ 99 h 177"/>
                <a:gd name="T30" fmla="*/ 78 w 177"/>
                <a:gd name="T31" fmla="*/ 126 h 177"/>
                <a:gd name="T32" fmla="*/ 62 w 177"/>
                <a:gd name="T33" fmla="*/ 151 h 177"/>
                <a:gd name="T34" fmla="*/ 62 w 177"/>
                <a:gd name="T35" fmla="*/ 151 h 177"/>
                <a:gd name="T36" fmla="*/ 89 w 177"/>
                <a:gd name="T37" fmla="*/ 177 h 177"/>
                <a:gd name="T38" fmla="*/ 115 w 177"/>
                <a:gd name="T39" fmla="*/ 151 h 177"/>
                <a:gd name="T40" fmla="*/ 115 w 177"/>
                <a:gd name="T41" fmla="*/ 151 h 177"/>
                <a:gd name="T42" fmla="*/ 99 w 177"/>
                <a:gd name="T43" fmla="*/ 126 h 177"/>
                <a:gd name="T44" fmla="*/ 99 w 177"/>
                <a:gd name="T45" fmla="*/ 99 h 177"/>
                <a:gd name="T46" fmla="*/ 127 w 177"/>
                <a:gd name="T47" fmla="*/ 99 h 177"/>
                <a:gd name="T48" fmla="*/ 151 w 177"/>
                <a:gd name="T49" fmla="*/ 115 h 177"/>
                <a:gd name="T50" fmla="*/ 177 w 177"/>
                <a:gd name="T51" fmla="*/ 89 h 177"/>
                <a:gd name="T52" fmla="*/ 151 w 177"/>
                <a:gd name="T53"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7">
                  <a:moveTo>
                    <a:pt x="151" y="62"/>
                  </a:moveTo>
                  <a:cubicBezTo>
                    <a:pt x="140" y="62"/>
                    <a:pt x="131" y="69"/>
                    <a:pt x="127" y="78"/>
                  </a:cubicBezTo>
                  <a:cubicBezTo>
                    <a:pt x="99" y="78"/>
                    <a:pt x="99" y="78"/>
                    <a:pt x="99" y="78"/>
                  </a:cubicBezTo>
                  <a:cubicBezTo>
                    <a:pt x="99" y="51"/>
                    <a:pt x="99" y="51"/>
                    <a:pt x="99" y="51"/>
                  </a:cubicBezTo>
                  <a:cubicBezTo>
                    <a:pt x="108" y="47"/>
                    <a:pt x="115" y="37"/>
                    <a:pt x="115" y="26"/>
                  </a:cubicBezTo>
                  <a:cubicBezTo>
                    <a:pt x="115" y="12"/>
                    <a:pt x="103" y="0"/>
                    <a:pt x="89" y="0"/>
                  </a:cubicBezTo>
                  <a:cubicBezTo>
                    <a:pt x="74" y="0"/>
                    <a:pt x="62" y="12"/>
                    <a:pt x="62" y="26"/>
                  </a:cubicBezTo>
                  <a:cubicBezTo>
                    <a:pt x="62" y="37"/>
                    <a:pt x="69" y="47"/>
                    <a:pt x="78" y="51"/>
                  </a:cubicBezTo>
                  <a:cubicBezTo>
                    <a:pt x="78" y="78"/>
                    <a:pt x="78" y="78"/>
                    <a:pt x="78"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8" y="99"/>
                    <a:pt x="78" y="99"/>
                    <a:pt x="78" y="99"/>
                  </a:cubicBezTo>
                  <a:cubicBezTo>
                    <a:pt x="78" y="126"/>
                    <a:pt x="78" y="126"/>
                    <a:pt x="78" y="126"/>
                  </a:cubicBezTo>
                  <a:cubicBezTo>
                    <a:pt x="69" y="130"/>
                    <a:pt x="62" y="140"/>
                    <a:pt x="62" y="151"/>
                  </a:cubicBezTo>
                  <a:cubicBezTo>
                    <a:pt x="62" y="151"/>
                    <a:pt x="62" y="151"/>
                    <a:pt x="62" y="151"/>
                  </a:cubicBezTo>
                  <a:cubicBezTo>
                    <a:pt x="62" y="165"/>
                    <a:pt x="74" y="177"/>
                    <a:pt x="89" y="177"/>
                  </a:cubicBezTo>
                  <a:cubicBezTo>
                    <a:pt x="103" y="177"/>
                    <a:pt x="115" y="165"/>
                    <a:pt x="115" y="151"/>
                  </a:cubicBezTo>
                  <a:cubicBezTo>
                    <a:pt x="115" y="151"/>
                    <a:pt x="115" y="151"/>
                    <a:pt x="115" y="151"/>
                  </a:cubicBezTo>
                  <a:cubicBezTo>
                    <a:pt x="115" y="140"/>
                    <a:pt x="108" y="130"/>
                    <a:pt x="99" y="126"/>
                  </a:cubicBezTo>
                  <a:cubicBezTo>
                    <a:pt x="99" y="99"/>
                    <a:pt x="99" y="99"/>
                    <a:pt x="99" y="99"/>
                  </a:cubicBezTo>
                  <a:cubicBezTo>
                    <a:pt x="127" y="99"/>
                    <a:pt x="127" y="99"/>
                    <a:pt x="127" y="99"/>
                  </a:cubicBezTo>
                  <a:cubicBezTo>
                    <a:pt x="131" y="108"/>
                    <a:pt x="140" y="115"/>
                    <a:pt x="151" y="115"/>
                  </a:cubicBezTo>
                  <a:cubicBezTo>
                    <a:pt x="166" y="115"/>
                    <a:pt x="177" y="103"/>
                    <a:pt x="177" y="89"/>
                  </a:cubicBezTo>
                  <a:cubicBezTo>
                    <a:pt x="177"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3" name="Freeform 405"/>
            <p:cNvSpPr>
              <a:spLocks/>
            </p:cNvSpPr>
            <p:nvPr/>
          </p:nvSpPr>
          <p:spPr bwMode="auto">
            <a:xfrm>
              <a:off x="8489950" y="4762500"/>
              <a:ext cx="73025" cy="144463"/>
            </a:xfrm>
            <a:custGeom>
              <a:avLst/>
              <a:gdLst>
                <a:gd name="T0" fmla="*/ 28 w 90"/>
                <a:gd name="T1" fmla="*/ 151 h 178"/>
                <a:gd name="T2" fmla="*/ 28 w 90"/>
                <a:gd name="T3" fmla="*/ 151 h 178"/>
                <a:gd name="T4" fmla="*/ 11 w 90"/>
                <a:gd name="T5" fmla="*/ 127 h 178"/>
                <a:gd name="T6" fmla="*/ 11 w 90"/>
                <a:gd name="T7" fmla="*/ 99 h 178"/>
                <a:gd name="T8" fmla="*/ 39 w 90"/>
                <a:gd name="T9" fmla="*/ 99 h 178"/>
                <a:gd name="T10" fmla="*/ 64 w 90"/>
                <a:gd name="T11" fmla="*/ 116 h 178"/>
                <a:gd name="T12" fmla="*/ 90 w 90"/>
                <a:gd name="T13" fmla="*/ 89 h 178"/>
                <a:gd name="T14" fmla="*/ 64 w 90"/>
                <a:gd name="T15" fmla="*/ 63 h 178"/>
                <a:gd name="T16" fmla="*/ 39 w 90"/>
                <a:gd name="T17" fmla="*/ 79 h 178"/>
                <a:gd name="T18" fmla="*/ 11 w 90"/>
                <a:gd name="T19" fmla="*/ 79 h 178"/>
                <a:gd name="T20" fmla="*/ 11 w 90"/>
                <a:gd name="T21" fmla="*/ 51 h 178"/>
                <a:gd name="T22" fmla="*/ 28 w 90"/>
                <a:gd name="T23" fmla="*/ 27 h 178"/>
                <a:gd name="T24" fmla="*/ 1 w 90"/>
                <a:gd name="T25" fmla="*/ 0 h 178"/>
                <a:gd name="T26" fmla="*/ 0 w 90"/>
                <a:gd name="T27" fmla="*/ 0 h 178"/>
                <a:gd name="T28" fmla="*/ 0 w 90"/>
                <a:gd name="T29" fmla="*/ 178 h 178"/>
                <a:gd name="T30" fmla="*/ 1 w 90"/>
                <a:gd name="T31" fmla="*/ 178 h 178"/>
                <a:gd name="T32" fmla="*/ 28 w 90"/>
                <a:gd name="T33" fmla="*/ 151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78">
                  <a:moveTo>
                    <a:pt x="28" y="151"/>
                  </a:moveTo>
                  <a:cubicBezTo>
                    <a:pt x="28" y="151"/>
                    <a:pt x="28" y="151"/>
                    <a:pt x="28" y="151"/>
                  </a:cubicBezTo>
                  <a:cubicBezTo>
                    <a:pt x="28" y="140"/>
                    <a:pt x="21" y="131"/>
                    <a:pt x="11" y="127"/>
                  </a:cubicBezTo>
                  <a:cubicBezTo>
                    <a:pt x="11" y="99"/>
                    <a:pt x="11" y="99"/>
                    <a:pt x="11" y="99"/>
                  </a:cubicBezTo>
                  <a:cubicBezTo>
                    <a:pt x="39" y="99"/>
                    <a:pt x="39" y="99"/>
                    <a:pt x="39" y="99"/>
                  </a:cubicBezTo>
                  <a:cubicBezTo>
                    <a:pt x="43" y="109"/>
                    <a:pt x="53" y="116"/>
                    <a:pt x="64" y="116"/>
                  </a:cubicBezTo>
                  <a:cubicBezTo>
                    <a:pt x="78" y="116"/>
                    <a:pt x="90" y="104"/>
                    <a:pt x="90" y="89"/>
                  </a:cubicBezTo>
                  <a:cubicBezTo>
                    <a:pt x="90" y="74"/>
                    <a:pt x="78" y="63"/>
                    <a:pt x="64" y="63"/>
                  </a:cubicBezTo>
                  <a:cubicBezTo>
                    <a:pt x="53" y="63"/>
                    <a:pt x="43" y="69"/>
                    <a:pt x="39" y="79"/>
                  </a:cubicBezTo>
                  <a:cubicBezTo>
                    <a:pt x="11" y="79"/>
                    <a:pt x="11" y="79"/>
                    <a:pt x="11" y="79"/>
                  </a:cubicBezTo>
                  <a:cubicBezTo>
                    <a:pt x="11" y="51"/>
                    <a:pt x="11" y="51"/>
                    <a:pt x="11" y="51"/>
                  </a:cubicBezTo>
                  <a:cubicBezTo>
                    <a:pt x="21" y="47"/>
                    <a:pt x="28" y="38"/>
                    <a:pt x="28" y="27"/>
                  </a:cubicBezTo>
                  <a:cubicBezTo>
                    <a:pt x="28" y="12"/>
                    <a:pt x="16" y="0"/>
                    <a:pt x="1" y="0"/>
                  </a:cubicBezTo>
                  <a:cubicBezTo>
                    <a:pt x="1" y="0"/>
                    <a:pt x="0" y="0"/>
                    <a:pt x="0" y="0"/>
                  </a:cubicBezTo>
                  <a:cubicBezTo>
                    <a:pt x="0" y="178"/>
                    <a:pt x="0" y="178"/>
                    <a:pt x="0" y="178"/>
                  </a:cubicBezTo>
                  <a:cubicBezTo>
                    <a:pt x="0" y="178"/>
                    <a:pt x="1" y="178"/>
                    <a:pt x="1" y="178"/>
                  </a:cubicBezTo>
                  <a:cubicBezTo>
                    <a:pt x="16" y="178"/>
                    <a:pt x="28" y="166"/>
                    <a:pt x="28"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4" name="Freeform 407"/>
            <p:cNvSpPr>
              <a:spLocks/>
            </p:cNvSpPr>
            <p:nvPr/>
          </p:nvSpPr>
          <p:spPr bwMode="auto">
            <a:xfrm>
              <a:off x="8701088" y="4762500"/>
              <a:ext cx="142875" cy="144463"/>
            </a:xfrm>
            <a:custGeom>
              <a:avLst/>
              <a:gdLst>
                <a:gd name="T0" fmla="*/ 151 w 178"/>
                <a:gd name="T1" fmla="*/ 63 h 178"/>
                <a:gd name="T2" fmla="*/ 127 w 178"/>
                <a:gd name="T3" fmla="*/ 79 h 178"/>
                <a:gd name="T4" fmla="*/ 99 w 178"/>
                <a:gd name="T5" fmla="*/ 79 h 178"/>
                <a:gd name="T6" fmla="*/ 99 w 178"/>
                <a:gd name="T7" fmla="*/ 51 h 178"/>
                <a:gd name="T8" fmla="*/ 115 w 178"/>
                <a:gd name="T9" fmla="*/ 27 h 178"/>
                <a:gd name="T10" fmla="*/ 89 w 178"/>
                <a:gd name="T11" fmla="*/ 0 h 178"/>
                <a:gd name="T12" fmla="*/ 62 w 178"/>
                <a:gd name="T13" fmla="*/ 27 h 178"/>
                <a:gd name="T14" fmla="*/ 79 w 178"/>
                <a:gd name="T15" fmla="*/ 51 h 178"/>
                <a:gd name="T16" fmla="*/ 79 w 178"/>
                <a:gd name="T17" fmla="*/ 79 h 178"/>
                <a:gd name="T18" fmla="*/ 51 w 178"/>
                <a:gd name="T19" fmla="*/ 79 h 178"/>
                <a:gd name="T20" fmla="*/ 26 w 178"/>
                <a:gd name="T21" fmla="*/ 63 h 178"/>
                <a:gd name="T22" fmla="*/ 0 w 178"/>
                <a:gd name="T23" fmla="*/ 89 h 178"/>
                <a:gd name="T24" fmla="*/ 26 w 178"/>
                <a:gd name="T25" fmla="*/ 116 h 178"/>
                <a:gd name="T26" fmla="*/ 51 w 178"/>
                <a:gd name="T27" fmla="*/ 99 h 178"/>
                <a:gd name="T28" fmla="*/ 79 w 178"/>
                <a:gd name="T29" fmla="*/ 99 h 178"/>
                <a:gd name="T30" fmla="*/ 79 w 178"/>
                <a:gd name="T31" fmla="*/ 127 h 178"/>
                <a:gd name="T32" fmla="*/ 62 w 178"/>
                <a:gd name="T33" fmla="*/ 151 h 178"/>
                <a:gd name="T34" fmla="*/ 62 w 178"/>
                <a:gd name="T35" fmla="*/ 151 h 178"/>
                <a:gd name="T36" fmla="*/ 89 w 178"/>
                <a:gd name="T37" fmla="*/ 178 h 178"/>
                <a:gd name="T38" fmla="*/ 115 w 178"/>
                <a:gd name="T39" fmla="*/ 151 h 178"/>
                <a:gd name="T40" fmla="*/ 115 w 178"/>
                <a:gd name="T41" fmla="*/ 151 h 178"/>
                <a:gd name="T42" fmla="*/ 99 w 178"/>
                <a:gd name="T43" fmla="*/ 127 h 178"/>
                <a:gd name="T44" fmla="*/ 99 w 178"/>
                <a:gd name="T45" fmla="*/ 99 h 178"/>
                <a:gd name="T46" fmla="*/ 127 w 178"/>
                <a:gd name="T47" fmla="*/ 99 h 178"/>
                <a:gd name="T48" fmla="*/ 151 w 178"/>
                <a:gd name="T49" fmla="*/ 116 h 178"/>
                <a:gd name="T50" fmla="*/ 178 w 178"/>
                <a:gd name="T51" fmla="*/ 89 h 178"/>
                <a:gd name="T52" fmla="*/ 151 w 178"/>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8">
                  <a:moveTo>
                    <a:pt x="151" y="63"/>
                  </a:moveTo>
                  <a:cubicBezTo>
                    <a:pt x="140" y="63"/>
                    <a:pt x="131" y="69"/>
                    <a:pt x="127" y="79"/>
                  </a:cubicBezTo>
                  <a:cubicBezTo>
                    <a:pt x="99" y="79"/>
                    <a:pt x="99" y="79"/>
                    <a:pt x="99" y="79"/>
                  </a:cubicBezTo>
                  <a:cubicBezTo>
                    <a:pt x="99" y="51"/>
                    <a:pt x="99" y="51"/>
                    <a:pt x="99" y="51"/>
                  </a:cubicBezTo>
                  <a:cubicBezTo>
                    <a:pt x="109" y="47"/>
                    <a:pt x="115" y="38"/>
                    <a:pt x="115" y="27"/>
                  </a:cubicBezTo>
                  <a:cubicBezTo>
                    <a:pt x="115" y="12"/>
                    <a:pt x="103" y="0"/>
                    <a:pt x="89" y="0"/>
                  </a:cubicBezTo>
                  <a:cubicBezTo>
                    <a:pt x="74" y="0"/>
                    <a:pt x="62" y="12"/>
                    <a:pt x="62" y="27"/>
                  </a:cubicBezTo>
                  <a:cubicBezTo>
                    <a:pt x="62" y="38"/>
                    <a:pt x="69" y="47"/>
                    <a:pt x="79" y="51"/>
                  </a:cubicBezTo>
                  <a:cubicBezTo>
                    <a:pt x="79" y="79"/>
                    <a:pt x="79" y="79"/>
                    <a:pt x="79" y="79"/>
                  </a:cubicBezTo>
                  <a:cubicBezTo>
                    <a:pt x="51" y="79"/>
                    <a:pt x="51" y="79"/>
                    <a:pt x="51" y="79"/>
                  </a:cubicBezTo>
                  <a:cubicBezTo>
                    <a:pt x="47" y="69"/>
                    <a:pt x="37" y="63"/>
                    <a:pt x="26" y="63"/>
                  </a:cubicBezTo>
                  <a:cubicBezTo>
                    <a:pt x="12" y="63"/>
                    <a:pt x="0" y="74"/>
                    <a:pt x="0" y="89"/>
                  </a:cubicBezTo>
                  <a:cubicBezTo>
                    <a:pt x="0" y="104"/>
                    <a:pt x="12" y="116"/>
                    <a:pt x="26" y="116"/>
                  </a:cubicBezTo>
                  <a:cubicBezTo>
                    <a:pt x="37" y="116"/>
                    <a:pt x="47" y="109"/>
                    <a:pt x="51" y="99"/>
                  </a:cubicBezTo>
                  <a:cubicBezTo>
                    <a:pt x="79" y="99"/>
                    <a:pt x="79" y="99"/>
                    <a:pt x="79" y="99"/>
                  </a:cubicBezTo>
                  <a:cubicBezTo>
                    <a:pt x="79" y="127"/>
                    <a:pt x="79" y="127"/>
                    <a:pt x="79" y="127"/>
                  </a:cubicBezTo>
                  <a:cubicBezTo>
                    <a:pt x="69" y="131"/>
                    <a:pt x="62" y="140"/>
                    <a:pt x="62" y="151"/>
                  </a:cubicBezTo>
                  <a:cubicBezTo>
                    <a:pt x="62" y="151"/>
                    <a:pt x="62" y="151"/>
                    <a:pt x="62" y="151"/>
                  </a:cubicBezTo>
                  <a:cubicBezTo>
                    <a:pt x="62" y="166"/>
                    <a:pt x="74" y="178"/>
                    <a:pt x="89" y="178"/>
                  </a:cubicBezTo>
                  <a:cubicBezTo>
                    <a:pt x="103" y="178"/>
                    <a:pt x="115" y="166"/>
                    <a:pt x="115" y="151"/>
                  </a:cubicBezTo>
                  <a:cubicBezTo>
                    <a:pt x="115" y="151"/>
                    <a:pt x="115" y="151"/>
                    <a:pt x="115" y="151"/>
                  </a:cubicBezTo>
                  <a:cubicBezTo>
                    <a:pt x="115" y="140"/>
                    <a:pt x="109" y="131"/>
                    <a:pt x="99" y="127"/>
                  </a:cubicBezTo>
                  <a:cubicBezTo>
                    <a:pt x="99" y="99"/>
                    <a:pt x="99" y="99"/>
                    <a:pt x="99" y="99"/>
                  </a:cubicBezTo>
                  <a:cubicBezTo>
                    <a:pt x="127" y="99"/>
                    <a:pt x="127" y="99"/>
                    <a:pt x="127" y="99"/>
                  </a:cubicBezTo>
                  <a:cubicBezTo>
                    <a:pt x="131" y="109"/>
                    <a:pt x="140" y="116"/>
                    <a:pt x="151" y="116"/>
                  </a:cubicBezTo>
                  <a:cubicBezTo>
                    <a:pt x="166" y="116"/>
                    <a:pt x="178" y="104"/>
                    <a:pt x="178" y="89"/>
                  </a:cubicBezTo>
                  <a:cubicBezTo>
                    <a:pt x="178"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5" name="Freeform 408"/>
            <p:cNvSpPr>
              <a:spLocks/>
            </p:cNvSpPr>
            <p:nvPr/>
          </p:nvSpPr>
          <p:spPr bwMode="auto">
            <a:xfrm>
              <a:off x="8982075" y="4762500"/>
              <a:ext cx="142875" cy="144463"/>
            </a:xfrm>
            <a:custGeom>
              <a:avLst/>
              <a:gdLst>
                <a:gd name="T0" fmla="*/ 151 w 177"/>
                <a:gd name="T1" fmla="*/ 63 h 178"/>
                <a:gd name="T2" fmla="*/ 126 w 177"/>
                <a:gd name="T3" fmla="*/ 79 h 178"/>
                <a:gd name="T4" fmla="*/ 99 w 177"/>
                <a:gd name="T5" fmla="*/ 79 h 178"/>
                <a:gd name="T6" fmla="*/ 99 w 177"/>
                <a:gd name="T7" fmla="*/ 51 h 178"/>
                <a:gd name="T8" fmla="*/ 115 w 177"/>
                <a:gd name="T9" fmla="*/ 27 h 178"/>
                <a:gd name="T10" fmla="*/ 88 w 177"/>
                <a:gd name="T11" fmla="*/ 0 h 178"/>
                <a:gd name="T12" fmla="*/ 62 w 177"/>
                <a:gd name="T13" fmla="*/ 27 h 178"/>
                <a:gd name="T14" fmla="*/ 78 w 177"/>
                <a:gd name="T15" fmla="*/ 51 h 178"/>
                <a:gd name="T16" fmla="*/ 78 w 177"/>
                <a:gd name="T17" fmla="*/ 79 h 178"/>
                <a:gd name="T18" fmla="*/ 50 w 177"/>
                <a:gd name="T19" fmla="*/ 79 h 178"/>
                <a:gd name="T20" fmla="*/ 26 w 177"/>
                <a:gd name="T21" fmla="*/ 63 h 178"/>
                <a:gd name="T22" fmla="*/ 0 w 177"/>
                <a:gd name="T23" fmla="*/ 89 h 178"/>
                <a:gd name="T24" fmla="*/ 26 w 177"/>
                <a:gd name="T25" fmla="*/ 116 h 178"/>
                <a:gd name="T26" fmla="*/ 50 w 177"/>
                <a:gd name="T27" fmla="*/ 99 h 178"/>
                <a:gd name="T28" fmla="*/ 78 w 177"/>
                <a:gd name="T29" fmla="*/ 99 h 178"/>
                <a:gd name="T30" fmla="*/ 78 w 177"/>
                <a:gd name="T31" fmla="*/ 127 h 178"/>
                <a:gd name="T32" fmla="*/ 62 w 177"/>
                <a:gd name="T33" fmla="*/ 151 h 178"/>
                <a:gd name="T34" fmla="*/ 62 w 177"/>
                <a:gd name="T35" fmla="*/ 151 h 178"/>
                <a:gd name="T36" fmla="*/ 88 w 177"/>
                <a:gd name="T37" fmla="*/ 178 h 178"/>
                <a:gd name="T38" fmla="*/ 115 w 177"/>
                <a:gd name="T39" fmla="*/ 151 h 178"/>
                <a:gd name="T40" fmla="*/ 115 w 177"/>
                <a:gd name="T41" fmla="*/ 151 h 178"/>
                <a:gd name="T42" fmla="*/ 99 w 177"/>
                <a:gd name="T43" fmla="*/ 127 h 178"/>
                <a:gd name="T44" fmla="*/ 99 w 177"/>
                <a:gd name="T45" fmla="*/ 99 h 178"/>
                <a:gd name="T46" fmla="*/ 126 w 177"/>
                <a:gd name="T47" fmla="*/ 99 h 178"/>
                <a:gd name="T48" fmla="*/ 151 w 177"/>
                <a:gd name="T49" fmla="*/ 116 h 178"/>
                <a:gd name="T50" fmla="*/ 177 w 177"/>
                <a:gd name="T51" fmla="*/ 89 h 178"/>
                <a:gd name="T52" fmla="*/ 151 w 177"/>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8">
                  <a:moveTo>
                    <a:pt x="151" y="63"/>
                  </a:moveTo>
                  <a:cubicBezTo>
                    <a:pt x="140" y="63"/>
                    <a:pt x="130" y="69"/>
                    <a:pt x="126" y="79"/>
                  </a:cubicBezTo>
                  <a:cubicBezTo>
                    <a:pt x="99" y="79"/>
                    <a:pt x="99" y="79"/>
                    <a:pt x="99" y="79"/>
                  </a:cubicBezTo>
                  <a:cubicBezTo>
                    <a:pt x="99" y="51"/>
                    <a:pt x="99" y="51"/>
                    <a:pt x="99" y="51"/>
                  </a:cubicBezTo>
                  <a:cubicBezTo>
                    <a:pt x="108" y="47"/>
                    <a:pt x="115" y="38"/>
                    <a:pt x="115" y="27"/>
                  </a:cubicBezTo>
                  <a:cubicBezTo>
                    <a:pt x="115" y="12"/>
                    <a:pt x="103" y="0"/>
                    <a:pt x="88" y="0"/>
                  </a:cubicBezTo>
                  <a:cubicBezTo>
                    <a:pt x="74" y="0"/>
                    <a:pt x="62" y="12"/>
                    <a:pt x="62" y="27"/>
                  </a:cubicBezTo>
                  <a:cubicBezTo>
                    <a:pt x="62" y="38"/>
                    <a:pt x="69" y="47"/>
                    <a:pt x="78" y="51"/>
                  </a:cubicBezTo>
                  <a:cubicBezTo>
                    <a:pt x="78" y="79"/>
                    <a:pt x="78" y="79"/>
                    <a:pt x="78" y="79"/>
                  </a:cubicBezTo>
                  <a:cubicBezTo>
                    <a:pt x="50" y="79"/>
                    <a:pt x="50" y="79"/>
                    <a:pt x="50" y="79"/>
                  </a:cubicBezTo>
                  <a:cubicBezTo>
                    <a:pt x="46" y="69"/>
                    <a:pt x="37" y="63"/>
                    <a:pt x="26" y="63"/>
                  </a:cubicBezTo>
                  <a:cubicBezTo>
                    <a:pt x="11" y="63"/>
                    <a:pt x="0" y="74"/>
                    <a:pt x="0" y="89"/>
                  </a:cubicBezTo>
                  <a:cubicBezTo>
                    <a:pt x="0" y="104"/>
                    <a:pt x="11" y="116"/>
                    <a:pt x="26" y="116"/>
                  </a:cubicBezTo>
                  <a:cubicBezTo>
                    <a:pt x="37" y="116"/>
                    <a:pt x="46" y="109"/>
                    <a:pt x="50" y="99"/>
                  </a:cubicBezTo>
                  <a:cubicBezTo>
                    <a:pt x="78" y="99"/>
                    <a:pt x="78" y="99"/>
                    <a:pt x="78" y="99"/>
                  </a:cubicBezTo>
                  <a:cubicBezTo>
                    <a:pt x="78" y="127"/>
                    <a:pt x="78" y="127"/>
                    <a:pt x="78" y="127"/>
                  </a:cubicBezTo>
                  <a:cubicBezTo>
                    <a:pt x="69" y="131"/>
                    <a:pt x="62" y="140"/>
                    <a:pt x="62" y="151"/>
                  </a:cubicBezTo>
                  <a:cubicBezTo>
                    <a:pt x="62" y="151"/>
                    <a:pt x="62" y="151"/>
                    <a:pt x="62" y="151"/>
                  </a:cubicBezTo>
                  <a:cubicBezTo>
                    <a:pt x="62" y="166"/>
                    <a:pt x="74" y="178"/>
                    <a:pt x="88" y="178"/>
                  </a:cubicBezTo>
                  <a:cubicBezTo>
                    <a:pt x="103" y="178"/>
                    <a:pt x="115" y="166"/>
                    <a:pt x="115" y="151"/>
                  </a:cubicBezTo>
                  <a:cubicBezTo>
                    <a:pt x="115" y="151"/>
                    <a:pt x="115" y="151"/>
                    <a:pt x="115" y="151"/>
                  </a:cubicBezTo>
                  <a:cubicBezTo>
                    <a:pt x="115" y="140"/>
                    <a:pt x="108" y="131"/>
                    <a:pt x="99" y="127"/>
                  </a:cubicBezTo>
                  <a:cubicBezTo>
                    <a:pt x="99" y="99"/>
                    <a:pt x="99" y="99"/>
                    <a:pt x="99" y="99"/>
                  </a:cubicBezTo>
                  <a:cubicBezTo>
                    <a:pt x="126" y="99"/>
                    <a:pt x="126" y="99"/>
                    <a:pt x="126" y="99"/>
                  </a:cubicBezTo>
                  <a:cubicBezTo>
                    <a:pt x="130" y="109"/>
                    <a:pt x="140" y="116"/>
                    <a:pt x="151" y="116"/>
                  </a:cubicBezTo>
                  <a:cubicBezTo>
                    <a:pt x="165" y="116"/>
                    <a:pt x="177" y="104"/>
                    <a:pt x="177" y="89"/>
                  </a:cubicBezTo>
                  <a:cubicBezTo>
                    <a:pt x="177" y="74"/>
                    <a:pt x="165"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6" name="Freeform 409"/>
            <p:cNvSpPr>
              <a:spLocks/>
            </p:cNvSpPr>
            <p:nvPr/>
          </p:nvSpPr>
          <p:spPr bwMode="auto">
            <a:xfrm>
              <a:off x="9263063" y="4762500"/>
              <a:ext cx="142875" cy="144463"/>
            </a:xfrm>
            <a:custGeom>
              <a:avLst/>
              <a:gdLst>
                <a:gd name="T0" fmla="*/ 151 w 178"/>
                <a:gd name="T1" fmla="*/ 63 h 178"/>
                <a:gd name="T2" fmla="*/ 127 w 178"/>
                <a:gd name="T3" fmla="*/ 79 h 178"/>
                <a:gd name="T4" fmla="*/ 99 w 178"/>
                <a:gd name="T5" fmla="*/ 79 h 178"/>
                <a:gd name="T6" fmla="*/ 99 w 178"/>
                <a:gd name="T7" fmla="*/ 51 h 178"/>
                <a:gd name="T8" fmla="*/ 115 w 178"/>
                <a:gd name="T9" fmla="*/ 27 h 178"/>
                <a:gd name="T10" fmla="*/ 89 w 178"/>
                <a:gd name="T11" fmla="*/ 0 h 178"/>
                <a:gd name="T12" fmla="*/ 63 w 178"/>
                <a:gd name="T13" fmla="*/ 27 h 178"/>
                <a:gd name="T14" fmla="*/ 79 w 178"/>
                <a:gd name="T15" fmla="*/ 51 h 178"/>
                <a:gd name="T16" fmla="*/ 79 w 178"/>
                <a:gd name="T17" fmla="*/ 79 h 178"/>
                <a:gd name="T18" fmla="*/ 51 w 178"/>
                <a:gd name="T19" fmla="*/ 79 h 178"/>
                <a:gd name="T20" fmla="*/ 27 w 178"/>
                <a:gd name="T21" fmla="*/ 63 h 178"/>
                <a:gd name="T22" fmla="*/ 0 w 178"/>
                <a:gd name="T23" fmla="*/ 89 h 178"/>
                <a:gd name="T24" fmla="*/ 27 w 178"/>
                <a:gd name="T25" fmla="*/ 116 h 178"/>
                <a:gd name="T26" fmla="*/ 51 w 178"/>
                <a:gd name="T27" fmla="*/ 99 h 178"/>
                <a:gd name="T28" fmla="*/ 79 w 178"/>
                <a:gd name="T29" fmla="*/ 99 h 178"/>
                <a:gd name="T30" fmla="*/ 79 w 178"/>
                <a:gd name="T31" fmla="*/ 127 h 178"/>
                <a:gd name="T32" fmla="*/ 63 w 178"/>
                <a:gd name="T33" fmla="*/ 151 h 178"/>
                <a:gd name="T34" fmla="*/ 63 w 178"/>
                <a:gd name="T35" fmla="*/ 151 h 178"/>
                <a:gd name="T36" fmla="*/ 89 w 178"/>
                <a:gd name="T37" fmla="*/ 178 h 178"/>
                <a:gd name="T38" fmla="*/ 115 w 178"/>
                <a:gd name="T39" fmla="*/ 151 h 178"/>
                <a:gd name="T40" fmla="*/ 115 w 178"/>
                <a:gd name="T41" fmla="*/ 151 h 178"/>
                <a:gd name="T42" fmla="*/ 99 w 178"/>
                <a:gd name="T43" fmla="*/ 127 h 178"/>
                <a:gd name="T44" fmla="*/ 99 w 178"/>
                <a:gd name="T45" fmla="*/ 99 h 178"/>
                <a:gd name="T46" fmla="*/ 127 w 178"/>
                <a:gd name="T47" fmla="*/ 99 h 178"/>
                <a:gd name="T48" fmla="*/ 151 w 178"/>
                <a:gd name="T49" fmla="*/ 116 h 178"/>
                <a:gd name="T50" fmla="*/ 178 w 178"/>
                <a:gd name="T51" fmla="*/ 89 h 178"/>
                <a:gd name="T52" fmla="*/ 151 w 178"/>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8">
                  <a:moveTo>
                    <a:pt x="151" y="63"/>
                  </a:moveTo>
                  <a:cubicBezTo>
                    <a:pt x="140" y="63"/>
                    <a:pt x="131" y="69"/>
                    <a:pt x="127" y="79"/>
                  </a:cubicBezTo>
                  <a:cubicBezTo>
                    <a:pt x="99" y="79"/>
                    <a:pt x="99" y="79"/>
                    <a:pt x="99" y="79"/>
                  </a:cubicBezTo>
                  <a:cubicBezTo>
                    <a:pt x="99" y="51"/>
                    <a:pt x="99" y="51"/>
                    <a:pt x="99" y="51"/>
                  </a:cubicBezTo>
                  <a:cubicBezTo>
                    <a:pt x="109" y="47"/>
                    <a:pt x="115" y="38"/>
                    <a:pt x="115" y="27"/>
                  </a:cubicBezTo>
                  <a:cubicBezTo>
                    <a:pt x="115" y="12"/>
                    <a:pt x="104" y="0"/>
                    <a:pt x="89" y="0"/>
                  </a:cubicBezTo>
                  <a:cubicBezTo>
                    <a:pt x="74" y="0"/>
                    <a:pt x="63" y="12"/>
                    <a:pt x="63" y="27"/>
                  </a:cubicBezTo>
                  <a:cubicBezTo>
                    <a:pt x="63" y="38"/>
                    <a:pt x="69" y="47"/>
                    <a:pt x="79" y="51"/>
                  </a:cubicBezTo>
                  <a:cubicBezTo>
                    <a:pt x="79" y="79"/>
                    <a:pt x="79" y="79"/>
                    <a:pt x="79" y="79"/>
                  </a:cubicBezTo>
                  <a:cubicBezTo>
                    <a:pt x="51" y="79"/>
                    <a:pt x="51" y="79"/>
                    <a:pt x="51" y="79"/>
                  </a:cubicBezTo>
                  <a:cubicBezTo>
                    <a:pt x="47" y="69"/>
                    <a:pt x="38" y="63"/>
                    <a:pt x="27" y="63"/>
                  </a:cubicBezTo>
                  <a:cubicBezTo>
                    <a:pt x="12" y="63"/>
                    <a:pt x="0" y="74"/>
                    <a:pt x="0" y="89"/>
                  </a:cubicBezTo>
                  <a:cubicBezTo>
                    <a:pt x="0" y="104"/>
                    <a:pt x="12" y="116"/>
                    <a:pt x="27" y="116"/>
                  </a:cubicBezTo>
                  <a:cubicBezTo>
                    <a:pt x="38" y="116"/>
                    <a:pt x="47" y="109"/>
                    <a:pt x="51" y="99"/>
                  </a:cubicBezTo>
                  <a:cubicBezTo>
                    <a:pt x="79" y="99"/>
                    <a:pt x="79" y="99"/>
                    <a:pt x="79" y="99"/>
                  </a:cubicBezTo>
                  <a:cubicBezTo>
                    <a:pt x="79" y="127"/>
                    <a:pt x="79" y="127"/>
                    <a:pt x="79" y="127"/>
                  </a:cubicBezTo>
                  <a:cubicBezTo>
                    <a:pt x="69" y="131"/>
                    <a:pt x="63" y="140"/>
                    <a:pt x="63" y="151"/>
                  </a:cubicBezTo>
                  <a:cubicBezTo>
                    <a:pt x="63" y="151"/>
                    <a:pt x="63" y="151"/>
                    <a:pt x="63" y="151"/>
                  </a:cubicBezTo>
                  <a:cubicBezTo>
                    <a:pt x="63" y="166"/>
                    <a:pt x="74" y="178"/>
                    <a:pt x="89" y="178"/>
                  </a:cubicBezTo>
                  <a:cubicBezTo>
                    <a:pt x="104" y="178"/>
                    <a:pt x="115" y="166"/>
                    <a:pt x="115" y="151"/>
                  </a:cubicBezTo>
                  <a:cubicBezTo>
                    <a:pt x="115" y="151"/>
                    <a:pt x="115" y="151"/>
                    <a:pt x="115" y="151"/>
                  </a:cubicBezTo>
                  <a:cubicBezTo>
                    <a:pt x="115" y="140"/>
                    <a:pt x="109" y="131"/>
                    <a:pt x="99" y="127"/>
                  </a:cubicBezTo>
                  <a:cubicBezTo>
                    <a:pt x="99" y="99"/>
                    <a:pt x="99" y="99"/>
                    <a:pt x="99" y="99"/>
                  </a:cubicBezTo>
                  <a:cubicBezTo>
                    <a:pt x="127" y="99"/>
                    <a:pt x="127" y="99"/>
                    <a:pt x="127" y="99"/>
                  </a:cubicBezTo>
                  <a:cubicBezTo>
                    <a:pt x="131" y="109"/>
                    <a:pt x="140" y="116"/>
                    <a:pt x="151" y="116"/>
                  </a:cubicBezTo>
                  <a:cubicBezTo>
                    <a:pt x="166" y="116"/>
                    <a:pt x="178" y="104"/>
                    <a:pt x="178" y="89"/>
                  </a:cubicBezTo>
                  <a:cubicBezTo>
                    <a:pt x="178"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7" name="Freeform 410"/>
            <p:cNvSpPr>
              <a:spLocks/>
            </p:cNvSpPr>
            <p:nvPr/>
          </p:nvSpPr>
          <p:spPr bwMode="auto">
            <a:xfrm>
              <a:off x="9544050" y="4762500"/>
              <a:ext cx="142875" cy="144463"/>
            </a:xfrm>
            <a:custGeom>
              <a:avLst/>
              <a:gdLst>
                <a:gd name="T0" fmla="*/ 151 w 177"/>
                <a:gd name="T1" fmla="*/ 63 h 178"/>
                <a:gd name="T2" fmla="*/ 127 w 177"/>
                <a:gd name="T3" fmla="*/ 79 h 178"/>
                <a:gd name="T4" fmla="*/ 99 w 177"/>
                <a:gd name="T5" fmla="*/ 79 h 178"/>
                <a:gd name="T6" fmla="*/ 99 w 177"/>
                <a:gd name="T7" fmla="*/ 51 h 178"/>
                <a:gd name="T8" fmla="*/ 115 w 177"/>
                <a:gd name="T9" fmla="*/ 27 h 178"/>
                <a:gd name="T10" fmla="*/ 89 w 177"/>
                <a:gd name="T11" fmla="*/ 0 h 178"/>
                <a:gd name="T12" fmla="*/ 62 w 177"/>
                <a:gd name="T13" fmla="*/ 27 h 178"/>
                <a:gd name="T14" fmla="*/ 78 w 177"/>
                <a:gd name="T15" fmla="*/ 51 h 178"/>
                <a:gd name="T16" fmla="*/ 78 w 177"/>
                <a:gd name="T17" fmla="*/ 79 h 178"/>
                <a:gd name="T18" fmla="*/ 51 w 177"/>
                <a:gd name="T19" fmla="*/ 79 h 178"/>
                <a:gd name="T20" fmla="*/ 26 w 177"/>
                <a:gd name="T21" fmla="*/ 63 h 178"/>
                <a:gd name="T22" fmla="*/ 0 w 177"/>
                <a:gd name="T23" fmla="*/ 89 h 178"/>
                <a:gd name="T24" fmla="*/ 26 w 177"/>
                <a:gd name="T25" fmla="*/ 116 h 178"/>
                <a:gd name="T26" fmla="*/ 51 w 177"/>
                <a:gd name="T27" fmla="*/ 99 h 178"/>
                <a:gd name="T28" fmla="*/ 78 w 177"/>
                <a:gd name="T29" fmla="*/ 99 h 178"/>
                <a:gd name="T30" fmla="*/ 78 w 177"/>
                <a:gd name="T31" fmla="*/ 127 h 178"/>
                <a:gd name="T32" fmla="*/ 62 w 177"/>
                <a:gd name="T33" fmla="*/ 151 h 178"/>
                <a:gd name="T34" fmla="*/ 62 w 177"/>
                <a:gd name="T35" fmla="*/ 151 h 178"/>
                <a:gd name="T36" fmla="*/ 89 w 177"/>
                <a:gd name="T37" fmla="*/ 178 h 178"/>
                <a:gd name="T38" fmla="*/ 115 w 177"/>
                <a:gd name="T39" fmla="*/ 151 h 178"/>
                <a:gd name="T40" fmla="*/ 115 w 177"/>
                <a:gd name="T41" fmla="*/ 151 h 178"/>
                <a:gd name="T42" fmla="*/ 99 w 177"/>
                <a:gd name="T43" fmla="*/ 127 h 178"/>
                <a:gd name="T44" fmla="*/ 99 w 177"/>
                <a:gd name="T45" fmla="*/ 99 h 178"/>
                <a:gd name="T46" fmla="*/ 127 w 177"/>
                <a:gd name="T47" fmla="*/ 99 h 178"/>
                <a:gd name="T48" fmla="*/ 151 w 177"/>
                <a:gd name="T49" fmla="*/ 116 h 178"/>
                <a:gd name="T50" fmla="*/ 177 w 177"/>
                <a:gd name="T51" fmla="*/ 89 h 178"/>
                <a:gd name="T52" fmla="*/ 151 w 177"/>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8">
                  <a:moveTo>
                    <a:pt x="151" y="63"/>
                  </a:moveTo>
                  <a:cubicBezTo>
                    <a:pt x="140" y="63"/>
                    <a:pt x="131" y="69"/>
                    <a:pt x="127" y="79"/>
                  </a:cubicBezTo>
                  <a:cubicBezTo>
                    <a:pt x="99" y="79"/>
                    <a:pt x="99" y="79"/>
                    <a:pt x="99" y="79"/>
                  </a:cubicBezTo>
                  <a:cubicBezTo>
                    <a:pt x="99" y="51"/>
                    <a:pt x="99" y="51"/>
                    <a:pt x="99" y="51"/>
                  </a:cubicBezTo>
                  <a:cubicBezTo>
                    <a:pt x="108" y="47"/>
                    <a:pt x="115" y="38"/>
                    <a:pt x="115" y="27"/>
                  </a:cubicBezTo>
                  <a:cubicBezTo>
                    <a:pt x="115" y="12"/>
                    <a:pt x="103" y="0"/>
                    <a:pt x="89" y="0"/>
                  </a:cubicBezTo>
                  <a:cubicBezTo>
                    <a:pt x="74" y="0"/>
                    <a:pt x="62" y="12"/>
                    <a:pt x="62" y="27"/>
                  </a:cubicBezTo>
                  <a:cubicBezTo>
                    <a:pt x="62" y="38"/>
                    <a:pt x="69" y="47"/>
                    <a:pt x="78" y="51"/>
                  </a:cubicBezTo>
                  <a:cubicBezTo>
                    <a:pt x="78" y="79"/>
                    <a:pt x="78" y="79"/>
                    <a:pt x="78" y="79"/>
                  </a:cubicBezTo>
                  <a:cubicBezTo>
                    <a:pt x="51" y="79"/>
                    <a:pt x="51" y="79"/>
                    <a:pt x="51" y="79"/>
                  </a:cubicBezTo>
                  <a:cubicBezTo>
                    <a:pt x="47" y="69"/>
                    <a:pt x="37" y="63"/>
                    <a:pt x="26" y="63"/>
                  </a:cubicBezTo>
                  <a:cubicBezTo>
                    <a:pt x="12" y="63"/>
                    <a:pt x="0" y="74"/>
                    <a:pt x="0" y="89"/>
                  </a:cubicBezTo>
                  <a:cubicBezTo>
                    <a:pt x="0" y="104"/>
                    <a:pt x="12" y="116"/>
                    <a:pt x="26" y="116"/>
                  </a:cubicBezTo>
                  <a:cubicBezTo>
                    <a:pt x="37" y="116"/>
                    <a:pt x="47" y="109"/>
                    <a:pt x="51" y="99"/>
                  </a:cubicBezTo>
                  <a:cubicBezTo>
                    <a:pt x="78" y="99"/>
                    <a:pt x="78" y="99"/>
                    <a:pt x="78" y="99"/>
                  </a:cubicBezTo>
                  <a:cubicBezTo>
                    <a:pt x="78" y="127"/>
                    <a:pt x="78" y="127"/>
                    <a:pt x="78" y="127"/>
                  </a:cubicBezTo>
                  <a:cubicBezTo>
                    <a:pt x="69" y="131"/>
                    <a:pt x="62" y="140"/>
                    <a:pt x="62" y="151"/>
                  </a:cubicBezTo>
                  <a:cubicBezTo>
                    <a:pt x="62" y="151"/>
                    <a:pt x="62" y="151"/>
                    <a:pt x="62" y="151"/>
                  </a:cubicBezTo>
                  <a:cubicBezTo>
                    <a:pt x="62" y="166"/>
                    <a:pt x="74" y="178"/>
                    <a:pt x="89" y="178"/>
                  </a:cubicBezTo>
                  <a:cubicBezTo>
                    <a:pt x="103" y="178"/>
                    <a:pt x="115" y="166"/>
                    <a:pt x="115" y="151"/>
                  </a:cubicBezTo>
                  <a:cubicBezTo>
                    <a:pt x="115" y="151"/>
                    <a:pt x="115" y="151"/>
                    <a:pt x="115" y="151"/>
                  </a:cubicBezTo>
                  <a:cubicBezTo>
                    <a:pt x="115" y="140"/>
                    <a:pt x="108" y="131"/>
                    <a:pt x="99" y="127"/>
                  </a:cubicBezTo>
                  <a:cubicBezTo>
                    <a:pt x="99" y="99"/>
                    <a:pt x="99" y="99"/>
                    <a:pt x="99" y="99"/>
                  </a:cubicBezTo>
                  <a:cubicBezTo>
                    <a:pt x="127" y="99"/>
                    <a:pt x="127" y="99"/>
                    <a:pt x="127" y="99"/>
                  </a:cubicBezTo>
                  <a:cubicBezTo>
                    <a:pt x="131" y="109"/>
                    <a:pt x="140" y="116"/>
                    <a:pt x="151" y="116"/>
                  </a:cubicBezTo>
                  <a:cubicBezTo>
                    <a:pt x="166" y="116"/>
                    <a:pt x="177" y="104"/>
                    <a:pt x="177" y="89"/>
                  </a:cubicBezTo>
                  <a:cubicBezTo>
                    <a:pt x="177"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8" name="Freeform 411"/>
            <p:cNvSpPr>
              <a:spLocks/>
            </p:cNvSpPr>
            <p:nvPr/>
          </p:nvSpPr>
          <p:spPr bwMode="auto">
            <a:xfrm>
              <a:off x="8489950" y="5045075"/>
              <a:ext cx="73025" cy="142875"/>
            </a:xfrm>
            <a:custGeom>
              <a:avLst/>
              <a:gdLst>
                <a:gd name="T0" fmla="*/ 28 w 90"/>
                <a:gd name="T1" fmla="*/ 151 h 177"/>
                <a:gd name="T2" fmla="*/ 28 w 90"/>
                <a:gd name="T3" fmla="*/ 151 h 177"/>
                <a:gd name="T4" fmla="*/ 11 w 90"/>
                <a:gd name="T5" fmla="*/ 126 h 177"/>
                <a:gd name="T6" fmla="*/ 11 w 90"/>
                <a:gd name="T7" fmla="*/ 99 h 177"/>
                <a:gd name="T8" fmla="*/ 39 w 90"/>
                <a:gd name="T9" fmla="*/ 99 h 177"/>
                <a:gd name="T10" fmla="*/ 64 w 90"/>
                <a:gd name="T11" fmla="*/ 115 h 177"/>
                <a:gd name="T12" fmla="*/ 90 w 90"/>
                <a:gd name="T13" fmla="*/ 89 h 177"/>
                <a:gd name="T14" fmla="*/ 64 w 90"/>
                <a:gd name="T15" fmla="*/ 62 h 177"/>
                <a:gd name="T16" fmla="*/ 39 w 90"/>
                <a:gd name="T17" fmla="*/ 78 h 177"/>
                <a:gd name="T18" fmla="*/ 11 w 90"/>
                <a:gd name="T19" fmla="*/ 78 h 177"/>
                <a:gd name="T20" fmla="*/ 11 w 90"/>
                <a:gd name="T21" fmla="*/ 51 h 177"/>
                <a:gd name="T22" fmla="*/ 28 w 90"/>
                <a:gd name="T23" fmla="*/ 26 h 177"/>
                <a:gd name="T24" fmla="*/ 28 w 90"/>
                <a:gd name="T25" fmla="*/ 26 h 177"/>
                <a:gd name="T26" fmla="*/ 1 w 90"/>
                <a:gd name="T27" fmla="*/ 0 h 177"/>
                <a:gd name="T28" fmla="*/ 0 w 90"/>
                <a:gd name="T29" fmla="*/ 0 h 177"/>
                <a:gd name="T30" fmla="*/ 0 w 90"/>
                <a:gd name="T31" fmla="*/ 177 h 177"/>
                <a:gd name="T32" fmla="*/ 1 w 90"/>
                <a:gd name="T33" fmla="*/ 177 h 177"/>
                <a:gd name="T34" fmla="*/ 28 w 90"/>
                <a:gd name="T35" fmla="*/ 15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0" h="177">
                  <a:moveTo>
                    <a:pt x="28" y="151"/>
                  </a:moveTo>
                  <a:cubicBezTo>
                    <a:pt x="28" y="151"/>
                    <a:pt x="28" y="151"/>
                    <a:pt x="28" y="151"/>
                  </a:cubicBezTo>
                  <a:cubicBezTo>
                    <a:pt x="28" y="140"/>
                    <a:pt x="21" y="130"/>
                    <a:pt x="11" y="126"/>
                  </a:cubicBezTo>
                  <a:cubicBezTo>
                    <a:pt x="11" y="99"/>
                    <a:pt x="11" y="99"/>
                    <a:pt x="11" y="99"/>
                  </a:cubicBezTo>
                  <a:cubicBezTo>
                    <a:pt x="39" y="99"/>
                    <a:pt x="39" y="99"/>
                    <a:pt x="39" y="99"/>
                  </a:cubicBezTo>
                  <a:cubicBezTo>
                    <a:pt x="43" y="108"/>
                    <a:pt x="53" y="115"/>
                    <a:pt x="64" y="115"/>
                  </a:cubicBezTo>
                  <a:cubicBezTo>
                    <a:pt x="78" y="115"/>
                    <a:pt x="90" y="103"/>
                    <a:pt x="90" y="89"/>
                  </a:cubicBezTo>
                  <a:cubicBezTo>
                    <a:pt x="90" y="74"/>
                    <a:pt x="78" y="62"/>
                    <a:pt x="64" y="62"/>
                  </a:cubicBezTo>
                  <a:cubicBezTo>
                    <a:pt x="53" y="62"/>
                    <a:pt x="43" y="69"/>
                    <a:pt x="39" y="78"/>
                  </a:cubicBezTo>
                  <a:cubicBezTo>
                    <a:pt x="11" y="78"/>
                    <a:pt x="11" y="78"/>
                    <a:pt x="11" y="78"/>
                  </a:cubicBezTo>
                  <a:cubicBezTo>
                    <a:pt x="11" y="51"/>
                    <a:pt x="11" y="51"/>
                    <a:pt x="11" y="51"/>
                  </a:cubicBezTo>
                  <a:cubicBezTo>
                    <a:pt x="21" y="47"/>
                    <a:pt x="28" y="37"/>
                    <a:pt x="28" y="26"/>
                  </a:cubicBezTo>
                  <a:cubicBezTo>
                    <a:pt x="28" y="26"/>
                    <a:pt x="28" y="26"/>
                    <a:pt x="28" y="26"/>
                  </a:cubicBezTo>
                  <a:cubicBezTo>
                    <a:pt x="28" y="12"/>
                    <a:pt x="16" y="0"/>
                    <a:pt x="1" y="0"/>
                  </a:cubicBezTo>
                  <a:cubicBezTo>
                    <a:pt x="1" y="0"/>
                    <a:pt x="0" y="0"/>
                    <a:pt x="0" y="0"/>
                  </a:cubicBezTo>
                  <a:cubicBezTo>
                    <a:pt x="0" y="177"/>
                    <a:pt x="0" y="177"/>
                    <a:pt x="0" y="177"/>
                  </a:cubicBezTo>
                  <a:cubicBezTo>
                    <a:pt x="0" y="177"/>
                    <a:pt x="1" y="177"/>
                    <a:pt x="1" y="177"/>
                  </a:cubicBezTo>
                  <a:cubicBezTo>
                    <a:pt x="16" y="177"/>
                    <a:pt x="28" y="166"/>
                    <a:pt x="28"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9" name="Freeform 412"/>
            <p:cNvSpPr>
              <a:spLocks/>
            </p:cNvSpPr>
            <p:nvPr/>
          </p:nvSpPr>
          <p:spPr bwMode="auto">
            <a:xfrm>
              <a:off x="8701088" y="5045075"/>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115 w 178"/>
                <a:gd name="T11" fmla="*/ 26 h 177"/>
                <a:gd name="T12" fmla="*/ 89 w 178"/>
                <a:gd name="T13" fmla="*/ 0 h 177"/>
                <a:gd name="T14" fmla="*/ 62 w 178"/>
                <a:gd name="T15" fmla="*/ 26 h 177"/>
                <a:gd name="T16" fmla="*/ 62 w 178"/>
                <a:gd name="T17" fmla="*/ 26 h 177"/>
                <a:gd name="T18" fmla="*/ 79 w 178"/>
                <a:gd name="T19" fmla="*/ 51 h 177"/>
                <a:gd name="T20" fmla="*/ 79 w 178"/>
                <a:gd name="T21" fmla="*/ 78 h 177"/>
                <a:gd name="T22" fmla="*/ 51 w 178"/>
                <a:gd name="T23" fmla="*/ 78 h 177"/>
                <a:gd name="T24" fmla="*/ 26 w 178"/>
                <a:gd name="T25" fmla="*/ 62 h 177"/>
                <a:gd name="T26" fmla="*/ 0 w 178"/>
                <a:gd name="T27" fmla="*/ 89 h 177"/>
                <a:gd name="T28" fmla="*/ 26 w 178"/>
                <a:gd name="T29" fmla="*/ 115 h 177"/>
                <a:gd name="T30" fmla="*/ 51 w 178"/>
                <a:gd name="T31" fmla="*/ 99 h 177"/>
                <a:gd name="T32" fmla="*/ 79 w 178"/>
                <a:gd name="T33" fmla="*/ 99 h 177"/>
                <a:gd name="T34" fmla="*/ 79 w 178"/>
                <a:gd name="T35" fmla="*/ 126 h 177"/>
                <a:gd name="T36" fmla="*/ 62 w 178"/>
                <a:gd name="T37" fmla="*/ 151 h 177"/>
                <a:gd name="T38" fmla="*/ 62 w 178"/>
                <a:gd name="T39" fmla="*/ 151 h 177"/>
                <a:gd name="T40" fmla="*/ 89 w 178"/>
                <a:gd name="T41" fmla="*/ 177 h 177"/>
                <a:gd name="T42" fmla="*/ 115 w 178"/>
                <a:gd name="T43" fmla="*/ 151 h 177"/>
                <a:gd name="T44" fmla="*/ 115 w 178"/>
                <a:gd name="T45" fmla="*/ 151 h 177"/>
                <a:gd name="T46" fmla="*/ 99 w 178"/>
                <a:gd name="T47" fmla="*/ 126 h 177"/>
                <a:gd name="T48" fmla="*/ 99 w 178"/>
                <a:gd name="T49" fmla="*/ 99 h 177"/>
                <a:gd name="T50" fmla="*/ 127 w 178"/>
                <a:gd name="T51" fmla="*/ 99 h 177"/>
                <a:gd name="T52" fmla="*/ 151 w 178"/>
                <a:gd name="T53" fmla="*/ 115 h 177"/>
                <a:gd name="T54" fmla="*/ 178 w 178"/>
                <a:gd name="T55" fmla="*/ 89 h 177"/>
                <a:gd name="T56" fmla="*/ 151 w 178"/>
                <a:gd name="T57"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26"/>
                    <a:pt x="115" y="26"/>
                    <a:pt x="115" y="26"/>
                  </a:cubicBezTo>
                  <a:cubicBezTo>
                    <a:pt x="115" y="12"/>
                    <a:pt x="103" y="0"/>
                    <a:pt x="89" y="0"/>
                  </a:cubicBezTo>
                  <a:cubicBezTo>
                    <a:pt x="74" y="0"/>
                    <a:pt x="62" y="12"/>
                    <a:pt x="62" y="26"/>
                  </a:cubicBezTo>
                  <a:cubicBezTo>
                    <a:pt x="62" y="26"/>
                    <a:pt x="62" y="26"/>
                    <a:pt x="62" y="26"/>
                  </a:cubicBezTo>
                  <a:cubicBezTo>
                    <a:pt x="62" y="37"/>
                    <a:pt x="69" y="47"/>
                    <a:pt x="79" y="51"/>
                  </a:cubicBezTo>
                  <a:cubicBezTo>
                    <a:pt x="79" y="78"/>
                    <a:pt x="79" y="78"/>
                    <a:pt x="79"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9" y="99"/>
                    <a:pt x="79" y="99"/>
                    <a:pt x="79" y="99"/>
                  </a:cubicBezTo>
                  <a:cubicBezTo>
                    <a:pt x="79" y="126"/>
                    <a:pt x="79" y="126"/>
                    <a:pt x="79" y="126"/>
                  </a:cubicBezTo>
                  <a:cubicBezTo>
                    <a:pt x="69" y="130"/>
                    <a:pt x="62" y="140"/>
                    <a:pt x="62" y="151"/>
                  </a:cubicBezTo>
                  <a:cubicBezTo>
                    <a:pt x="62" y="151"/>
                    <a:pt x="62" y="151"/>
                    <a:pt x="62" y="151"/>
                  </a:cubicBezTo>
                  <a:cubicBezTo>
                    <a:pt x="62" y="166"/>
                    <a:pt x="74" y="177"/>
                    <a:pt x="89" y="177"/>
                  </a:cubicBezTo>
                  <a:cubicBezTo>
                    <a:pt x="103" y="177"/>
                    <a:pt x="115" y="166"/>
                    <a:pt x="115" y="151"/>
                  </a:cubicBezTo>
                  <a:cubicBezTo>
                    <a:pt x="115" y="151"/>
                    <a:pt x="115" y="151"/>
                    <a:pt x="115" y="151"/>
                  </a:cubicBezTo>
                  <a:cubicBezTo>
                    <a:pt x="115" y="140"/>
                    <a:pt x="109" y="130"/>
                    <a:pt x="99" y="126"/>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0" name="Freeform 413"/>
            <p:cNvSpPr>
              <a:spLocks/>
            </p:cNvSpPr>
            <p:nvPr/>
          </p:nvSpPr>
          <p:spPr bwMode="auto">
            <a:xfrm>
              <a:off x="8982075" y="5045075"/>
              <a:ext cx="142875" cy="142875"/>
            </a:xfrm>
            <a:custGeom>
              <a:avLst/>
              <a:gdLst>
                <a:gd name="T0" fmla="*/ 151 w 177"/>
                <a:gd name="T1" fmla="*/ 62 h 177"/>
                <a:gd name="T2" fmla="*/ 126 w 177"/>
                <a:gd name="T3" fmla="*/ 78 h 177"/>
                <a:gd name="T4" fmla="*/ 99 w 177"/>
                <a:gd name="T5" fmla="*/ 78 h 177"/>
                <a:gd name="T6" fmla="*/ 99 w 177"/>
                <a:gd name="T7" fmla="*/ 51 h 177"/>
                <a:gd name="T8" fmla="*/ 115 w 177"/>
                <a:gd name="T9" fmla="*/ 26 h 177"/>
                <a:gd name="T10" fmla="*/ 115 w 177"/>
                <a:gd name="T11" fmla="*/ 26 h 177"/>
                <a:gd name="T12" fmla="*/ 88 w 177"/>
                <a:gd name="T13" fmla="*/ 0 h 177"/>
                <a:gd name="T14" fmla="*/ 62 w 177"/>
                <a:gd name="T15" fmla="*/ 26 h 177"/>
                <a:gd name="T16" fmla="*/ 62 w 177"/>
                <a:gd name="T17" fmla="*/ 26 h 177"/>
                <a:gd name="T18" fmla="*/ 78 w 177"/>
                <a:gd name="T19" fmla="*/ 51 h 177"/>
                <a:gd name="T20" fmla="*/ 78 w 177"/>
                <a:gd name="T21" fmla="*/ 78 h 177"/>
                <a:gd name="T22" fmla="*/ 50 w 177"/>
                <a:gd name="T23" fmla="*/ 78 h 177"/>
                <a:gd name="T24" fmla="*/ 26 w 177"/>
                <a:gd name="T25" fmla="*/ 62 h 177"/>
                <a:gd name="T26" fmla="*/ 0 w 177"/>
                <a:gd name="T27" fmla="*/ 89 h 177"/>
                <a:gd name="T28" fmla="*/ 26 w 177"/>
                <a:gd name="T29" fmla="*/ 115 h 177"/>
                <a:gd name="T30" fmla="*/ 50 w 177"/>
                <a:gd name="T31" fmla="*/ 99 h 177"/>
                <a:gd name="T32" fmla="*/ 78 w 177"/>
                <a:gd name="T33" fmla="*/ 99 h 177"/>
                <a:gd name="T34" fmla="*/ 78 w 177"/>
                <a:gd name="T35" fmla="*/ 126 h 177"/>
                <a:gd name="T36" fmla="*/ 62 w 177"/>
                <a:gd name="T37" fmla="*/ 151 h 177"/>
                <a:gd name="T38" fmla="*/ 62 w 177"/>
                <a:gd name="T39" fmla="*/ 151 h 177"/>
                <a:gd name="T40" fmla="*/ 88 w 177"/>
                <a:gd name="T41" fmla="*/ 177 h 177"/>
                <a:gd name="T42" fmla="*/ 115 w 177"/>
                <a:gd name="T43" fmla="*/ 151 h 177"/>
                <a:gd name="T44" fmla="*/ 115 w 177"/>
                <a:gd name="T45" fmla="*/ 151 h 177"/>
                <a:gd name="T46" fmla="*/ 99 w 177"/>
                <a:gd name="T47" fmla="*/ 126 h 177"/>
                <a:gd name="T48" fmla="*/ 99 w 177"/>
                <a:gd name="T49" fmla="*/ 99 h 177"/>
                <a:gd name="T50" fmla="*/ 126 w 177"/>
                <a:gd name="T51" fmla="*/ 99 h 177"/>
                <a:gd name="T52" fmla="*/ 151 w 177"/>
                <a:gd name="T53" fmla="*/ 115 h 177"/>
                <a:gd name="T54" fmla="*/ 177 w 177"/>
                <a:gd name="T55" fmla="*/ 89 h 177"/>
                <a:gd name="T56" fmla="*/ 151 w 177"/>
                <a:gd name="T57"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7" h="177">
                  <a:moveTo>
                    <a:pt x="151" y="62"/>
                  </a:moveTo>
                  <a:cubicBezTo>
                    <a:pt x="140" y="62"/>
                    <a:pt x="130" y="69"/>
                    <a:pt x="126" y="78"/>
                  </a:cubicBezTo>
                  <a:cubicBezTo>
                    <a:pt x="99" y="78"/>
                    <a:pt x="99" y="78"/>
                    <a:pt x="99" y="78"/>
                  </a:cubicBezTo>
                  <a:cubicBezTo>
                    <a:pt x="99" y="51"/>
                    <a:pt x="99" y="51"/>
                    <a:pt x="99" y="51"/>
                  </a:cubicBezTo>
                  <a:cubicBezTo>
                    <a:pt x="108" y="47"/>
                    <a:pt x="115" y="37"/>
                    <a:pt x="115" y="26"/>
                  </a:cubicBezTo>
                  <a:cubicBezTo>
                    <a:pt x="115" y="26"/>
                    <a:pt x="115" y="26"/>
                    <a:pt x="115" y="26"/>
                  </a:cubicBezTo>
                  <a:cubicBezTo>
                    <a:pt x="115" y="12"/>
                    <a:pt x="103" y="0"/>
                    <a:pt x="88" y="0"/>
                  </a:cubicBezTo>
                  <a:cubicBezTo>
                    <a:pt x="74" y="0"/>
                    <a:pt x="62" y="12"/>
                    <a:pt x="62" y="26"/>
                  </a:cubicBezTo>
                  <a:cubicBezTo>
                    <a:pt x="62" y="26"/>
                    <a:pt x="62" y="26"/>
                    <a:pt x="62" y="26"/>
                  </a:cubicBezTo>
                  <a:cubicBezTo>
                    <a:pt x="62" y="37"/>
                    <a:pt x="69" y="47"/>
                    <a:pt x="78" y="51"/>
                  </a:cubicBezTo>
                  <a:cubicBezTo>
                    <a:pt x="78" y="78"/>
                    <a:pt x="78" y="78"/>
                    <a:pt x="78" y="78"/>
                  </a:cubicBezTo>
                  <a:cubicBezTo>
                    <a:pt x="50" y="78"/>
                    <a:pt x="50" y="78"/>
                    <a:pt x="50" y="78"/>
                  </a:cubicBezTo>
                  <a:cubicBezTo>
                    <a:pt x="46" y="69"/>
                    <a:pt x="37" y="62"/>
                    <a:pt x="26" y="62"/>
                  </a:cubicBezTo>
                  <a:cubicBezTo>
                    <a:pt x="11" y="62"/>
                    <a:pt x="0" y="74"/>
                    <a:pt x="0" y="89"/>
                  </a:cubicBezTo>
                  <a:cubicBezTo>
                    <a:pt x="0" y="103"/>
                    <a:pt x="11" y="115"/>
                    <a:pt x="26" y="115"/>
                  </a:cubicBezTo>
                  <a:cubicBezTo>
                    <a:pt x="37" y="115"/>
                    <a:pt x="46" y="108"/>
                    <a:pt x="50" y="99"/>
                  </a:cubicBezTo>
                  <a:cubicBezTo>
                    <a:pt x="78" y="99"/>
                    <a:pt x="78" y="99"/>
                    <a:pt x="78" y="99"/>
                  </a:cubicBezTo>
                  <a:cubicBezTo>
                    <a:pt x="78" y="126"/>
                    <a:pt x="78" y="126"/>
                    <a:pt x="78" y="126"/>
                  </a:cubicBezTo>
                  <a:cubicBezTo>
                    <a:pt x="69" y="130"/>
                    <a:pt x="62" y="140"/>
                    <a:pt x="62" y="151"/>
                  </a:cubicBezTo>
                  <a:cubicBezTo>
                    <a:pt x="62" y="151"/>
                    <a:pt x="62" y="151"/>
                    <a:pt x="62" y="151"/>
                  </a:cubicBezTo>
                  <a:cubicBezTo>
                    <a:pt x="62" y="166"/>
                    <a:pt x="74" y="177"/>
                    <a:pt x="88" y="177"/>
                  </a:cubicBezTo>
                  <a:cubicBezTo>
                    <a:pt x="103" y="177"/>
                    <a:pt x="115" y="166"/>
                    <a:pt x="115" y="151"/>
                  </a:cubicBezTo>
                  <a:cubicBezTo>
                    <a:pt x="115" y="151"/>
                    <a:pt x="115" y="151"/>
                    <a:pt x="115" y="151"/>
                  </a:cubicBezTo>
                  <a:cubicBezTo>
                    <a:pt x="115" y="140"/>
                    <a:pt x="108" y="130"/>
                    <a:pt x="99" y="126"/>
                  </a:cubicBezTo>
                  <a:cubicBezTo>
                    <a:pt x="99" y="99"/>
                    <a:pt x="99" y="99"/>
                    <a:pt x="99" y="99"/>
                  </a:cubicBezTo>
                  <a:cubicBezTo>
                    <a:pt x="126" y="99"/>
                    <a:pt x="126" y="99"/>
                    <a:pt x="126" y="99"/>
                  </a:cubicBezTo>
                  <a:cubicBezTo>
                    <a:pt x="130" y="108"/>
                    <a:pt x="140" y="115"/>
                    <a:pt x="151" y="115"/>
                  </a:cubicBezTo>
                  <a:cubicBezTo>
                    <a:pt x="165" y="115"/>
                    <a:pt x="177" y="103"/>
                    <a:pt x="177" y="89"/>
                  </a:cubicBezTo>
                  <a:cubicBezTo>
                    <a:pt x="177" y="74"/>
                    <a:pt x="165"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1" name="Freeform 414"/>
            <p:cNvSpPr>
              <a:spLocks/>
            </p:cNvSpPr>
            <p:nvPr/>
          </p:nvSpPr>
          <p:spPr bwMode="auto">
            <a:xfrm>
              <a:off x="9263063" y="5045075"/>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115 w 178"/>
                <a:gd name="T11" fmla="*/ 26 h 177"/>
                <a:gd name="T12" fmla="*/ 89 w 178"/>
                <a:gd name="T13" fmla="*/ 0 h 177"/>
                <a:gd name="T14" fmla="*/ 63 w 178"/>
                <a:gd name="T15" fmla="*/ 26 h 177"/>
                <a:gd name="T16" fmla="*/ 63 w 178"/>
                <a:gd name="T17" fmla="*/ 26 h 177"/>
                <a:gd name="T18" fmla="*/ 79 w 178"/>
                <a:gd name="T19" fmla="*/ 51 h 177"/>
                <a:gd name="T20" fmla="*/ 79 w 178"/>
                <a:gd name="T21" fmla="*/ 78 h 177"/>
                <a:gd name="T22" fmla="*/ 51 w 178"/>
                <a:gd name="T23" fmla="*/ 78 h 177"/>
                <a:gd name="T24" fmla="*/ 27 w 178"/>
                <a:gd name="T25" fmla="*/ 62 h 177"/>
                <a:gd name="T26" fmla="*/ 0 w 178"/>
                <a:gd name="T27" fmla="*/ 89 h 177"/>
                <a:gd name="T28" fmla="*/ 27 w 178"/>
                <a:gd name="T29" fmla="*/ 115 h 177"/>
                <a:gd name="T30" fmla="*/ 51 w 178"/>
                <a:gd name="T31" fmla="*/ 99 h 177"/>
                <a:gd name="T32" fmla="*/ 79 w 178"/>
                <a:gd name="T33" fmla="*/ 99 h 177"/>
                <a:gd name="T34" fmla="*/ 79 w 178"/>
                <a:gd name="T35" fmla="*/ 126 h 177"/>
                <a:gd name="T36" fmla="*/ 63 w 178"/>
                <a:gd name="T37" fmla="*/ 151 h 177"/>
                <a:gd name="T38" fmla="*/ 63 w 178"/>
                <a:gd name="T39" fmla="*/ 151 h 177"/>
                <a:gd name="T40" fmla="*/ 89 w 178"/>
                <a:gd name="T41" fmla="*/ 177 h 177"/>
                <a:gd name="T42" fmla="*/ 115 w 178"/>
                <a:gd name="T43" fmla="*/ 151 h 177"/>
                <a:gd name="T44" fmla="*/ 115 w 178"/>
                <a:gd name="T45" fmla="*/ 151 h 177"/>
                <a:gd name="T46" fmla="*/ 99 w 178"/>
                <a:gd name="T47" fmla="*/ 126 h 177"/>
                <a:gd name="T48" fmla="*/ 99 w 178"/>
                <a:gd name="T49" fmla="*/ 99 h 177"/>
                <a:gd name="T50" fmla="*/ 127 w 178"/>
                <a:gd name="T51" fmla="*/ 99 h 177"/>
                <a:gd name="T52" fmla="*/ 151 w 178"/>
                <a:gd name="T53" fmla="*/ 115 h 177"/>
                <a:gd name="T54" fmla="*/ 178 w 178"/>
                <a:gd name="T55" fmla="*/ 89 h 177"/>
                <a:gd name="T56" fmla="*/ 151 w 178"/>
                <a:gd name="T57"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26"/>
                    <a:pt x="115" y="26"/>
                    <a:pt x="115" y="26"/>
                  </a:cubicBezTo>
                  <a:cubicBezTo>
                    <a:pt x="115" y="12"/>
                    <a:pt x="104" y="0"/>
                    <a:pt x="89" y="0"/>
                  </a:cubicBezTo>
                  <a:cubicBezTo>
                    <a:pt x="74" y="0"/>
                    <a:pt x="63" y="12"/>
                    <a:pt x="63" y="26"/>
                  </a:cubicBezTo>
                  <a:cubicBezTo>
                    <a:pt x="63" y="26"/>
                    <a:pt x="63" y="26"/>
                    <a:pt x="63" y="26"/>
                  </a:cubicBez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6"/>
                    <a:pt x="79" y="126"/>
                    <a:pt x="79" y="126"/>
                  </a:cubicBezTo>
                  <a:cubicBezTo>
                    <a:pt x="69" y="130"/>
                    <a:pt x="63" y="140"/>
                    <a:pt x="63" y="151"/>
                  </a:cubicBezTo>
                  <a:cubicBezTo>
                    <a:pt x="63" y="151"/>
                    <a:pt x="63" y="151"/>
                    <a:pt x="63" y="151"/>
                  </a:cubicBezTo>
                  <a:cubicBezTo>
                    <a:pt x="63" y="166"/>
                    <a:pt x="74" y="177"/>
                    <a:pt x="89" y="177"/>
                  </a:cubicBezTo>
                  <a:cubicBezTo>
                    <a:pt x="104" y="177"/>
                    <a:pt x="115" y="166"/>
                    <a:pt x="115" y="151"/>
                  </a:cubicBezTo>
                  <a:cubicBezTo>
                    <a:pt x="115" y="151"/>
                    <a:pt x="115" y="151"/>
                    <a:pt x="115" y="151"/>
                  </a:cubicBezTo>
                  <a:cubicBezTo>
                    <a:pt x="115" y="140"/>
                    <a:pt x="109" y="130"/>
                    <a:pt x="99" y="126"/>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2" name="Freeform 415"/>
            <p:cNvSpPr>
              <a:spLocks/>
            </p:cNvSpPr>
            <p:nvPr/>
          </p:nvSpPr>
          <p:spPr bwMode="auto">
            <a:xfrm>
              <a:off x="9544050" y="5045075"/>
              <a:ext cx="142875" cy="142875"/>
            </a:xfrm>
            <a:custGeom>
              <a:avLst/>
              <a:gdLst>
                <a:gd name="T0" fmla="*/ 151 w 177"/>
                <a:gd name="T1" fmla="*/ 62 h 177"/>
                <a:gd name="T2" fmla="*/ 127 w 177"/>
                <a:gd name="T3" fmla="*/ 78 h 177"/>
                <a:gd name="T4" fmla="*/ 99 w 177"/>
                <a:gd name="T5" fmla="*/ 78 h 177"/>
                <a:gd name="T6" fmla="*/ 99 w 177"/>
                <a:gd name="T7" fmla="*/ 51 h 177"/>
                <a:gd name="T8" fmla="*/ 115 w 177"/>
                <a:gd name="T9" fmla="*/ 26 h 177"/>
                <a:gd name="T10" fmla="*/ 115 w 177"/>
                <a:gd name="T11" fmla="*/ 26 h 177"/>
                <a:gd name="T12" fmla="*/ 89 w 177"/>
                <a:gd name="T13" fmla="*/ 0 h 177"/>
                <a:gd name="T14" fmla="*/ 62 w 177"/>
                <a:gd name="T15" fmla="*/ 26 h 177"/>
                <a:gd name="T16" fmla="*/ 62 w 177"/>
                <a:gd name="T17" fmla="*/ 26 h 177"/>
                <a:gd name="T18" fmla="*/ 78 w 177"/>
                <a:gd name="T19" fmla="*/ 51 h 177"/>
                <a:gd name="T20" fmla="*/ 78 w 177"/>
                <a:gd name="T21" fmla="*/ 78 h 177"/>
                <a:gd name="T22" fmla="*/ 51 w 177"/>
                <a:gd name="T23" fmla="*/ 78 h 177"/>
                <a:gd name="T24" fmla="*/ 26 w 177"/>
                <a:gd name="T25" fmla="*/ 62 h 177"/>
                <a:gd name="T26" fmla="*/ 0 w 177"/>
                <a:gd name="T27" fmla="*/ 89 h 177"/>
                <a:gd name="T28" fmla="*/ 26 w 177"/>
                <a:gd name="T29" fmla="*/ 115 h 177"/>
                <a:gd name="T30" fmla="*/ 51 w 177"/>
                <a:gd name="T31" fmla="*/ 99 h 177"/>
                <a:gd name="T32" fmla="*/ 78 w 177"/>
                <a:gd name="T33" fmla="*/ 99 h 177"/>
                <a:gd name="T34" fmla="*/ 78 w 177"/>
                <a:gd name="T35" fmla="*/ 126 h 177"/>
                <a:gd name="T36" fmla="*/ 62 w 177"/>
                <a:gd name="T37" fmla="*/ 151 h 177"/>
                <a:gd name="T38" fmla="*/ 62 w 177"/>
                <a:gd name="T39" fmla="*/ 151 h 177"/>
                <a:gd name="T40" fmla="*/ 89 w 177"/>
                <a:gd name="T41" fmla="*/ 177 h 177"/>
                <a:gd name="T42" fmla="*/ 115 w 177"/>
                <a:gd name="T43" fmla="*/ 151 h 177"/>
                <a:gd name="T44" fmla="*/ 115 w 177"/>
                <a:gd name="T45" fmla="*/ 151 h 177"/>
                <a:gd name="T46" fmla="*/ 99 w 177"/>
                <a:gd name="T47" fmla="*/ 126 h 177"/>
                <a:gd name="T48" fmla="*/ 99 w 177"/>
                <a:gd name="T49" fmla="*/ 99 h 177"/>
                <a:gd name="T50" fmla="*/ 127 w 177"/>
                <a:gd name="T51" fmla="*/ 99 h 177"/>
                <a:gd name="T52" fmla="*/ 151 w 177"/>
                <a:gd name="T53" fmla="*/ 115 h 177"/>
                <a:gd name="T54" fmla="*/ 177 w 177"/>
                <a:gd name="T55" fmla="*/ 89 h 177"/>
                <a:gd name="T56" fmla="*/ 151 w 177"/>
                <a:gd name="T57"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7" h="177">
                  <a:moveTo>
                    <a:pt x="151" y="62"/>
                  </a:moveTo>
                  <a:cubicBezTo>
                    <a:pt x="140" y="62"/>
                    <a:pt x="131" y="69"/>
                    <a:pt x="127" y="78"/>
                  </a:cubicBezTo>
                  <a:cubicBezTo>
                    <a:pt x="99" y="78"/>
                    <a:pt x="99" y="78"/>
                    <a:pt x="99" y="78"/>
                  </a:cubicBezTo>
                  <a:cubicBezTo>
                    <a:pt x="99" y="51"/>
                    <a:pt x="99" y="51"/>
                    <a:pt x="99" y="51"/>
                  </a:cubicBezTo>
                  <a:cubicBezTo>
                    <a:pt x="108" y="47"/>
                    <a:pt x="115" y="37"/>
                    <a:pt x="115" y="26"/>
                  </a:cubicBezTo>
                  <a:cubicBezTo>
                    <a:pt x="115" y="26"/>
                    <a:pt x="115" y="26"/>
                    <a:pt x="115" y="26"/>
                  </a:cubicBezTo>
                  <a:cubicBezTo>
                    <a:pt x="115" y="12"/>
                    <a:pt x="103" y="0"/>
                    <a:pt x="89" y="0"/>
                  </a:cubicBezTo>
                  <a:cubicBezTo>
                    <a:pt x="74" y="0"/>
                    <a:pt x="62" y="12"/>
                    <a:pt x="62" y="26"/>
                  </a:cubicBezTo>
                  <a:cubicBezTo>
                    <a:pt x="62" y="26"/>
                    <a:pt x="62" y="26"/>
                    <a:pt x="62" y="26"/>
                  </a:cubicBezTo>
                  <a:cubicBezTo>
                    <a:pt x="62" y="37"/>
                    <a:pt x="69" y="47"/>
                    <a:pt x="78" y="51"/>
                  </a:cubicBezTo>
                  <a:cubicBezTo>
                    <a:pt x="78" y="78"/>
                    <a:pt x="78" y="78"/>
                    <a:pt x="78"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8" y="99"/>
                    <a:pt x="78" y="99"/>
                    <a:pt x="78" y="99"/>
                  </a:cubicBezTo>
                  <a:cubicBezTo>
                    <a:pt x="78" y="126"/>
                    <a:pt x="78" y="126"/>
                    <a:pt x="78" y="126"/>
                  </a:cubicBezTo>
                  <a:cubicBezTo>
                    <a:pt x="69" y="130"/>
                    <a:pt x="62" y="140"/>
                    <a:pt x="62" y="151"/>
                  </a:cubicBezTo>
                  <a:cubicBezTo>
                    <a:pt x="62" y="151"/>
                    <a:pt x="62" y="151"/>
                    <a:pt x="62" y="151"/>
                  </a:cubicBezTo>
                  <a:cubicBezTo>
                    <a:pt x="62" y="166"/>
                    <a:pt x="74" y="177"/>
                    <a:pt x="89" y="177"/>
                  </a:cubicBezTo>
                  <a:cubicBezTo>
                    <a:pt x="103" y="177"/>
                    <a:pt x="115" y="166"/>
                    <a:pt x="115" y="151"/>
                  </a:cubicBezTo>
                  <a:cubicBezTo>
                    <a:pt x="115" y="151"/>
                    <a:pt x="115" y="151"/>
                    <a:pt x="115" y="151"/>
                  </a:cubicBezTo>
                  <a:cubicBezTo>
                    <a:pt x="115" y="140"/>
                    <a:pt x="108" y="130"/>
                    <a:pt x="99" y="126"/>
                  </a:cubicBezTo>
                  <a:cubicBezTo>
                    <a:pt x="99" y="99"/>
                    <a:pt x="99" y="99"/>
                    <a:pt x="99" y="99"/>
                  </a:cubicBezTo>
                  <a:cubicBezTo>
                    <a:pt x="127" y="99"/>
                    <a:pt x="127" y="99"/>
                    <a:pt x="127" y="99"/>
                  </a:cubicBezTo>
                  <a:cubicBezTo>
                    <a:pt x="131" y="108"/>
                    <a:pt x="140" y="115"/>
                    <a:pt x="151" y="115"/>
                  </a:cubicBezTo>
                  <a:cubicBezTo>
                    <a:pt x="166" y="115"/>
                    <a:pt x="177" y="103"/>
                    <a:pt x="177" y="89"/>
                  </a:cubicBezTo>
                  <a:cubicBezTo>
                    <a:pt x="177"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3" name="Freeform 416"/>
            <p:cNvSpPr>
              <a:spLocks/>
            </p:cNvSpPr>
            <p:nvPr/>
          </p:nvSpPr>
          <p:spPr bwMode="auto">
            <a:xfrm>
              <a:off x="8489950" y="5326063"/>
              <a:ext cx="73025" cy="142875"/>
            </a:xfrm>
            <a:custGeom>
              <a:avLst/>
              <a:gdLst>
                <a:gd name="T0" fmla="*/ 28 w 90"/>
                <a:gd name="T1" fmla="*/ 151 h 178"/>
                <a:gd name="T2" fmla="*/ 11 w 90"/>
                <a:gd name="T3" fmla="*/ 127 h 178"/>
                <a:gd name="T4" fmla="*/ 11 w 90"/>
                <a:gd name="T5" fmla="*/ 99 h 178"/>
                <a:gd name="T6" fmla="*/ 39 w 90"/>
                <a:gd name="T7" fmla="*/ 99 h 178"/>
                <a:gd name="T8" fmla="*/ 64 w 90"/>
                <a:gd name="T9" fmla="*/ 116 h 178"/>
                <a:gd name="T10" fmla="*/ 90 w 90"/>
                <a:gd name="T11" fmla="*/ 89 h 178"/>
                <a:gd name="T12" fmla="*/ 64 w 90"/>
                <a:gd name="T13" fmla="*/ 63 h 178"/>
                <a:gd name="T14" fmla="*/ 39 w 90"/>
                <a:gd name="T15" fmla="*/ 79 h 178"/>
                <a:gd name="T16" fmla="*/ 11 w 90"/>
                <a:gd name="T17" fmla="*/ 79 h 178"/>
                <a:gd name="T18" fmla="*/ 11 w 90"/>
                <a:gd name="T19" fmla="*/ 51 h 178"/>
                <a:gd name="T20" fmla="*/ 28 w 90"/>
                <a:gd name="T21" fmla="*/ 27 h 178"/>
                <a:gd name="T22" fmla="*/ 28 w 90"/>
                <a:gd name="T23" fmla="*/ 27 h 178"/>
                <a:gd name="T24" fmla="*/ 1 w 90"/>
                <a:gd name="T25" fmla="*/ 0 h 178"/>
                <a:gd name="T26" fmla="*/ 0 w 90"/>
                <a:gd name="T27" fmla="*/ 0 h 178"/>
                <a:gd name="T28" fmla="*/ 0 w 90"/>
                <a:gd name="T29" fmla="*/ 178 h 178"/>
                <a:gd name="T30" fmla="*/ 1 w 90"/>
                <a:gd name="T31" fmla="*/ 178 h 178"/>
                <a:gd name="T32" fmla="*/ 28 w 90"/>
                <a:gd name="T33" fmla="*/ 151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78">
                  <a:moveTo>
                    <a:pt x="28" y="151"/>
                  </a:moveTo>
                  <a:cubicBezTo>
                    <a:pt x="28" y="140"/>
                    <a:pt x="21" y="131"/>
                    <a:pt x="11" y="127"/>
                  </a:cubicBezTo>
                  <a:cubicBezTo>
                    <a:pt x="11" y="99"/>
                    <a:pt x="11" y="99"/>
                    <a:pt x="11" y="99"/>
                  </a:cubicBezTo>
                  <a:cubicBezTo>
                    <a:pt x="39" y="99"/>
                    <a:pt x="39" y="99"/>
                    <a:pt x="39" y="99"/>
                  </a:cubicBezTo>
                  <a:cubicBezTo>
                    <a:pt x="43" y="109"/>
                    <a:pt x="53" y="116"/>
                    <a:pt x="64" y="116"/>
                  </a:cubicBezTo>
                  <a:cubicBezTo>
                    <a:pt x="78" y="116"/>
                    <a:pt x="90" y="104"/>
                    <a:pt x="90" y="89"/>
                  </a:cubicBezTo>
                  <a:cubicBezTo>
                    <a:pt x="90" y="74"/>
                    <a:pt x="78" y="63"/>
                    <a:pt x="64" y="63"/>
                  </a:cubicBezTo>
                  <a:cubicBezTo>
                    <a:pt x="53" y="63"/>
                    <a:pt x="43" y="69"/>
                    <a:pt x="39" y="79"/>
                  </a:cubicBezTo>
                  <a:cubicBezTo>
                    <a:pt x="11" y="79"/>
                    <a:pt x="11" y="79"/>
                    <a:pt x="11" y="79"/>
                  </a:cubicBezTo>
                  <a:cubicBezTo>
                    <a:pt x="11" y="51"/>
                    <a:pt x="11" y="51"/>
                    <a:pt x="11" y="51"/>
                  </a:cubicBezTo>
                  <a:cubicBezTo>
                    <a:pt x="21" y="47"/>
                    <a:pt x="28" y="38"/>
                    <a:pt x="28" y="27"/>
                  </a:cubicBezTo>
                  <a:cubicBezTo>
                    <a:pt x="28" y="27"/>
                    <a:pt x="28" y="27"/>
                    <a:pt x="28" y="27"/>
                  </a:cubicBezTo>
                  <a:cubicBezTo>
                    <a:pt x="28" y="12"/>
                    <a:pt x="16" y="0"/>
                    <a:pt x="1" y="0"/>
                  </a:cubicBezTo>
                  <a:cubicBezTo>
                    <a:pt x="1" y="0"/>
                    <a:pt x="0" y="0"/>
                    <a:pt x="0" y="0"/>
                  </a:cubicBezTo>
                  <a:cubicBezTo>
                    <a:pt x="0" y="178"/>
                    <a:pt x="0" y="178"/>
                    <a:pt x="0" y="178"/>
                  </a:cubicBezTo>
                  <a:cubicBezTo>
                    <a:pt x="0" y="178"/>
                    <a:pt x="1" y="178"/>
                    <a:pt x="1" y="178"/>
                  </a:cubicBezTo>
                  <a:cubicBezTo>
                    <a:pt x="16" y="178"/>
                    <a:pt x="28" y="166"/>
                    <a:pt x="28"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4" name="Freeform 417"/>
            <p:cNvSpPr>
              <a:spLocks/>
            </p:cNvSpPr>
            <p:nvPr/>
          </p:nvSpPr>
          <p:spPr bwMode="auto">
            <a:xfrm>
              <a:off x="8701088" y="5326063"/>
              <a:ext cx="142875" cy="142875"/>
            </a:xfrm>
            <a:custGeom>
              <a:avLst/>
              <a:gdLst>
                <a:gd name="T0" fmla="*/ 151 w 178"/>
                <a:gd name="T1" fmla="*/ 63 h 178"/>
                <a:gd name="T2" fmla="*/ 127 w 178"/>
                <a:gd name="T3" fmla="*/ 79 h 178"/>
                <a:gd name="T4" fmla="*/ 99 w 178"/>
                <a:gd name="T5" fmla="*/ 79 h 178"/>
                <a:gd name="T6" fmla="*/ 99 w 178"/>
                <a:gd name="T7" fmla="*/ 51 h 178"/>
                <a:gd name="T8" fmla="*/ 115 w 178"/>
                <a:gd name="T9" fmla="*/ 27 h 178"/>
                <a:gd name="T10" fmla="*/ 115 w 178"/>
                <a:gd name="T11" fmla="*/ 27 h 178"/>
                <a:gd name="T12" fmla="*/ 89 w 178"/>
                <a:gd name="T13" fmla="*/ 0 h 178"/>
                <a:gd name="T14" fmla="*/ 62 w 178"/>
                <a:gd name="T15" fmla="*/ 27 h 178"/>
                <a:gd name="T16" fmla="*/ 62 w 178"/>
                <a:gd name="T17" fmla="*/ 27 h 178"/>
                <a:gd name="T18" fmla="*/ 79 w 178"/>
                <a:gd name="T19" fmla="*/ 51 h 178"/>
                <a:gd name="T20" fmla="*/ 79 w 178"/>
                <a:gd name="T21" fmla="*/ 79 h 178"/>
                <a:gd name="T22" fmla="*/ 51 w 178"/>
                <a:gd name="T23" fmla="*/ 79 h 178"/>
                <a:gd name="T24" fmla="*/ 26 w 178"/>
                <a:gd name="T25" fmla="*/ 63 h 178"/>
                <a:gd name="T26" fmla="*/ 0 w 178"/>
                <a:gd name="T27" fmla="*/ 89 h 178"/>
                <a:gd name="T28" fmla="*/ 26 w 178"/>
                <a:gd name="T29" fmla="*/ 116 h 178"/>
                <a:gd name="T30" fmla="*/ 51 w 178"/>
                <a:gd name="T31" fmla="*/ 99 h 178"/>
                <a:gd name="T32" fmla="*/ 79 w 178"/>
                <a:gd name="T33" fmla="*/ 99 h 178"/>
                <a:gd name="T34" fmla="*/ 79 w 178"/>
                <a:gd name="T35" fmla="*/ 127 h 178"/>
                <a:gd name="T36" fmla="*/ 62 w 178"/>
                <a:gd name="T37" fmla="*/ 151 h 178"/>
                <a:gd name="T38" fmla="*/ 89 w 178"/>
                <a:gd name="T39" fmla="*/ 178 h 178"/>
                <a:gd name="T40" fmla="*/ 115 w 178"/>
                <a:gd name="T41" fmla="*/ 151 h 178"/>
                <a:gd name="T42" fmla="*/ 99 w 178"/>
                <a:gd name="T43" fmla="*/ 127 h 178"/>
                <a:gd name="T44" fmla="*/ 99 w 178"/>
                <a:gd name="T45" fmla="*/ 99 h 178"/>
                <a:gd name="T46" fmla="*/ 127 w 178"/>
                <a:gd name="T47" fmla="*/ 99 h 178"/>
                <a:gd name="T48" fmla="*/ 151 w 178"/>
                <a:gd name="T49" fmla="*/ 116 h 178"/>
                <a:gd name="T50" fmla="*/ 178 w 178"/>
                <a:gd name="T51" fmla="*/ 89 h 178"/>
                <a:gd name="T52" fmla="*/ 151 w 178"/>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8">
                  <a:moveTo>
                    <a:pt x="151" y="63"/>
                  </a:moveTo>
                  <a:cubicBezTo>
                    <a:pt x="140" y="63"/>
                    <a:pt x="131" y="69"/>
                    <a:pt x="127" y="79"/>
                  </a:cubicBezTo>
                  <a:cubicBezTo>
                    <a:pt x="99" y="79"/>
                    <a:pt x="99" y="79"/>
                    <a:pt x="99" y="79"/>
                  </a:cubicBezTo>
                  <a:cubicBezTo>
                    <a:pt x="99" y="51"/>
                    <a:pt x="99" y="51"/>
                    <a:pt x="99" y="51"/>
                  </a:cubicBezTo>
                  <a:cubicBezTo>
                    <a:pt x="109" y="47"/>
                    <a:pt x="115" y="38"/>
                    <a:pt x="115" y="27"/>
                  </a:cubicBezTo>
                  <a:cubicBezTo>
                    <a:pt x="115" y="27"/>
                    <a:pt x="115" y="27"/>
                    <a:pt x="115" y="27"/>
                  </a:cubicBezTo>
                  <a:cubicBezTo>
                    <a:pt x="115" y="12"/>
                    <a:pt x="103" y="0"/>
                    <a:pt x="89" y="0"/>
                  </a:cubicBezTo>
                  <a:cubicBezTo>
                    <a:pt x="74" y="0"/>
                    <a:pt x="62" y="12"/>
                    <a:pt x="62" y="27"/>
                  </a:cubicBezTo>
                  <a:cubicBezTo>
                    <a:pt x="62" y="27"/>
                    <a:pt x="62" y="27"/>
                    <a:pt x="62" y="27"/>
                  </a:cubicBezTo>
                  <a:cubicBezTo>
                    <a:pt x="62" y="38"/>
                    <a:pt x="69" y="47"/>
                    <a:pt x="79" y="51"/>
                  </a:cubicBezTo>
                  <a:cubicBezTo>
                    <a:pt x="79" y="79"/>
                    <a:pt x="79" y="79"/>
                    <a:pt x="79" y="79"/>
                  </a:cubicBezTo>
                  <a:cubicBezTo>
                    <a:pt x="51" y="79"/>
                    <a:pt x="51" y="79"/>
                    <a:pt x="51" y="79"/>
                  </a:cubicBezTo>
                  <a:cubicBezTo>
                    <a:pt x="47" y="69"/>
                    <a:pt x="37" y="63"/>
                    <a:pt x="26" y="63"/>
                  </a:cubicBezTo>
                  <a:cubicBezTo>
                    <a:pt x="12" y="63"/>
                    <a:pt x="0" y="74"/>
                    <a:pt x="0" y="89"/>
                  </a:cubicBezTo>
                  <a:cubicBezTo>
                    <a:pt x="0" y="104"/>
                    <a:pt x="12" y="116"/>
                    <a:pt x="26" y="116"/>
                  </a:cubicBezTo>
                  <a:cubicBezTo>
                    <a:pt x="37" y="116"/>
                    <a:pt x="47" y="109"/>
                    <a:pt x="51" y="99"/>
                  </a:cubicBezTo>
                  <a:cubicBezTo>
                    <a:pt x="79" y="99"/>
                    <a:pt x="79" y="99"/>
                    <a:pt x="79" y="99"/>
                  </a:cubicBezTo>
                  <a:cubicBezTo>
                    <a:pt x="79" y="127"/>
                    <a:pt x="79" y="127"/>
                    <a:pt x="79" y="127"/>
                  </a:cubicBezTo>
                  <a:cubicBezTo>
                    <a:pt x="69" y="131"/>
                    <a:pt x="62" y="140"/>
                    <a:pt x="62" y="151"/>
                  </a:cubicBezTo>
                  <a:cubicBezTo>
                    <a:pt x="62" y="166"/>
                    <a:pt x="74" y="178"/>
                    <a:pt x="89" y="178"/>
                  </a:cubicBezTo>
                  <a:cubicBezTo>
                    <a:pt x="103" y="178"/>
                    <a:pt x="115" y="166"/>
                    <a:pt x="115" y="151"/>
                  </a:cubicBezTo>
                  <a:cubicBezTo>
                    <a:pt x="115" y="140"/>
                    <a:pt x="109" y="131"/>
                    <a:pt x="99" y="127"/>
                  </a:cubicBezTo>
                  <a:cubicBezTo>
                    <a:pt x="99" y="99"/>
                    <a:pt x="99" y="99"/>
                    <a:pt x="99" y="99"/>
                  </a:cubicBezTo>
                  <a:cubicBezTo>
                    <a:pt x="127" y="99"/>
                    <a:pt x="127" y="99"/>
                    <a:pt x="127" y="99"/>
                  </a:cubicBezTo>
                  <a:cubicBezTo>
                    <a:pt x="131" y="109"/>
                    <a:pt x="140" y="116"/>
                    <a:pt x="151" y="116"/>
                  </a:cubicBezTo>
                  <a:cubicBezTo>
                    <a:pt x="166" y="116"/>
                    <a:pt x="178" y="104"/>
                    <a:pt x="178" y="89"/>
                  </a:cubicBezTo>
                  <a:cubicBezTo>
                    <a:pt x="178"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5" name="Freeform 418"/>
            <p:cNvSpPr>
              <a:spLocks/>
            </p:cNvSpPr>
            <p:nvPr/>
          </p:nvSpPr>
          <p:spPr bwMode="auto">
            <a:xfrm>
              <a:off x="8982075" y="5326063"/>
              <a:ext cx="142875" cy="142875"/>
            </a:xfrm>
            <a:custGeom>
              <a:avLst/>
              <a:gdLst>
                <a:gd name="T0" fmla="*/ 151 w 177"/>
                <a:gd name="T1" fmla="*/ 63 h 178"/>
                <a:gd name="T2" fmla="*/ 126 w 177"/>
                <a:gd name="T3" fmla="*/ 79 h 178"/>
                <a:gd name="T4" fmla="*/ 99 w 177"/>
                <a:gd name="T5" fmla="*/ 79 h 178"/>
                <a:gd name="T6" fmla="*/ 99 w 177"/>
                <a:gd name="T7" fmla="*/ 51 h 178"/>
                <a:gd name="T8" fmla="*/ 115 w 177"/>
                <a:gd name="T9" fmla="*/ 27 h 178"/>
                <a:gd name="T10" fmla="*/ 115 w 177"/>
                <a:gd name="T11" fmla="*/ 27 h 178"/>
                <a:gd name="T12" fmla="*/ 88 w 177"/>
                <a:gd name="T13" fmla="*/ 0 h 178"/>
                <a:gd name="T14" fmla="*/ 62 w 177"/>
                <a:gd name="T15" fmla="*/ 27 h 178"/>
                <a:gd name="T16" fmla="*/ 62 w 177"/>
                <a:gd name="T17" fmla="*/ 27 h 178"/>
                <a:gd name="T18" fmla="*/ 78 w 177"/>
                <a:gd name="T19" fmla="*/ 51 h 178"/>
                <a:gd name="T20" fmla="*/ 78 w 177"/>
                <a:gd name="T21" fmla="*/ 79 h 178"/>
                <a:gd name="T22" fmla="*/ 50 w 177"/>
                <a:gd name="T23" fmla="*/ 79 h 178"/>
                <a:gd name="T24" fmla="*/ 26 w 177"/>
                <a:gd name="T25" fmla="*/ 63 h 178"/>
                <a:gd name="T26" fmla="*/ 0 w 177"/>
                <a:gd name="T27" fmla="*/ 89 h 178"/>
                <a:gd name="T28" fmla="*/ 26 w 177"/>
                <a:gd name="T29" fmla="*/ 116 h 178"/>
                <a:gd name="T30" fmla="*/ 50 w 177"/>
                <a:gd name="T31" fmla="*/ 99 h 178"/>
                <a:gd name="T32" fmla="*/ 78 w 177"/>
                <a:gd name="T33" fmla="*/ 99 h 178"/>
                <a:gd name="T34" fmla="*/ 78 w 177"/>
                <a:gd name="T35" fmla="*/ 127 h 178"/>
                <a:gd name="T36" fmla="*/ 62 w 177"/>
                <a:gd name="T37" fmla="*/ 151 h 178"/>
                <a:gd name="T38" fmla="*/ 88 w 177"/>
                <a:gd name="T39" fmla="*/ 178 h 178"/>
                <a:gd name="T40" fmla="*/ 115 w 177"/>
                <a:gd name="T41" fmla="*/ 151 h 178"/>
                <a:gd name="T42" fmla="*/ 99 w 177"/>
                <a:gd name="T43" fmla="*/ 127 h 178"/>
                <a:gd name="T44" fmla="*/ 99 w 177"/>
                <a:gd name="T45" fmla="*/ 99 h 178"/>
                <a:gd name="T46" fmla="*/ 126 w 177"/>
                <a:gd name="T47" fmla="*/ 99 h 178"/>
                <a:gd name="T48" fmla="*/ 151 w 177"/>
                <a:gd name="T49" fmla="*/ 116 h 178"/>
                <a:gd name="T50" fmla="*/ 177 w 177"/>
                <a:gd name="T51" fmla="*/ 89 h 178"/>
                <a:gd name="T52" fmla="*/ 151 w 177"/>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8">
                  <a:moveTo>
                    <a:pt x="151" y="63"/>
                  </a:moveTo>
                  <a:cubicBezTo>
                    <a:pt x="140" y="63"/>
                    <a:pt x="130" y="69"/>
                    <a:pt x="126" y="79"/>
                  </a:cubicBezTo>
                  <a:cubicBezTo>
                    <a:pt x="99" y="79"/>
                    <a:pt x="99" y="79"/>
                    <a:pt x="99" y="79"/>
                  </a:cubicBezTo>
                  <a:cubicBezTo>
                    <a:pt x="99" y="51"/>
                    <a:pt x="99" y="51"/>
                    <a:pt x="99" y="51"/>
                  </a:cubicBezTo>
                  <a:cubicBezTo>
                    <a:pt x="108" y="47"/>
                    <a:pt x="115" y="38"/>
                    <a:pt x="115" y="27"/>
                  </a:cubicBezTo>
                  <a:cubicBezTo>
                    <a:pt x="115" y="27"/>
                    <a:pt x="115" y="27"/>
                    <a:pt x="115" y="27"/>
                  </a:cubicBezTo>
                  <a:cubicBezTo>
                    <a:pt x="115" y="12"/>
                    <a:pt x="103" y="0"/>
                    <a:pt x="88" y="0"/>
                  </a:cubicBezTo>
                  <a:cubicBezTo>
                    <a:pt x="74" y="0"/>
                    <a:pt x="62" y="12"/>
                    <a:pt x="62" y="27"/>
                  </a:cubicBezTo>
                  <a:cubicBezTo>
                    <a:pt x="62" y="27"/>
                    <a:pt x="62" y="27"/>
                    <a:pt x="62" y="27"/>
                  </a:cubicBezTo>
                  <a:cubicBezTo>
                    <a:pt x="62" y="38"/>
                    <a:pt x="69" y="47"/>
                    <a:pt x="78" y="51"/>
                  </a:cubicBezTo>
                  <a:cubicBezTo>
                    <a:pt x="78" y="79"/>
                    <a:pt x="78" y="79"/>
                    <a:pt x="78" y="79"/>
                  </a:cubicBezTo>
                  <a:cubicBezTo>
                    <a:pt x="50" y="79"/>
                    <a:pt x="50" y="79"/>
                    <a:pt x="50" y="79"/>
                  </a:cubicBezTo>
                  <a:cubicBezTo>
                    <a:pt x="46" y="69"/>
                    <a:pt x="37" y="63"/>
                    <a:pt x="26" y="63"/>
                  </a:cubicBezTo>
                  <a:cubicBezTo>
                    <a:pt x="11" y="63"/>
                    <a:pt x="0" y="74"/>
                    <a:pt x="0" y="89"/>
                  </a:cubicBezTo>
                  <a:cubicBezTo>
                    <a:pt x="0" y="104"/>
                    <a:pt x="11" y="116"/>
                    <a:pt x="26" y="116"/>
                  </a:cubicBezTo>
                  <a:cubicBezTo>
                    <a:pt x="37" y="116"/>
                    <a:pt x="46" y="109"/>
                    <a:pt x="50" y="99"/>
                  </a:cubicBezTo>
                  <a:cubicBezTo>
                    <a:pt x="78" y="99"/>
                    <a:pt x="78" y="99"/>
                    <a:pt x="78" y="99"/>
                  </a:cubicBezTo>
                  <a:cubicBezTo>
                    <a:pt x="78" y="127"/>
                    <a:pt x="78" y="127"/>
                    <a:pt x="78" y="127"/>
                  </a:cubicBezTo>
                  <a:cubicBezTo>
                    <a:pt x="69" y="131"/>
                    <a:pt x="62" y="140"/>
                    <a:pt x="62" y="151"/>
                  </a:cubicBezTo>
                  <a:cubicBezTo>
                    <a:pt x="62" y="166"/>
                    <a:pt x="74" y="178"/>
                    <a:pt x="88" y="178"/>
                  </a:cubicBezTo>
                  <a:cubicBezTo>
                    <a:pt x="103" y="178"/>
                    <a:pt x="115" y="166"/>
                    <a:pt x="115" y="151"/>
                  </a:cubicBezTo>
                  <a:cubicBezTo>
                    <a:pt x="115" y="140"/>
                    <a:pt x="108" y="131"/>
                    <a:pt x="99" y="127"/>
                  </a:cubicBezTo>
                  <a:cubicBezTo>
                    <a:pt x="99" y="99"/>
                    <a:pt x="99" y="99"/>
                    <a:pt x="99" y="99"/>
                  </a:cubicBezTo>
                  <a:cubicBezTo>
                    <a:pt x="126" y="99"/>
                    <a:pt x="126" y="99"/>
                    <a:pt x="126" y="99"/>
                  </a:cubicBezTo>
                  <a:cubicBezTo>
                    <a:pt x="130" y="109"/>
                    <a:pt x="140" y="116"/>
                    <a:pt x="151" y="116"/>
                  </a:cubicBezTo>
                  <a:cubicBezTo>
                    <a:pt x="165" y="116"/>
                    <a:pt x="177" y="104"/>
                    <a:pt x="177" y="89"/>
                  </a:cubicBezTo>
                  <a:cubicBezTo>
                    <a:pt x="177" y="74"/>
                    <a:pt x="165"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6" name="Freeform 419"/>
            <p:cNvSpPr>
              <a:spLocks/>
            </p:cNvSpPr>
            <p:nvPr/>
          </p:nvSpPr>
          <p:spPr bwMode="auto">
            <a:xfrm>
              <a:off x="9263063" y="5326063"/>
              <a:ext cx="142875" cy="142875"/>
            </a:xfrm>
            <a:custGeom>
              <a:avLst/>
              <a:gdLst>
                <a:gd name="T0" fmla="*/ 151 w 178"/>
                <a:gd name="T1" fmla="*/ 63 h 178"/>
                <a:gd name="T2" fmla="*/ 127 w 178"/>
                <a:gd name="T3" fmla="*/ 79 h 178"/>
                <a:gd name="T4" fmla="*/ 99 w 178"/>
                <a:gd name="T5" fmla="*/ 79 h 178"/>
                <a:gd name="T6" fmla="*/ 99 w 178"/>
                <a:gd name="T7" fmla="*/ 51 h 178"/>
                <a:gd name="T8" fmla="*/ 115 w 178"/>
                <a:gd name="T9" fmla="*/ 27 h 178"/>
                <a:gd name="T10" fmla="*/ 115 w 178"/>
                <a:gd name="T11" fmla="*/ 27 h 178"/>
                <a:gd name="T12" fmla="*/ 89 w 178"/>
                <a:gd name="T13" fmla="*/ 0 h 178"/>
                <a:gd name="T14" fmla="*/ 63 w 178"/>
                <a:gd name="T15" fmla="*/ 27 h 178"/>
                <a:gd name="T16" fmla="*/ 63 w 178"/>
                <a:gd name="T17" fmla="*/ 27 h 178"/>
                <a:gd name="T18" fmla="*/ 79 w 178"/>
                <a:gd name="T19" fmla="*/ 51 h 178"/>
                <a:gd name="T20" fmla="*/ 79 w 178"/>
                <a:gd name="T21" fmla="*/ 79 h 178"/>
                <a:gd name="T22" fmla="*/ 51 w 178"/>
                <a:gd name="T23" fmla="*/ 79 h 178"/>
                <a:gd name="T24" fmla="*/ 27 w 178"/>
                <a:gd name="T25" fmla="*/ 63 h 178"/>
                <a:gd name="T26" fmla="*/ 0 w 178"/>
                <a:gd name="T27" fmla="*/ 89 h 178"/>
                <a:gd name="T28" fmla="*/ 27 w 178"/>
                <a:gd name="T29" fmla="*/ 116 h 178"/>
                <a:gd name="T30" fmla="*/ 51 w 178"/>
                <a:gd name="T31" fmla="*/ 99 h 178"/>
                <a:gd name="T32" fmla="*/ 79 w 178"/>
                <a:gd name="T33" fmla="*/ 99 h 178"/>
                <a:gd name="T34" fmla="*/ 79 w 178"/>
                <a:gd name="T35" fmla="*/ 127 h 178"/>
                <a:gd name="T36" fmla="*/ 63 w 178"/>
                <a:gd name="T37" fmla="*/ 151 h 178"/>
                <a:gd name="T38" fmla="*/ 89 w 178"/>
                <a:gd name="T39" fmla="*/ 178 h 178"/>
                <a:gd name="T40" fmla="*/ 115 w 178"/>
                <a:gd name="T41" fmla="*/ 151 h 178"/>
                <a:gd name="T42" fmla="*/ 99 w 178"/>
                <a:gd name="T43" fmla="*/ 127 h 178"/>
                <a:gd name="T44" fmla="*/ 99 w 178"/>
                <a:gd name="T45" fmla="*/ 99 h 178"/>
                <a:gd name="T46" fmla="*/ 127 w 178"/>
                <a:gd name="T47" fmla="*/ 99 h 178"/>
                <a:gd name="T48" fmla="*/ 151 w 178"/>
                <a:gd name="T49" fmla="*/ 116 h 178"/>
                <a:gd name="T50" fmla="*/ 178 w 178"/>
                <a:gd name="T51" fmla="*/ 89 h 178"/>
                <a:gd name="T52" fmla="*/ 151 w 178"/>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8">
                  <a:moveTo>
                    <a:pt x="151" y="63"/>
                  </a:moveTo>
                  <a:cubicBezTo>
                    <a:pt x="140" y="63"/>
                    <a:pt x="131" y="69"/>
                    <a:pt x="127" y="79"/>
                  </a:cubicBezTo>
                  <a:cubicBezTo>
                    <a:pt x="99" y="79"/>
                    <a:pt x="99" y="79"/>
                    <a:pt x="99" y="79"/>
                  </a:cubicBezTo>
                  <a:cubicBezTo>
                    <a:pt x="99" y="51"/>
                    <a:pt x="99" y="51"/>
                    <a:pt x="99" y="51"/>
                  </a:cubicBezTo>
                  <a:cubicBezTo>
                    <a:pt x="109" y="47"/>
                    <a:pt x="115" y="38"/>
                    <a:pt x="115" y="27"/>
                  </a:cubicBezTo>
                  <a:cubicBezTo>
                    <a:pt x="115" y="27"/>
                    <a:pt x="115" y="27"/>
                    <a:pt x="115" y="27"/>
                  </a:cubicBezTo>
                  <a:cubicBezTo>
                    <a:pt x="115" y="12"/>
                    <a:pt x="104" y="0"/>
                    <a:pt x="89" y="0"/>
                  </a:cubicBezTo>
                  <a:cubicBezTo>
                    <a:pt x="74" y="0"/>
                    <a:pt x="63" y="12"/>
                    <a:pt x="63" y="27"/>
                  </a:cubicBezTo>
                  <a:cubicBezTo>
                    <a:pt x="63" y="27"/>
                    <a:pt x="63" y="27"/>
                    <a:pt x="63" y="27"/>
                  </a:cubicBezTo>
                  <a:cubicBezTo>
                    <a:pt x="63" y="38"/>
                    <a:pt x="69" y="47"/>
                    <a:pt x="79" y="51"/>
                  </a:cubicBezTo>
                  <a:cubicBezTo>
                    <a:pt x="79" y="79"/>
                    <a:pt x="79" y="79"/>
                    <a:pt x="79" y="79"/>
                  </a:cubicBezTo>
                  <a:cubicBezTo>
                    <a:pt x="51" y="79"/>
                    <a:pt x="51" y="79"/>
                    <a:pt x="51" y="79"/>
                  </a:cubicBezTo>
                  <a:cubicBezTo>
                    <a:pt x="47" y="69"/>
                    <a:pt x="38" y="63"/>
                    <a:pt x="27" y="63"/>
                  </a:cubicBezTo>
                  <a:cubicBezTo>
                    <a:pt x="12" y="63"/>
                    <a:pt x="0" y="74"/>
                    <a:pt x="0" y="89"/>
                  </a:cubicBezTo>
                  <a:cubicBezTo>
                    <a:pt x="0" y="104"/>
                    <a:pt x="12" y="116"/>
                    <a:pt x="27" y="116"/>
                  </a:cubicBezTo>
                  <a:cubicBezTo>
                    <a:pt x="38" y="116"/>
                    <a:pt x="47" y="109"/>
                    <a:pt x="51" y="99"/>
                  </a:cubicBezTo>
                  <a:cubicBezTo>
                    <a:pt x="79" y="99"/>
                    <a:pt x="79" y="99"/>
                    <a:pt x="79" y="99"/>
                  </a:cubicBezTo>
                  <a:cubicBezTo>
                    <a:pt x="79" y="127"/>
                    <a:pt x="79" y="127"/>
                    <a:pt x="79" y="127"/>
                  </a:cubicBezTo>
                  <a:cubicBezTo>
                    <a:pt x="69" y="131"/>
                    <a:pt x="63" y="140"/>
                    <a:pt x="63" y="151"/>
                  </a:cubicBezTo>
                  <a:cubicBezTo>
                    <a:pt x="63" y="166"/>
                    <a:pt x="74" y="178"/>
                    <a:pt x="89" y="178"/>
                  </a:cubicBezTo>
                  <a:cubicBezTo>
                    <a:pt x="104" y="178"/>
                    <a:pt x="115" y="166"/>
                    <a:pt x="115" y="151"/>
                  </a:cubicBezTo>
                  <a:cubicBezTo>
                    <a:pt x="115" y="140"/>
                    <a:pt x="109" y="131"/>
                    <a:pt x="99" y="127"/>
                  </a:cubicBezTo>
                  <a:cubicBezTo>
                    <a:pt x="99" y="99"/>
                    <a:pt x="99" y="99"/>
                    <a:pt x="99" y="99"/>
                  </a:cubicBezTo>
                  <a:cubicBezTo>
                    <a:pt x="127" y="99"/>
                    <a:pt x="127" y="99"/>
                    <a:pt x="127" y="99"/>
                  </a:cubicBezTo>
                  <a:cubicBezTo>
                    <a:pt x="131" y="109"/>
                    <a:pt x="140" y="116"/>
                    <a:pt x="151" y="116"/>
                  </a:cubicBezTo>
                  <a:cubicBezTo>
                    <a:pt x="166" y="116"/>
                    <a:pt x="178" y="104"/>
                    <a:pt x="178" y="89"/>
                  </a:cubicBezTo>
                  <a:cubicBezTo>
                    <a:pt x="178"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7" name="Freeform 420"/>
            <p:cNvSpPr>
              <a:spLocks/>
            </p:cNvSpPr>
            <p:nvPr/>
          </p:nvSpPr>
          <p:spPr bwMode="auto">
            <a:xfrm>
              <a:off x="9544050" y="5326063"/>
              <a:ext cx="142875" cy="142875"/>
            </a:xfrm>
            <a:custGeom>
              <a:avLst/>
              <a:gdLst>
                <a:gd name="T0" fmla="*/ 151 w 177"/>
                <a:gd name="T1" fmla="*/ 63 h 178"/>
                <a:gd name="T2" fmla="*/ 127 w 177"/>
                <a:gd name="T3" fmla="*/ 79 h 178"/>
                <a:gd name="T4" fmla="*/ 99 w 177"/>
                <a:gd name="T5" fmla="*/ 79 h 178"/>
                <a:gd name="T6" fmla="*/ 99 w 177"/>
                <a:gd name="T7" fmla="*/ 51 h 178"/>
                <a:gd name="T8" fmla="*/ 115 w 177"/>
                <a:gd name="T9" fmla="*/ 27 h 178"/>
                <a:gd name="T10" fmla="*/ 115 w 177"/>
                <a:gd name="T11" fmla="*/ 27 h 178"/>
                <a:gd name="T12" fmla="*/ 89 w 177"/>
                <a:gd name="T13" fmla="*/ 0 h 178"/>
                <a:gd name="T14" fmla="*/ 62 w 177"/>
                <a:gd name="T15" fmla="*/ 27 h 178"/>
                <a:gd name="T16" fmla="*/ 62 w 177"/>
                <a:gd name="T17" fmla="*/ 27 h 178"/>
                <a:gd name="T18" fmla="*/ 78 w 177"/>
                <a:gd name="T19" fmla="*/ 51 h 178"/>
                <a:gd name="T20" fmla="*/ 78 w 177"/>
                <a:gd name="T21" fmla="*/ 79 h 178"/>
                <a:gd name="T22" fmla="*/ 51 w 177"/>
                <a:gd name="T23" fmla="*/ 79 h 178"/>
                <a:gd name="T24" fmla="*/ 26 w 177"/>
                <a:gd name="T25" fmla="*/ 63 h 178"/>
                <a:gd name="T26" fmla="*/ 0 w 177"/>
                <a:gd name="T27" fmla="*/ 89 h 178"/>
                <a:gd name="T28" fmla="*/ 26 w 177"/>
                <a:gd name="T29" fmla="*/ 116 h 178"/>
                <a:gd name="T30" fmla="*/ 51 w 177"/>
                <a:gd name="T31" fmla="*/ 99 h 178"/>
                <a:gd name="T32" fmla="*/ 78 w 177"/>
                <a:gd name="T33" fmla="*/ 99 h 178"/>
                <a:gd name="T34" fmla="*/ 78 w 177"/>
                <a:gd name="T35" fmla="*/ 127 h 178"/>
                <a:gd name="T36" fmla="*/ 62 w 177"/>
                <a:gd name="T37" fmla="*/ 151 h 178"/>
                <a:gd name="T38" fmla="*/ 89 w 177"/>
                <a:gd name="T39" fmla="*/ 178 h 178"/>
                <a:gd name="T40" fmla="*/ 115 w 177"/>
                <a:gd name="T41" fmla="*/ 151 h 178"/>
                <a:gd name="T42" fmla="*/ 99 w 177"/>
                <a:gd name="T43" fmla="*/ 127 h 178"/>
                <a:gd name="T44" fmla="*/ 99 w 177"/>
                <a:gd name="T45" fmla="*/ 99 h 178"/>
                <a:gd name="T46" fmla="*/ 127 w 177"/>
                <a:gd name="T47" fmla="*/ 99 h 178"/>
                <a:gd name="T48" fmla="*/ 151 w 177"/>
                <a:gd name="T49" fmla="*/ 116 h 178"/>
                <a:gd name="T50" fmla="*/ 177 w 177"/>
                <a:gd name="T51" fmla="*/ 89 h 178"/>
                <a:gd name="T52" fmla="*/ 151 w 177"/>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8">
                  <a:moveTo>
                    <a:pt x="151" y="63"/>
                  </a:moveTo>
                  <a:cubicBezTo>
                    <a:pt x="140" y="63"/>
                    <a:pt x="131" y="69"/>
                    <a:pt x="127" y="79"/>
                  </a:cubicBezTo>
                  <a:cubicBezTo>
                    <a:pt x="99" y="79"/>
                    <a:pt x="99" y="79"/>
                    <a:pt x="99" y="79"/>
                  </a:cubicBezTo>
                  <a:cubicBezTo>
                    <a:pt x="99" y="51"/>
                    <a:pt x="99" y="51"/>
                    <a:pt x="99" y="51"/>
                  </a:cubicBezTo>
                  <a:cubicBezTo>
                    <a:pt x="108" y="47"/>
                    <a:pt x="115" y="38"/>
                    <a:pt x="115" y="27"/>
                  </a:cubicBezTo>
                  <a:cubicBezTo>
                    <a:pt x="115" y="27"/>
                    <a:pt x="115" y="27"/>
                    <a:pt x="115" y="27"/>
                  </a:cubicBezTo>
                  <a:cubicBezTo>
                    <a:pt x="115" y="12"/>
                    <a:pt x="103" y="0"/>
                    <a:pt x="89" y="0"/>
                  </a:cubicBezTo>
                  <a:cubicBezTo>
                    <a:pt x="74" y="0"/>
                    <a:pt x="62" y="12"/>
                    <a:pt x="62" y="27"/>
                  </a:cubicBezTo>
                  <a:cubicBezTo>
                    <a:pt x="62" y="27"/>
                    <a:pt x="62" y="27"/>
                    <a:pt x="62" y="27"/>
                  </a:cubicBezTo>
                  <a:cubicBezTo>
                    <a:pt x="62" y="38"/>
                    <a:pt x="69" y="47"/>
                    <a:pt x="78" y="51"/>
                  </a:cubicBezTo>
                  <a:cubicBezTo>
                    <a:pt x="78" y="79"/>
                    <a:pt x="78" y="79"/>
                    <a:pt x="78" y="79"/>
                  </a:cubicBezTo>
                  <a:cubicBezTo>
                    <a:pt x="51" y="79"/>
                    <a:pt x="51" y="79"/>
                    <a:pt x="51" y="79"/>
                  </a:cubicBezTo>
                  <a:cubicBezTo>
                    <a:pt x="47" y="69"/>
                    <a:pt x="37" y="63"/>
                    <a:pt x="26" y="63"/>
                  </a:cubicBezTo>
                  <a:cubicBezTo>
                    <a:pt x="12" y="63"/>
                    <a:pt x="0" y="74"/>
                    <a:pt x="0" y="89"/>
                  </a:cubicBezTo>
                  <a:cubicBezTo>
                    <a:pt x="0" y="104"/>
                    <a:pt x="12" y="116"/>
                    <a:pt x="26" y="116"/>
                  </a:cubicBezTo>
                  <a:cubicBezTo>
                    <a:pt x="37" y="116"/>
                    <a:pt x="47" y="109"/>
                    <a:pt x="51" y="99"/>
                  </a:cubicBezTo>
                  <a:cubicBezTo>
                    <a:pt x="78" y="99"/>
                    <a:pt x="78" y="99"/>
                    <a:pt x="78" y="99"/>
                  </a:cubicBezTo>
                  <a:cubicBezTo>
                    <a:pt x="78" y="127"/>
                    <a:pt x="78" y="127"/>
                    <a:pt x="78" y="127"/>
                  </a:cubicBezTo>
                  <a:cubicBezTo>
                    <a:pt x="69" y="131"/>
                    <a:pt x="62" y="140"/>
                    <a:pt x="62" y="151"/>
                  </a:cubicBezTo>
                  <a:cubicBezTo>
                    <a:pt x="62" y="166"/>
                    <a:pt x="74" y="178"/>
                    <a:pt x="89" y="178"/>
                  </a:cubicBezTo>
                  <a:cubicBezTo>
                    <a:pt x="103" y="178"/>
                    <a:pt x="115" y="166"/>
                    <a:pt x="115" y="151"/>
                  </a:cubicBezTo>
                  <a:cubicBezTo>
                    <a:pt x="115" y="140"/>
                    <a:pt x="108" y="131"/>
                    <a:pt x="99" y="127"/>
                  </a:cubicBezTo>
                  <a:cubicBezTo>
                    <a:pt x="99" y="99"/>
                    <a:pt x="99" y="99"/>
                    <a:pt x="99" y="99"/>
                  </a:cubicBezTo>
                  <a:cubicBezTo>
                    <a:pt x="127" y="99"/>
                    <a:pt x="127" y="99"/>
                    <a:pt x="127" y="99"/>
                  </a:cubicBezTo>
                  <a:cubicBezTo>
                    <a:pt x="131" y="109"/>
                    <a:pt x="140" y="116"/>
                    <a:pt x="151" y="116"/>
                  </a:cubicBezTo>
                  <a:cubicBezTo>
                    <a:pt x="166" y="116"/>
                    <a:pt x="177" y="104"/>
                    <a:pt x="177" y="89"/>
                  </a:cubicBezTo>
                  <a:cubicBezTo>
                    <a:pt x="177"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8" name="Freeform 421"/>
            <p:cNvSpPr>
              <a:spLocks/>
            </p:cNvSpPr>
            <p:nvPr/>
          </p:nvSpPr>
          <p:spPr bwMode="auto">
            <a:xfrm>
              <a:off x="8489950" y="5607050"/>
              <a:ext cx="73025" cy="142875"/>
            </a:xfrm>
            <a:custGeom>
              <a:avLst/>
              <a:gdLst>
                <a:gd name="T0" fmla="*/ 28 w 90"/>
                <a:gd name="T1" fmla="*/ 151 h 177"/>
                <a:gd name="T2" fmla="*/ 11 w 90"/>
                <a:gd name="T3" fmla="*/ 127 h 177"/>
                <a:gd name="T4" fmla="*/ 11 w 90"/>
                <a:gd name="T5" fmla="*/ 99 h 177"/>
                <a:gd name="T6" fmla="*/ 39 w 90"/>
                <a:gd name="T7" fmla="*/ 99 h 177"/>
                <a:gd name="T8" fmla="*/ 64 w 90"/>
                <a:gd name="T9" fmla="*/ 115 h 177"/>
                <a:gd name="T10" fmla="*/ 90 w 90"/>
                <a:gd name="T11" fmla="*/ 89 h 177"/>
                <a:gd name="T12" fmla="*/ 64 w 90"/>
                <a:gd name="T13" fmla="*/ 62 h 177"/>
                <a:gd name="T14" fmla="*/ 39 w 90"/>
                <a:gd name="T15" fmla="*/ 78 h 177"/>
                <a:gd name="T16" fmla="*/ 11 w 90"/>
                <a:gd name="T17" fmla="*/ 78 h 177"/>
                <a:gd name="T18" fmla="*/ 11 w 90"/>
                <a:gd name="T19" fmla="*/ 51 h 177"/>
                <a:gd name="T20" fmla="*/ 28 w 90"/>
                <a:gd name="T21" fmla="*/ 26 h 177"/>
                <a:gd name="T22" fmla="*/ 1 w 90"/>
                <a:gd name="T23" fmla="*/ 0 h 177"/>
                <a:gd name="T24" fmla="*/ 0 w 90"/>
                <a:gd name="T25" fmla="*/ 0 h 177"/>
                <a:gd name="T26" fmla="*/ 0 w 90"/>
                <a:gd name="T27" fmla="*/ 177 h 177"/>
                <a:gd name="T28" fmla="*/ 1 w 90"/>
                <a:gd name="T29" fmla="*/ 177 h 177"/>
                <a:gd name="T30" fmla="*/ 28 w 90"/>
                <a:gd name="T31" fmla="*/ 15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0" h="177">
                  <a:moveTo>
                    <a:pt x="28" y="151"/>
                  </a:moveTo>
                  <a:cubicBezTo>
                    <a:pt x="28" y="140"/>
                    <a:pt x="21" y="131"/>
                    <a:pt x="11" y="127"/>
                  </a:cubicBezTo>
                  <a:cubicBezTo>
                    <a:pt x="11" y="99"/>
                    <a:pt x="11" y="99"/>
                    <a:pt x="11" y="99"/>
                  </a:cubicBezTo>
                  <a:cubicBezTo>
                    <a:pt x="39" y="99"/>
                    <a:pt x="39" y="99"/>
                    <a:pt x="39" y="99"/>
                  </a:cubicBezTo>
                  <a:cubicBezTo>
                    <a:pt x="43" y="108"/>
                    <a:pt x="53" y="115"/>
                    <a:pt x="64" y="115"/>
                  </a:cubicBezTo>
                  <a:cubicBezTo>
                    <a:pt x="78" y="115"/>
                    <a:pt x="90" y="103"/>
                    <a:pt x="90" y="89"/>
                  </a:cubicBezTo>
                  <a:cubicBezTo>
                    <a:pt x="90" y="74"/>
                    <a:pt x="78" y="62"/>
                    <a:pt x="64" y="62"/>
                  </a:cubicBezTo>
                  <a:cubicBezTo>
                    <a:pt x="53" y="62"/>
                    <a:pt x="43" y="69"/>
                    <a:pt x="39" y="78"/>
                  </a:cubicBezTo>
                  <a:cubicBezTo>
                    <a:pt x="11" y="78"/>
                    <a:pt x="11" y="78"/>
                    <a:pt x="11" y="78"/>
                  </a:cubicBezTo>
                  <a:cubicBezTo>
                    <a:pt x="11" y="51"/>
                    <a:pt x="11" y="51"/>
                    <a:pt x="11" y="51"/>
                  </a:cubicBezTo>
                  <a:cubicBezTo>
                    <a:pt x="21" y="47"/>
                    <a:pt x="28" y="37"/>
                    <a:pt x="28" y="26"/>
                  </a:cubicBezTo>
                  <a:cubicBezTo>
                    <a:pt x="28" y="12"/>
                    <a:pt x="16" y="0"/>
                    <a:pt x="1" y="0"/>
                  </a:cubicBezTo>
                  <a:cubicBezTo>
                    <a:pt x="1" y="0"/>
                    <a:pt x="0" y="0"/>
                    <a:pt x="0" y="0"/>
                  </a:cubicBezTo>
                  <a:cubicBezTo>
                    <a:pt x="0" y="177"/>
                    <a:pt x="0" y="177"/>
                    <a:pt x="0" y="177"/>
                  </a:cubicBezTo>
                  <a:cubicBezTo>
                    <a:pt x="0" y="177"/>
                    <a:pt x="1" y="177"/>
                    <a:pt x="1" y="177"/>
                  </a:cubicBezTo>
                  <a:cubicBezTo>
                    <a:pt x="16" y="177"/>
                    <a:pt x="28" y="166"/>
                    <a:pt x="28"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9" name="Freeform 422"/>
            <p:cNvSpPr>
              <a:spLocks/>
            </p:cNvSpPr>
            <p:nvPr/>
          </p:nvSpPr>
          <p:spPr bwMode="auto">
            <a:xfrm>
              <a:off x="8701088" y="5607050"/>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89 w 178"/>
                <a:gd name="T11" fmla="*/ 0 h 177"/>
                <a:gd name="T12" fmla="*/ 62 w 178"/>
                <a:gd name="T13" fmla="*/ 26 h 177"/>
                <a:gd name="T14" fmla="*/ 79 w 178"/>
                <a:gd name="T15" fmla="*/ 51 h 177"/>
                <a:gd name="T16" fmla="*/ 79 w 178"/>
                <a:gd name="T17" fmla="*/ 78 h 177"/>
                <a:gd name="T18" fmla="*/ 51 w 178"/>
                <a:gd name="T19" fmla="*/ 78 h 177"/>
                <a:gd name="T20" fmla="*/ 26 w 178"/>
                <a:gd name="T21" fmla="*/ 62 h 177"/>
                <a:gd name="T22" fmla="*/ 0 w 178"/>
                <a:gd name="T23" fmla="*/ 89 h 177"/>
                <a:gd name="T24" fmla="*/ 26 w 178"/>
                <a:gd name="T25" fmla="*/ 115 h 177"/>
                <a:gd name="T26" fmla="*/ 51 w 178"/>
                <a:gd name="T27" fmla="*/ 99 h 177"/>
                <a:gd name="T28" fmla="*/ 79 w 178"/>
                <a:gd name="T29" fmla="*/ 99 h 177"/>
                <a:gd name="T30" fmla="*/ 79 w 178"/>
                <a:gd name="T31" fmla="*/ 127 h 177"/>
                <a:gd name="T32" fmla="*/ 62 w 178"/>
                <a:gd name="T33" fmla="*/ 151 h 177"/>
                <a:gd name="T34" fmla="*/ 89 w 178"/>
                <a:gd name="T35" fmla="*/ 177 h 177"/>
                <a:gd name="T36" fmla="*/ 115 w 178"/>
                <a:gd name="T37" fmla="*/ 151 h 177"/>
                <a:gd name="T38" fmla="*/ 99 w 178"/>
                <a:gd name="T39" fmla="*/ 127 h 177"/>
                <a:gd name="T40" fmla="*/ 99 w 178"/>
                <a:gd name="T41" fmla="*/ 99 h 177"/>
                <a:gd name="T42" fmla="*/ 127 w 178"/>
                <a:gd name="T43" fmla="*/ 99 h 177"/>
                <a:gd name="T44" fmla="*/ 151 w 178"/>
                <a:gd name="T45" fmla="*/ 115 h 177"/>
                <a:gd name="T46" fmla="*/ 178 w 178"/>
                <a:gd name="T47" fmla="*/ 89 h 177"/>
                <a:gd name="T48" fmla="*/ 151 w 178"/>
                <a:gd name="T49"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12"/>
                    <a:pt x="103" y="0"/>
                    <a:pt x="89" y="0"/>
                  </a:cubicBezTo>
                  <a:cubicBezTo>
                    <a:pt x="74" y="0"/>
                    <a:pt x="62" y="12"/>
                    <a:pt x="62" y="26"/>
                  </a:cubicBezTo>
                  <a:cubicBezTo>
                    <a:pt x="62" y="37"/>
                    <a:pt x="69" y="47"/>
                    <a:pt x="79" y="51"/>
                  </a:cubicBezTo>
                  <a:cubicBezTo>
                    <a:pt x="79" y="78"/>
                    <a:pt x="79" y="78"/>
                    <a:pt x="79"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9" y="99"/>
                    <a:pt x="79" y="99"/>
                    <a:pt x="79" y="99"/>
                  </a:cubicBezTo>
                  <a:cubicBezTo>
                    <a:pt x="79" y="127"/>
                    <a:pt x="79" y="127"/>
                    <a:pt x="79" y="127"/>
                  </a:cubicBezTo>
                  <a:cubicBezTo>
                    <a:pt x="69" y="131"/>
                    <a:pt x="62" y="140"/>
                    <a:pt x="62" y="151"/>
                  </a:cubicBezTo>
                  <a:cubicBezTo>
                    <a:pt x="62" y="166"/>
                    <a:pt x="74" y="177"/>
                    <a:pt x="89" y="177"/>
                  </a:cubicBezTo>
                  <a:cubicBezTo>
                    <a:pt x="103" y="177"/>
                    <a:pt x="115" y="166"/>
                    <a:pt x="115" y="151"/>
                  </a:cubicBezTo>
                  <a:cubicBezTo>
                    <a:pt x="115" y="140"/>
                    <a:pt x="109" y="131"/>
                    <a:pt x="99" y="127"/>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0" name="Freeform 423"/>
            <p:cNvSpPr>
              <a:spLocks/>
            </p:cNvSpPr>
            <p:nvPr/>
          </p:nvSpPr>
          <p:spPr bwMode="auto">
            <a:xfrm>
              <a:off x="8982075" y="5607050"/>
              <a:ext cx="142875" cy="142875"/>
            </a:xfrm>
            <a:custGeom>
              <a:avLst/>
              <a:gdLst>
                <a:gd name="T0" fmla="*/ 151 w 177"/>
                <a:gd name="T1" fmla="*/ 62 h 177"/>
                <a:gd name="T2" fmla="*/ 126 w 177"/>
                <a:gd name="T3" fmla="*/ 78 h 177"/>
                <a:gd name="T4" fmla="*/ 99 w 177"/>
                <a:gd name="T5" fmla="*/ 78 h 177"/>
                <a:gd name="T6" fmla="*/ 99 w 177"/>
                <a:gd name="T7" fmla="*/ 51 h 177"/>
                <a:gd name="T8" fmla="*/ 115 w 177"/>
                <a:gd name="T9" fmla="*/ 26 h 177"/>
                <a:gd name="T10" fmla="*/ 88 w 177"/>
                <a:gd name="T11" fmla="*/ 0 h 177"/>
                <a:gd name="T12" fmla="*/ 62 w 177"/>
                <a:gd name="T13" fmla="*/ 26 h 177"/>
                <a:gd name="T14" fmla="*/ 78 w 177"/>
                <a:gd name="T15" fmla="*/ 51 h 177"/>
                <a:gd name="T16" fmla="*/ 78 w 177"/>
                <a:gd name="T17" fmla="*/ 78 h 177"/>
                <a:gd name="T18" fmla="*/ 50 w 177"/>
                <a:gd name="T19" fmla="*/ 78 h 177"/>
                <a:gd name="T20" fmla="*/ 26 w 177"/>
                <a:gd name="T21" fmla="*/ 62 h 177"/>
                <a:gd name="T22" fmla="*/ 0 w 177"/>
                <a:gd name="T23" fmla="*/ 89 h 177"/>
                <a:gd name="T24" fmla="*/ 26 w 177"/>
                <a:gd name="T25" fmla="*/ 115 h 177"/>
                <a:gd name="T26" fmla="*/ 50 w 177"/>
                <a:gd name="T27" fmla="*/ 99 h 177"/>
                <a:gd name="T28" fmla="*/ 78 w 177"/>
                <a:gd name="T29" fmla="*/ 99 h 177"/>
                <a:gd name="T30" fmla="*/ 78 w 177"/>
                <a:gd name="T31" fmla="*/ 127 h 177"/>
                <a:gd name="T32" fmla="*/ 62 w 177"/>
                <a:gd name="T33" fmla="*/ 151 h 177"/>
                <a:gd name="T34" fmla="*/ 88 w 177"/>
                <a:gd name="T35" fmla="*/ 177 h 177"/>
                <a:gd name="T36" fmla="*/ 115 w 177"/>
                <a:gd name="T37" fmla="*/ 151 h 177"/>
                <a:gd name="T38" fmla="*/ 99 w 177"/>
                <a:gd name="T39" fmla="*/ 127 h 177"/>
                <a:gd name="T40" fmla="*/ 99 w 177"/>
                <a:gd name="T41" fmla="*/ 99 h 177"/>
                <a:gd name="T42" fmla="*/ 126 w 177"/>
                <a:gd name="T43" fmla="*/ 99 h 177"/>
                <a:gd name="T44" fmla="*/ 151 w 177"/>
                <a:gd name="T45" fmla="*/ 115 h 177"/>
                <a:gd name="T46" fmla="*/ 177 w 177"/>
                <a:gd name="T47" fmla="*/ 89 h 177"/>
                <a:gd name="T48" fmla="*/ 151 w 177"/>
                <a:gd name="T49"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7" h="177">
                  <a:moveTo>
                    <a:pt x="151" y="62"/>
                  </a:moveTo>
                  <a:cubicBezTo>
                    <a:pt x="140" y="62"/>
                    <a:pt x="130" y="69"/>
                    <a:pt x="126" y="78"/>
                  </a:cubicBezTo>
                  <a:cubicBezTo>
                    <a:pt x="99" y="78"/>
                    <a:pt x="99" y="78"/>
                    <a:pt x="99" y="78"/>
                  </a:cubicBezTo>
                  <a:cubicBezTo>
                    <a:pt x="99" y="51"/>
                    <a:pt x="99" y="51"/>
                    <a:pt x="99" y="51"/>
                  </a:cubicBezTo>
                  <a:cubicBezTo>
                    <a:pt x="108" y="47"/>
                    <a:pt x="115" y="37"/>
                    <a:pt x="115" y="26"/>
                  </a:cubicBezTo>
                  <a:cubicBezTo>
                    <a:pt x="115" y="12"/>
                    <a:pt x="103" y="0"/>
                    <a:pt x="88" y="0"/>
                  </a:cubicBezTo>
                  <a:cubicBezTo>
                    <a:pt x="74" y="0"/>
                    <a:pt x="62" y="12"/>
                    <a:pt x="62" y="26"/>
                  </a:cubicBezTo>
                  <a:cubicBezTo>
                    <a:pt x="62" y="37"/>
                    <a:pt x="69" y="47"/>
                    <a:pt x="78" y="51"/>
                  </a:cubicBezTo>
                  <a:cubicBezTo>
                    <a:pt x="78" y="78"/>
                    <a:pt x="78" y="78"/>
                    <a:pt x="78" y="78"/>
                  </a:cubicBezTo>
                  <a:cubicBezTo>
                    <a:pt x="50" y="78"/>
                    <a:pt x="50" y="78"/>
                    <a:pt x="50" y="78"/>
                  </a:cubicBezTo>
                  <a:cubicBezTo>
                    <a:pt x="46" y="69"/>
                    <a:pt x="37" y="62"/>
                    <a:pt x="26" y="62"/>
                  </a:cubicBezTo>
                  <a:cubicBezTo>
                    <a:pt x="11" y="62"/>
                    <a:pt x="0" y="74"/>
                    <a:pt x="0" y="89"/>
                  </a:cubicBezTo>
                  <a:cubicBezTo>
                    <a:pt x="0" y="103"/>
                    <a:pt x="11" y="115"/>
                    <a:pt x="26" y="115"/>
                  </a:cubicBezTo>
                  <a:cubicBezTo>
                    <a:pt x="37" y="115"/>
                    <a:pt x="46" y="108"/>
                    <a:pt x="50" y="99"/>
                  </a:cubicBezTo>
                  <a:cubicBezTo>
                    <a:pt x="78" y="99"/>
                    <a:pt x="78" y="99"/>
                    <a:pt x="78" y="99"/>
                  </a:cubicBezTo>
                  <a:cubicBezTo>
                    <a:pt x="78" y="127"/>
                    <a:pt x="78" y="127"/>
                    <a:pt x="78" y="127"/>
                  </a:cubicBezTo>
                  <a:cubicBezTo>
                    <a:pt x="69" y="131"/>
                    <a:pt x="62" y="140"/>
                    <a:pt x="62" y="151"/>
                  </a:cubicBezTo>
                  <a:cubicBezTo>
                    <a:pt x="62" y="166"/>
                    <a:pt x="74" y="177"/>
                    <a:pt x="88" y="177"/>
                  </a:cubicBezTo>
                  <a:cubicBezTo>
                    <a:pt x="103" y="177"/>
                    <a:pt x="115" y="166"/>
                    <a:pt x="115" y="151"/>
                  </a:cubicBezTo>
                  <a:cubicBezTo>
                    <a:pt x="115" y="140"/>
                    <a:pt x="108" y="131"/>
                    <a:pt x="99" y="127"/>
                  </a:cubicBezTo>
                  <a:cubicBezTo>
                    <a:pt x="99" y="99"/>
                    <a:pt x="99" y="99"/>
                    <a:pt x="99" y="99"/>
                  </a:cubicBezTo>
                  <a:cubicBezTo>
                    <a:pt x="126" y="99"/>
                    <a:pt x="126" y="99"/>
                    <a:pt x="126" y="99"/>
                  </a:cubicBezTo>
                  <a:cubicBezTo>
                    <a:pt x="130" y="108"/>
                    <a:pt x="140" y="115"/>
                    <a:pt x="151" y="115"/>
                  </a:cubicBezTo>
                  <a:cubicBezTo>
                    <a:pt x="165" y="115"/>
                    <a:pt x="177" y="103"/>
                    <a:pt x="177" y="89"/>
                  </a:cubicBezTo>
                  <a:cubicBezTo>
                    <a:pt x="177" y="74"/>
                    <a:pt x="165"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1" name="Freeform 424"/>
            <p:cNvSpPr>
              <a:spLocks/>
            </p:cNvSpPr>
            <p:nvPr/>
          </p:nvSpPr>
          <p:spPr bwMode="auto">
            <a:xfrm>
              <a:off x="9263063" y="5607050"/>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89 w 178"/>
                <a:gd name="T11" fmla="*/ 0 h 177"/>
                <a:gd name="T12" fmla="*/ 63 w 178"/>
                <a:gd name="T13" fmla="*/ 26 h 177"/>
                <a:gd name="T14" fmla="*/ 79 w 178"/>
                <a:gd name="T15" fmla="*/ 51 h 177"/>
                <a:gd name="T16" fmla="*/ 79 w 178"/>
                <a:gd name="T17" fmla="*/ 78 h 177"/>
                <a:gd name="T18" fmla="*/ 51 w 178"/>
                <a:gd name="T19" fmla="*/ 78 h 177"/>
                <a:gd name="T20" fmla="*/ 27 w 178"/>
                <a:gd name="T21" fmla="*/ 62 h 177"/>
                <a:gd name="T22" fmla="*/ 0 w 178"/>
                <a:gd name="T23" fmla="*/ 89 h 177"/>
                <a:gd name="T24" fmla="*/ 27 w 178"/>
                <a:gd name="T25" fmla="*/ 115 h 177"/>
                <a:gd name="T26" fmla="*/ 51 w 178"/>
                <a:gd name="T27" fmla="*/ 99 h 177"/>
                <a:gd name="T28" fmla="*/ 79 w 178"/>
                <a:gd name="T29" fmla="*/ 99 h 177"/>
                <a:gd name="T30" fmla="*/ 79 w 178"/>
                <a:gd name="T31" fmla="*/ 127 h 177"/>
                <a:gd name="T32" fmla="*/ 63 w 178"/>
                <a:gd name="T33" fmla="*/ 151 h 177"/>
                <a:gd name="T34" fmla="*/ 89 w 178"/>
                <a:gd name="T35" fmla="*/ 177 h 177"/>
                <a:gd name="T36" fmla="*/ 115 w 178"/>
                <a:gd name="T37" fmla="*/ 151 h 177"/>
                <a:gd name="T38" fmla="*/ 99 w 178"/>
                <a:gd name="T39" fmla="*/ 127 h 177"/>
                <a:gd name="T40" fmla="*/ 99 w 178"/>
                <a:gd name="T41" fmla="*/ 99 h 177"/>
                <a:gd name="T42" fmla="*/ 127 w 178"/>
                <a:gd name="T43" fmla="*/ 99 h 177"/>
                <a:gd name="T44" fmla="*/ 151 w 178"/>
                <a:gd name="T45" fmla="*/ 115 h 177"/>
                <a:gd name="T46" fmla="*/ 178 w 178"/>
                <a:gd name="T47" fmla="*/ 89 h 177"/>
                <a:gd name="T48" fmla="*/ 151 w 178"/>
                <a:gd name="T49"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12"/>
                    <a:pt x="104" y="0"/>
                    <a:pt x="89" y="0"/>
                  </a:cubicBezTo>
                  <a:cubicBezTo>
                    <a:pt x="74" y="0"/>
                    <a:pt x="63" y="12"/>
                    <a:pt x="63" y="26"/>
                  </a:cubicBez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7"/>
                    <a:pt x="79" y="127"/>
                    <a:pt x="79" y="127"/>
                  </a:cubicBezTo>
                  <a:cubicBezTo>
                    <a:pt x="69" y="131"/>
                    <a:pt x="63" y="140"/>
                    <a:pt x="63" y="151"/>
                  </a:cubicBezTo>
                  <a:cubicBezTo>
                    <a:pt x="63" y="166"/>
                    <a:pt x="74" y="177"/>
                    <a:pt x="89" y="177"/>
                  </a:cubicBezTo>
                  <a:cubicBezTo>
                    <a:pt x="104" y="177"/>
                    <a:pt x="115" y="166"/>
                    <a:pt x="115" y="151"/>
                  </a:cubicBezTo>
                  <a:cubicBezTo>
                    <a:pt x="115" y="140"/>
                    <a:pt x="109" y="131"/>
                    <a:pt x="99" y="127"/>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2" name="Freeform 425"/>
            <p:cNvSpPr>
              <a:spLocks/>
            </p:cNvSpPr>
            <p:nvPr/>
          </p:nvSpPr>
          <p:spPr bwMode="auto">
            <a:xfrm>
              <a:off x="9544050" y="5607050"/>
              <a:ext cx="142875" cy="142875"/>
            </a:xfrm>
            <a:custGeom>
              <a:avLst/>
              <a:gdLst>
                <a:gd name="T0" fmla="*/ 151 w 177"/>
                <a:gd name="T1" fmla="*/ 62 h 177"/>
                <a:gd name="T2" fmla="*/ 127 w 177"/>
                <a:gd name="T3" fmla="*/ 78 h 177"/>
                <a:gd name="T4" fmla="*/ 99 w 177"/>
                <a:gd name="T5" fmla="*/ 78 h 177"/>
                <a:gd name="T6" fmla="*/ 99 w 177"/>
                <a:gd name="T7" fmla="*/ 51 h 177"/>
                <a:gd name="T8" fmla="*/ 115 w 177"/>
                <a:gd name="T9" fmla="*/ 26 h 177"/>
                <a:gd name="T10" fmla="*/ 89 w 177"/>
                <a:gd name="T11" fmla="*/ 0 h 177"/>
                <a:gd name="T12" fmla="*/ 62 w 177"/>
                <a:gd name="T13" fmla="*/ 26 h 177"/>
                <a:gd name="T14" fmla="*/ 78 w 177"/>
                <a:gd name="T15" fmla="*/ 51 h 177"/>
                <a:gd name="T16" fmla="*/ 78 w 177"/>
                <a:gd name="T17" fmla="*/ 78 h 177"/>
                <a:gd name="T18" fmla="*/ 51 w 177"/>
                <a:gd name="T19" fmla="*/ 78 h 177"/>
                <a:gd name="T20" fmla="*/ 26 w 177"/>
                <a:gd name="T21" fmla="*/ 62 h 177"/>
                <a:gd name="T22" fmla="*/ 0 w 177"/>
                <a:gd name="T23" fmla="*/ 89 h 177"/>
                <a:gd name="T24" fmla="*/ 26 w 177"/>
                <a:gd name="T25" fmla="*/ 115 h 177"/>
                <a:gd name="T26" fmla="*/ 51 w 177"/>
                <a:gd name="T27" fmla="*/ 99 h 177"/>
                <a:gd name="T28" fmla="*/ 78 w 177"/>
                <a:gd name="T29" fmla="*/ 99 h 177"/>
                <a:gd name="T30" fmla="*/ 78 w 177"/>
                <a:gd name="T31" fmla="*/ 127 h 177"/>
                <a:gd name="T32" fmla="*/ 62 w 177"/>
                <a:gd name="T33" fmla="*/ 151 h 177"/>
                <a:gd name="T34" fmla="*/ 89 w 177"/>
                <a:gd name="T35" fmla="*/ 177 h 177"/>
                <a:gd name="T36" fmla="*/ 115 w 177"/>
                <a:gd name="T37" fmla="*/ 151 h 177"/>
                <a:gd name="T38" fmla="*/ 99 w 177"/>
                <a:gd name="T39" fmla="*/ 127 h 177"/>
                <a:gd name="T40" fmla="*/ 99 w 177"/>
                <a:gd name="T41" fmla="*/ 99 h 177"/>
                <a:gd name="T42" fmla="*/ 127 w 177"/>
                <a:gd name="T43" fmla="*/ 99 h 177"/>
                <a:gd name="T44" fmla="*/ 151 w 177"/>
                <a:gd name="T45" fmla="*/ 115 h 177"/>
                <a:gd name="T46" fmla="*/ 177 w 177"/>
                <a:gd name="T47" fmla="*/ 89 h 177"/>
                <a:gd name="T48" fmla="*/ 151 w 177"/>
                <a:gd name="T49"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7" h="177">
                  <a:moveTo>
                    <a:pt x="151" y="62"/>
                  </a:moveTo>
                  <a:cubicBezTo>
                    <a:pt x="140" y="62"/>
                    <a:pt x="131" y="69"/>
                    <a:pt x="127" y="78"/>
                  </a:cubicBezTo>
                  <a:cubicBezTo>
                    <a:pt x="99" y="78"/>
                    <a:pt x="99" y="78"/>
                    <a:pt x="99" y="78"/>
                  </a:cubicBezTo>
                  <a:cubicBezTo>
                    <a:pt x="99" y="51"/>
                    <a:pt x="99" y="51"/>
                    <a:pt x="99" y="51"/>
                  </a:cubicBezTo>
                  <a:cubicBezTo>
                    <a:pt x="108" y="47"/>
                    <a:pt x="115" y="37"/>
                    <a:pt x="115" y="26"/>
                  </a:cubicBezTo>
                  <a:cubicBezTo>
                    <a:pt x="115" y="12"/>
                    <a:pt x="103" y="0"/>
                    <a:pt x="89" y="0"/>
                  </a:cubicBezTo>
                  <a:cubicBezTo>
                    <a:pt x="74" y="0"/>
                    <a:pt x="62" y="12"/>
                    <a:pt x="62" y="26"/>
                  </a:cubicBezTo>
                  <a:cubicBezTo>
                    <a:pt x="62" y="37"/>
                    <a:pt x="69" y="47"/>
                    <a:pt x="78" y="51"/>
                  </a:cubicBezTo>
                  <a:cubicBezTo>
                    <a:pt x="78" y="78"/>
                    <a:pt x="78" y="78"/>
                    <a:pt x="78"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8" y="99"/>
                    <a:pt x="78" y="99"/>
                    <a:pt x="78" y="99"/>
                  </a:cubicBezTo>
                  <a:cubicBezTo>
                    <a:pt x="78" y="127"/>
                    <a:pt x="78" y="127"/>
                    <a:pt x="78" y="127"/>
                  </a:cubicBezTo>
                  <a:cubicBezTo>
                    <a:pt x="69" y="131"/>
                    <a:pt x="62" y="140"/>
                    <a:pt x="62" y="151"/>
                  </a:cubicBezTo>
                  <a:cubicBezTo>
                    <a:pt x="62" y="166"/>
                    <a:pt x="74" y="177"/>
                    <a:pt x="89" y="177"/>
                  </a:cubicBezTo>
                  <a:cubicBezTo>
                    <a:pt x="103" y="177"/>
                    <a:pt x="115" y="166"/>
                    <a:pt x="115" y="151"/>
                  </a:cubicBezTo>
                  <a:cubicBezTo>
                    <a:pt x="115" y="140"/>
                    <a:pt x="108" y="131"/>
                    <a:pt x="99" y="127"/>
                  </a:cubicBezTo>
                  <a:cubicBezTo>
                    <a:pt x="99" y="99"/>
                    <a:pt x="99" y="99"/>
                    <a:pt x="99" y="99"/>
                  </a:cubicBezTo>
                  <a:cubicBezTo>
                    <a:pt x="127" y="99"/>
                    <a:pt x="127" y="99"/>
                    <a:pt x="127" y="99"/>
                  </a:cubicBezTo>
                  <a:cubicBezTo>
                    <a:pt x="131" y="108"/>
                    <a:pt x="140" y="115"/>
                    <a:pt x="151" y="115"/>
                  </a:cubicBezTo>
                  <a:cubicBezTo>
                    <a:pt x="166" y="115"/>
                    <a:pt x="177" y="103"/>
                    <a:pt x="177" y="89"/>
                  </a:cubicBezTo>
                  <a:cubicBezTo>
                    <a:pt x="177"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3" name="Freeform 426"/>
            <p:cNvSpPr>
              <a:spLocks/>
            </p:cNvSpPr>
            <p:nvPr/>
          </p:nvSpPr>
          <p:spPr bwMode="auto">
            <a:xfrm>
              <a:off x="9825038" y="4483100"/>
              <a:ext cx="73025" cy="142875"/>
            </a:xfrm>
            <a:custGeom>
              <a:avLst/>
              <a:gdLst>
                <a:gd name="T0" fmla="*/ 63 w 91"/>
                <a:gd name="T1" fmla="*/ 26 h 177"/>
                <a:gd name="T2" fmla="*/ 79 w 91"/>
                <a:gd name="T3" fmla="*/ 51 h 177"/>
                <a:gd name="T4" fmla="*/ 79 w 91"/>
                <a:gd name="T5" fmla="*/ 78 h 177"/>
                <a:gd name="T6" fmla="*/ 51 w 91"/>
                <a:gd name="T7" fmla="*/ 78 h 177"/>
                <a:gd name="T8" fmla="*/ 27 w 91"/>
                <a:gd name="T9" fmla="*/ 62 h 177"/>
                <a:gd name="T10" fmla="*/ 0 w 91"/>
                <a:gd name="T11" fmla="*/ 89 h 177"/>
                <a:gd name="T12" fmla="*/ 27 w 91"/>
                <a:gd name="T13" fmla="*/ 115 h 177"/>
                <a:gd name="T14" fmla="*/ 51 w 91"/>
                <a:gd name="T15" fmla="*/ 99 h 177"/>
                <a:gd name="T16" fmla="*/ 79 w 91"/>
                <a:gd name="T17" fmla="*/ 99 h 177"/>
                <a:gd name="T18" fmla="*/ 79 w 91"/>
                <a:gd name="T19" fmla="*/ 126 h 177"/>
                <a:gd name="T20" fmla="*/ 63 w 91"/>
                <a:gd name="T21" fmla="*/ 151 h 177"/>
                <a:gd name="T22" fmla="*/ 63 w 91"/>
                <a:gd name="T23" fmla="*/ 151 h 177"/>
                <a:gd name="T24" fmla="*/ 89 w 91"/>
                <a:gd name="T25" fmla="*/ 177 h 177"/>
                <a:gd name="T26" fmla="*/ 91 w 91"/>
                <a:gd name="T27" fmla="*/ 177 h 177"/>
                <a:gd name="T28" fmla="*/ 91 w 91"/>
                <a:gd name="T29" fmla="*/ 0 h 177"/>
                <a:gd name="T30" fmla="*/ 89 w 91"/>
                <a:gd name="T31" fmla="*/ 0 h 177"/>
                <a:gd name="T32" fmla="*/ 63 w 91"/>
                <a:gd name="T33" fmla="*/ 2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177">
                  <a:moveTo>
                    <a:pt x="63" y="26"/>
                  </a:move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6"/>
                    <a:pt x="79" y="126"/>
                    <a:pt x="79" y="126"/>
                  </a:cubicBezTo>
                  <a:cubicBezTo>
                    <a:pt x="69" y="130"/>
                    <a:pt x="63" y="140"/>
                    <a:pt x="63" y="151"/>
                  </a:cubicBezTo>
                  <a:cubicBezTo>
                    <a:pt x="63" y="151"/>
                    <a:pt x="63" y="151"/>
                    <a:pt x="63" y="151"/>
                  </a:cubicBezTo>
                  <a:cubicBezTo>
                    <a:pt x="63" y="165"/>
                    <a:pt x="75" y="177"/>
                    <a:pt x="89" y="177"/>
                  </a:cubicBezTo>
                  <a:cubicBezTo>
                    <a:pt x="90" y="177"/>
                    <a:pt x="90" y="177"/>
                    <a:pt x="91" y="177"/>
                  </a:cubicBezTo>
                  <a:cubicBezTo>
                    <a:pt x="91" y="0"/>
                    <a:pt x="91" y="0"/>
                    <a:pt x="91" y="0"/>
                  </a:cubicBezTo>
                  <a:cubicBezTo>
                    <a:pt x="90" y="0"/>
                    <a:pt x="90" y="0"/>
                    <a:pt x="89" y="0"/>
                  </a:cubicBezTo>
                  <a:cubicBezTo>
                    <a:pt x="75" y="0"/>
                    <a:pt x="63" y="12"/>
                    <a:pt x="63"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4" name="Freeform 427"/>
            <p:cNvSpPr>
              <a:spLocks/>
            </p:cNvSpPr>
            <p:nvPr/>
          </p:nvSpPr>
          <p:spPr bwMode="auto">
            <a:xfrm>
              <a:off x="9825038" y="4762500"/>
              <a:ext cx="73025" cy="144463"/>
            </a:xfrm>
            <a:custGeom>
              <a:avLst/>
              <a:gdLst>
                <a:gd name="T0" fmla="*/ 89 w 91"/>
                <a:gd name="T1" fmla="*/ 0 h 178"/>
                <a:gd name="T2" fmla="*/ 63 w 91"/>
                <a:gd name="T3" fmla="*/ 27 h 178"/>
                <a:gd name="T4" fmla="*/ 79 w 91"/>
                <a:gd name="T5" fmla="*/ 51 h 178"/>
                <a:gd name="T6" fmla="*/ 79 w 91"/>
                <a:gd name="T7" fmla="*/ 79 h 178"/>
                <a:gd name="T8" fmla="*/ 51 w 91"/>
                <a:gd name="T9" fmla="*/ 79 h 178"/>
                <a:gd name="T10" fmla="*/ 27 w 91"/>
                <a:gd name="T11" fmla="*/ 63 h 178"/>
                <a:gd name="T12" fmla="*/ 0 w 91"/>
                <a:gd name="T13" fmla="*/ 89 h 178"/>
                <a:gd name="T14" fmla="*/ 27 w 91"/>
                <a:gd name="T15" fmla="*/ 116 h 178"/>
                <a:gd name="T16" fmla="*/ 51 w 91"/>
                <a:gd name="T17" fmla="*/ 99 h 178"/>
                <a:gd name="T18" fmla="*/ 79 w 91"/>
                <a:gd name="T19" fmla="*/ 99 h 178"/>
                <a:gd name="T20" fmla="*/ 79 w 91"/>
                <a:gd name="T21" fmla="*/ 127 h 178"/>
                <a:gd name="T22" fmla="*/ 63 w 91"/>
                <a:gd name="T23" fmla="*/ 151 h 178"/>
                <a:gd name="T24" fmla="*/ 63 w 91"/>
                <a:gd name="T25" fmla="*/ 151 h 178"/>
                <a:gd name="T26" fmla="*/ 89 w 91"/>
                <a:gd name="T27" fmla="*/ 178 h 178"/>
                <a:gd name="T28" fmla="*/ 91 w 91"/>
                <a:gd name="T29" fmla="*/ 178 h 178"/>
                <a:gd name="T30" fmla="*/ 91 w 91"/>
                <a:gd name="T31" fmla="*/ 0 h 178"/>
                <a:gd name="T32" fmla="*/ 89 w 91"/>
                <a:gd name="T33" fmla="*/ 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178">
                  <a:moveTo>
                    <a:pt x="89" y="0"/>
                  </a:moveTo>
                  <a:cubicBezTo>
                    <a:pt x="75" y="0"/>
                    <a:pt x="63" y="12"/>
                    <a:pt x="63" y="27"/>
                  </a:cubicBezTo>
                  <a:cubicBezTo>
                    <a:pt x="63" y="38"/>
                    <a:pt x="69" y="47"/>
                    <a:pt x="79" y="51"/>
                  </a:cubicBezTo>
                  <a:cubicBezTo>
                    <a:pt x="79" y="79"/>
                    <a:pt x="79" y="79"/>
                    <a:pt x="79" y="79"/>
                  </a:cubicBezTo>
                  <a:cubicBezTo>
                    <a:pt x="51" y="79"/>
                    <a:pt x="51" y="79"/>
                    <a:pt x="51" y="79"/>
                  </a:cubicBezTo>
                  <a:cubicBezTo>
                    <a:pt x="47" y="69"/>
                    <a:pt x="38" y="63"/>
                    <a:pt x="27" y="63"/>
                  </a:cubicBezTo>
                  <a:cubicBezTo>
                    <a:pt x="12" y="63"/>
                    <a:pt x="0" y="74"/>
                    <a:pt x="0" y="89"/>
                  </a:cubicBezTo>
                  <a:cubicBezTo>
                    <a:pt x="0" y="104"/>
                    <a:pt x="12" y="116"/>
                    <a:pt x="27" y="116"/>
                  </a:cubicBezTo>
                  <a:cubicBezTo>
                    <a:pt x="38" y="116"/>
                    <a:pt x="47" y="109"/>
                    <a:pt x="51" y="99"/>
                  </a:cubicBezTo>
                  <a:cubicBezTo>
                    <a:pt x="79" y="99"/>
                    <a:pt x="79" y="99"/>
                    <a:pt x="79" y="99"/>
                  </a:cubicBezTo>
                  <a:cubicBezTo>
                    <a:pt x="79" y="127"/>
                    <a:pt x="79" y="127"/>
                    <a:pt x="79" y="127"/>
                  </a:cubicBezTo>
                  <a:cubicBezTo>
                    <a:pt x="69" y="131"/>
                    <a:pt x="63" y="140"/>
                    <a:pt x="63" y="151"/>
                  </a:cubicBezTo>
                  <a:cubicBezTo>
                    <a:pt x="63" y="151"/>
                    <a:pt x="63" y="151"/>
                    <a:pt x="63" y="151"/>
                  </a:cubicBezTo>
                  <a:cubicBezTo>
                    <a:pt x="63" y="166"/>
                    <a:pt x="75" y="178"/>
                    <a:pt x="89" y="178"/>
                  </a:cubicBezTo>
                  <a:cubicBezTo>
                    <a:pt x="90" y="178"/>
                    <a:pt x="90" y="178"/>
                    <a:pt x="91" y="178"/>
                  </a:cubicBezTo>
                  <a:cubicBezTo>
                    <a:pt x="91" y="0"/>
                    <a:pt x="91" y="0"/>
                    <a:pt x="91" y="0"/>
                  </a:cubicBezTo>
                  <a:cubicBezTo>
                    <a:pt x="90" y="0"/>
                    <a:pt x="90" y="0"/>
                    <a:pt x="8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5" name="Freeform 428"/>
            <p:cNvSpPr>
              <a:spLocks/>
            </p:cNvSpPr>
            <p:nvPr/>
          </p:nvSpPr>
          <p:spPr bwMode="auto">
            <a:xfrm>
              <a:off x="9825038" y="5045075"/>
              <a:ext cx="73025" cy="142875"/>
            </a:xfrm>
            <a:custGeom>
              <a:avLst/>
              <a:gdLst>
                <a:gd name="T0" fmla="*/ 63 w 91"/>
                <a:gd name="T1" fmla="*/ 26 h 177"/>
                <a:gd name="T2" fmla="*/ 63 w 91"/>
                <a:gd name="T3" fmla="*/ 26 h 177"/>
                <a:gd name="T4" fmla="*/ 79 w 91"/>
                <a:gd name="T5" fmla="*/ 51 h 177"/>
                <a:gd name="T6" fmla="*/ 79 w 91"/>
                <a:gd name="T7" fmla="*/ 78 h 177"/>
                <a:gd name="T8" fmla="*/ 51 w 91"/>
                <a:gd name="T9" fmla="*/ 78 h 177"/>
                <a:gd name="T10" fmla="*/ 27 w 91"/>
                <a:gd name="T11" fmla="*/ 62 h 177"/>
                <a:gd name="T12" fmla="*/ 0 w 91"/>
                <a:gd name="T13" fmla="*/ 89 h 177"/>
                <a:gd name="T14" fmla="*/ 27 w 91"/>
                <a:gd name="T15" fmla="*/ 115 h 177"/>
                <a:gd name="T16" fmla="*/ 51 w 91"/>
                <a:gd name="T17" fmla="*/ 99 h 177"/>
                <a:gd name="T18" fmla="*/ 79 w 91"/>
                <a:gd name="T19" fmla="*/ 99 h 177"/>
                <a:gd name="T20" fmla="*/ 79 w 91"/>
                <a:gd name="T21" fmla="*/ 126 h 177"/>
                <a:gd name="T22" fmla="*/ 63 w 91"/>
                <a:gd name="T23" fmla="*/ 151 h 177"/>
                <a:gd name="T24" fmla="*/ 63 w 91"/>
                <a:gd name="T25" fmla="*/ 151 h 177"/>
                <a:gd name="T26" fmla="*/ 89 w 91"/>
                <a:gd name="T27" fmla="*/ 177 h 177"/>
                <a:gd name="T28" fmla="*/ 91 w 91"/>
                <a:gd name="T29" fmla="*/ 177 h 177"/>
                <a:gd name="T30" fmla="*/ 91 w 91"/>
                <a:gd name="T31" fmla="*/ 0 h 177"/>
                <a:gd name="T32" fmla="*/ 89 w 91"/>
                <a:gd name="T33" fmla="*/ 0 h 177"/>
                <a:gd name="T34" fmla="*/ 63 w 91"/>
                <a:gd name="T35" fmla="*/ 2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1" h="177">
                  <a:moveTo>
                    <a:pt x="63" y="26"/>
                  </a:moveTo>
                  <a:cubicBezTo>
                    <a:pt x="63" y="26"/>
                    <a:pt x="63" y="26"/>
                    <a:pt x="63" y="26"/>
                  </a:cubicBez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6"/>
                    <a:pt x="79" y="126"/>
                    <a:pt x="79" y="126"/>
                  </a:cubicBezTo>
                  <a:cubicBezTo>
                    <a:pt x="69" y="130"/>
                    <a:pt x="63" y="140"/>
                    <a:pt x="63" y="151"/>
                  </a:cubicBezTo>
                  <a:cubicBezTo>
                    <a:pt x="63" y="151"/>
                    <a:pt x="63" y="151"/>
                    <a:pt x="63" y="151"/>
                  </a:cubicBezTo>
                  <a:cubicBezTo>
                    <a:pt x="63" y="166"/>
                    <a:pt x="75" y="177"/>
                    <a:pt x="89" y="177"/>
                  </a:cubicBezTo>
                  <a:cubicBezTo>
                    <a:pt x="90" y="177"/>
                    <a:pt x="90" y="177"/>
                    <a:pt x="91" y="177"/>
                  </a:cubicBezTo>
                  <a:cubicBezTo>
                    <a:pt x="91" y="0"/>
                    <a:pt x="91" y="0"/>
                    <a:pt x="91" y="0"/>
                  </a:cubicBezTo>
                  <a:cubicBezTo>
                    <a:pt x="90" y="0"/>
                    <a:pt x="90" y="0"/>
                    <a:pt x="89" y="0"/>
                  </a:cubicBezTo>
                  <a:cubicBezTo>
                    <a:pt x="75" y="0"/>
                    <a:pt x="63" y="12"/>
                    <a:pt x="63"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6" name="Freeform 429"/>
            <p:cNvSpPr>
              <a:spLocks/>
            </p:cNvSpPr>
            <p:nvPr/>
          </p:nvSpPr>
          <p:spPr bwMode="auto">
            <a:xfrm>
              <a:off x="9825038" y="5326063"/>
              <a:ext cx="73025" cy="142875"/>
            </a:xfrm>
            <a:custGeom>
              <a:avLst/>
              <a:gdLst>
                <a:gd name="T0" fmla="*/ 63 w 91"/>
                <a:gd name="T1" fmla="*/ 27 h 178"/>
                <a:gd name="T2" fmla="*/ 63 w 91"/>
                <a:gd name="T3" fmla="*/ 27 h 178"/>
                <a:gd name="T4" fmla="*/ 79 w 91"/>
                <a:gd name="T5" fmla="*/ 51 h 178"/>
                <a:gd name="T6" fmla="*/ 79 w 91"/>
                <a:gd name="T7" fmla="*/ 79 h 178"/>
                <a:gd name="T8" fmla="*/ 51 w 91"/>
                <a:gd name="T9" fmla="*/ 79 h 178"/>
                <a:gd name="T10" fmla="*/ 27 w 91"/>
                <a:gd name="T11" fmla="*/ 63 h 178"/>
                <a:gd name="T12" fmla="*/ 0 w 91"/>
                <a:gd name="T13" fmla="*/ 89 h 178"/>
                <a:gd name="T14" fmla="*/ 27 w 91"/>
                <a:gd name="T15" fmla="*/ 116 h 178"/>
                <a:gd name="T16" fmla="*/ 51 w 91"/>
                <a:gd name="T17" fmla="*/ 99 h 178"/>
                <a:gd name="T18" fmla="*/ 79 w 91"/>
                <a:gd name="T19" fmla="*/ 99 h 178"/>
                <a:gd name="T20" fmla="*/ 79 w 91"/>
                <a:gd name="T21" fmla="*/ 127 h 178"/>
                <a:gd name="T22" fmla="*/ 63 w 91"/>
                <a:gd name="T23" fmla="*/ 151 h 178"/>
                <a:gd name="T24" fmla="*/ 89 w 91"/>
                <a:gd name="T25" fmla="*/ 178 h 178"/>
                <a:gd name="T26" fmla="*/ 91 w 91"/>
                <a:gd name="T27" fmla="*/ 178 h 178"/>
                <a:gd name="T28" fmla="*/ 91 w 91"/>
                <a:gd name="T29" fmla="*/ 0 h 178"/>
                <a:gd name="T30" fmla="*/ 89 w 91"/>
                <a:gd name="T31" fmla="*/ 0 h 178"/>
                <a:gd name="T32" fmla="*/ 63 w 91"/>
                <a:gd name="T33" fmla="*/ 27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178">
                  <a:moveTo>
                    <a:pt x="63" y="27"/>
                  </a:moveTo>
                  <a:cubicBezTo>
                    <a:pt x="63" y="27"/>
                    <a:pt x="63" y="27"/>
                    <a:pt x="63" y="27"/>
                  </a:cubicBezTo>
                  <a:cubicBezTo>
                    <a:pt x="63" y="38"/>
                    <a:pt x="69" y="47"/>
                    <a:pt x="79" y="51"/>
                  </a:cubicBezTo>
                  <a:cubicBezTo>
                    <a:pt x="79" y="79"/>
                    <a:pt x="79" y="79"/>
                    <a:pt x="79" y="79"/>
                  </a:cubicBezTo>
                  <a:cubicBezTo>
                    <a:pt x="51" y="79"/>
                    <a:pt x="51" y="79"/>
                    <a:pt x="51" y="79"/>
                  </a:cubicBezTo>
                  <a:cubicBezTo>
                    <a:pt x="47" y="69"/>
                    <a:pt x="38" y="63"/>
                    <a:pt x="27" y="63"/>
                  </a:cubicBezTo>
                  <a:cubicBezTo>
                    <a:pt x="12" y="63"/>
                    <a:pt x="0" y="74"/>
                    <a:pt x="0" y="89"/>
                  </a:cubicBezTo>
                  <a:cubicBezTo>
                    <a:pt x="0" y="104"/>
                    <a:pt x="12" y="116"/>
                    <a:pt x="27" y="116"/>
                  </a:cubicBezTo>
                  <a:cubicBezTo>
                    <a:pt x="38" y="116"/>
                    <a:pt x="47" y="109"/>
                    <a:pt x="51" y="99"/>
                  </a:cubicBezTo>
                  <a:cubicBezTo>
                    <a:pt x="79" y="99"/>
                    <a:pt x="79" y="99"/>
                    <a:pt x="79" y="99"/>
                  </a:cubicBezTo>
                  <a:cubicBezTo>
                    <a:pt x="79" y="127"/>
                    <a:pt x="79" y="127"/>
                    <a:pt x="79" y="127"/>
                  </a:cubicBezTo>
                  <a:cubicBezTo>
                    <a:pt x="69" y="131"/>
                    <a:pt x="63" y="140"/>
                    <a:pt x="63" y="151"/>
                  </a:cubicBezTo>
                  <a:cubicBezTo>
                    <a:pt x="63" y="166"/>
                    <a:pt x="75" y="178"/>
                    <a:pt x="89" y="178"/>
                  </a:cubicBezTo>
                  <a:cubicBezTo>
                    <a:pt x="90" y="178"/>
                    <a:pt x="90" y="178"/>
                    <a:pt x="91" y="178"/>
                  </a:cubicBezTo>
                  <a:cubicBezTo>
                    <a:pt x="91" y="0"/>
                    <a:pt x="91" y="0"/>
                    <a:pt x="91" y="0"/>
                  </a:cubicBezTo>
                  <a:cubicBezTo>
                    <a:pt x="90" y="0"/>
                    <a:pt x="90" y="0"/>
                    <a:pt x="89" y="0"/>
                  </a:cubicBezTo>
                  <a:cubicBezTo>
                    <a:pt x="75" y="0"/>
                    <a:pt x="63" y="12"/>
                    <a:pt x="63"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7" name="Freeform 430"/>
            <p:cNvSpPr>
              <a:spLocks/>
            </p:cNvSpPr>
            <p:nvPr/>
          </p:nvSpPr>
          <p:spPr bwMode="auto">
            <a:xfrm>
              <a:off x="9825038" y="5607050"/>
              <a:ext cx="73025" cy="142875"/>
            </a:xfrm>
            <a:custGeom>
              <a:avLst/>
              <a:gdLst>
                <a:gd name="T0" fmla="*/ 63 w 91"/>
                <a:gd name="T1" fmla="*/ 26 h 177"/>
                <a:gd name="T2" fmla="*/ 79 w 91"/>
                <a:gd name="T3" fmla="*/ 51 h 177"/>
                <a:gd name="T4" fmla="*/ 79 w 91"/>
                <a:gd name="T5" fmla="*/ 78 h 177"/>
                <a:gd name="T6" fmla="*/ 51 w 91"/>
                <a:gd name="T7" fmla="*/ 78 h 177"/>
                <a:gd name="T8" fmla="*/ 27 w 91"/>
                <a:gd name="T9" fmla="*/ 62 h 177"/>
                <a:gd name="T10" fmla="*/ 0 w 91"/>
                <a:gd name="T11" fmla="*/ 89 h 177"/>
                <a:gd name="T12" fmla="*/ 27 w 91"/>
                <a:gd name="T13" fmla="*/ 115 h 177"/>
                <a:gd name="T14" fmla="*/ 51 w 91"/>
                <a:gd name="T15" fmla="*/ 99 h 177"/>
                <a:gd name="T16" fmla="*/ 79 w 91"/>
                <a:gd name="T17" fmla="*/ 99 h 177"/>
                <a:gd name="T18" fmla="*/ 79 w 91"/>
                <a:gd name="T19" fmla="*/ 127 h 177"/>
                <a:gd name="T20" fmla="*/ 63 w 91"/>
                <a:gd name="T21" fmla="*/ 151 h 177"/>
                <a:gd name="T22" fmla="*/ 89 w 91"/>
                <a:gd name="T23" fmla="*/ 177 h 177"/>
                <a:gd name="T24" fmla="*/ 91 w 91"/>
                <a:gd name="T25" fmla="*/ 177 h 177"/>
                <a:gd name="T26" fmla="*/ 91 w 91"/>
                <a:gd name="T27" fmla="*/ 0 h 177"/>
                <a:gd name="T28" fmla="*/ 89 w 91"/>
                <a:gd name="T29" fmla="*/ 0 h 177"/>
                <a:gd name="T30" fmla="*/ 63 w 91"/>
                <a:gd name="T31" fmla="*/ 2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1" h="177">
                  <a:moveTo>
                    <a:pt x="63" y="26"/>
                  </a:move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7"/>
                    <a:pt x="79" y="127"/>
                    <a:pt x="79" y="127"/>
                  </a:cubicBezTo>
                  <a:cubicBezTo>
                    <a:pt x="69" y="131"/>
                    <a:pt x="63" y="140"/>
                    <a:pt x="63" y="151"/>
                  </a:cubicBezTo>
                  <a:cubicBezTo>
                    <a:pt x="63" y="166"/>
                    <a:pt x="75" y="177"/>
                    <a:pt x="89" y="177"/>
                  </a:cubicBezTo>
                  <a:cubicBezTo>
                    <a:pt x="90" y="177"/>
                    <a:pt x="90" y="177"/>
                    <a:pt x="91" y="177"/>
                  </a:cubicBezTo>
                  <a:cubicBezTo>
                    <a:pt x="91" y="0"/>
                    <a:pt x="91" y="0"/>
                    <a:pt x="91" y="0"/>
                  </a:cubicBezTo>
                  <a:cubicBezTo>
                    <a:pt x="90" y="0"/>
                    <a:pt x="90" y="0"/>
                    <a:pt x="89" y="0"/>
                  </a:cubicBezTo>
                  <a:cubicBezTo>
                    <a:pt x="75" y="0"/>
                    <a:pt x="63" y="12"/>
                    <a:pt x="63"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 name="Footer Placeholder 2"/>
          <p:cNvSpPr>
            <a:spLocks noGrp="1"/>
          </p:cNvSpPr>
          <p:nvPr>
            <p:ph type="ftr" sz="quarter" idx="18"/>
          </p:nvPr>
        </p:nvSpPr>
        <p:spPr>
          <a:xfrm>
            <a:off x="3051175" y="0"/>
            <a:ext cx="6096000" cy="456303"/>
          </a:xfrm>
        </p:spPr>
        <p:txBody>
          <a:bodyPr/>
          <a:lstStyle/>
          <a:p>
            <a:r>
              <a:rPr lang="en-GB" dirty="0" smtClean="0"/>
              <a:t>Official Blue:  Unclassified</a:t>
            </a:r>
            <a:endParaRPr lang="en-GB" dirty="0"/>
          </a:p>
        </p:txBody>
      </p:sp>
    </p:spTree>
    <p:extLst>
      <p:ext uri="{BB962C8B-B14F-4D97-AF65-F5344CB8AC3E}">
        <p14:creationId xmlns:p14="http://schemas.microsoft.com/office/powerpoint/2010/main" val="3552085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sz="3200" b="1" dirty="0" smtClean="0">
                <a:solidFill>
                  <a:schemeClr val="accent2"/>
                </a:solidFill>
              </a:rPr>
              <a:t>Main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464253" y="1752600"/>
            <a:ext cx="11268643"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 (Calibri 28pt): click to add text</a:t>
            </a:r>
          </a:p>
          <a:p>
            <a:pPr lvl="1"/>
            <a:r>
              <a:rPr lang="en-US" dirty="0" smtClean="0"/>
              <a:t>Subtitle (Calibri 28pt)</a:t>
            </a:r>
          </a:p>
          <a:p>
            <a:pPr lvl="2"/>
            <a:r>
              <a:rPr lang="en-US" dirty="0" smtClean="0"/>
              <a:t>Bulleted slide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Tree>
    <p:extLst>
      <p:ext uri="{BB962C8B-B14F-4D97-AF65-F5344CB8AC3E}">
        <p14:creationId xmlns:p14="http://schemas.microsoft.com/office/powerpoint/2010/main" val="2407114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sz="3200" b="1" dirty="0" smtClean="0">
                <a:solidFill>
                  <a:schemeClr val="accent2"/>
                </a:solidFill>
              </a:rPr>
              <a:t>Title and table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able Placeholder 8"/>
          <p:cNvSpPr>
            <a:spLocks noGrp="1"/>
          </p:cNvSpPr>
          <p:nvPr>
            <p:ph type="tbl" sz="quarter" idx="13"/>
          </p:nvPr>
        </p:nvSpPr>
        <p:spPr>
          <a:xfrm>
            <a:off x="457200" y="1752283"/>
            <a:ext cx="11277600" cy="4629466"/>
          </a:xfrm>
          <a:prstGeom prst="rect">
            <a:avLst/>
          </a:prstGeom>
        </p:spPr>
        <p:txBody>
          <a:bodyPr/>
          <a:lstStyle/>
          <a:p>
            <a:r>
              <a:rPr lang="en-US" dirty="0" smtClean="0"/>
              <a:t>Click icon to add table</a:t>
            </a:r>
            <a:endParaRPr lang="en-GB" dirty="0"/>
          </a:p>
        </p:txBody>
      </p:sp>
    </p:spTree>
    <p:extLst>
      <p:ext uri="{BB962C8B-B14F-4D97-AF65-F5344CB8AC3E}">
        <p14:creationId xmlns:p14="http://schemas.microsoft.com/office/powerpoint/2010/main" val="1642794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mall imag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dirty="0" smtClean="0"/>
              <a:t>Small image and text </a:t>
            </a:r>
            <a:r>
              <a:rPr lang="en-GB" sz="3200" b="1" dirty="0" smtClean="0">
                <a:solidFill>
                  <a:schemeClr val="accent2"/>
                </a:solidFill>
              </a:rPr>
              <a:t>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dirty="0"/>
          </a:p>
        </p:txBody>
      </p:sp>
      <p:sp>
        <p:nvSpPr>
          <p:cNvPr id="5" name="Footer Placeholder 4"/>
          <p:cNvSpPr>
            <a:spLocks noGrp="1"/>
          </p:cNvSpPr>
          <p:nvPr>
            <p:ph type="ftr" sz="quarter" idx="11"/>
          </p:nvPr>
        </p:nvSpPr>
        <p:spPr>
          <a:xfrm>
            <a:off x="3051174" y="6381751"/>
            <a:ext cx="6096001" cy="382270"/>
          </a:xfrm>
        </p:spPr>
        <p:txBody>
          <a:bodyPr/>
          <a:lstStyle/>
          <a:p>
            <a:r>
              <a:rPr lang="en-GB" dirty="0" smtClean="0"/>
              <a:t>Official Blue:  Unclassified</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dirty="0"/>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3051175" y="1752600"/>
            <a:ext cx="8681721"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 (Calibri 28pt): click to add text</a:t>
            </a:r>
          </a:p>
          <a:p>
            <a:pPr lvl="1"/>
            <a:r>
              <a:rPr lang="en-US" dirty="0" smtClean="0"/>
              <a:t>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12" name="Picture Placeholder 11"/>
          <p:cNvSpPr>
            <a:spLocks noGrp="1" noChangeAspect="1"/>
          </p:cNvSpPr>
          <p:nvPr>
            <p:ph type="pic" sz="quarter" idx="14"/>
          </p:nvPr>
        </p:nvSpPr>
        <p:spPr>
          <a:xfrm>
            <a:off x="457200" y="1752600"/>
            <a:ext cx="2131200" cy="4629150"/>
          </a:xfrm>
          <a:prstGeom prst="rect">
            <a:avLst/>
          </a:prstGeom>
        </p:spPr>
        <p:txBody>
          <a:bodyPr/>
          <a:lstStyle/>
          <a:p>
            <a:r>
              <a:rPr lang="en-US" dirty="0" smtClean="0"/>
              <a:t>Click icon to add picture</a:t>
            </a:r>
            <a:endParaRPr lang="en-GB" dirty="0"/>
          </a:p>
        </p:txBody>
      </p:sp>
    </p:spTree>
    <p:extLst>
      <p:ext uri="{BB962C8B-B14F-4D97-AF65-F5344CB8AC3E}">
        <p14:creationId xmlns:p14="http://schemas.microsoft.com/office/powerpoint/2010/main" val="2253582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11277600" cy="912814"/>
          </a:xfrm>
          <a:prstGeom prst="rect">
            <a:avLst/>
          </a:prstGeom>
        </p:spPr>
        <p:txBody>
          <a:bodyPr vert="horz"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mtClean="0"/>
              <a:t>Click to edit Master title style</a:t>
            </a:r>
            <a:endParaRPr lang="en-GB" dirty="0"/>
          </a:p>
        </p:txBody>
      </p:sp>
      <p:sp>
        <p:nvSpPr>
          <p:cNvPr id="4" name="Date Placeholder 3"/>
          <p:cNvSpPr>
            <a:spLocks noGrp="1"/>
          </p:cNvSpPr>
          <p:nvPr>
            <p:ph type="dt" sz="half" idx="2"/>
          </p:nvPr>
        </p:nvSpPr>
        <p:spPr>
          <a:xfrm>
            <a:off x="457200" y="6383971"/>
            <a:ext cx="2593975" cy="365125"/>
          </a:xfrm>
          <a:prstGeom prst="rect">
            <a:avLst/>
          </a:prstGeom>
        </p:spPr>
        <p:txBody>
          <a:bodyPr vert="horz" lIns="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051175" y="6383971"/>
            <a:ext cx="6096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t>Official Blue:  Unclassified</a:t>
            </a:r>
            <a:endParaRPr lang="en-GB" dirty="0"/>
          </a:p>
        </p:txBody>
      </p:sp>
      <p:sp>
        <p:nvSpPr>
          <p:cNvPr id="6" name="Slide Number Placeholder 5"/>
          <p:cNvSpPr>
            <a:spLocks noGrp="1"/>
          </p:cNvSpPr>
          <p:nvPr>
            <p:ph type="sldNum" sz="quarter" idx="4"/>
          </p:nvPr>
        </p:nvSpPr>
        <p:spPr>
          <a:xfrm>
            <a:off x="10668000" y="6383971"/>
            <a:ext cx="1060450" cy="369570"/>
          </a:xfrm>
          <a:prstGeom prst="rect">
            <a:avLst/>
          </a:prstGeom>
        </p:spPr>
        <p:txBody>
          <a:bodyPr vert="horz" lIns="91440" tIns="45720" rIns="0" bIns="45720" rtlCol="0" anchor="ctr"/>
          <a:lstStyle>
            <a:lvl1pPr algn="r">
              <a:defRPr sz="1200">
                <a:solidFill>
                  <a:schemeClr val="tx1">
                    <a:tint val="75000"/>
                  </a:schemeClr>
                </a:solidFill>
              </a:defRPr>
            </a:lvl1pPr>
          </a:lstStyle>
          <a:p>
            <a:fld id="{B0B34E4B-25F1-4D72-B319-B9B5A0ABC919}" type="slidenum">
              <a:rPr lang="en-GB" smtClean="0"/>
              <a:t>‹#›</a:t>
            </a:fld>
            <a:endParaRPr lang="en-GB" dirty="0"/>
          </a:p>
        </p:txBody>
      </p:sp>
      <p:sp>
        <p:nvSpPr>
          <p:cNvPr id="40" name="Rectangle 39"/>
          <p:cNvSpPr/>
          <p:nvPr/>
        </p:nvSpPr>
        <p:spPr>
          <a:xfrm>
            <a:off x="455296" y="0"/>
            <a:ext cx="6508722" cy="289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40"/>
          <p:cNvSpPr/>
          <p:nvPr/>
        </p:nvSpPr>
        <p:spPr>
          <a:xfrm>
            <a:off x="6964018" y="0"/>
            <a:ext cx="2858162" cy="2895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Rectangle 41"/>
          <p:cNvSpPr/>
          <p:nvPr userDrawn="1"/>
        </p:nvSpPr>
        <p:spPr>
          <a:xfrm>
            <a:off x="9822180" y="0"/>
            <a:ext cx="1912620" cy="2895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0" name="Group 19"/>
          <p:cNvGrpSpPr>
            <a:grpSpLocks noChangeAspect="1"/>
          </p:cNvGrpSpPr>
          <p:nvPr userDrawn="1"/>
        </p:nvGrpSpPr>
        <p:grpSpPr>
          <a:xfrm>
            <a:off x="9850658" y="41173"/>
            <a:ext cx="1853256" cy="209350"/>
            <a:chOff x="5868988" y="6743700"/>
            <a:chExt cx="857250" cy="96838"/>
          </a:xfrm>
          <a:solidFill>
            <a:srgbClr val="FFFFFF">
              <a:alpha val="20000"/>
            </a:srgbClr>
          </a:solidFill>
        </p:grpSpPr>
        <p:sp>
          <p:nvSpPr>
            <p:cNvPr id="22" name="Freeform 431"/>
            <p:cNvSpPr>
              <a:spLocks/>
            </p:cNvSpPr>
            <p:nvPr/>
          </p:nvSpPr>
          <p:spPr bwMode="auto">
            <a:xfrm>
              <a:off x="5868988" y="6743700"/>
              <a:ext cx="96838" cy="96838"/>
            </a:xfrm>
            <a:custGeom>
              <a:avLst/>
              <a:gdLst>
                <a:gd name="T0" fmla="*/ 120 w 120"/>
                <a:gd name="T1" fmla="*/ 60 h 120"/>
                <a:gd name="T2" fmla="*/ 102 w 120"/>
                <a:gd name="T3" fmla="*/ 42 h 120"/>
                <a:gd name="T4" fmla="*/ 102 w 120"/>
                <a:gd name="T5" fmla="*/ 42 h 120"/>
                <a:gd name="T6" fmla="*/ 85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5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5"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6" y="32"/>
                    <a:pt x="53" y="35"/>
                  </a:cubicBezTo>
                  <a:cubicBezTo>
                    <a:pt x="53" y="53"/>
                    <a:pt x="53" y="53"/>
                    <a:pt x="53" y="53"/>
                  </a:cubicBezTo>
                  <a:cubicBezTo>
                    <a:pt x="34" y="53"/>
                    <a:pt x="34" y="53"/>
                    <a:pt x="34" y="53"/>
                  </a:cubicBezTo>
                  <a:cubicBezTo>
                    <a:pt x="31"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1" y="73"/>
                    <a:pt x="34" y="67"/>
                  </a:cubicBezTo>
                  <a:cubicBezTo>
                    <a:pt x="53" y="67"/>
                    <a:pt x="53" y="67"/>
                    <a:pt x="53" y="67"/>
                  </a:cubicBezTo>
                  <a:cubicBezTo>
                    <a:pt x="53" y="86"/>
                    <a:pt x="53" y="86"/>
                    <a:pt x="53" y="86"/>
                  </a:cubicBezTo>
                  <a:cubicBezTo>
                    <a:pt x="46"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5" y="67"/>
                    <a:pt x="85" y="67"/>
                    <a:pt x="85"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eeform 432"/>
            <p:cNvSpPr>
              <a:spLocks/>
            </p:cNvSpPr>
            <p:nvPr/>
          </p:nvSpPr>
          <p:spPr bwMode="auto">
            <a:xfrm>
              <a:off x="6059488" y="6743700"/>
              <a:ext cx="96838" cy="96838"/>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3"/>
                    <a:pt x="35"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3"/>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eeform 433"/>
            <p:cNvSpPr>
              <a:spLocks/>
            </p:cNvSpPr>
            <p:nvPr/>
          </p:nvSpPr>
          <p:spPr bwMode="auto">
            <a:xfrm>
              <a:off x="6249988" y="6743700"/>
              <a:ext cx="96838" cy="96838"/>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3"/>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 name="Freeform 434"/>
            <p:cNvSpPr>
              <a:spLocks/>
            </p:cNvSpPr>
            <p:nvPr/>
          </p:nvSpPr>
          <p:spPr bwMode="auto">
            <a:xfrm>
              <a:off x="6438900" y="6743700"/>
              <a:ext cx="96838" cy="96838"/>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3 w 120"/>
                <a:gd name="T19" fmla="*/ 18 h 120"/>
                <a:gd name="T20" fmla="*/ 43 w 120"/>
                <a:gd name="T21" fmla="*/ 18 h 120"/>
                <a:gd name="T22" fmla="*/ 54 w 120"/>
                <a:gd name="T23" fmla="*/ 35 h 120"/>
                <a:gd name="T24" fmla="*/ 54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4 w 120"/>
                <a:gd name="T41" fmla="*/ 67 h 120"/>
                <a:gd name="T42" fmla="*/ 54 w 120"/>
                <a:gd name="T43" fmla="*/ 86 h 120"/>
                <a:gd name="T44" fmla="*/ 43 w 120"/>
                <a:gd name="T45" fmla="*/ 102 h 120"/>
                <a:gd name="T46" fmla="*/ 43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5"/>
                    <a:pt x="47" y="32"/>
                    <a:pt x="54" y="35"/>
                  </a:cubicBezTo>
                  <a:cubicBezTo>
                    <a:pt x="54" y="53"/>
                    <a:pt x="54" y="53"/>
                    <a:pt x="54"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3"/>
                    <a:pt x="35" y="67"/>
                  </a:cubicBezTo>
                  <a:cubicBezTo>
                    <a:pt x="54" y="67"/>
                    <a:pt x="54" y="67"/>
                    <a:pt x="54" y="67"/>
                  </a:cubicBezTo>
                  <a:cubicBezTo>
                    <a:pt x="54" y="86"/>
                    <a:pt x="54" y="86"/>
                    <a:pt x="54" y="86"/>
                  </a:cubicBezTo>
                  <a:cubicBezTo>
                    <a:pt x="47" y="89"/>
                    <a:pt x="43" y="95"/>
                    <a:pt x="43" y="102"/>
                  </a:cubicBezTo>
                  <a:cubicBezTo>
                    <a:pt x="43" y="102"/>
                    <a:pt x="43" y="102"/>
                    <a:pt x="43" y="102"/>
                  </a:cubicBezTo>
                  <a:cubicBezTo>
                    <a:pt x="43" y="112"/>
                    <a:pt x="51"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3"/>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6" name="Freeform 435"/>
            <p:cNvSpPr>
              <a:spLocks/>
            </p:cNvSpPr>
            <p:nvPr/>
          </p:nvSpPr>
          <p:spPr bwMode="auto">
            <a:xfrm>
              <a:off x="6629400" y="6743700"/>
              <a:ext cx="96838" cy="96838"/>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3"/>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 name="Text Placeholder 2"/>
          <p:cNvSpPr>
            <a:spLocks noGrp="1"/>
          </p:cNvSpPr>
          <p:nvPr>
            <p:ph type="body" idx="1"/>
          </p:nvPr>
        </p:nvSpPr>
        <p:spPr>
          <a:xfrm>
            <a:off x="457200" y="1752599"/>
            <a:ext cx="11277600" cy="4627085"/>
          </a:xfrm>
          <a:prstGeom prst="rect">
            <a:avLst/>
          </a:prstGeom>
        </p:spPr>
        <p:txBody>
          <a:bodyPr vert="horz" lIns="0" tIns="0" rIns="0" bIns="0" rtlCol="0">
            <a:no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endParaRPr lang="en-GB" dirty="0"/>
          </a:p>
        </p:txBody>
      </p:sp>
    </p:spTree>
    <p:extLst>
      <p:ext uri="{BB962C8B-B14F-4D97-AF65-F5344CB8AC3E}">
        <p14:creationId xmlns:p14="http://schemas.microsoft.com/office/powerpoint/2010/main" val="344806439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32" r:id="rId8"/>
    <p:sldLayoutId id="2147483717" r:id="rId9"/>
    <p:sldLayoutId id="2147483718" r:id="rId10"/>
    <p:sldLayoutId id="2147483719" r:id="rId11"/>
    <p:sldLayoutId id="2147483720" r:id="rId12"/>
    <p:sldLayoutId id="2147483721" r:id="rId13"/>
    <p:sldLayoutId id="2147483722" r:id="rId14"/>
    <p:sldLayoutId id="2147483723" r:id="rId15"/>
    <p:sldLayoutId id="2147483733" r:id="rId16"/>
    <p:sldLayoutId id="2147483725" r:id="rId17"/>
    <p:sldLayoutId id="2147483726" r:id="rId18"/>
    <p:sldLayoutId id="2147483727" r:id="rId19"/>
    <p:sldLayoutId id="2147483728" r:id="rId20"/>
    <p:sldLayoutId id="2147483731" r:id="rId21"/>
  </p:sldLayoutIdLst>
  <p:hf sldNum="0" hdr="0" dt="0"/>
  <p:txStyles>
    <p:titleStyle>
      <a:lvl1pPr marL="0" marR="0" indent="0" algn="l" defTabSz="914400" rtl="0" eaLnBrk="1" fontAlgn="auto" latinLnBrk="0" hangingPunct="1">
        <a:lnSpc>
          <a:spcPct val="100000"/>
        </a:lnSpc>
        <a:spcBef>
          <a:spcPts val="0"/>
        </a:spcBef>
        <a:spcAft>
          <a:spcPts val="0"/>
        </a:spcAft>
        <a:buClrTx/>
        <a:buSzTx/>
        <a:buFontTx/>
        <a:buNone/>
        <a:tabLst/>
        <a:defRPr lang="en-GB" sz="3200" b="1" kern="1200" baseline="0" noProof="0" dirty="0">
          <a:solidFill>
            <a:schemeClr val="accent2"/>
          </a:solidFill>
          <a:latin typeface="+mn-lt"/>
          <a:ea typeface="+mj-ea"/>
          <a:cs typeface="+mj-cs"/>
        </a:defRPr>
      </a:lvl1pPr>
    </p:titleStyle>
    <p:bodyStyle>
      <a:lvl1pPr marL="288000" marR="0" indent="-2880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sz="2800" kern="1200" baseline="0">
          <a:solidFill>
            <a:schemeClr val="tx1"/>
          </a:solidFill>
          <a:latin typeface="+mn-lt"/>
          <a:ea typeface="+mn-ea"/>
          <a:cs typeface="+mn-cs"/>
        </a:defRPr>
      </a:lvl1pPr>
      <a:lvl2pPr marL="576000" indent="-288000" algn="l" defTabSz="914400" rtl="0" eaLnBrk="1" latinLnBrk="0" hangingPunct="1">
        <a:lnSpc>
          <a:spcPct val="100000"/>
        </a:lnSpc>
        <a:spcBef>
          <a:spcPts val="0"/>
        </a:spcBef>
        <a:spcAft>
          <a:spcPts val="600"/>
        </a:spcAft>
        <a:buFont typeface="Arial" panose="020B0604020202020204" pitchFamily="34" charset="0"/>
        <a:buChar char="•"/>
        <a:defRPr sz="2000" kern="1200">
          <a:solidFill>
            <a:schemeClr val="tx1"/>
          </a:solidFill>
          <a:latin typeface="+mn-lt"/>
          <a:ea typeface="+mn-ea"/>
          <a:cs typeface="+mn-cs"/>
        </a:defRPr>
      </a:lvl2pPr>
      <a:lvl3pPr marL="864000" indent="-288000" algn="l" defTabSz="914400" rtl="0" eaLnBrk="1" latinLnBrk="0" hangingPunct="1">
        <a:lnSpc>
          <a:spcPct val="100000"/>
        </a:lnSpc>
        <a:spcBef>
          <a:spcPts val="0"/>
        </a:spcBef>
        <a:spcAft>
          <a:spcPts val="600"/>
        </a:spcAft>
        <a:buFont typeface="Arial" panose="020B0604020202020204" pitchFamily="34" charset="0"/>
        <a:buChar char="•"/>
        <a:defRPr sz="1600" b="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600"/>
        </a:spcAft>
        <a:buFontTx/>
        <a:buNone/>
        <a:defRPr sz="28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None/>
        <a:defRPr sz="2000" kern="1200">
          <a:solidFill>
            <a:schemeClr val="tx1"/>
          </a:solidFill>
          <a:latin typeface="+mn-lt"/>
          <a:ea typeface="+mn-ea"/>
          <a:cs typeface="+mn-cs"/>
        </a:defRPr>
      </a:lvl5pPr>
      <a:lvl6pPr marL="0" indent="0" algn="l" defTabSz="914400" rtl="0" eaLnBrk="1" latinLnBrk="0" hangingPunct="1">
        <a:lnSpc>
          <a:spcPct val="100000"/>
        </a:lnSpc>
        <a:spcBef>
          <a:spcPts val="0"/>
        </a:spcBef>
        <a:spcAft>
          <a:spcPts val="600"/>
        </a:spcAft>
        <a:buFont typeface="Arial" panose="020B0604020202020204" pitchFamily="34" charset="0"/>
        <a:buNone/>
        <a:defRPr sz="1600" b="0" kern="1200">
          <a:solidFill>
            <a:schemeClr val="tx1"/>
          </a:solidFill>
          <a:latin typeface="+mn-lt"/>
          <a:ea typeface="+mn-ea"/>
          <a:cs typeface="+mn-cs"/>
        </a:defRPr>
      </a:lvl6pPr>
      <a:lvl7pPr marL="0" indent="0" algn="l" defTabSz="914400" rtl="0" eaLnBrk="1" latinLnBrk="0" hangingPunct="1">
        <a:lnSpc>
          <a:spcPct val="100000"/>
        </a:lnSpc>
        <a:spcBef>
          <a:spcPts val="0"/>
        </a:spcBef>
        <a:spcAft>
          <a:spcPts val="600"/>
        </a:spcAft>
        <a:buFont typeface="Arial" panose="020B0604020202020204" pitchFamily="34" charset="0"/>
        <a:buNone/>
        <a:defRPr sz="2800" kern="1200">
          <a:solidFill>
            <a:schemeClr val="accent2"/>
          </a:solidFill>
          <a:latin typeface="+mn-lt"/>
          <a:ea typeface="+mn-ea"/>
          <a:cs typeface="+mn-cs"/>
        </a:defRPr>
      </a:lvl7pPr>
      <a:lvl8pPr marL="0" indent="0" algn="ctr" defTabSz="914400" rtl="0" eaLnBrk="1" latinLnBrk="0" hangingPunct="1">
        <a:lnSpc>
          <a:spcPct val="100000"/>
        </a:lnSpc>
        <a:spcBef>
          <a:spcPts val="0"/>
        </a:spcBef>
        <a:spcAft>
          <a:spcPts val="600"/>
        </a:spcAft>
        <a:buFont typeface="Arial" panose="020B0604020202020204" pitchFamily="34" charset="0"/>
        <a:buNone/>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594">
          <p15:clr>
            <a:srgbClr val="F26B43"/>
          </p15:clr>
        </p15:guide>
        <p15:guide id="2" pos="3840">
          <p15:clr>
            <a:srgbClr val="F26B43"/>
          </p15:clr>
        </p15:guide>
        <p15:guide id="3" orient="horz" pos="863">
          <p15:clr>
            <a:srgbClr val="F26B43"/>
          </p15:clr>
        </p15:guide>
        <p15:guide id="4" orient="horz" pos="1727">
          <p15:clr>
            <a:srgbClr val="F26B43"/>
          </p15:clr>
        </p15:guide>
        <p15:guide id="5" orient="horz" pos="3456">
          <p15:clr>
            <a:srgbClr val="F26B43"/>
          </p15:clr>
        </p15:guide>
        <p15:guide id="6" pos="4802">
          <p15:clr>
            <a:srgbClr val="F26B43"/>
          </p15:clr>
        </p15:guide>
        <p15:guide id="7" pos="5762">
          <p15:clr>
            <a:srgbClr val="F26B43"/>
          </p15:clr>
        </p15:guide>
        <p15:guide id="8" pos="6720">
          <p15:clr>
            <a:srgbClr val="F26B43"/>
          </p15:clr>
        </p15:guide>
        <p15:guide id="9" pos="7392">
          <p15:clr>
            <a:srgbClr val="F26B43"/>
          </p15:clr>
        </p15:guide>
        <p15:guide id="10" orient="horz" pos="288">
          <p15:clr>
            <a:srgbClr val="F26B43"/>
          </p15:clr>
        </p15:guide>
        <p15:guide id="11" orient="horz" pos="4020">
          <p15:clr>
            <a:srgbClr val="F26B43"/>
          </p15:clr>
        </p15:guide>
        <p15:guide id="12" pos="2880">
          <p15:clr>
            <a:srgbClr val="F26B43"/>
          </p15:clr>
        </p15:guide>
        <p15:guide id="13" pos="1922">
          <p15:clr>
            <a:srgbClr val="F26B43"/>
          </p15:clr>
        </p15:guide>
        <p15:guide id="14" pos="960">
          <p15:clr>
            <a:srgbClr val="F26B43"/>
          </p15:clr>
        </p15:guide>
        <p15:guide id="15" pos="288">
          <p15:clr>
            <a:srgbClr val="F26B43"/>
          </p15:clr>
        </p15:guide>
        <p15:guide id="16" pos="6560">
          <p15:clr>
            <a:srgbClr val="F26B43"/>
          </p15:clr>
        </p15:guide>
        <p15:guide id="18" orient="horz" pos="110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GB" dirty="0"/>
          </a:p>
        </p:txBody>
      </p:sp>
      <p:sp>
        <p:nvSpPr>
          <p:cNvPr id="5" name="Text Placeholder 4"/>
          <p:cNvSpPr>
            <a:spLocks noGrp="1"/>
          </p:cNvSpPr>
          <p:nvPr>
            <p:ph type="body" sz="quarter" idx="13"/>
          </p:nvPr>
        </p:nvSpPr>
        <p:spPr/>
        <p:txBody>
          <a:bodyPr/>
          <a:lstStyle/>
          <a:p>
            <a:r>
              <a:rPr lang="en-GB" dirty="0" smtClean="0"/>
              <a:t>Michael Lyon, 16 December 2021</a:t>
            </a:r>
            <a:endParaRPr lang="en-GB" dirty="0"/>
          </a:p>
        </p:txBody>
      </p:sp>
      <p:pic>
        <p:nvPicPr>
          <p:cNvPr id="8" name="Picture Placeholder 7"/>
          <p:cNvPicPr>
            <a:picLocks noGrp="1" noChangeAspect="1"/>
          </p:cNvPicPr>
          <p:nvPr>
            <p:ph type="pic" sz="quarter" idx="14"/>
          </p:nvPr>
        </p:nvPicPr>
        <p:blipFill>
          <a:blip r:embed="rId2" cstate="print">
            <a:extLst>
              <a:ext uri="{28A0092B-C50C-407E-A947-70E740481C1C}">
                <a14:useLocalDpi xmlns:a14="http://schemas.microsoft.com/office/drawing/2010/main" val="0"/>
              </a:ext>
            </a:extLst>
          </a:blip>
          <a:srcRect/>
          <a:stretch>
            <a:fillRect/>
          </a:stretch>
        </p:blipFill>
        <p:spPr/>
      </p:pic>
      <p:pic>
        <p:nvPicPr>
          <p:cNvPr id="9" name="Picture Placeholder 8"/>
          <p:cNvPicPr>
            <a:picLocks noGrp="1" noChangeAspect="1"/>
          </p:cNvPicPr>
          <p:nvPr>
            <p:ph type="pic" sz="quarter" idx="10"/>
          </p:nvPr>
        </p:nvPicPr>
        <p:blipFill rotWithShape="1">
          <a:blip r:embed="rId3" cstate="print">
            <a:extLst>
              <a:ext uri="{28A0092B-C50C-407E-A947-70E740481C1C}">
                <a14:useLocalDpi xmlns:a14="http://schemas.microsoft.com/office/drawing/2010/main" val="0"/>
              </a:ext>
            </a:extLst>
          </a:blip>
          <a:srcRect l="31481" r="31481"/>
          <a:stretch/>
        </p:blipFill>
        <p:spPr/>
      </p:pic>
      <p:pic>
        <p:nvPicPr>
          <p:cNvPr id="10" name="Picture Placeholder 9"/>
          <p:cNvPicPr>
            <a:picLocks noGrp="1" noChangeAspect="1"/>
          </p:cNvPicPr>
          <p:nvPr>
            <p:ph type="pic" sz="quarter" idx="15"/>
          </p:nvPr>
        </p:nvPicPr>
        <p:blipFill>
          <a:blip r:embed="rId4" cstate="print">
            <a:extLst>
              <a:ext uri="{28A0092B-C50C-407E-A947-70E740481C1C}">
                <a14:useLocalDpi xmlns:a14="http://schemas.microsoft.com/office/drawing/2010/main" val="0"/>
              </a:ext>
            </a:extLst>
          </a:blip>
          <a:srcRect t="4795" b="4795"/>
          <a:stretch>
            <a:fillRect/>
          </a:stretch>
        </p:blipFill>
        <p:spPr/>
      </p:pic>
      <p:sp>
        <p:nvSpPr>
          <p:cNvPr id="7" name="Text Placeholder 6"/>
          <p:cNvSpPr>
            <a:spLocks noGrp="1"/>
          </p:cNvSpPr>
          <p:nvPr>
            <p:ph type="body" sz="quarter" idx="16"/>
          </p:nvPr>
        </p:nvSpPr>
        <p:spPr/>
        <p:txBody>
          <a:bodyPr/>
          <a:lstStyle/>
          <a:p>
            <a:r>
              <a:rPr lang="en-GB" dirty="0" smtClean="0"/>
              <a:t>Statistical treatment of Islamic Finance</a:t>
            </a:r>
            <a:endParaRPr lang="en-GB" dirty="0"/>
          </a:p>
          <a:p>
            <a:pPr lvl="1"/>
            <a:r>
              <a:rPr lang="en-GB" dirty="0" smtClean="0"/>
              <a:t>Classification of Islamic financial instruments</a:t>
            </a:r>
          </a:p>
          <a:p>
            <a:pPr lvl="1"/>
            <a:r>
              <a:rPr lang="en-GB" dirty="0" smtClean="0"/>
              <a:t>SNA Webinar, 16 December 2021</a:t>
            </a:r>
            <a:endParaRPr lang="en-GB" dirty="0"/>
          </a:p>
          <a:p>
            <a:endParaRPr lang="en-GB" dirty="0"/>
          </a:p>
        </p:txBody>
      </p:sp>
      <p:sp>
        <p:nvSpPr>
          <p:cNvPr id="3" name="Footer Placeholder 2"/>
          <p:cNvSpPr>
            <a:spLocks noGrp="1"/>
          </p:cNvSpPr>
          <p:nvPr>
            <p:ph type="ftr" sz="quarter" idx="18"/>
          </p:nvPr>
        </p:nvSpPr>
        <p:spPr>
          <a:xfrm>
            <a:off x="3797300" y="-1439"/>
            <a:ext cx="4603750" cy="458639"/>
          </a:xfrm>
        </p:spPr>
        <p:txBody>
          <a:bodyPr/>
          <a:lstStyle/>
          <a:p>
            <a:r>
              <a:rPr lang="en-GB" dirty="0" smtClean="0"/>
              <a:t>Official Blue:  Unclassified</a:t>
            </a:r>
            <a:endParaRPr lang="en-GB" dirty="0"/>
          </a:p>
        </p:txBody>
      </p:sp>
    </p:spTree>
    <p:extLst>
      <p:ext uri="{BB962C8B-B14F-4D97-AF65-F5344CB8AC3E}">
        <p14:creationId xmlns:p14="http://schemas.microsoft.com/office/powerpoint/2010/main" val="3556521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Questions for Global Consultation</a:t>
            </a:r>
            <a:endParaRPr lang="en-GB" dirty="0"/>
          </a:p>
        </p:txBody>
      </p:sp>
      <p:sp>
        <p:nvSpPr>
          <p:cNvPr id="3" name="Text Placeholder 2"/>
          <p:cNvSpPr>
            <a:spLocks noGrp="1"/>
          </p:cNvSpPr>
          <p:nvPr>
            <p:ph type="body" sz="quarter" idx="13"/>
          </p:nvPr>
        </p:nvSpPr>
        <p:spPr>
          <a:xfrm>
            <a:off x="466157" y="1752601"/>
            <a:ext cx="11268643" cy="4629150"/>
          </a:xfrm>
        </p:spPr>
        <p:txBody>
          <a:bodyPr>
            <a:noAutofit/>
          </a:bodyPr>
          <a:lstStyle/>
          <a:p>
            <a:pPr lvl="0"/>
            <a:r>
              <a:rPr lang="en-GB" dirty="0" smtClean="0"/>
              <a:t>Classification </a:t>
            </a:r>
            <a:r>
              <a:rPr lang="en-GB" dirty="0"/>
              <a:t>of Islamic financial instruments and corresponding investment income</a:t>
            </a:r>
            <a:endParaRPr lang="en-US" dirty="0" smtClean="0"/>
          </a:p>
          <a:p>
            <a:pPr lvl="1"/>
            <a:r>
              <a:rPr lang="en-US" dirty="0" smtClean="0"/>
              <a:t>Do </a:t>
            </a:r>
            <a:r>
              <a:rPr lang="en-US" dirty="0"/>
              <a:t>you agree with the suggested classification of Islamic financial instruments contained in annex B using the slotting-in approach from an economic statistics perspective and that this approach is capable of future application if and as Islamic finance evolves (issue 4.1)? </a:t>
            </a:r>
            <a:endParaRPr lang="en-GB" dirty="0"/>
          </a:p>
          <a:p>
            <a:pPr lvl="1"/>
            <a:r>
              <a:rPr lang="en-US" dirty="0"/>
              <a:t>Do you agree with the recommendation to construct a “decision tree” for inclusion in a compilation guide that would help facilitate future classification decisions (issue 4.2</a:t>
            </a:r>
            <a:r>
              <a:rPr lang="en-US" dirty="0" smtClean="0"/>
              <a:t>)?</a:t>
            </a:r>
            <a:endParaRPr lang="en-GB" dirty="0"/>
          </a:p>
        </p:txBody>
      </p:sp>
      <p:sp>
        <p:nvSpPr>
          <p:cNvPr id="2" name="Footer Placeholder 1"/>
          <p:cNvSpPr>
            <a:spLocks noGrp="1"/>
          </p:cNvSpPr>
          <p:nvPr>
            <p:ph type="ftr" sz="quarter" idx="11"/>
          </p:nvPr>
        </p:nvSpPr>
        <p:spPr/>
        <p:txBody>
          <a:bodyPr/>
          <a:lstStyle/>
          <a:p>
            <a:r>
              <a:rPr lang="en-GB" dirty="0" smtClean="0"/>
              <a:t>Official Blue:  Unclassified</a:t>
            </a:r>
            <a:endParaRPr lang="en-GB" dirty="0"/>
          </a:p>
        </p:txBody>
      </p:sp>
    </p:spTree>
    <p:extLst>
      <p:ext uri="{BB962C8B-B14F-4D97-AF65-F5344CB8AC3E}">
        <p14:creationId xmlns:p14="http://schemas.microsoft.com/office/powerpoint/2010/main" val="4030912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Thank you.</a:t>
            </a:r>
            <a:br>
              <a:rPr lang="en-GB" dirty="0" smtClean="0"/>
            </a:br>
            <a:r>
              <a:rPr lang="en-GB" dirty="0" smtClean="0"/>
              <a:t>{To next presentation}</a:t>
            </a:r>
            <a:endParaRPr lang="en-GB" dirty="0"/>
          </a:p>
        </p:txBody>
      </p:sp>
      <p:sp>
        <p:nvSpPr>
          <p:cNvPr id="3" name="Text Placeholder 2"/>
          <p:cNvSpPr>
            <a:spLocks noGrp="1"/>
          </p:cNvSpPr>
          <p:nvPr>
            <p:ph type="body" idx="1"/>
          </p:nvPr>
        </p:nvSpPr>
        <p:spPr/>
        <p:txBody>
          <a:bodyPr/>
          <a:lstStyle/>
          <a:p>
            <a:r>
              <a:rPr lang="en-GB" dirty="0" smtClean="0"/>
              <a:t>Breakout subtitle</a:t>
            </a:r>
            <a:endParaRPr lang="en-GB" dirty="0"/>
          </a:p>
        </p:txBody>
      </p:sp>
      <p:sp>
        <p:nvSpPr>
          <p:cNvPr id="4" name="Footer Placeholder 3"/>
          <p:cNvSpPr>
            <a:spLocks noGrp="1"/>
          </p:cNvSpPr>
          <p:nvPr>
            <p:ph type="ftr" sz="quarter" idx="11"/>
          </p:nvPr>
        </p:nvSpPr>
        <p:spPr/>
        <p:txBody>
          <a:bodyPr/>
          <a:lstStyle/>
          <a:p>
            <a:r>
              <a:rPr lang="en-GB" dirty="0" smtClean="0"/>
              <a:t>Official Blue:  Unclassified</a:t>
            </a:r>
            <a:endParaRPr lang="en-GB" dirty="0"/>
          </a:p>
        </p:txBody>
      </p:sp>
    </p:spTree>
    <p:extLst>
      <p:ext uri="{BB962C8B-B14F-4D97-AF65-F5344CB8AC3E}">
        <p14:creationId xmlns:p14="http://schemas.microsoft.com/office/powerpoint/2010/main" val="1524227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Islamic financial instruments:  scope and process</a:t>
            </a:r>
            <a:endParaRPr lang="en-GB" dirty="0"/>
          </a:p>
        </p:txBody>
      </p:sp>
      <p:sp>
        <p:nvSpPr>
          <p:cNvPr id="3" name="Text Placeholder 2"/>
          <p:cNvSpPr>
            <a:spLocks noGrp="1"/>
          </p:cNvSpPr>
          <p:nvPr>
            <p:ph type="body" sz="quarter" idx="13"/>
          </p:nvPr>
        </p:nvSpPr>
        <p:spPr/>
        <p:txBody>
          <a:bodyPr>
            <a:noAutofit/>
          </a:bodyPr>
          <a:lstStyle/>
          <a:p>
            <a:r>
              <a:rPr lang="en-US" dirty="0" smtClean="0"/>
              <a:t>Scope</a:t>
            </a:r>
            <a:endParaRPr lang="en-US" dirty="0"/>
          </a:p>
          <a:p>
            <a:pPr lvl="1"/>
            <a:r>
              <a:rPr lang="en-US" dirty="0" smtClean="0"/>
              <a:t>Review Islamic financial </a:t>
            </a:r>
            <a:r>
              <a:rPr lang="en-US" dirty="0"/>
              <a:t>instruments previously considered in existing </a:t>
            </a:r>
            <a:r>
              <a:rPr lang="en-US" dirty="0" smtClean="0"/>
              <a:t>studies…:</a:t>
            </a:r>
          </a:p>
          <a:p>
            <a:pPr lvl="2"/>
            <a:r>
              <a:rPr lang="en-US" dirty="0" smtClean="0"/>
              <a:t>IMF Monetary and Financial Statistics Manual 2000</a:t>
            </a:r>
          </a:p>
          <a:p>
            <a:pPr lvl="2"/>
            <a:r>
              <a:rPr lang="en-US" dirty="0" smtClean="0"/>
              <a:t>Information Note on Islamic Finance by the Advisory Expert Group on National Accounts, 2020.  </a:t>
            </a:r>
            <a:endParaRPr lang="en-US" dirty="0"/>
          </a:p>
          <a:p>
            <a:pPr lvl="1"/>
            <a:r>
              <a:rPr lang="en-US" dirty="0" smtClean="0"/>
              <a:t>Existing examples</a:t>
            </a:r>
          </a:p>
          <a:p>
            <a:pPr lvl="2"/>
            <a:r>
              <a:rPr lang="en-US" dirty="0" smtClean="0"/>
              <a:t>Qard</a:t>
            </a:r>
            <a:r>
              <a:rPr lang="en-US" dirty="0"/>
              <a:t>, Wadiah, </a:t>
            </a:r>
            <a:r>
              <a:rPr lang="en-US" dirty="0" smtClean="0"/>
              <a:t>Amanah / Mudaraba /  </a:t>
            </a:r>
            <a:r>
              <a:rPr lang="en-US" dirty="0"/>
              <a:t>Sukkuk, etc</a:t>
            </a:r>
            <a:r>
              <a:rPr lang="en-US" dirty="0" smtClean="0"/>
              <a:t>.</a:t>
            </a:r>
          </a:p>
          <a:p>
            <a:pPr lvl="2"/>
            <a:r>
              <a:rPr lang="en-US" dirty="0" smtClean="0"/>
              <a:t>In total, 28 separate financial instrument categories listed  (Annex B, Annex C)</a:t>
            </a:r>
          </a:p>
          <a:p>
            <a:pPr lvl="1"/>
            <a:r>
              <a:rPr lang="en-US" dirty="0" smtClean="0"/>
              <a:t>New examples:</a:t>
            </a:r>
            <a:endParaRPr lang="en-US" dirty="0"/>
          </a:p>
          <a:p>
            <a:pPr lvl="2"/>
            <a:r>
              <a:rPr lang="en-US" dirty="0" err="1" smtClean="0"/>
              <a:t>Waqf</a:t>
            </a:r>
            <a:r>
              <a:rPr lang="en-US" dirty="0" smtClean="0"/>
              <a:t> Funds;  Hajj Funds…</a:t>
            </a:r>
          </a:p>
          <a:p>
            <a:endParaRPr lang="en-GB" dirty="0"/>
          </a:p>
        </p:txBody>
      </p:sp>
      <p:sp>
        <p:nvSpPr>
          <p:cNvPr id="4" name="Text Placeholder 3"/>
          <p:cNvSpPr>
            <a:spLocks noGrp="1"/>
          </p:cNvSpPr>
          <p:nvPr>
            <p:ph type="body" sz="quarter" idx="14"/>
          </p:nvPr>
        </p:nvSpPr>
        <p:spPr/>
        <p:txBody>
          <a:bodyPr>
            <a:noAutofit/>
          </a:bodyPr>
          <a:lstStyle/>
          <a:p>
            <a:r>
              <a:rPr lang="en-US" dirty="0" smtClean="0"/>
              <a:t>Process</a:t>
            </a:r>
            <a:endParaRPr lang="en-US" dirty="0"/>
          </a:p>
          <a:p>
            <a:pPr lvl="1"/>
            <a:r>
              <a:rPr lang="en-US" dirty="0"/>
              <a:t>Understand </a:t>
            </a:r>
            <a:r>
              <a:rPr lang="en-US" dirty="0" smtClean="0"/>
              <a:t>the </a:t>
            </a:r>
            <a:r>
              <a:rPr lang="en-US" dirty="0"/>
              <a:t>financial </a:t>
            </a:r>
            <a:r>
              <a:rPr lang="en-US" dirty="0" smtClean="0"/>
              <a:t>instrument.  See:</a:t>
            </a:r>
            <a:endParaRPr lang="en-US" dirty="0"/>
          </a:p>
          <a:p>
            <a:pPr lvl="2"/>
            <a:r>
              <a:rPr lang="en-US" dirty="0" smtClean="0"/>
              <a:t>AAOIFI, AEG, MFSM 2000, online search, published documentation…</a:t>
            </a:r>
            <a:endParaRPr lang="en-US" dirty="0"/>
          </a:p>
          <a:p>
            <a:pPr lvl="1"/>
            <a:r>
              <a:rPr lang="en-US" dirty="0" smtClean="0"/>
              <a:t>Analyse the economic substance of the financial instrument… </a:t>
            </a:r>
          </a:p>
          <a:p>
            <a:pPr lvl="2"/>
            <a:r>
              <a:rPr lang="en-US" dirty="0" smtClean="0"/>
              <a:t>in terms of the SNA 2008 and BPM 6 Manuals.</a:t>
            </a:r>
          </a:p>
          <a:p>
            <a:pPr lvl="1"/>
            <a:r>
              <a:rPr lang="en-US" dirty="0" smtClean="0"/>
              <a:t>Recommend the appropriate financial asset / financial liability classification.  </a:t>
            </a:r>
          </a:p>
          <a:p>
            <a:pPr lvl="2"/>
            <a:r>
              <a:rPr lang="en-US" dirty="0"/>
              <a:t>This will depend on the detailed properties.</a:t>
            </a:r>
          </a:p>
          <a:p>
            <a:pPr lvl="1"/>
            <a:r>
              <a:rPr lang="en-US" dirty="0" smtClean="0"/>
              <a:t>Also consider…</a:t>
            </a:r>
            <a:endParaRPr lang="en-US" dirty="0"/>
          </a:p>
          <a:p>
            <a:pPr lvl="2"/>
            <a:r>
              <a:rPr lang="en-US" dirty="0" smtClean="0"/>
              <a:t>Type of property income</a:t>
            </a:r>
          </a:p>
          <a:p>
            <a:pPr lvl="2"/>
            <a:r>
              <a:rPr lang="en-US" dirty="0" smtClean="0"/>
              <a:t>Economic sector of IFI institutions</a:t>
            </a:r>
            <a:endParaRPr lang="en-US" dirty="0"/>
          </a:p>
          <a:p>
            <a:endParaRPr lang="en-GB" dirty="0"/>
          </a:p>
        </p:txBody>
      </p:sp>
      <p:sp>
        <p:nvSpPr>
          <p:cNvPr id="2" name="Footer Placeholder 1"/>
          <p:cNvSpPr>
            <a:spLocks noGrp="1"/>
          </p:cNvSpPr>
          <p:nvPr>
            <p:ph type="ftr" sz="quarter" idx="11"/>
          </p:nvPr>
        </p:nvSpPr>
        <p:spPr/>
        <p:txBody>
          <a:bodyPr/>
          <a:lstStyle/>
          <a:p>
            <a:r>
              <a:rPr lang="en-GB" dirty="0" smtClean="0"/>
              <a:t>Official Blue:  Unclassified</a:t>
            </a:r>
            <a:endParaRPr lang="en-GB" dirty="0"/>
          </a:p>
        </p:txBody>
      </p:sp>
    </p:spTree>
    <p:extLst>
      <p:ext uri="{BB962C8B-B14F-4D97-AF65-F5344CB8AC3E}">
        <p14:creationId xmlns:p14="http://schemas.microsoft.com/office/powerpoint/2010/main" val="3865136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Islamic financial instruments:  three </a:t>
            </a:r>
            <a:r>
              <a:rPr lang="en-GB" dirty="0" smtClean="0"/>
              <a:t>examples…</a:t>
            </a:r>
            <a:endParaRPr lang="en-GB" dirty="0"/>
          </a:p>
        </p:txBody>
      </p:sp>
      <p:sp>
        <p:nvSpPr>
          <p:cNvPr id="3" name="Text Placeholder 2"/>
          <p:cNvSpPr>
            <a:spLocks noGrp="1"/>
          </p:cNvSpPr>
          <p:nvPr>
            <p:ph type="body" sz="quarter" idx="13"/>
          </p:nvPr>
        </p:nvSpPr>
        <p:spPr/>
        <p:txBody>
          <a:bodyPr>
            <a:noAutofit/>
          </a:bodyPr>
          <a:lstStyle/>
          <a:p>
            <a:pPr marL="514350" indent="-514350">
              <a:buFont typeface="+mj-lt"/>
              <a:buAutoNum type="arabicPeriod"/>
            </a:pPr>
            <a:r>
              <a:rPr lang="en-US" dirty="0" smtClean="0"/>
              <a:t>Restricted </a:t>
            </a:r>
            <a:r>
              <a:rPr lang="en-US" dirty="0"/>
              <a:t>Mudaraba</a:t>
            </a:r>
          </a:p>
          <a:p>
            <a:pPr lvl="1"/>
            <a:r>
              <a:rPr lang="en-US" u="sng" dirty="0"/>
              <a:t>Existing financial instrument</a:t>
            </a:r>
            <a:r>
              <a:rPr lang="en-US" dirty="0"/>
              <a:t>, so this is covered in Annex B (tables) and Annex C (diagrams</a:t>
            </a:r>
            <a:r>
              <a:rPr lang="en-US" dirty="0" smtClean="0"/>
              <a:t>).</a:t>
            </a:r>
            <a:endParaRPr lang="en-US" dirty="0"/>
          </a:p>
        </p:txBody>
      </p:sp>
      <p:sp>
        <p:nvSpPr>
          <p:cNvPr id="2" name="Footer Placeholder 1"/>
          <p:cNvSpPr>
            <a:spLocks noGrp="1"/>
          </p:cNvSpPr>
          <p:nvPr>
            <p:ph type="ftr" sz="quarter" idx="11"/>
          </p:nvPr>
        </p:nvSpPr>
        <p:spPr/>
        <p:txBody>
          <a:bodyPr/>
          <a:lstStyle/>
          <a:p>
            <a:r>
              <a:rPr lang="en-GB" dirty="0" smtClean="0"/>
              <a:t>Official Blue:  Unclassified</a:t>
            </a:r>
            <a:endParaRPr lang="en-GB" dirty="0"/>
          </a:p>
        </p:txBody>
      </p:sp>
    </p:spTree>
    <p:extLst>
      <p:ext uri="{BB962C8B-B14F-4D97-AF65-F5344CB8AC3E}">
        <p14:creationId xmlns:p14="http://schemas.microsoft.com/office/powerpoint/2010/main" val="3548505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Annex B presentation:  Restricted Mudaraba (example)</a:t>
            </a:r>
            <a:endParaRPr lang="en-GB" dirty="0"/>
          </a:p>
        </p:txBody>
      </p:sp>
      <p:sp>
        <p:nvSpPr>
          <p:cNvPr id="3" name="Footer Placeholder 2"/>
          <p:cNvSpPr>
            <a:spLocks noGrp="1"/>
          </p:cNvSpPr>
          <p:nvPr>
            <p:ph type="ftr" sz="quarter" idx="11"/>
          </p:nvPr>
        </p:nvSpPr>
        <p:spPr/>
        <p:txBody>
          <a:bodyPr/>
          <a:lstStyle/>
          <a:p>
            <a:r>
              <a:rPr lang="en-GB" dirty="0" smtClean="0"/>
              <a:t>Official Blue:  Unclassified</a:t>
            </a:r>
            <a:endParaRPr lang="en-GB" dirty="0"/>
          </a:p>
        </p:txBody>
      </p:sp>
      <p:graphicFrame>
        <p:nvGraphicFramePr>
          <p:cNvPr id="7" name="Table Placeholder 6"/>
          <p:cNvGraphicFramePr>
            <a:graphicFrameLocks noGrp="1"/>
          </p:cNvGraphicFramePr>
          <p:nvPr>
            <p:ph type="tbl" sz="quarter" idx="13"/>
            <p:extLst>
              <p:ext uri="{D42A27DB-BD31-4B8C-83A1-F6EECF244321}">
                <p14:modId xmlns:p14="http://schemas.microsoft.com/office/powerpoint/2010/main" val="3984401399"/>
              </p:ext>
            </p:extLst>
          </p:nvPr>
        </p:nvGraphicFramePr>
        <p:xfrm>
          <a:off x="457200" y="1752600"/>
          <a:ext cx="11277600" cy="4171950"/>
        </p:xfrm>
        <a:graphic>
          <a:graphicData uri="http://schemas.openxmlformats.org/drawingml/2006/table">
            <a:tbl>
              <a:tblPr firstRow="1" bandRow="1">
                <a:tableStyleId>{5C22544A-7EE6-4342-B048-85BDC9FD1C3A}</a:tableStyleId>
              </a:tblPr>
              <a:tblGrid>
                <a:gridCol w="2819400">
                  <a:extLst>
                    <a:ext uri="{9D8B030D-6E8A-4147-A177-3AD203B41FA5}">
                      <a16:colId xmlns:a16="http://schemas.microsoft.com/office/drawing/2014/main" val="25592029"/>
                    </a:ext>
                  </a:extLst>
                </a:gridCol>
                <a:gridCol w="2819400">
                  <a:extLst>
                    <a:ext uri="{9D8B030D-6E8A-4147-A177-3AD203B41FA5}">
                      <a16:colId xmlns:a16="http://schemas.microsoft.com/office/drawing/2014/main" val="2966387530"/>
                    </a:ext>
                  </a:extLst>
                </a:gridCol>
                <a:gridCol w="2819400">
                  <a:extLst>
                    <a:ext uri="{9D8B030D-6E8A-4147-A177-3AD203B41FA5}">
                      <a16:colId xmlns:a16="http://schemas.microsoft.com/office/drawing/2014/main" val="3213527008"/>
                    </a:ext>
                  </a:extLst>
                </a:gridCol>
                <a:gridCol w="2819400">
                  <a:extLst>
                    <a:ext uri="{9D8B030D-6E8A-4147-A177-3AD203B41FA5}">
                      <a16:colId xmlns:a16="http://schemas.microsoft.com/office/drawing/2014/main" val="3145319517"/>
                    </a:ext>
                  </a:extLst>
                </a:gridCol>
              </a:tblGrid>
              <a:tr h="514350">
                <a:tc>
                  <a:txBody>
                    <a:bodyPr/>
                    <a:lstStyle/>
                    <a:p>
                      <a:r>
                        <a:rPr lang="en-GB" dirty="0" smtClean="0"/>
                        <a:t>Instrument</a:t>
                      </a:r>
                      <a:endParaRPr lang="en-GB" dirty="0"/>
                    </a:p>
                  </a:txBody>
                  <a:tcPr/>
                </a:tc>
                <a:tc>
                  <a:txBody>
                    <a:bodyPr/>
                    <a:lstStyle/>
                    <a:p>
                      <a:r>
                        <a:rPr lang="en-GB" dirty="0" smtClean="0"/>
                        <a:t>Description</a:t>
                      </a:r>
                      <a:endParaRPr lang="en-GB" dirty="0"/>
                    </a:p>
                  </a:txBody>
                  <a:tcPr/>
                </a:tc>
                <a:tc>
                  <a:txBody>
                    <a:bodyPr/>
                    <a:lstStyle/>
                    <a:p>
                      <a:r>
                        <a:rPr lang="en-GB" dirty="0" smtClean="0"/>
                        <a:t>National Accounts</a:t>
                      </a:r>
                      <a:endParaRPr lang="en-GB" dirty="0"/>
                    </a:p>
                  </a:txBody>
                  <a:tcPr/>
                </a:tc>
                <a:tc>
                  <a:txBody>
                    <a:bodyPr/>
                    <a:lstStyle/>
                    <a:p>
                      <a:r>
                        <a:rPr lang="en-GB" dirty="0" smtClean="0"/>
                        <a:t>External Sector Statistics</a:t>
                      </a:r>
                      <a:endParaRPr lang="en-GB" dirty="0"/>
                    </a:p>
                  </a:txBody>
                  <a:tcPr/>
                </a:tc>
                <a:extLst>
                  <a:ext uri="{0D108BD9-81ED-4DB2-BD59-A6C34878D82A}">
                    <a16:rowId xmlns:a16="http://schemas.microsoft.com/office/drawing/2014/main" val="1320286169"/>
                  </a:ext>
                </a:extLst>
              </a:tr>
              <a:tr h="514350">
                <a:tc>
                  <a:txBody>
                    <a:bodyPr/>
                    <a:lstStyle/>
                    <a:p>
                      <a:r>
                        <a:rPr lang="en-GB" dirty="0" smtClean="0"/>
                        <a:t>Restricted Mudaraba</a:t>
                      </a:r>
                      <a:endParaRPr lang="en-GB" dirty="0"/>
                    </a:p>
                  </a:txBody>
                  <a:tcPr/>
                </a:tc>
                <a:tc>
                  <a:txBody>
                    <a:bodyPr/>
                    <a:lstStyle/>
                    <a:p>
                      <a:r>
                        <a:rPr lang="en-US" sz="1200" kern="1200" dirty="0" smtClean="0">
                          <a:solidFill>
                            <a:schemeClr val="dk1"/>
                          </a:solidFill>
                          <a:effectLst/>
                          <a:latin typeface="+mn-lt"/>
                          <a:ea typeface="+mn-ea"/>
                          <a:cs typeface="+mn-cs"/>
                        </a:rPr>
                        <a:t>Restricted mudaraba is where an investor restricts the manner as to where, how, or for what purpose the funds are invested. No mixing of funds is allowed from other sources to ensure proper management and accountability of the funds. The IFI manages the restricted mudaraba either as mudarib who engages in risk-sharing or as wakil who acts purely as intermediary for a fixed fee and not participate in the investment results. </a:t>
                      </a:r>
                      <a:endParaRPr lang="en-GB" sz="1200" dirty="0" smtClean="0">
                        <a:effectLst/>
                      </a:endParaRPr>
                    </a:p>
                    <a:p>
                      <a:r>
                        <a:rPr lang="en-US" sz="1200" kern="1200" dirty="0" smtClean="0">
                          <a:solidFill>
                            <a:schemeClr val="dk1"/>
                          </a:solidFill>
                          <a:effectLst/>
                          <a:latin typeface="+mn-lt"/>
                          <a:ea typeface="+mn-ea"/>
                          <a:cs typeface="+mn-cs"/>
                        </a:rPr>
                        <a:t> </a:t>
                      </a:r>
                      <a:endParaRPr lang="en-GB" sz="1200" dirty="0" smtClean="0">
                        <a:effectLst/>
                      </a:endParaRPr>
                    </a:p>
                    <a:p>
                      <a:r>
                        <a:rPr lang="en-US" sz="1200" kern="1200" dirty="0" smtClean="0">
                          <a:solidFill>
                            <a:schemeClr val="dk1"/>
                          </a:solidFill>
                          <a:effectLst/>
                          <a:latin typeface="+mn-lt"/>
                          <a:ea typeface="+mn-ea"/>
                          <a:cs typeface="+mn-cs"/>
                        </a:rPr>
                        <a:t>(more…)</a:t>
                      </a:r>
                    </a:p>
                    <a:p>
                      <a:endParaRPr lang="en-US" sz="1200" kern="1200" dirty="0" smtClean="0">
                        <a:solidFill>
                          <a:schemeClr val="dk1"/>
                        </a:solidFill>
                        <a:effectLst/>
                        <a:latin typeface="+mn-lt"/>
                        <a:ea typeface="+mn-ea"/>
                        <a:cs typeface="+mn-cs"/>
                      </a:endParaRPr>
                    </a:p>
                    <a:p>
                      <a:r>
                        <a:rPr lang="en-US" sz="1200" dirty="0" smtClean="0">
                          <a:effectLst/>
                        </a:rPr>
                        <a:t>Restricted Mudaraba that are held </a:t>
                      </a:r>
                      <a:r>
                        <a:rPr lang="en-US" sz="1200" dirty="0" smtClean="0">
                          <a:solidFill>
                            <a:srgbClr val="FF0000"/>
                          </a:solidFill>
                          <a:effectLst/>
                        </a:rPr>
                        <a:t>on-balance sheet </a:t>
                      </a:r>
                      <a:r>
                        <a:rPr lang="en-US" sz="1200" dirty="0" smtClean="0">
                          <a:effectLst/>
                        </a:rPr>
                        <a:t>of the IFI should be classified as Other Deposits (F29). </a:t>
                      </a:r>
                      <a:r>
                        <a:rPr lang="en-US" sz="1200" kern="1200" dirty="0" smtClean="0">
                          <a:solidFill>
                            <a:schemeClr val="dk1"/>
                          </a:solidFill>
                          <a:effectLst/>
                          <a:latin typeface="+mn-lt"/>
                          <a:ea typeface="+mn-ea"/>
                          <a:cs typeface="+mn-cs"/>
                        </a:rPr>
                        <a:t>Restricted Mudaraba that are held </a:t>
                      </a:r>
                      <a:r>
                        <a:rPr lang="en-US" sz="1200" kern="1200" dirty="0" smtClean="0">
                          <a:solidFill>
                            <a:srgbClr val="FF0000"/>
                          </a:solidFill>
                          <a:effectLst/>
                          <a:latin typeface="+mn-lt"/>
                          <a:ea typeface="+mn-ea"/>
                          <a:cs typeface="+mn-cs"/>
                        </a:rPr>
                        <a:t>off-balance sheet </a:t>
                      </a:r>
                      <a:r>
                        <a:rPr lang="en-US" sz="1200" kern="1200" dirty="0" smtClean="0">
                          <a:solidFill>
                            <a:schemeClr val="dk1"/>
                          </a:solidFill>
                          <a:effectLst/>
                          <a:latin typeface="+mn-lt"/>
                          <a:ea typeface="+mn-ea"/>
                          <a:cs typeface="+mn-cs"/>
                        </a:rPr>
                        <a:t>should be treated as equity</a:t>
                      </a:r>
                      <a:r>
                        <a:rPr lang="en-US" sz="1200" kern="1200" dirty="0" smtClean="0">
                          <a:solidFill>
                            <a:schemeClr val="dk1"/>
                          </a:solidFill>
                          <a:effectLst/>
                          <a:latin typeface="+mn-lt"/>
                          <a:ea typeface="+mn-ea"/>
                          <a:cs typeface="+mn-cs"/>
                        </a:rPr>
                        <a:t>.</a:t>
                      </a:r>
                      <a:endParaRPr lang="en-GB" sz="1200" dirty="0">
                        <a:effectLst/>
                      </a:endParaRPr>
                    </a:p>
                  </a:txBody>
                  <a:tcPr/>
                </a:tc>
                <a:tc>
                  <a:txBody>
                    <a:bodyPr/>
                    <a:lstStyle/>
                    <a:p>
                      <a:r>
                        <a:rPr lang="en-US" sz="1800" b="1" kern="1200" dirty="0" smtClean="0">
                          <a:solidFill>
                            <a:schemeClr val="dk1"/>
                          </a:solidFill>
                          <a:effectLst/>
                          <a:latin typeface="+mn-lt"/>
                          <a:ea typeface="+mn-ea"/>
                          <a:cs typeface="+mn-cs"/>
                        </a:rPr>
                        <a:t>FA</a:t>
                      </a:r>
                      <a:r>
                        <a:rPr lang="en-US" sz="1800" kern="1200" dirty="0" smtClean="0">
                          <a:solidFill>
                            <a:schemeClr val="dk1"/>
                          </a:solidFill>
                          <a:effectLst/>
                          <a:latin typeface="+mn-lt"/>
                          <a:ea typeface="+mn-ea"/>
                          <a:cs typeface="+mn-cs"/>
                        </a:rPr>
                        <a:t>:  Other deposits (F29) o</a:t>
                      </a:r>
                      <a:r>
                        <a:rPr lang="en-GB" sz="1800" kern="1200" dirty="0" smtClean="0">
                          <a:solidFill>
                            <a:schemeClr val="dk1"/>
                          </a:solidFill>
                          <a:effectLst/>
                          <a:latin typeface="+mn-lt"/>
                          <a:ea typeface="+mn-ea"/>
                          <a:cs typeface="+mn-cs"/>
                        </a:rPr>
                        <a:t>r</a:t>
                      </a:r>
                      <a:endParaRPr lang="en-GB" dirty="0" smtClean="0">
                        <a:effectLst/>
                      </a:endParaRPr>
                    </a:p>
                    <a:p>
                      <a:r>
                        <a:rPr lang="en-US" sz="1800" kern="1200" dirty="0" smtClean="0">
                          <a:solidFill>
                            <a:schemeClr val="dk1"/>
                          </a:solidFill>
                          <a:effectLst/>
                          <a:latin typeface="+mn-lt"/>
                          <a:ea typeface="+mn-ea"/>
                          <a:cs typeface="+mn-cs"/>
                        </a:rPr>
                        <a:t>Equity (F51)</a:t>
                      </a:r>
                      <a:endParaRPr lang="en-GB" dirty="0" smtClean="0">
                        <a:effectLst/>
                      </a:endParaRPr>
                    </a:p>
                    <a:p>
                      <a:r>
                        <a:rPr lang="en-US" sz="1800" kern="1200" dirty="0" smtClean="0">
                          <a:solidFill>
                            <a:schemeClr val="dk1"/>
                          </a:solidFill>
                          <a:effectLst/>
                          <a:latin typeface="+mn-lt"/>
                          <a:ea typeface="+mn-ea"/>
                          <a:cs typeface="+mn-cs"/>
                        </a:rPr>
                        <a:t> </a:t>
                      </a:r>
                      <a:endParaRPr lang="en-GB" dirty="0" smtClean="0">
                        <a:effectLst/>
                      </a:endParaRPr>
                    </a:p>
                    <a:p>
                      <a:r>
                        <a:rPr lang="en-US" sz="1800" kern="1200" dirty="0" smtClean="0">
                          <a:solidFill>
                            <a:schemeClr val="dk1"/>
                          </a:solidFill>
                          <a:effectLst/>
                          <a:latin typeface="+mn-lt"/>
                          <a:ea typeface="+mn-ea"/>
                          <a:cs typeface="+mn-cs"/>
                        </a:rPr>
                        <a:t> </a:t>
                      </a:r>
                      <a:endParaRPr lang="en-GB" dirty="0" smtClean="0">
                        <a:effectLst/>
                      </a:endParaRPr>
                    </a:p>
                    <a:p>
                      <a:endParaRPr lang="en-US" sz="1800" b="1" kern="1200" dirty="0" smtClean="0">
                        <a:solidFill>
                          <a:schemeClr val="dk1"/>
                        </a:solidFill>
                        <a:effectLst/>
                        <a:latin typeface="+mn-lt"/>
                        <a:ea typeface="+mn-ea"/>
                        <a:cs typeface="+mn-cs"/>
                      </a:endParaRPr>
                    </a:p>
                    <a:p>
                      <a:endParaRPr lang="en-US" sz="1800" b="1" kern="1200" dirty="0" smtClean="0">
                        <a:solidFill>
                          <a:schemeClr val="dk1"/>
                        </a:solidFill>
                        <a:effectLst/>
                        <a:latin typeface="+mn-lt"/>
                        <a:ea typeface="+mn-ea"/>
                        <a:cs typeface="+mn-cs"/>
                      </a:endParaRPr>
                    </a:p>
                    <a:p>
                      <a:r>
                        <a:rPr lang="en-US" sz="1800" b="1" kern="1200" dirty="0" smtClean="0">
                          <a:solidFill>
                            <a:schemeClr val="dk1"/>
                          </a:solidFill>
                          <a:effectLst/>
                          <a:latin typeface="+mn-lt"/>
                          <a:ea typeface="+mn-ea"/>
                          <a:cs typeface="+mn-cs"/>
                        </a:rPr>
                        <a:t>Income</a:t>
                      </a:r>
                      <a:r>
                        <a:rPr lang="en-US" sz="1800" kern="1200" dirty="0" smtClean="0">
                          <a:solidFill>
                            <a:schemeClr val="dk1"/>
                          </a:solidFill>
                          <a:effectLst/>
                          <a:latin typeface="+mn-lt"/>
                          <a:ea typeface="+mn-ea"/>
                          <a:cs typeface="+mn-cs"/>
                        </a:rPr>
                        <a:t>: Interest and similar returns (D41) o</a:t>
                      </a:r>
                      <a:r>
                        <a:rPr lang="en-GB" sz="1800" kern="1200" dirty="0" smtClean="0">
                          <a:solidFill>
                            <a:schemeClr val="dk1"/>
                          </a:solidFill>
                          <a:effectLst/>
                          <a:latin typeface="+mn-lt"/>
                          <a:ea typeface="+mn-ea"/>
                          <a:cs typeface="+mn-cs"/>
                        </a:rPr>
                        <a:t>r dividends</a:t>
                      </a:r>
                      <a:r>
                        <a:rPr lang="en-US" sz="1800" kern="1200" dirty="0" smtClean="0">
                          <a:solidFill>
                            <a:schemeClr val="dk1"/>
                          </a:solidFill>
                          <a:effectLst/>
                          <a:latin typeface="+mn-lt"/>
                          <a:ea typeface="+mn-ea"/>
                          <a:cs typeface="+mn-cs"/>
                        </a:rPr>
                        <a:t> (D421)</a:t>
                      </a:r>
                      <a:endParaRPr lang="en-GB" dirty="0">
                        <a:effectLst/>
                      </a:endParaRPr>
                    </a:p>
                  </a:txBody>
                  <a:tcPr/>
                </a:tc>
                <a:tc>
                  <a:txBody>
                    <a:bodyPr/>
                    <a:lstStyle/>
                    <a:p>
                      <a:pPr fontAlgn="base"/>
                      <a:r>
                        <a:rPr lang="en-US" sz="1800" b="1" dirty="0" smtClean="0">
                          <a:effectLst/>
                        </a:rPr>
                        <a:t>FA/IIP</a:t>
                      </a:r>
                      <a:r>
                        <a:rPr lang="en-US" sz="1800" dirty="0" smtClean="0">
                          <a:effectLst/>
                        </a:rPr>
                        <a:t>: Other investment: Currency and deposits: Other deposits</a:t>
                      </a:r>
                      <a:endParaRPr lang="en-GB" dirty="0" smtClean="0">
                        <a:effectLst/>
                      </a:endParaRPr>
                    </a:p>
                    <a:p>
                      <a:pPr fontAlgn="base"/>
                      <a:r>
                        <a:rPr lang="en-US" sz="1800" dirty="0" smtClean="0">
                          <a:effectLst/>
                        </a:rPr>
                        <a:t>or </a:t>
                      </a:r>
                      <a:endParaRPr lang="en-GB" dirty="0" smtClean="0">
                        <a:effectLst/>
                      </a:endParaRPr>
                    </a:p>
                    <a:p>
                      <a:pPr fontAlgn="base"/>
                      <a:r>
                        <a:rPr lang="en-US" sz="1800" dirty="0" smtClean="0">
                          <a:effectLst/>
                        </a:rPr>
                        <a:t>Portfolio investment: Equity</a:t>
                      </a:r>
                      <a:endParaRPr lang="en-GB" dirty="0" smtClean="0">
                        <a:effectLst/>
                      </a:endParaRPr>
                    </a:p>
                    <a:p>
                      <a:r>
                        <a:rPr lang="en-US" sz="1800" dirty="0" smtClean="0">
                          <a:effectLst/>
                        </a:rPr>
                        <a:t> </a:t>
                      </a:r>
                      <a:endParaRPr lang="en-GB" dirty="0" smtClean="0">
                        <a:effectLst/>
                      </a:endParaRPr>
                    </a:p>
                    <a:p>
                      <a:r>
                        <a:rPr lang="en-US" sz="1800" b="1" dirty="0" smtClean="0">
                          <a:effectLst/>
                        </a:rPr>
                        <a:t>Income</a:t>
                      </a:r>
                      <a:r>
                        <a:rPr lang="en-US" sz="1800" dirty="0" smtClean="0">
                          <a:effectLst/>
                        </a:rPr>
                        <a:t>: Primary income: Investment income: Other investment: Interest and similar returns</a:t>
                      </a:r>
                      <a:r>
                        <a:rPr lang="en-US" sz="1800" kern="1200" dirty="0" smtClean="0">
                          <a:solidFill>
                            <a:schemeClr val="dk1"/>
                          </a:solidFill>
                          <a:effectLst/>
                          <a:latin typeface="+mn-lt"/>
                          <a:ea typeface="+mn-ea"/>
                          <a:cs typeface="+mn-cs"/>
                        </a:rPr>
                        <a:t> (D41O)</a:t>
                      </a:r>
                      <a:endParaRPr lang="en-GB" dirty="0" smtClean="0">
                        <a:effectLst/>
                      </a:endParaRPr>
                    </a:p>
                    <a:p>
                      <a:r>
                        <a:rPr lang="en-GB" sz="1800" kern="1200" dirty="0" smtClean="0">
                          <a:solidFill>
                            <a:schemeClr val="dk1"/>
                          </a:solidFill>
                          <a:effectLst/>
                          <a:latin typeface="+mn-lt"/>
                          <a:ea typeface="+mn-ea"/>
                          <a:cs typeface="+mn-cs"/>
                        </a:rPr>
                        <a:t>or</a:t>
                      </a:r>
                      <a:endParaRPr lang="en-GB" dirty="0" smtClean="0">
                        <a:effectLst/>
                      </a:endParaRPr>
                    </a:p>
                    <a:p>
                      <a:r>
                        <a:rPr lang="en-GB" sz="1800" kern="1200" dirty="0" smtClean="0">
                          <a:solidFill>
                            <a:schemeClr val="dk1"/>
                          </a:solidFill>
                          <a:effectLst/>
                          <a:latin typeface="+mn-lt"/>
                          <a:ea typeface="+mn-ea"/>
                          <a:cs typeface="+mn-cs"/>
                        </a:rPr>
                        <a:t>Portfolio investment:</a:t>
                      </a:r>
                      <a:r>
                        <a:rPr lang="en-GB" dirty="0" smtClean="0">
                          <a:effectLst/>
                        </a:rPr>
                        <a:t> D</a:t>
                      </a:r>
                      <a:r>
                        <a:rPr lang="en-GB" sz="1800" kern="1200" dirty="0" smtClean="0">
                          <a:solidFill>
                            <a:schemeClr val="dk1"/>
                          </a:solidFill>
                          <a:effectLst/>
                          <a:latin typeface="+mn-lt"/>
                          <a:ea typeface="+mn-ea"/>
                          <a:cs typeface="+mn-cs"/>
                        </a:rPr>
                        <a:t>ividends (D42P)</a:t>
                      </a:r>
                      <a:endParaRPr lang="en-GB" dirty="0">
                        <a:effectLst/>
                      </a:endParaRPr>
                    </a:p>
                  </a:txBody>
                  <a:tcPr/>
                </a:tc>
                <a:extLst>
                  <a:ext uri="{0D108BD9-81ED-4DB2-BD59-A6C34878D82A}">
                    <a16:rowId xmlns:a16="http://schemas.microsoft.com/office/drawing/2014/main" val="3654994824"/>
                  </a:ext>
                </a:extLst>
              </a:tr>
            </a:tbl>
          </a:graphicData>
        </a:graphic>
      </p:graphicFrame>
    </p:spTree>
    <p:extLst>
      <p:ext uri="{BB962C8B-B14F-4D97-AF65-F5344CB8AC3E}">
        <p14:creationId xmlns:p14="http://schemas.microsoft.com/office/powerpoint/2010/main" val="2673382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Annex C diagrams:  Restricted Mudaraba (example)</a:t>
            </a:r>
            <a:endParaRPr lang="en-GB" dirty="0"/>
          </a:p>
        </p:txBody>
      </p:sp>
      <p:sp>
        <p:nvSpPr>
          <p:cNvPr id="11" name="Oval 10"/>
          <p:cNvSpPr/>
          <p:nvPr/>
        </p:nvSpPr>
        <p:spPr>
          <a:xfrm>
            <a:off x="4653280" y="2458720"/>
            <a:ext cx="2885440" cy="288544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Footer Placeholder 1"/>
          <p:cNvSpPr>
            <a:spLocks noGrp="1"/>
          </p:cNvSpPr>
          <p:nvPr>
            <p:ph type="ftr" sz="quarter" idx="11"/>
          </p:nvPr>
        </p:nvSpPr>
        <p:spPr/>
        <p:txBody>
          <a:bodyPr/>
          <a:lstStyle/>
          <a:p>
            <a:r>
              <a:rPr lang="en-GB" dirty="0" smtClean="0"/>
              <a:t>Official Blue:  Unclassified</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610980026"/>
              </p:ext>
            </p:extLst>
          </p:nvPr>
        </p:nvGraphicFramePr>
        <p:xfrm>
          <a:off x="719665" y="1464731"/>
          <a:ext cx="10168467" cy="4629152"/>
        </p:xfrm>
        <a:graphic>
          <a:graphicData uri="http://schemas.openxmlformats.org/drawingml/2006/table">
            <a:tbl>
              <a:tblPr firstRow="1" bandRow="1">
                <a:tableStyleId>{5C22544A-7EE6-4342-B048-85BDC9FD1C3A}</a:tableStyleId>
              </a:tblPr>
              <a:tblGrid>
                <a:gridCol w="2061175">
                  <a:extLst>
                    <a:ext uri="{9D8B030D-6E8A-4147-A177-3AD203B41FA5}">
                      <a16:colId xmlns:a16="http://schemas.microsoft.com/office/drawing/2014/main" val="765258214"/>
                    </a:ext>
                  </a:extLst>
                </a:gridCol>
                <a:gridCol w="8107292">
                  <a:extLst>
                    <a:ext uri="{9D8B030D-6E8A-4147-A177-3AD203B41FA5}">
                      <a16:colId xmlns:a16="http://schemas.microsoft.com/office/drawing/2014/main" val="250393117"/>
                    </a:ext>
                  </a:extLst>
                </a:gridCol>
              </a:tblGrid>
              <a:tr h="280214">
                <a:tc>
                  <a:txBody>
                    <a:bodyPr/>
                    <a:lstStyle/>
                    <a:p>
                      <a:pPr>
                        <a:spcBef>
                          <a:spcPts val="600"/>
                        </a:spcBef>
                        <a:spcAft>
                          <a:spcPts val="600"/>
                        </a:spcAft>
                      </a:pPr>
                      <a:r>
                        <a:rPr lang="en-US" sz="1200" dirty="0">
                          <a:effectLst/>
                          <a:latin typeface="+mn-lt"/>
                          <a:ea typeface="SimSun" panose="02010600030101010101" pitchFamily="2" charset="-122"/>
                          <a:cs typeface="Arial" panose="020B0604020202020204" pitchFamily="34" charset="0"/>
                        </a:rPr>
                        <a:t>Instrument</a:t>
                      </a:r>
                      <a:endParaRPr lang="en-GB" sz="1200" dirty="0">
                        <a:effectLst/>
                        <a:latin typeface="+mn-lt"/>
                        <a:ea typeface="SimSun" panose="02010600030101010101" pitchFamily="2" charset="-122"/>
                        <a:cs typeface="Arial" panose="020B0604020202020204" pitchFamily="34" charset="0"/>
                      </a:endParaRPr>
                    </a:p>
                  </a:txBody>
                  <a:tcPr marL="68580" marR="68580" marT="0" marB="0"/>
                </a:tc>
                <a:tc>
                  <a:txBody>
                    <a:bodyPr/>
                    <a:lstStyle/>
                    <a:p>
                      <a:pPr>
                        <a:spcBef>
                          <a:spcPts val="600"/>
                        </a:spcBef>
                        <a:spcAft>
                          <a:spcPts val="600"/>
                        </a:spcAft>
                      </a:pPr>
                      <a:r>
                        <a:rPr lang="en-US" sz="1200" b="1" dirty="0">
                          <a:effectLst/>
                          <a:latin typeface="+mn-lt"/>
                          <a:ea typeface="SimSun" panose="02010600030101010101" pitchFamily="2" charset="-122"/>
                          <a:cs typeface="Arial" panose="020B0604020202020204" pitchFamily="34" charset="0"/>
                        </a:rPr>
                        <a:t>3) Mudaraba, or Profit-Sharing Investment Account (PSIA) [i]</a:t>
                      </a:r>
                      <a:endParaRPr lang="en-GB" sz="1200" dirty="0">
                        <a:effectLst/>
                        <a:latin typeface="+mn-lt"/>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413148263"/>
                  </a:ext>
                </a:extLst>
              </a:tr>
              <a:tr h="2073666">
                <a:tc>
                  <a:txBody>
                    <a:bodyPr/>
                    <a:lstStyle/>
                    <a:p>
                      <a:pPr>
                        <a:spcBef>
                          <a:spcPts val="600"/>
                        </a:spcBef>
                        <a:spcAft>
                          <a:spcPts val="600"/>
                        </a:spcAft>
                      </a:pPr>
                      <a:r>
                        <a:rPr lang="en-US" sz="1200" dirty="0">
                          <a:effectLst/>
                          <a:latin typeface="+mn-lt"/>
                          <a:ea typeface="SimSun" panose="02010600030101010101" pitchFamily="2" charset="-122"/>
                          <a:cs typeface="Arial" panose="020B0604020202020204" pitchFamily="34" charset="0"/>
                        </a:rPr>
                        <a:t>Descriptive diagram</a:t>
                      </a:r>
                      <a:endParaRPr lang="en-GB" sz="1200" dirty="0">
                        <a:effectLst/>
                        <a:latin typeface="+mn-lt"/>
                        <a:ea typeface="SimSun" panose="02010600030101010101" pitchFamily="2" charset="-122"/>
                        <a:cs typeface="Arial" panose="020B0604020202020204" pitchFamily="34" charset="0"/>
                      </a:endParaRPr>
                    </a:p>
                  </a:txBody>
                  <a:tcPr marL="68580" marR="68580" marT="0" marB="0"/>
                </a:tc>
                <a:tc>
                  <a:txBody>
                    <a:bodyPr/>
                    <a:lstStyle/>
                    <a:p>
                      <a:pPr algn="ctr" fontAlgn="base">
                        <a:spcBef>
                          <a:spcPts val="1200"/>
                        </a:spcBef>
                        <a:spcAft>
                          <a:spcPts val="0"/>
                        </a:spcAft>
                      </a:pPr>
                      <a:endParaRPr lang="en-GB" sz="12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48260772"/>
                  </a:ext>
                </a:extLst>
              </a:tr>
              <a:tr h="2275272">
                <a:tc>
                  <a:txBody>
                    <a:bodyPr/>
                    <a:lstStyle/>
                    <a:p>
                      <a:pPr>
                        <a:spcBef>
                          <a:spcPts val="600"/>
                        </a:spcBef>
                        <a:spcAft>
                          <a:spcPts val="600"/>
                        </a:spcAft>
                      </a:pPr>
                      <a:r>
                        <a:rPr lang="en-US" sz="1200" dirty="0">
                          <a:effectLst/>
                          <a:latin typeface="+mn-lt"/>
                          <a:ea typeface="SimSun" panose="02010600030101010101" pitchFamily="2" charset="-122"/>
                          <a:cs typeface="Arial" panose="020B0604020202020204" pitchFamily="34" charset="0"/>
                        </a:rPr>
                        <a:t>Notes</a:t>
                      </a:r>
                      <a:endParaRPr lang="en-GB" sz="1200" dirty="0">
                        <a:effectLst/>
                        <a:latin typeface="+mn-lt"/>
                        <a:ea typeface="SimSun" panose="02010600030101010101" pitchFamily="2" charset="-122"/>
                        <a:cs typeface="Arial" panose="020B0604020202020204" pitchFamily="34" charset="0"/>
                      </a:endParaRPr>
                    </a:p>
                  </a:txBody>
                  <a:tcPr marL="68580" marR="68580" marT="0" marB="0"/>
                </a:tc>
                <a:tc>
                  <a:txBody>
                    <a:bodyPr/>
                    <a:lstStyle/>
                    <a:p>
                      <a:pPr marL="342900" lvl="0" indent="-342900">
                        <a:spcBef>
                          <a:spcPts val="600"/>
                        </a:spcBef>
                        <a:spcAft>
                          <a:spcPts val="600"/>
                        </a:spcAft>
                        <a:buSzPts val="1000"/>
                        <a:buFont typeface="Symbol" panose="05050102010706020507" pitchFamily="18" charset="2"/>
                        <a:buChar char=""/>
                      </a:pPr>
                      <a:r>
                        <a:rPr lang="en-US" sz="1200" dirty="0">
                          <a:effectLst/>
                          <a:latin typeface="+mn-lt"/>
                          <a:ea typeface="SimSun" panose="02010600030101010101" pitchFamily="2" charset="-122"/>
                          <a:cs typeface="Symbol" panose="05050102010706020507" pitchFamily="18" charset="2"/>
                        </a:rPr>
                        <a:t>Client invests capital and </a:t>
                      </a:r>
                      <a:r>
                        <a:rPr lang="en-US" sz="1200" dirty="0" smtClean="0">
                          <a:effectLst/>
                          <a:latin typeface="+mn-lt"/>
                          <a:ea typeface="SimSun" panose="02010600030101010101" pitchFamily="2" charset="-122"/>
                          <a:cs typeface="Symbol" panose="05050102010706020507" pitchFamily="18" charset="2"/>
                        </a:rPr>
                        <a:t>the IFI </a:t>
                      </a:r>
                      <a:r>
                        <a:rPr lang="en-US" sz="1200" dirty="0">
                          <a:effectLst/>
                          <a:latin typeface="+mn-lt"/>
                          <a:ea typeface="SimSun" panose="02010600030101010101" pitchFamily="2" charset="-122"/>
                          <a:cs typeface="Symbol" panose="05050102010706020507" pitchFamily="18" charset="2"/>
                        </a:rPr>
                        <a:t>provides entrepreneurship in a commercial venture.  Client and IFI share any profits on a pre-determined </a:t>
                      </a:r>
                      <a:r>
                        <a:rPr lang="en-US" sz="1200" dirty="0" smtClean="0">
                          <a:effectLst/>
                          <a:latin typeface="+mn-lt"/>
                          <a:ea typeface="SimSun" panose="02010600030101010101" pitchFamily="2" charset="-122"/>
                          <a:cs typeface="Symbol" panose="05050102010706020507" pitchFamily="18" charset="2"/>
                        </a:rPr>
                        <a:t>basis.</a:t>
                      </a:r>
                    </a:p>
                    <a:p>
                      <a:pPr marL="342900" lvl="0" indent="-342900">
                        <a:spcBef>
                          <a:spcPts val="600"/>
                        </a:spcBef>
                        <a:spcAft>
                          <a:spcPts val="600"/>
                        </a:spcAft>
                        <a:buSzPts val="1000"/>
                        <a:buFont typeface="Symbol" panose="05050102010706020507" pitchFamily="18" charset="2"/>
                        <a:buChar char=""/>
                      </a:pPr>
                      <a:r>
                        <a:rPr lang="en-US" sz="1200" dirty="0" smtClean="0">
                          <a:effectLst/>
                          <a:latin typeface="+mn-lt"/>
                          <a:ea typeface="SimSun" panose="02010600030101010101" pitchFamily="2" charset="-122"/>
                          <a:cs typeface="Symbol" panose="05050102010706020507" pitchFamily="18" charset="2"/>
                        </a:rPr>
                        <a:t>Commercial </a:t>
                      </a:r>
                      <a:r>
                        <a:rPr lang="en-US" sz="1200" dirty="0">
                          <a:effectLst/>
                          <a:latin typeface="+mn-lt"/>
                          <a:ea typeface="SimSun" panose="02010600030101010101" pitchFamily="2" charset="-122"/>
                          <a:cs typeface="Symbol" panose="05050102010706020507" pitchFamily="18" charset="2"/>
                        </a:rPr>
                        <a:t>venture may be a business, market investment fund, etc.…</a:t>
                      </a:r>
                      <a:endParaRPr lang="en-GB" sz="1200" dirty="0">
                        <a:effectLst/>
                        <a:latin typeface="+mn-lt"/>
                        <a:ea typeface="SimSun" panose="02010600030101010101" pitchFamily="2" charset="-122"/>
                        <a:cs typeface="Symbol" panose="05050102010706020507" pitchFamily="18" charset="2"/>
                      </a:endParaRPr>
                    </a:p>
                    <a:p>
                      <a:pPr marL="342900" lvl="0" indent="-342900">
                        <a:spcBef>
                          <a:spcPts val="600"/>
                        </a:spcBef>
                        <a:spcAft>
                          <a:spcPts val="600"/>
                        </a:spcAft>
                        <a:buSzPts val="1000"/>
                        <a:buFont typeface="Symbol" panose="05050102010706020507" pitchFamily="18" charset="2"/>
                        <a:buChar char=""/>
                      </a:pPr>
                      <a:r>
                        <a:rPr lang="en-US" sz="1200" dirty="0">
                          <a:effectLst/>
                          <a:latin typeface="+mn-lt"/>
                          <a:ea typeface="SimSun" panose="02010600030101010101" pitchFamily="2" charset="-122"/>
                          <a:cs typeface="Symbol" panose="05050102010706020507" pitchFamily="18" charset="2"/>
                        </a:rPr>
                        <a:t>Different categories – can be:  </a:t>
                      </a:r>
                      <a:endParaRPr lang="en-GB" sz="1200" dirty="0">
                        <a:effectLst/>
                        <a:latin typeface="+mn-lt"/>
                        <a:ea typeface="SimSun" panose="02010600030101010101" pitchFamily="2" charset="-122"/>
                        <a:cs typeface="Symbol" panose="05050102010706020507" pitchFamily="18" charset="2"/>
                      </a:endParaRPr>
                    </a:p>
                    <a:p>
                      <a:pPr marL="742950" lvl="1" indent="-285750">
                        <a:spcBef>
                          <a:spcPts val="600"/>
                        </a:spcBef>
                        <a:spcAft>
                          <a:spcPts val="600"/>
                        </a:spcAft>
                        <a:buSzPts val="1000"/>
                        <a:buFont typeface="Courier New" panose="02070309020205020404" pitchFamily="49" charset="0"/>
                        <a:buChar char="o"/>
                      </a:pPr>
                      <a:r>
                        <a:rPr lang="en-US" sz="1200" dirty="0">
                          <a:effectLst/>
                          <a:latin typeface="+mn-lt"/>
                          <a:ea typeface="SimSun" panose="02010600030101010101" pitchFamily="2" charset="-122"/>
                          <a:cs typeface="Arial" panose="020B0604020202020204" pitchFamily="34" charset="0"/>
                        </a:rPr>
                        <a:t>restricted / unrestricted Mudaraba;</a:t>
                      </a:r>
                      <a:endParaRPr lang="en-GB" sz="1200" dirty="0">
                        <a:effectLst/>
                        <a:latin typeface="+mn-lt"/>
                        <a:ea typeface="SimSun" panose="02010600030101010101" pitchFamily="2" charset="-122"/>
                        <a:cs typeface="Arial" panose="020B0604020202020204" pitchFamily="34" charset="0"/>
                      </a:endParaRPr>
                    </a:p>
                    <a:p>
                      <a:pPr marL="742950" lvl="1" indent="-285750">
                        <a:spcBef>
                          <a:spcPts val="600"/>
                        </a:spcBef>
                        <a:spcAft>
                          <a:spcPts val="600"/>
                        </a:spcAft>
                        <a:buSzPts val="1000"/>
                        <a:buFont typeface="Courier New" panose="02070309020205020404" pitchFamily="49" charset="0"/>
                        <a:buChar char="o"/>
                      </a:pPr>
                      <a:r>
                        <a:rPr lang="en-US" sz="1200" dirty="0">
                          <a:effectLst/>
                          <a:latin typeface="+mn-lt"/>
                          <a:ea typeface="SimSun" panose="02010600030101010101" pitchFamily="2" charset="-122"/>
                          <a:cs typeface="Arial" panose="020B0604020202020204" pitchFamily="34" charset="0"/>
                        </a:rPr>
                        <a:t>fixed period / continuing basis;</a:t>
                      </a:r>
                      <a:endParaRPr lang="en-GB" sz="1200" dirty="0">
                        <a:effectLst/>
                        <a:latin typeface="+mn-lt"/>
                        <a:ea typeface="SimSun" panose="02010600030101010101" pitchFamily="2" charset="-122"/>
                        <a:cs typeface="Arial" panose="020B0604020202020204" pitchFamily="34" charset="0"/>
                      </a:endParaRPr>
                    </a:p>
                    <a:p>
                      <a:pPr marL="742950" lvl="1" indent="-285750">
                        <a:spcBef>
                          <a:spcPts val="600"/>
                        </a:spcBef>
                        <a:spcAft>
                          <a:spcPts val="600"/>
                        </a:spcAft>
                        <a:buSzPts val="1000"/>
                        <a:buFont typeface="Courier New" panose="02070309020205020404" pitchFamily="49" charset="0"/>
                        <a:buChar char="o"/>
                      </a:pPr>
                      <a:r>
                        <a:rPr lang="en-US" sz="1200" dirty="0">
                          <a:effectLst/>
                          <a:latin typeface="+mn-lt"/>
                          <a:ea typeface="SimSun" panose="02010600030101010101" pitchFamily="2" charset="-122"/>
                          <a:cs typeface="Arial" panose="020B0604020202020204" pitchFamily="34" charset="0"/>
                        </a:rPr>
                        <a:t>Mudaraba may be on-balance or off-balance sheet for IFI.</a:t>
                      </a:r>
                      <a:endParaRPr lang="en-GB" sz="1200" dirty="0">
                        <a:effectLst/>
                        <a:latin typeface="+mn-lt"/>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071556316"/>
                  </a:ext>
                </a:extLst>
              </a:tr>
            </a:tbl>
          </a:graphicData>
        </a:graphic>
      </p:graphicFrame>
      <p:pic>
        <p:nvPicPr>
          <p:cNvPr id="35" name="Picture 34"/>
          <p:cNvPicPr>
            <a:picLocks noChangeAspect="1"/>
          </p:cNvPicPr>
          <p:nvPr/>
        </p:nvPicPr>
        <p:blipFill>
          <a:blip r:embed="rId2"/>
          <a:stretch>
            <a:fillRect/>
          </a:stretch>
        </p:blipFill>
        <p:spPr>
          <a:xfrm>
            <a:off x="3974042" y="1950507"/>
            <a:ext cx="5173133" cy="1828800"/>
          </a:xfrm>
          <a:prstGeom prst="rect">
            <a:avLst/>
          </a:prstGeom>
        </p:spPr>
      </p:pic>
    </p:spTree>
    <p:extLst>
      <p:ext uri="{BB962C8B-B14F-4D97-AF65-F5344CB8AC3E}">
        <p14:creationId xmlns:p14="http://schemas.microsoft.com/office/powerpoint/2010/main" val="3927230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Islamic financial instruments:  three </a:t>
            </a:r>
            <a:r>
              <a:rPr lang="en-GB" dirty="0" smtClean="0"/>
              <a:t>examples (continued…)</a:t>
            </a:r>
            <a:endParaRPr lang="en-GB" dirty="0"/>
          </a:p>
        </p:txBody>
      </p:sp>
      <p:sp>
        <p:nvSpPr>
          <p:cNvPr id="3" name="Text Placeholder 2"/>
          <p:cNvSpPr>
            <a:spLocks noGrp="1"/>
          </p:cNvSpPr>
          <p:nvPr>
            <p:ph type="body" sz="quarter" idx="13"/>
          </p:nvPr>
        </p:nvSpPr>
        <p:spPr/>
        <p:txBody>
          <a:bodyPr>
            <a:noAutofit/>
          </a:bodyPr>
          <a:lstStyle/>
          <a:p>
            <a:pPr marL="514350" indent="-514350">
              <a:buFont typeface="+mj-lt"/>
              <a:buAutoNum type="arabicPeriod" startAt="2"/>
            </a:pPr>
            <a:r>
              <a:rPr lang="en-US" dirty="0" err="1" smtClean="0"/>
              <a:t>Waqf</a:t>
            </a:r>
            <a:r>
              <a:rPr lang="en-US" dirty="0" smtClean="0"/>
              <a:t> </a:t>
            </a:r>
            <a:r>
              <a:rPr lang="en-US" dirty="0" smtClean="0"/>
              <a:t>Funds </a:t>
            </a:r>
            <a:r>
              <a:rPr lang="en-US" dirty="0" smtClean="0"/>
              <a:t>(new example)</a:t>
            </a:r>
            <a:endParaRPr lang="en-US" dirty="0"/>
          </a:p>
          <a:p>
            <a:pPr lvl="1"/>
            <a:r>
              <a:rPr lang="en-US" dirty="0" smtClean="0"/>
              <a:t>Historically, a '</a:t>
            </a:r>
            <a:r>
              <a:rPr lang="en-US" i="1" dirty="0" smtClean="0"/>
              <a:t>Waqf</a:t>
            </a:r>
            <a:r>
              <a:rPr lang="en-US" dirty="0"/>
              <a:t>' is the </a:t>
            </a:r>
            <a:r>
              <a:rPr lang="en-US" dirty="0" smtClean="0"/>
              <a:t>endowment of a property for a charitable purpose.  </a:t>
            </a:r>
          </a:p>
          <a:p>
            <a:pPr lvl="1"/>
            <a:r>
              <a:rPr lang="en-US" dirty="0" smtClean="0"/>
              <a:t>A '</a:t>
            </a:r>
            <a:r>
              <a:rPr lang="en-US" i="1" dirty="0" err="1" smtClean="0"/>
              <a:t>Waqf</a:t>
            </a:r>
            <a:r>
              <a:rPr lang="en-US" i="1" dirty="0" smtClean="0"/>
              <a:t> Fund</a:t>
            </a:r>
            <a:r>
              <a:rPr lang="en-US" dirty="0"/>
              <a:t>' is a modern method for donors to </a:t>
            </a:r>
            <a:r>
              <a:rPr lang="en-US" i="1" dirty="0" smtClean="0"/>
              <a:t>invest </a:t>
            </a:r>
            <a:r>
              <a:rPr lang="en-US" dirty="0"/>
              <a:t>in Waqf fund </a:t>
            </a:r>
            <a:r>
              <a:rPr lang="en-US" i="1" dirty="0" smtClean="0"/>
              <a:t>units </a:t>
            </a:r>
            <a:r>
              <a:rPr lang="en-US" dirty="0"/>
              <a:t>for </a:t>
            </a:r>
            <a:r>
              <a:rPr lang="en-US" dirty="0" smtClean="0"/>
              <a:t>a specified charitable beneficiary.</a:t>
            </a:r>
          </a:p>
          <a:p>
            <a:pPr lvl="1"/>
            <a:r>
              <a:rPr lang="en-US" dirty="0" err="1" smtClean="0"/>
              <a:t>Waqf</a:t>
            </a:r>
            <a:r>
              <a:rPr lang="en-US" dirty="0" smtClean="0"/>
              <a:t> Fund </a:t>
            </a:r>
            <a:r>
              <a:rPr lang="en-US" i="1" dirty="0" smtClean="0"/>
              <a:t>terminology </a:t>
            </a:r>
            <a:r>
              <a:rPr lang="en-US" dirty="0" smtClean="0"/>
              <a:t>relates to collective investment schemes ('units', 'investments', etc.)  But </a:t>
            </a:r>
            <a:r>
              <a:rPr lang="en-US" i="1" dirty="0" smtClean="0"/>
              <a:t>economic substance </a:t>
            </a:r>
            <a:r>
              <a:rPr lang="en-US" dirty="0" smtClean="0"/>
              <a:t>is that the Waqf Fund investment is a donation.  The donated funds are managed as an endowment fund by a dedicated fund manager.  The beneficiary is the charitable project.</a:t>
            </a:r>
          </a:p>
          <a:p>
            <a:pPr lvl="1"/>
            <a:r>
              <a:rPr lang="en-US" dirty="0" smtClean="0"/>
              <a:t>Classification:    </a:t>
            </a:r>
          </a:p>
          <a:p>
            <a:pPr lvl="2"/>
            <a:r>
              <a:rPr lang="en-US" dirty="0" smtClean="0"/>
              <a:t>Initial donation is a current transfer (D75) imputed to the beneficiary.</a:t>
            </a:r>
          </a:p>
          <a:p>
            <a:pPr lvl="2"/>
            <a:r>
              <a:rPr lang="en-US" dirty="0" smtClean="0"/>
              <a:t>Beneficiary has an 'other equity' (F519) claim on the assets of the Waqf Fund (S126).</a:t>
            </a:r>
          </a:p>
          <a:p>
            <a:pPr lvl="2"/>
            <a:r>
              <a:rPr lang="en-US" dirty="0" smtClean="0"/>
              <a:t>Fund manager of the Waqf Fund is a 'captive financial institution' (S127), because it acts exclusively for the beneficiary.</a:t>
            </a:r>
            <a:endParaRPr lang="en-US" dirty="0"/>
          </a:p>
        </p:txBody>
      </p:sp>
      <p:sp>
        <p:nvSpPr>
          <p:cNvPr id="2" name="Footer Placeholder 1"/>
          <p:cNvSpPr>
            <a:spLocks noGrp="1"/>
          </p:cNvSpPr>
          <p:nvPr>
            <p:ph type="ftr" sz="quarter" idx="11"/>
          </p:nvPr>
        </p:nvSpPr>
        <p:spPr/>
        <p:txBody>
          <a:bodyPr/>
          <a:lstStyle/>
          <a:p>
            <a:r>
              <a:rPr lang="en-GB" dirty="0" smtClean="0"/>
              <a:t>Official Blue:  Unclassified</a:t>
            </a:r>
            <a:endParaRPr lang="en-GB" dirty="0"/>
          </a:p>
        </p:txBody>
      </p:sp>
    </p:spTree>
    <p:extLst>
      <p:ext uri="{BB962C8B-B14F-4D97-AF65-F5344CB8AC3E}">
        <p14:creationId xmlns:p14="http://schemas.microsoft.com/office/powerpoint/2010/main" val="2423447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Islamic financial instruments:  three </a:t>
            </a:r>
            <a:r>
              <a:rPr lang="en-GB" dirty="0" smtClean="0"/>
              <a:t>examples (continued).</a:t>
            </a:r>
            <a:endParaRPr lang="en-GB" dirty="0"/>
          </a:p>
        </p:txBody>
      </p:sp>
      <p:sp>
        <p:nvSpPr>
          <p:cNvPr id="3" name="Text Placeholder 2"/>
          <p:cNvSpPr>
            <a:spLocks noGrp="1"/>
          </p:cNvSpPr>
          <p:nvPr>
            <p:ph type="body" sz="quarter" idx="13"/>
          </p:nvPr>
        </p:nvSpPr>
        <p:spPr/>
        <p:txBody>
          <a:bodyPr>
            <a:noAutofit/>
          </a:bodyPr>
          <a:lstStyle/>
          <a:p>
            <a:pPr marL="514350" indent="-514350">
              <a:buFont typeface="+mj-lt"/>
              <a:buAutoNum type="arabicPeriod" startAt="3"/>
            </a:pPr>
            <a:r>
              <a:rPr lang="en-US" dirty="0" smtClean="0"/>
              <a:t>Hajj Funds (new example)</a:t>
            </a:r>
            <a:endParaRPr lang="en-US" dirty="0"/>
          </a:p>
          <a:p>
            <a:pPr lvl="1"/>
            <a:r>
              <a:rPr lang="en-US" dirty="0"/>
              <a:t>Enable pilgrims to undertake long-term Shariah-compliant saving in order to finance a Hajj </a:t>
            </a:r>
            <a:r>
              <a:rPr lang="en-US" dirty="0" smtClean="0"/>
              <a:t>pilgrimage.</a:t>
            </a:r>
          </a:p>
          <a:p>
            <a:pPr lvl="1"/>
            <a:r>
              <a:rPr lang="en-US" dirty="0" smtClean="0"/>
              <a:t>The Hajj Fund undertakes primarily a financial activity (long term saving)…</a:t>
            </a:r>
          </a:p>
          <a:p>
            <a:pPr lvl="2"/>
            <a:r>
              <a:rPr lang="en-US" dirty="0" smtClean="0"/>
              <a:t>It may also provide travel, accommodation, other related services.  </a:t>
            </a:r>
          </a:p>
          <a:p>
            <a:pPr lvl="1"/>
            <a:r>
              <a:rPr lang="en-US" dirty="0"/>
              <a:t>In some countries, government-supported entities </a:t>
            </a:r>
            <a:r>
              <a:rPr lang="en-US" dirty="0" smtClean="0"/>
              <a:t>or public corporations promote </a:t>
            </a:r>
            <a:r>
              <a:rPr lang="en-US" dirty="0"/>
              <a:t>access to Hajj pilgrimage </a:t>
            </a:r>
          </a:p>
          <a:p>
            <a:pPr lvl="2"/>
            <a:r>
              <a:rPr lang="en-US" dirty="0" smtClean="0"/>
              <a:t>If </a:t>
            </a:r>
            <a:r>
              <a:rPr lang="en-US" dirty="0"/>
              <a:t>the magnitude of any public subsidy is </a:t>
            </a:r>
            <a:r>
              <a:rPr lang="en-US" dirty="0" smtClean="0"/>
              <a:t>significant, it may </a:t>
            </a:r>
            <a:r>
              <a:rPr lang="en-US" dirty="0"/>
              <a:t>not meet the criteria for a 'market producer</a:t>
            </a:r>
            <a:r>
              <a:rPr lang="en-US" dirty="0" smtClean="0"/>
              <a:t>'.</a:t>
            </a:r>
            <a:endParaRPr lang="en-US" dirty="0"/>
          </a:p>
          <a:p>
            <a:pPr lvl="1"/>
            <a:r>
              <a:rPr lang="en-US" dirty="0" smtClean="0"/>
              <a:t>Classification:  </a:t>
            </a:r>
          </a:p>
          <a:p>
            <a:pPr lvl="2"/>
            <a:r>
              <a:rPr lang="en-US" dirty="0" smtClean="0"/>
              <a:t>If the Hajj Fund meets the conditions for a Financial Corporation (including:  it is a market producer), and </a:t>
            </a:r>
          </a:p>
          <a:p>
            <a:pPr lvl="2"/>
            <a:r>
              <a:rPr lang="en-US" dirty="0" smtClean="0"/>
              <a:t>… savers bear the collective risks and rewards of the investment in financial securities, </a:t>
            </a:r>
          </a:p>
          <a:p>
            <a:pPr lvl="2"/>
            <a:r>
              <a:rPr lang="en-US" dirty="0" smtClean="0"/>
              <a:t>…then the Hajj Fund should typically be classified to non-MMF investment funds subsector (S124). </a:t>
            </a:r>
          </a:p>
          <a:p>
            <a:pPr lvl="2"/>
            <a:endParaRPr lang="en-US" dirty="0" smtClean="0"/>
          </a:p>
          <a:p>
            <a:pPr lvl="2"/>
            <a:endParaRPr lang="en-US" dirty="0" smtClean="0"/>
          </a:p>
          <a:p>
            <a:pPr lvl="2"/>
            <a:endParaRPr lang="en-US" dirty="0"/>
          </a:p>
        </p:txBody>
      </p:sp>
      <p:sp>
        <p:nvSpPr>
          <p:cNvPr id="2" name="Footer Placeholder 1"/>
          <p:cNvSpPr>
            <a:spLocks noGrp="1"/>
          </p:cNvSpPr>
          <p:nvPr>
            <p:ph type="ftr" sz="quarter" idx="11"/>
          </p:nvPr>
        </p:nvSpPr>
        <p:spPr/>
        <p:txBody>
          <a:bodyPr/>
          <a:lstStyle/>
          <a:p>
            <a:r>
              <a:rPr lang="en-GB" dirty="0" smtClean="0"/>
              <a:t>Official Blue:  Unclassified</a:t>
            </a:r>
            <a:endParaRPr lang="en-GB" dirty="0"/>
          </a:p>
        </p:txBody>
      </p:sp>
    </p:spTree>
    <p:extLst>
      <p:ext uri="{BB962C8B-B14F-4D97-AF65-F5344CB8AC3E}">
        <p14:creationId xmlns:p14="http://schemas.microsoft.com/office/powerpoint/2010/main" val="1350305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Islamic financial instruments:  </a:t>
            </a:r>
            <a:r>
              <a:rPr lang="en-GB" dirty="0" smtClean="0"/>
              <a:t>conclusions</a:t>
            </a:r>
            <a:endParaRPr lang="en-GB" dirty="0"/>
          </a:p>
        </p:txBody>
      </p:sp>
      <p:sp>
        <p:nvSpPr>
          <p:cNvPr id="3" name="Text Placeholder 2"/>
          <p:cNvSpPr>
            <a:spLocks noGrp="1"/>
          </p:cNvSpPr>
          <p:nvPr>
            <p:ph type="body" sz="quarter" idx="13"/>
          </p:nvPr>
        </p:nvSpPr>
        <p:spPr>
          <a:xfrm>
            <a:off x="466157" y="1752601"/>
            <a:ext cx="11268643" cy="4629150"/>
          </a:xfrm>
        </p:spPr>
        <p:txBody>
          <a:bodyPr>
            <a:noAutofit/>
          </a:bodyPr>
          <a:lstStyle/>
          <a:p>
            <a:r>
              <a:rPr lang="en-GB" dirty="0" smtClean="0"/>
              <a:t>It is usually possible to propose a satisfactory SNA / BPM classification for the considered Islamic financial instruments.</a:t>
            </a:r>
          </a:p>
          <a:p>
            <a:pPr lvl="1"/>
            <a:r>
              <a:rPr lang="en-GB" dirty="0" smtClean="0"/>
              <a:t>But sometimes it is more difficult.  </a:t>
            </a:r>
          </a:p>
          <a:p>
            <a:pPr lvl="1"/>
            <a:r>
              <a:rPr lang="en-GB" dirty="0" smtClean="0"/>
              <a:t>There </a:t>
            </a:r>
            <a:r>
              <a:rPr lang="en-GB" dirty="0"/>
              <a:t>is not always an exact relationship between the Islamic financial instrument and the recommended SNA / </a:t>
            </a:r>
            <a:r>
              <a:rPr lang="en-GB" dirty="0" err="1"/>
              <a:t>BoP</a:t>
            </a:r>
            <a:r>
              <a:rPr lang="en-GB" dirty="0"/>
              <a:t> classification.</a:t>
            </a:r>
          </a:p>
          <a:p>
            <a:pPr lvl="1"/>
            <a:r>
              <a:rPr lang="en-GB" dirty="0" smtClean="0"/>
              <a:t>The </a:t>
            </a:r>
            <a:r>
              <a:rPr lang="en-GB" dirty="0"/>
              <a:t>appropriate classification </a:t>
            </a:r>
            <a:r>
              <a:rPr lang="en-GB" dirty="0" smtClean="0"/>
              <a:t>will depend </a:t>
            </a:r>
            <a:r>
              <a:rPr lang="en-GB" dirty="0"/>
              <a:t>on the actual characteristics of the financial instrument, not </a:t>
            </a:r>
            <a:r>
              <a:rPr lang="en-GB" dirty="0" smtClean="0"/>
              <a:t>simply </a:t>
            </a:r>
            <a:r>
              <a:rPr lang="en-GB" dirty="0"/>
              <a:t>its formal terminology</a:t>
            </a:r>
            <a:r>
              <a:rPr lang="en-GB" dirty="0" smtClean="0"/>
              <a:t>.</a:t>
            </a:r>
            <a:r>
              <a:rPr lang="en-GB" dirty="0"/>
              <a:t> </a:t>
            </a:r>
            <a:endParaRPr lang="en-GB" dirty="0" smtClean="0"/>
          </a:p>
          <a:p>
            <a:pPr lvl="1"/>
            <a:r>
              <a:rPr lang="en-GB" dirty="0" smtClean="0"/>
              <a:t>New </a:t>
            </a:r>
            <a:r>
              <a:rPr lang="en-GB" dirty="0"/>
              <a:t>financial instruments will arise as Islamic finance evolves further, so </a:t>
            </a:r>
            <a:r>
              <a:rPr lang="en-GB" dirty="0" smtClean="0"/>
              <a:t>the recommendations cannot </a:t>
            </a:r>
            <a:r>
              <a:rPr lang="en-GB" dirty="0"/>
              <a:t>be </a:t>
            </a:r>
            <a:r>
              <a:rPr lang="en-GB" dirty="0" smtClean="0"/>
              <a:t>exhaustive.</a:t>
            </a:r>
            <a:endParaRPr lang="en-GB" dirty="0"/>
          </a:p>
          <a:p>
            <a:pPr lvl="1"/>
            <a:r>
              <a:rPr lang="en-GB" dirty="0" smtClean="0"/>
              <a:t>Debt is defined in SNA / BPM as zero residual economic claim.</a:t>
            </a:r>
            <a:endParaRPr lang="en-GB" dirty="0"/>
          </a:p>
          <a:p>
            <a:pPr lvl="1"/>
            <a:r>
              <a:rPr lang="en-GB" dirty="0" smtClean="0"/>
              <a:t>(Note </a:t>
            </a:r>
            <a:r>
              <a:rPr lang="en-GB" dirty="0"/>
              <a:t>that in SNA / BPM, D41 'interest' is the only form of property income that arises from deposit, loan and debt securities</a:t>
            </a:r>
            <a:r>
              <a:rPr lang="en-GB" dirty="0" smtClean="0"/>
              <a:t>.  GN proposes that D41 be renamed 'interest and similar returns'.)  </a:t>
            </a:r>
          </a:p>
          <a:p>
            <a:pPr lvl="1"/>
            <a:endParaRPr lang="en-GB" dirty="0"/>
          </a:p>
        </p:txBody>
      </p:sp>
      <p:sp>
        <p:nvSpPr>
          <p:cNvPr id="2" name="Footer Placeholder 1"/>
          <p:cNvSpPr>
            <a:spLocks noGrp="1"/>
          </p:cNvSpPr>
          <p:nvPr>
            <p:ph type="ftr" sz="quarter" idx="11"/>
          </p:nvPr>
        </p:nvSpPr>
        <p:spPr/>
        <p:txBody>
          <a:bodyPr/>
          <a:lstStyle/>
          <a:p>
            <a:r>
              <a:rPr lang="en-GB" dirty="0" smtClean="0"/>
              <a:t>Official Blue:  Unclassified</a:t>
            </a:r>
            <a:endParaRPr lang="en-GB" dirty="0"/>
          </a:p>
        </p:txBody>
      </p:sp>
    </p:spTree>
    <p:extLst>
      <p:ext uri="{BB962C8B-B14F-4D97-AF65-F5344CB8AC3E}">
        <p14:creationId xmlns:p14="http://schemas.microsoft.com/office/powerpoint/2010/main" val="2702369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Islamic financial instruments:  </a:t>
            </a:r>
            <a:r>
              <a:rPr lang="en-GB" dirty="0" smtClean="0"/>
              <a:t>conclusions</a:t>
            </a:r>
            <a:endParaRPr lang="en-GB" dirty="0"/>
          </a:p>
        </p:txBody>
      </p:sp>
      <p:sp>
        <p:nvSpPr>
          <p:cNvPr id="3" name="Text Placeholder 2"/>
          <p:cNvSpPr>
            <a:spLocks noGrp="1"/>
          </p:cNvSpPr>
          <p:nvPr>
            <p:ph type="body" sz="quarter" idx="13"/>
          </p:nvPr>
        </p:nvSpPr>
        <p:spPr>
          <a:xfrm>
            <a:off x="466157" y="1752601"/>
            <a:ext cx="11268643" cy="4629150"/>
          </a:xfrm>
        </p:spPr>
        <p:txBody>
          <a:bodyPr>
            <a:noAutofit/>
          </a:bodyPr>
          <a:lstStyle/>
          <a:p>
            <a:r>
              <a:rPr lang="en-GB" dirty="0" smtClean="0"/>
              <a:t>The GN recommends a decision tree for classification.  Possible criteria:</a:t>
            </a:r>
          </a:p>
          <a:p>
            <a:pPr lvl="2"/>
            <a:r>
              <a:rPr lang="en-GB" dirty="0" smtClean="0"/>
              <a:t>What </a:t>
            </a:r>
            <a:r>
              <a:rPr lang="en-GB" dirty="0"/>
              <a:t>form of institutional unit is represented by the recipient of the </a:t>
            </a:r>
            <a:r>
              <a:rPr lang="en-GB" dirty="0" smtClean="0"/>
              <a:t>finance?  An </a:t>
            </a:r>
            <a:r>
              <a:rPr lang="en-GB" dirty="0"/>
              <a:t>equity classification will only be possible for an entity that is a corporation. </a:t>
            </a:r>
          </a:p>
          <a:p>
            <a:pPr lvl="2"/>
            <a:r>
              <a:rPr lang="en-GB" dirty="0"/>
              <a:t>Is the financial instrument designed to provide a profit that has a comparatively high reliability as to its magnitude?</a:t>
            </a:r>
          </a:p>
          <a:p>
            <a:pPr lvl="2"/>
            <a:r>
              <a:rPr lang="en-GB" dirty="0"/>
              <a:t>Whether or not the financial instrument is recorded on the balance sheet of the Islamic </a:t>
            </a:r>
            <a:r>
              <a:rPr lang="en-GB" dirty="0" smtClean="0"/>
              <a:t>Financial Institution</a:t>
            </a:r>
            <a:r>
              <a:rPr lang="en-GB" dirty="0"/>
              <a:t>.</a:t>
            </a:r>
          </a:p>
          <a:p>
            <a:pPr lvl="2"/>
            <a:r>
              <a:rPr lang="en-GB" dirty="0"/>
              <a:t>Whether or not the investment account holder has an </a:t>
            </a:r>
            <a:r>
              <a:rPr lang="en-GB" dirty="0" smtClean="0"/>
              <a:t>investment-like </a:t>
            </a:r>
            <a:r>
              <a:rPr lang="en-GB" dirty="0"/>
              <a:t>claim on ventures or funds offered by the issuing institution (and hence the venture/fund has institutional unit type </a:t>
            </a:r>
            <a:r>
              <a:rPr lang="en-GB" dirty="0" smtClean="0"/>
              <a:t>behaviour</a:t>
            </a:r>
            <a:r>
              <a:rPr lang="en-GB" dirty="0"/>
              <a:t>).</a:t>
            </a:r>
          </a:p>
          <a:p>
            <a:pPr lvl="2"/>
            <a:r>
              <a:rPr lang="en-GB" dirty="0"/>
              <a:t>Whether or not the investment account holder has a claim on the residual value of the issuing institution.</a:t>
            </a:r>
          </a:p>
          <a:p>
            <a:pPr lvl="2"/>
            <a:r>
              <a:rPr lang="en-GB" dirty="0"/>
              <a:t>Whether the lender is the supplier of the goods or services being financed, which would determine a trade credit or loan classification.</a:t>
            </a:r>
          </a:p>
          <a:p>
            <a:pPr lvl="2"/>
            <a:r>
              <a:rPr lang="en-GB" dirty="0"/>
              <a:t>Whether the financial instrument provides negotiable securities, for example in the form of participation term certificates.</a:t>
            </a:r>
          </a:p>
          <a:p>
            <a:pPr lvl="2"/>
            <a:r>
              <a:rPr lang="en-GB" dirty="0"/>
              <a:t>Whether equity holdings exceed the 10 per cent threshold for foreign direct investment.</a:t>
            </a:r>
          </a:p>
          <a:p>
            <a:pPr lvl="2"/>
            <a:r>
              <a:rPr lang="en-GB" dirty="0"/>
              <a:t>Whether an existing foreign direct investment relationship already exists</a:t>
            </a:r>
            <a:r>
              <a:rPr lang="en-GB" dirty="0" smtClean="0"/>
              <a:t>.</a:t>
            </a:r>
          </a:p>
        </p:txBody>
      </p:sp>
      <p:sp>
        <p:nvSpPr>
          <p:cNvPr id="2" name="Footer Placeholder 1"/>
          <p:cNvSpPr>
            <a:spLocks noGrp="1"/>
          </p:cNvSpPr>
          <p:nvPr>
            <p:ph type="ftr" sz="quarter" idx="11"/>
          </p:nvPr>
        </p:nvSpPr>
        <p:spPr/>
        <p:txBody>
          <a:bodyPr/>
          <a:lstStyle/>
          <a:p>
            <a:r>
              <a:rPr lang="en-GB" dirty="0" smtClean="0"/>
              <a:t>Official Blue:  Unclassified</a:t>
            </a:r>
            <a:endParaRPr lang="en-GB" dirty="0"/>
          </a:p>
        </p:txBody>
      </p:sp>
    </p:spTree>
    <p:extLst>
      <p:ext uri="{BB962C8B-B14F-4D97-AF65-F5344CB8AC3E}">
        <p14:creationId xmlns:p14="http://schemas.microsoft.com/office/powerpoint/2010/main" val="2213000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Bank LINKS Template">
  <a:themeElements>
    <a:clrScheme name="Bank Blue">
      <a:dk1>
        <a:srgbClr val="00294E"/>
      </a:dk1>
      <a:lt1>
        <a:srgbClr val="FFFFFF"/>
      </a:lt1>
      <a:dk2>
        <a:srgbClr val="00294E"/>
      </a:dk2>
      <a:lt2>
        <a:srgbClr val="E7E6E6"/>
      </a:lt2>
      <a:accent1>
        <a:srgbClr val="00294E"/>
      </a:accent1>
      <a:accent2>
        <a:srgbClr val="1488CA"/>
      </a:accent2>
      <a:accent3>
        <a:srgbClr val="85C9F0"/>
      </a:accent3>
      <a:accent4>
        <a:srgbClr val="6B7E87"/>
      </a:accent4>
      <a:accent5>
        <a:srgbClr val="C8CCCF"/>
      </a:accent5>
      <a:accent6>
        <a:srgbClr val="EBEBEB"/>
      </a:accent6>
      <a:hlink>
        <a:srgbClr val="1488CA"/>
      </a:hlink>
      <a:folHlink>
        <a:srgbClr val="85C9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_Bank_Std_Template_01_Bank_Blue" id="{04E847D1-73D6-4C82-BBD0-F5B77AED8D1C}" vid="{46FC740A-607E-43EE-8811-3D0573B1FE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DC9717E1C14144A678B5BB6ED3A978" ma:contentTypeVersion="13" ma:contentTypeDescription="Create a new document." ma:contentTypeScope="" ma:versionID="7329a12aa77c3c5208e22657b5f34ad9">
  <xsd:schema xmlns:xsd="http://www.w3.org/2001/XMLSchema" xmlns:xs="http://www.w3.org/2001/XMLSchema" xmlns:p="http://schemas.microsoft.com/office/2006/metadata/properties" xmlns:ns2="5f6722c4-4b54-4565-9073-6b2cdb56319d" xmlns:ns3="015a1b56-f9db-44b0-a971-80694ead8fc0" targetNamespace="http://schemas.microsoft.com/office/2006/metadata/properties" ma:root="true" ma:fieldsID="22adb9f34e21f7054d59ce5d922990e6" ns2:_="" ns3:_="">
    <xsd:import namespace="5f6722c4-4b54-4565-9073-6b2cdb56319d"/>
    <xsd:import namespace="015a1b56-f9db-44b0-a971-80694ead8f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6722c4-4b54-4565-9073-6b2cdb5631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15a1b56-f9db-44b0-a971-80694ead8fc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95DBE6-DAE0-4101-8FFE-38B06BA7E756}"/>
</file>

<file path=customXml/itemProps2.xml><?xml version="1.0" encoding="utf-8"?>
<ds:datastoreItem xmlns:ds="http://schemas.openxmlformats.org/officeDocument/2006/customXml" ds:itemID="{6F3E768B-0BDC-4570-A2A2-E16B4D91C408}"/>
</file>

<file path=customXml/itemProps3.xml><?xml version="1.0" encoding="utf-8"?>
<ds:datastoreItem xmlns:ds="http://schemas.openxmlformats.org/officeDocument/2006/customXml" ds:itemID="{752FD538-2683-42E5-B33F-027E7820C738}"/>
</file>

<file path=docProps/app.xml><?xml version="1.0" encoding="utf-8"?>
<Properties xmlns="http://schemas.openxmlformats.org/officeDocument/2006/extended-properties" xmlns:vt="http://schemas.openxmlformats.org/officeDocument/2006/docPropsVTypes">
  <Template>Bank_Std_Template_01_Bank_Blue</Template>
  <TotalTime>419</TotalTime>
  <Words>1287</Words>
  <Application>Microsoft Office PowerPoint</Application>
  <PresentationFormat>Widescreen</PresentationFormat>
  <Paragraphs>120</Paragraphs>
  <Slides>11</Slides>
  <Notes>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SimSun</vt:lpstr>
      <vt:lpstr>Arial</vt:lpstr>
      <vt:lpstr>Calibri</vt:lpstr>
      <vt:lpstr>Courier New</vt:lpstr>
      <vt:lpstr>Symbol</vt:lpstr>
      <vt:lpstr>Times New Roman</vt:lpstr>
      <vt:lpstr>Bank LINKS Template</vt:lpstr>
      <vt:lpstr>PowerPoint Presentation</vt:lpstr>
      <vt:lpstr>Islamic financial instruments:  scope and process</vt:lpstr>
      <vt:lpstr>Islamic financial instruments:  three examples…</vt:lpstr>
      <vt:lpstr>Annex B presentation:  Restricted Mudaraba (example)</vt:lpstr>
      <vt:lpstr>Annex C diagrams:  Restricted Mudaraba (example)</vt:lpstr>
      <vt:lpstr>Islamic financial instruments:  three examples (continued…)</vt:lpstr>
      <vt:lpstr>Islamic financial instruments:  three examples (continued).</vt:lpstr>
      <vt:lpstr>Islamic financial instruments:  conclusions</vt:lpstr>
      <vt:lpstr>Islamic financial instruments:  conclusions</vt:lpstr>
      <vt:lpstr>Questions for Global Consultation</vt:lpstr>
      <vt:lpstr>Thank you. {To next presentation}</vt:lpstr>
    </vt:vector>
  </TitlesOfParts>
  <Company>Bank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Lyon, Michael</dc:creator>
  <cp:lastModifiedBy>Lyon, Michael</cp:lastModifiedBy>
  <cp:revision>28</cp:revision>
  <dcterms:created xsi:type="dcterms:W3CDTF">2021-12-08T14:14:25Z</dcterms:created>
  <dcterms:modified xsi:type="dcterms:W3CDTF">2021-12-14T14:39:09Z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0x0101006BDC9717E1C14144A678B5BB6ED3A978</vt:lpwstr>
  </property>
</Properties>
</file>