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5" r:id="rId9"/>
    <p:sldId id="262" r:id="rId10"/>
    <p:sldId id="263" r:id="rId11"/>
  </p:sldIdLst>
  <p:sldSz cx="12192000" cy="6858000"/>
  <p:notesSz cx="6858000" cy="9144000"/>
  <p:custDataLst>
    <p:tags r:id="rId13"/>
  </p:custData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9A9D45-50B5-4FB1-BD5B-13124A36B1BC}" v="16" dt="2023-05-24T20:46:28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la Gozalov" userId="a2de045a-68a6-4d03-ba6d-31275eda1754" providerId="ADAL" clId="{C49A9D45-50B5-4FB1-BD5B-13124A36B1BC}"/>
    <pc:docChg chg="undo custSel addSld delSld modSld replTag delTag">
      <pc:chgData name="Abdulla Gozalov" userId="a2de045a-68a6-4d03-ba6d-31275eda1754" providerId="ADAL" clId="{C49A9D45-50B5-4FB1-BD5B-13124A36B1BC}" dt="2023-05-24T20:47:08.799" v="3247" actId="14100"/>
      <pc:docMkLst>
        <pc:docMk/>
      </pc:docMkLst>
      <pc:sldChg chg="modSp new mod replTag delTag">
        <pc:chgData name="Abdulla Gozalov" userId="a2de045a-68a6-4d03-ba6d-31275eda1754" providerId="ADAL" clId="{C49A9D45-50B5-4FB1-BD5B-13124A36B1BC}" dt="2023-05-24T20:36:09.560" v="2594"/>
        <pc:sldMkLst>
          <pc:docMk/>
          <pc:sldMk cId="1621523947" sldId="256"/>
        </pc:sldMkLst>
        <pc:spChg chg="mod">
          <ac:chgData name="Abdulla Gozalov" userId="a2de045a-68a6-4d03-ba6d-31275eda1754" providerId="ADAL" clId="{C49A9D45-50B5-4FB1-BD5B-13124A36B1BC}" dt="2023-05-23T16:05:49.862" v="34" actId="20577"/>
          <ac:spMkLst>
            <pc:docMk/>
            <pc:sldMk cId="1621523947" sldId="256"/>
            <ac:spMk id="2" creationId="{1A21C119-35B2-4557-69CB-266C8D9AD14C}"/>
          </ac:spMkLst>
        </pc:spChg>
        <pc:spChg chg="mod">
          <ac:chgData name="Abdulla Gozalov" userId="a2de045a-68a6-4d03-ba6d-31275eda1754" providerId="ADAL" clId="{C49A9D45-50B5-4FB1-BD5B-13124A36B1BC}" dt="2023-05-23T17:42:28.054" v="2576" actId="27636"/>
          <ac:spMkLst>
            <pc:docMk/>
            <pc:sldMk cId="1621523947" sldId="256"/>
            <ac:spMk id="3" creationId="{A1DDA498-D0E9-CBD2-066B-B2FCE44F21B3}"/>
          </ac:spMkLst>
        </pc:spChg>
      </pc:sldChg>
      <pc:sldChg chg="modSp new mod replTag delTag">
        <pc:chgData name="Abdulla Gozalov" userId="a2de045a-68a6-4d03-ba6d-31275eda1754" providerId="ADAL" clId="{C49A9D45-50B5-4FB1-BD5B-13124A36B1BC}" dt="2023-05-23T16:17:50.821" v="1184"/>
        <pc:sldMkLst>
          <pc:docMk/>
          <pc:sldMk cId="2249189144" sldId="257"/>
        </pc:sldMkLst>
        <pc:spChg chg="mod">
          <ac:chgData name="Abdulla Gozalov" userId="a2de045a-68a6-4d03-ba6d-31275eda1754" providerId="ADAL" clId="{C49A9D45-50B5-4FB1-BD5B-13124A36B1BC}" dt="2023-05-23T16:09:50.271" v="208" actId="20577"/>
          <ac:spMkLst>
            <pc:docMk/>
            <pc:sldMk cId="2249189144" sldId="257"/>
            <ac:spMk id="2" creationId="{FDC5C4D3-6878-C383-F23D-18814D1B8544}"/>
          </ac:spMkLst>
        </pc:spChg>
        <pc:spChg chg="mod">
          <ac:chgData name="Abdulla Gozalov" userId="a2de045a-68a6-4d03-ba6d-31275eda1754" providerId="ADAL" clId="{C49A9D45-50B5-4FB1-BD5B-13124A36B1BC}" dt="2023-05-23T16:16:43.353" v="1176" actId="20577"/>
          <ac:spMkLst>
            <pc:docMk/>
            <pc:sldMk cId="2249189144" sldId="257"/>
            <ac:spMk id="3" creationId="{4E3BAA28-FBEC-86A6-8DB3-A339BAB72E02}"/>
          </ac:spMkLst>
        </pc:spChg>
      </pc:sldChg>
      <pc:sldChg chg="modSp new mod replTag delTag">
        <pc:chgData name="Abdulla Gozalov" userId="a2de045a-68a6-4d03-ba6d-31275eda1754" providerId="ADAL" clId="{C49A9D45-50B5-4FB1-BD5B-13124A36B1BC}" dt="2023-05-24T20:36:12.387" v="2600"/>
        <pc:sldMkLst>
          <pc:docMk/>
          <pc:sldMk cId="1365652984" sldId="258"/>
        </pc:sldMkLst>
        <pc:spChg chg="mod">
          <ac:chgData name="Abdulla Gozalov" userId="a2de045a-68a6-4d03-ba6d-31275eda1754" providerId="ADAL" clId="{C49A9D45-50B5-4FB1-BD5B-13124A36B1BC}" dt="2023-05-23T16:17:58.942" v="1205" actId="20577"/>
          <ac:spMkLst>
            <pc:docMk/>
            <pc:sldMk cId="1365652984" sldId="258"/>
            <ac:spMk id="2" creationId="{34F55B8E-31C9-2FCA-CDCB-33A2964C3390}"/>
          </ac:spMkLst>
        </pc:spChg>
        <pc:spChg chg="mod">
          <ac:chgData name="Abdulla Gozalov" userId="a2de045a-68a6-4d03-ba6d-31275eda1754" providerId="ADAL" clId="{C49A9D45-50B5-4FB1-BD5B-13124A36B1BC}" dt="2023-05-23T16:24:58.280" v="1538" actId="20577"/>
          <ac:spMkLst>
            <pc:docMk/>
            <pc:sldMk cId="1365652984" sldId="258"/>
            <ac:spMk id="3" creationId="{4CC4DAD2-DD00-254E-CA78-83BDABB27F5E}"/>
          </ac:spMkLst>
        </pc:spChg>
      </pc:sldChg>
      <pc:sldChg chg="modSp new mod replTag delTag">
        <pc:chgData name="Abdulla Gozalov" userId="a2de045a-68a6-4d03-ba6d-31275eda1754" providerId="ADAL" clId="{C49A9D45-50B5-4FB1-BD5B-13124A36B1BC}" dt="2023-05-24T20:36:15.846" v="2602"/>
        <pc:sldMkLst>
          <pc:docMk/>
          <pc:sldMk cId="2798695538" sldId="259"/>
        </pc:sldMkLst>
        <pc:spChg chg="mod">
          <ac:chgData name="Abdulla Gozalov" userId="a2de045a-68a6-4d03-ba6d-31275eda1754" providerId="ADAL" clId="{C49A9D45-50B5-4FB1-BD5B-13124A36B1BC}" dt="2023-05-23T16:28:58.824" v="1545"/>
          <ac:spMkLst>
            <pc:docMk/>
            <pc:sldMk cId="2798695538" sldId="259"/>
            <ac:spMk id="2" creationId="{8599CCC1-661A-A870-7262-0E7141402333}"/>
          </ac:spMkLst>
        </pc:spChg>
        <pc:spChg chg="mod">
          <ac:chgData name="Abdulla Gozalov" userId="a2de045a-68a6-4d03-ba6d-31275eda1754" providerId="ADAL" clId="{C49A9D45-50B5-4FB1-BD5B-13124A36B1BC}" dt="2023-05-23T16:29:16.045" v="1548"/>
          <ac:spMkLst>
            <pc:docMk/>
            <pc:sldMk cId="2798695538" sldId="259"/>
            <ac:spMk id="3" creationId="{F4DA4F62-F56D-0E1B-540C-504244E351DD}"/>
          </ac:spMkLst>
        </pc:spChg>
      </pc:sldChg>
      <pc:sldChg chg="addSp modSp new mod replTag delTag">
        <pc:chgData name="Abdulla Gozalov" userId="a2de045a-68a6-4d03-ba6d-31275eda1754" providerId="ADAL" clId="{C49A9D45-50B5-4FB1-BD5B-13124A36B1BC}" dt="2023-05-24T20:47:08.799" v="3247" actId="14100"/>
        <pc:sldMkLst>
          <pc:docMk/>
          <pc:sldMk cId="623946274" sldId="260"/>
        </pc:sldMkLst>
        <pc:spChg chg="mod">
          <ac:chgData name="Abdulla Gozalov" userId="a2de045a-68a6-4d03-ba6d-31275eda1754" providerId="ADAL" clId="{C49A9D45-50B5-4FB1-BD5B-13124A36B1BC}" dt="2023-05-23T16:30:21.913" v="1581"/>
          <ac:spMkLst>
            <pc:docMk/>
            <pc:sldMk cId="623946274" sldId="260"/>
            <ac:spMk id="2" creationId="{318DB470-98FB-7334-49C9-8589E2022D6C}"/>
          </ac:spMkLst>
        </pc:spChg>
        <pc:spChg chg="mod">
          <ac:chgData name="Abdulla Gozalov" userId="a2de045a-68a6-4d03-ba6d-31275eda1754" providerId="ADAL" clId="{C49A9D45-50B5-4FB1-BD5B-13124A36B1BC}" dt="2023-05-24T20:46:18.385" v="3239" actId="14100"/>
          <ac:spMkLst>
            <pc:docMk/>
            <pc:sldMk cId="623946274" sldId="260"/>
            <ac:spMk id="3" creationId="{57C4071D-2C73-3914-8BC3-DD22FFFEA194}"/>
          </ac:spMkLst>
        </pc:spChg>
        <pc:spChg chg="add mod">
          <ac:chgData name="Abdulla Gozalov" userId="a2de045a-68a6-4d03-ba6d-31275eda1754" providerId="ADAL" clId="{C49A9D45-50B5-4FB1-BD5B-13124A36B1BC}" dt="2023-05-24T20:47:08.799" v="3247" actId="14100"/>
          <ac:spMkLst>
            <pc:docMk/>
            <pc:sldMk cId="623946274" sldId="260"/>
            <ac:spMk id="7" creationId="{42F7529A-2AB3-0C87-2060-A17F9E24B945}"/>
          </ac:spMkLst>
        </pc:spChg>
        <pc:picChg chg="add mod">
          <ac:chgData name="Abdulla Gozalov" userId="a2de045a-68a6-4d03-ba6d-31275eda1754" providerId="ADAL" clId="{C49A9D45-50B5-4FB1-BD5B-13124A36B1BC}" dt="2023-05-24T20:46:04.564" v="3235" actId="1076"/>
          <ac:picMkLst>
            <pc:docMk/>
            <pc:sldMk cId="623946274" sldId="260"/>
            <ac:picMk id="6" creationId="{B7795050-DD4F-7588-86C5-F65A495210CD}"/>
          </ac:picMkLst>
        </pc:picChg>
      </pc:sldChg>
      <pc:sldChg chg="addSp modSp new mod modClrScheme replTag delTag chgLayout">
        <pc:chgData name="Abdulla Gozalov" userId="a2de045a-68a6-4d03-ba6d-31275eda1754" providerId="ADAL" clId="{C49A9D45-50B5-4FB1-BD5B-13124A36B1BC}" dt="2023-05-24T20:42:02.778" v="3197"/>
        <pc:sldMkLst>
          <pc:docMk/>
          <pc:sldMk cId="2098739528" sldId="261"/>
        </pc:sldMkLst>
        <pc:spChg chg="mod">
          <ac:chgData name="Abdulla Gozalov" userId="a2de045a-68a6-4d03-ba6d-31275eda1754" providerId="ADAL" clId="{C49A9D45-50B5-4FB1-BD5B-13124A36B1BC}" dt="2023-05-23T16:33:44.181" v="1749" actId="26606"/>
          <ac:spMkLst>
            <pc:docMk/>
            <pc:sldMk cId="2098739528" sldId="261"/>
            <ac:spMk id="2" creationId="{122118C9-3439-F3A3-C1C3-146899996B33}"/>
          </ac:spMkLst>
        </pc:spChg>
        <pc:spChg chg="mod">
          <ac:chgData name="Abdulla Gozalov" userId="a2de045a-68a6-4d03-ba6d-31275eda1754" providerId="ADAL" clId="{C49A9D45-50B5-4FB1-BD5B-13124A36B1BC}" dt="2023-05-23T16:36:49.886" v="1782" actId="255"/>
          <ac:spMkLst>
            <pc:docMk/>
            <pc:sldMk cId="2098739528" sldId="261"/>
            <ac:spMk id="3" creationId="{2F77A8C8-9111-C896-A1AE-63B7E1198A95}"/>
          </ac:spMkLst>
        </pc:spChg>
        <pc:spChg chg="mod ord">
          <ac:chgData name="Abdulla Gozalov" userId="a2de045a-68a6-4d03-ba6d-31275eda1754" providerId="ADAL" clId="{C49A9D45-50B5-4FB1-BD5B-13124A36B1BC}" dt="2023-05-23T16:33:44.181" v="1749" actId="26606"/>
          <ac:spMkLst>
            <pc:docMk/>
            <pc:sldMk cId="2098739528" sldId="261"/>
            <ac:spMk id="4" creationId="{E51161AD-36CB-E3EB-E9CD-742FABDC51C0}"/>
          </ac:spMkLst>
        </pc:spChg>
        <pc:spChg chg="add mod">
          <ac:chgData name="Abdulla Gozalov" userId="a2de045a-68a6-4d03-ba6d-31275eda1754" providerId="ADAL" clId="{C49A9D45-50B5-4FB1-BD5B-13124A36B1BC}" dt="2023-05-23T16:37:51.694" v="1813" actId="1076"/>
          <ac:spMkLst>
            <pc:docMk/>
            <pc:sldMk cId="2098739528" sldId="261"/>
            <ac:spMk id="6" creationId="{93F71944-6B41-3A9F-B493-1B5914C00427}"/>
          </ac:spMkLst>
        </pc:spChg>
        <pc:picChg chg="add mod">
          <ac:chgData name="Abdulla Gozalov" userId="a2de045a-68a6-4d03-ba6d-31275eda1754" providerId="ADAL" clId="{C49A9D45-50B5-4FB1-BD5B-13124A36B1BC}" dt="2023-05-23T16:34:43.219" v="1765" actId="14100"/>
          <ac:picMkLst>
            <pc:docMk/>
            <pc:sldMk cId="2098739528" sldId="261"/>
            <ac:picMk id="5" creationId="{88420CF7-0FC4-4FFB-35DA-1BCE228702AB}"/>
          </ac:picMkLst>
        </pc:picChg>
      </pc:sldChg>
      <pc:sldChg chg="add del replTag delTag">
        <pc:chgData name="Abdulla Gozalov" userId="a2de045a-68a6-4d03-ba6d-31275eda1754" providerId="ADAL" clId="{C49A9D45-50B5-4FB1-BD5B-13124A36B1BC}" dt="2023-05-23T16:30:05.553" v="1572"/>
        <pc:sldMkLst>
          <pc:docMk/>
          <pc:sldMk cId="2345805131" sldId="262"/>
        </pc:sldMkLst>
      </pc:sldChg>
      <pc:sldChg chg="modSp new mod replTag delTag">
        <pc:chgData name="Abdulla Gozalov" userId="a2de045a-68a6-4d03-ba6d-31275eda1754" providerId="ADAL" clId="{C49A9D45-50B5-4FB1-BD5B-13124A36B1BC}" dt="2023-05-24T20:42:00.453" v="3195"/>
        <pc:sldMkLst>
          <pc:docMk/>
          <pc:sldMk cId="4090373838" sldId="262"/>
        </pc:sldMkLst>
        <pc:spChg chg="mod">
          <ac:chgData name="Abdulla Gozalov" userId="a2de045a-68a6-4d03-ba6d-31275eda1754" providerId="ADAL" clId="{C49A9D45-50B5-4FB1-BD5B-13124A36B1BC}" dt="2023-05-23T16:39:43.486" v="1872" actId="20577"/>
          <ac:spMkLst>
            <pc:docMk/>
            <pc:sldMk cId="4090373838" sldId="262"/>
            <ac:spMk id="2" creationId="{6B4B0480-321D-5DAC-06CB-1CF621EF9E92}"/>
          </ac:spMkLst>
        </pc:spChg>
        <pc:spChg chg="mod">
          <ac:chgData name="Abdulla Gozalov" userId="a2de045a-68a6-4d03-ba6d-31275eda1754" providerId="ADAL" clId="{C49A9D45-50B5-4FB1-BD5B-13124A36B1BC}" dt="2023-05-23T16:50:52.859" v="2346" actId="20577"/>
          <ac:spMkLst>
            <pc:docMk/>
            <pc:sldMk cId="4090373838" sldId="262"/>
            <ac:spMk id="3" creationId="{67E23516-ADB3-65E6-190C-D3A0ACF4C97C}"/>
          </ac:spMkLst>
        </pc:spChg>
      </pc:sldChg>
      <pc:sldChg chg="modSp new mod replTag delTag">
        <pc:chgData name="Abdulla Gozalov" userId="a2de045a-68a6-4d03-ba6d-31275eda1754" providerId="ADAL" clId="{C49A9D45-50B5-4FB1-BD5B-13124A36B1BC}" dt="2023-05-23T17:03:41.461" v="2550"/>
        <pc:sldMkLst>
          <pc:docMk/>
          <pc:sldMk cId="4126254513" sldId="263"/>
        </pc:sldMkLst>
        <pc:spChg chg="mod">
          <ac:chgData name="Abdulla Gozalov" userId="a2de045a-68a6-4d03-ba6d-31275eda1754" providerId="ADAL" clId="{C49A9D45-50B5-4FB1-BD5B-13124A36B1BC}" dt="2023-05-23T16:51:07.025" v="2364" actId="20577"/>
          <ac:spMkLst>
            <pc:docMk/>
            <pc:sldMk cId="4126254513" sldId="263"/>
            <ac:spMk id="2" creationId="{8C8D979D-CAA0-B075-763E-48FECFF48242}"/>
          </ac:spMkLst>
        </pc:spChg>
        <pc:spChg chg="mod">
          <ac:chgData name="Abdulla Gozalov" userId="a2de045a-68a6-4d03-ba6d-31275eda1754" providerId="ADAL" clId="{C49A9D45-50B5-4FB1-BD5B-13124A36B1BC}" dt="2023-05-23T16:51:12.445" v="2384" actId="5793"/>
          <ac:spMkLst>
            <pc:docMk/>
            <pc:sldMk cId="4126254513" sldId="263"/>
            <ac:spMk id="3" creationId="{D68AB3DC-227D-2914-A615-109DE4348996}"/>
          </ac:spMkLst>
        </pc:spChg>
      </pc:sldChg>
      <pc:sldChg chg="addSp delSp modSp new mod replTag delTag">
        <pc:chgData name="Abdulla Gozalov" userId="a2de045a-68a6-4d03-ba6d-31275eda1754" providerId="ADAL" clId="{C49A9D45-50B5-4FB1-BD5B-13124A36B1BC}" dt="2023-05-24T20:36:11.447" v="2598"/>
        <pc:sldMkLst>
          <pc:docMk/>
          <pc:sldMk cId="3379374281" sldId="264"/>
        </pc:sldMkLst>
        <pc:spChg chg="mod">
          <ac:chgData name="Abdulla Gozalov" userId="a2de045a-68a6-4d03-ba6d-31275eda1754" providerId="ADAL" clId="{C49A9D45-50B5-4FB1-BD5B-13124A36B1BC}" dt="2023-05-23T16:56:47.434" v="2411" actId="20577"/>
          <ac:spMkLst>
            <pc:docMk/>
            <pc:sldMk cId="3379374281" sldId="264"/>
            <ac:spMk id="2" creationId="{81B0F4B3-6C66-ED5A-A826-59686C610117}"/>
          </ac:spMkLst>
        </pc:spChg>
        <pc:spChg chg="mod">
          <ac:chgData name="Abdulla Gozalov" userId="a2de045a-68a6-4d03-ba6d-31275eda1754" providerId="ADAL" clId="{C49A9D45-50B5-4FB1-BD5B-13124A36B1BC}" dt="2023-05-23T17:01:16.570" v="2540" actId="20577"/>
          <ac:spMkLst>
            <pc:docMk/>
            <pc:sldMk cId="3379374281" sldId="264"/>
            <ac:spMk id="3" creationId="{89A2E3EB-FA0B-B97F-EAB5-A935B9755F3A}"/>
          </ac:spMkLst>
        </pc:spChg>
        <pc:spChg chg="add del">
          <ac:chgData name="Abdulla Gozalov" userId="a2de045a-68a6-4d03-ba6d-31275eda1754" providerId="ADAL" clId="{C49A9D45-50B5-4FB1-BD5B-13124A36B1BC}" dt="2023-05-23T16:56:51.090" v="2412" actId="478"/>
          <ac:spMkLst>
            <pc:docMk/>
            <pc:sldMk cId="3379374281" sldId="264"/>
            <ac:spMk id="6" creationId="{ED87FE88-A404-A01D-F6DC-DF28E66D80F2}"/>
          </ac:spMkLst>
        </pc:spChg>
        <pc:picChg chg="add mod">
          <ac:chgData name="Abdulla Gozalov" userId="a2de045a-68a6-4d03-ba6d-31275eda1754" providerId="ADAL" clId="{C49A9D45-50B5-4FB1-BD5B-13124A36B1BC}" dt="2023-05-23T16:57:14.025" v="2433" actId="1076"/>
          <ac:picMkLst>
            <pc:docMk/>
            <pc:sldMk cId="3379374281" sldId="264"/>
            <ac:picMk id="8" creationId="{6A02FF8D-FB2E-5340-3F28-0D5B0E4A83A7}"/>
          </ac:picMkLst>
        </pc:picChg>
      </pc:sldChg>
      <pc:sldChg chg="addSp modSp new mod replTag delTag">
        <pc:chgData name="Abdulla Gozalov" userId="a2de045a-68a6-4d03-ba6d-31275eda1754" providerId="ADAL" clId="{C49A9D45-50B5-4FB1-BD5B-13124A36B1BC}" dt="2023-05-24T20:42:47.338" v="3215" actId="1076"/>
        <pc:sldMkLst>
          <pc:docMk/>
          <pc:sldMk cId="522575871" sldId="265"/>
        </pc:sldMkLst>
        <pc:spChg chg="mod">
          <ac:chgData name="Abdulla Gozalov" userId="a2de045a-68a6-4d03-ba6d-31275eda1754" providerId="ADAL" clId="{C49A9D45-50B5-4FB1-BD5B-13124A36B1BC}" dt="2023-05-24T20:36:31.220" v="2629" actId="20577"/>
          <ac:spMkLst>
            <pc:docMk/>
            <pc:sldMk cId="522575871" sldId="265"/>
            <ac:spMk id="2" creationId="{071E4BA3-BB67-0A11-741E-14B19616CB40}"/>
          </ac:spMkLst>
        </pc:spChg>
        <pc:spChg chg="mod">
          <ac:chgData name="Abdulla Gozalov" userId="a2de045a-68a6-4d03-ba6d-31275eda1754" providerId="ADAL" clId="{C49A9D45-50B5-4FB1-BD5B-13124A36B1BC}" dt="2023-05-24T20:42:42.007" v="3213" actId="27636"/>
          <ac:spMkLst>
            <pc:docMk/>
            <pc:sldMk cId="522575871" sldId="265"/>
            <ac:spMk id="3" creationId="{AC343A09-4F09-AE83-173D-70B158F82494}"/>
          </ac:spMkLst>
        </pc:spChg>
        <pc:picChg chg="add mod">
          <ac:chgData name="Abdulla Gozalov" userId="a2de045a-68a6-4d03-ba6d-31275eda1754" providerId="ADAL" clId="{C49A9D45-50B5-4FB1-BD5B-13124A36B1BC}" dt="2023-05-24T20:42:47.338" v="3215" actId="1076"/>
          <ac:picMkLst>
            <pc:docMk/>
            <pc:sldMk cId="522575871" sldId="265"/>
            <ac:picMk id="6" creationId="{C37063E5-C4F2-6542-422C-42E8F890E7D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1538B-671B-493C-90DD-36AC02FCF280}" type="datetimeFigureOut">
              <a:rPr lang="en-US" smtClean="0"/>
              <a:t>23/05/2023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532C5-D811-4A20-A23E-7FD04643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01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532C5-D811-4A20-A23E-7FD04643CF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84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070C0"/>
          </a:solidFill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00806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8997-F37A-431E-A874-3A5404ACB9A0}" type="datetime1">
              <a:rPr lang="en-US" smtClean="0"/>
              <a:t>23/05/2023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E83F-86A6-4C14-90AF-E4A2282B7F1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02" y="5256213"/>
            <a:ext cx="1875995" cy="6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04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GB" noProof="0"/>
              <a:t>Editar el estilo de texto del patrón</a:t>
            </a:r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176D-18A7-4FFC-A4B0-EBFAF76F6C98}" type="datetime1">
              <a:rPr lang="en-US" smtClean="0"/>
              <a:t>23/05/2023</a:t>
            </a:fld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E83F-86A6-4C14-90AF-E4A2282B7F19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6280369"/>
            <a:ext cx="1302854" cy="4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4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solidFill>
            <a:srgbClr val="0070C0"/>
          </a:solidFill>
        </p:spPr>
        <p:txBody>
          <a:bodyPr vert="eaVert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noProof="0" dirty="0" err="1"/>
              <a:t>Editar</a:t>
            </a:r>
            <a:r>
              <a:rPr lang="en-GB" noProof="0" dirty="0"/>
              <a:t> el </a:t>
            </a:r>
            <a:r>
              <a:rPr lang="en-GB" noProof="0" dirty="0" err="1"/>
              <a:t>estilo</a:t>
            </a:r>
            <a:r>
              <a:rPr lang="en-GB" noProof="0" dirty="0"/>
              <a:t> de </a:t>
            </a:r>
            <a:r>
              <a:rPr lang="en-GB" noProof="0" dirty="0" err="1"/>
              <a:t>texto</a:t>
            </a:r>
            <a:r>
              <a:rPr lang="en-GB" noProof="0" dirty="0"/>
              <a:t> del </a:t>
            </a:r>
            <a:r>
              <a:rPr lang="en-GB" noProof="0" dirty="0" err="1"/>
              <a:t>patrón</a:t>
            </a:r>
            <a:endParaRPr lang="en-GB" noProof="0" dirty="0"/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/>
              <a:t>Tercer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7D16-13AA-4516-A42C-7EC2EE45884C}" type="datetime1">
              <a:rPr lang="en-US" smtClean="0"/>
              <a:t>23/05/2023</a:t>
            </a:fld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E83F-86A6-4C14-90AF-E4A2282B7F19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6280369"/>
            <a:ext cx="1302854" cy="4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9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9320" y="365125"/>
            <a:ext cx="9708693" cy="1325563"/>
          </a:xfrm>
          <a:solidFill>
            <a:srgbClr val="0070C0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177773" y="1825625"/>
            <a:ext cx="11520240" cy="4351338"/>
          </a:xfrm>
        </p:spPr>
        <p:txBody>
          <a:bodyPr/>
          <a:lstStyle/>
          <a:p>
            <a:pPr lvl="0"/>
            <a:r>
              <a:rPr lang="en-GB" noProof="0"/>
              <a:t>Editar el estilo de texto del patrón</a:t>
            </a:r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E63B-722C-4DB4-A55B-07D83056EEBE}" type="datetime1">
              <a:rPr lang="en-US" smtClean="0"/>
              <a:t>23/05/2023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E83F-86A6-4C14-90AF-E4A2282B7F1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325154" y="596452"/>
            <a:ext cx="1372935" cy="743838"/>
            <a:chOff x="516056" y="672049"/>
            <a:chExt cx="1372935" cy="7438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" name="Grupo 7"/>
            <p:cNvGrpSpPr/>
            <p:nvPr userDrawn="1"/>
          </p:nvGrpSpPr>
          <p:grpSpPr>
            <a:xfrm rot="18957735">
              <a:off x="516056" y="672049"/>
              <a:ext cx="723123" cy="716477"/>
              <a:chOff x="317938" y="3126070"/>
              <a:chExt cx="723123" cy="716477"/>
            </a:xfrm>
          </p:grpSpPr>
          <p:sp>
            <p:nvSpPr>
              <p:cNvPr id="12" name="Rectángulo 11"/>
              <p:cNvSpPr/>
              <p:nvPr userDrawn="1"/>
            </p:nvSpPr>
            <p:spPr>
              <a:xfrm>
                <a:off x="317938" y="3126070"/>
                <a:ext cx="723123" cy="712166"/>
              </a:xfrm>
              <a:prstGeom prst="rect">
                <a:avLst/>
              </a:prstGeom>
              <a:solidFill>
                <a:srgbClr val="00AAE6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3" name="Flecha derecha 12"/>
              <p:cNvSpPr/>
              <p:nvPr userDrawn="1"/>
            </p:nvSpPr>
            <p:spPr>
              <a:xfrm rot="16200000">
                <a:off x="470292" y="3474638"/>
                <a:ext cx="422828" cy="31298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  <p:grpSp>
          <p:nvGrpSpPr>
            <p:cNvPr id="9" name="Grupo 8"/>
            <p:cNvGrpSpPr/>
            <p:nvPr userDrawn="1"/>
          </p:nvGrpSpPr>
          <p:grpSpPr>
            <a:xfrm rot="8183442">
              <a:off x="1165868" y="699410"/>
              <a:ext cx="723123" cy="716477"/>
              <a:chOff x="317938" y="3126070"/>
              <a:chExt cx="723123" cy="716477"/>
            </a:xfrm>
          </p:grpSpPr>
          <p:sp>
            <p:nvSpPr>
              <p:cNvPr id="10" name="Rectángulo 9"/>
              <p:cNvSpPr/>
              <p:nvPr userDrawn="1"/>
            </p:nvSpPr>
            <p:spPr>
              <a:xfrm>
                <a:off x="317938" y="3126070"/>
                <a:ext cx="723123" cy="712166"/>
              </a:xfrm>
              <a:prstGeom prst="rect">
                <a:avLst/>
              </a:prstGeom>
              <a:solidFill>
                <a:srgbClr val="00AAE6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1" name="Flecha derecha 10"/>
              <p:cNvSpPr/>
              <p:nvPr userDrawn="1"/>
            </p:nvSpPr>
            <p:spPr>
              <a:xfrm rot="16200000">
                <a:off x="470292" y="3474638"/>
                <a:ext cx="422828" cy="31298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56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679848"/>
          </a:xfrm>
          <a:solidFill>
            <a:srgbClr val="0070C0"/>
          </a:solidFill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3657222"/>
            <a:ext cx="10515600" cy="993229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C6E3-78CE-4F6F-AF3D-3C8EADAF693F}" type="datetime1">
              <a:rPr lang="en-US" smtClean="0"/>
              <a:t>23/05/2023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E83F-86A6-4C14-90AF-E4A2282B7F1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5403182" y="5328746"/>
            <a:ext cx="1372935" cy="743838"/>
            <a:chOff x="516056" y="672049"/>
            <a:chExt cx="1372935" cy="7438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" name="Grupo 7"/>
            <p:cNvGrpSpPr/>
            <p:nvPr userDrawn="1"/>
          </p:nvGrpSpPr>
          <p:grpSpPr>
            <a:xfrm rot="18957735">
              <a:off x="516056" y="672049"/>
              <a:ext cx="723123" cy="716477"/>
              <a:chOff x="317938" y="3126070"/>
              <a:chExt cx="723123" cy="716477"/>
            </a:xfrm>
          </p:grpSpPr>
          <p:sp>
            <p:nvSpPr>
              <p:cNvPr id="12" name="Rectángulo 11"/>
              <p:cNvSpPr/>
              <p:nvPr userDrawn="1"/>
            </p:nvSpPr>
            <p:spPr>
              <a:xfrm>
                <a:off x="317938" y="3126070"/>
                <a:ext cx="723123" cy="712166"/>
              </a:xfrm>
              <a:prstGeom prst="rect">
                <a:avLst/>
              </a:prstGeom>
              <a:solidFill>
                <a:srgbClr val="00AAE6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3" name="Flecha derecha 12"/>
              <p:cNvSpPr/>
              <p:nvPr userDrawn="1"/>
            </p:nvSpPr>
            <p:spPr>
              <a:xfrm rot="16200000">
                <a:off x="470292" y="3474638"/>
                <a:ext cx="422828" cy="31298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  <p:grpSp>
          <p:nvGrpSpPr>
            <p:cNvPr id="9" name="Grupo 8"/>
            <p:cNvGrpSpPr/>
            <p:nvPr userDrawn="1"/>
          </p:nvGrpSpPr>
          <p:grpSpPr>
            <a:xfrm rot="8183442">
              <a:off x="1165868" y="699410"/>
              <a:ext cx="723123" cy="716477"/>
              <a:chOff x="317938" y="3126070"/>
              <a:chExt cx="723123" cy="716477"/>
            </a:xfrm>
          </p:grpSpPr>
          <p:sp>
            <p:nvSpPr>
              <p:cNvPr id="10" name="Rectángulo 9"/>
              <p:cNvSpPr/>
              <p:nvPr userDrawn="1"/>
            </p:nvSpPr>
            <p:spPr>
              <a:xfrm>
                <a:off x="317938" y="3126070"/>
                <a:ext cx="723123" cy="712166"/>
              </a:xfrm>
              <a:prstGeom prst="rect">
                <a:avLst/>
              </a:prstGeom>
              <a:solidFill>
                <a:srgbClr val="00AAE6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1" name="Flecha derecha 10"/>
              <p:cNvSpPr/>
              <p:nvPr userDrawn="1"/>
            </p:nvSpPr>
            <p:spPr>
              <a:xfrm rot="16200000">
                <a:off x="470292" y="3474638"/>
                <a:ext cx="422828" cy="31298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222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15899" y="365126"/>
            <a:ext cx="9537901" cy="1193868"/>
          </a:xfrm>
          <a:solidFill>
            <a:srgbClr val="0070C0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noProof="0"/>
              <a:t>Editar el estilo de texto del patrón</a:t>
            </a:r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noProof="0"/>
              <a:t>Editar el estilo de texto del patrón</a:t>
            </a:r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172B-937B-4194-A84F-C05DA7B6AE8F}" type="datetime1">
              <a:rPr lang="en-US" smtClean="0"/>
              <a:t>23/05/2023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E83F-86A6-4C14-90AF-E4A2282B7F1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upo 7"/>
          <p:cNvGrpSpPr/>
          <p:nvPr/>
        </p:nvGrpSpPr>
        <p:grpSpPr>
          <a:xfrm>
            <a:off x="151732" y="590141"/>
            <a:ext cx="1372935" cy="743838"/>
            <a:chOff x="516056" y="672049"/>
            <a:chExt cx="1372935" cy="7438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" name="Grupo 8"/>
            <p:cNvGrpSpPr/>
            <p:nvPr userDrawn="1"/>
          </p:nvGrpSpPr>
          <p:grpSpPr>
            <a:xfrm rot="18957735">
              <a:off x="516056" y="672049"/>
              <a:ext cx="723123" cy="716477"/>
              <a:chOff x="317938" y="3126070"/>
              <a:chExt cx="723123" cy="716477"/>
            </a:xfrm>
          </p:grpSpPr>
          <p:sp>
            <p:nvSpPr>
              <p:cNvPr id="13" name="Rectángulo 12"/>
              <p:cNvSpPr/>
              <p:nvPr userDrawn="1"/>
            </p:nvSpPr>
            <p:spPr>
              <a:xfrm>
                <a:off x="317938" y="3126070"/>
                <a:ext cx="723123" cy="712166"/>
              </a:xfrm>
              <a:prstGeom prst="rect">
                <a:avLst/>
              </a:prstGeom>
              <a:solidFill>
                <a:srgbClr val="00AAE6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4" name="Flecha derecha 13"/>
              <p:cNvSpPr/>
              <p:nvPr userDrawn="1"/>
            </p:nvSpPr>
            <p:spPr>
              <a:xfrm rot="16200000">
                <a:off x="470292" y="3474638"/>
                <a:ext cx="422828" cy="31298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  <p:grpSp>
          <p:nvGrpSpPr>
            <p:cNvPr id="10" name="Grupo 9"/>
            <p:cNvGrpSpPr/>
            <p:nvPr userDrawn="1"/>
          </p:nvGrpSpPr>
          <p:grpSpPr>
            <a:xfrm rot="8183442">
              <a:off x="1165868" y="699410"/>
              <a:ext cx="723123" cy="716477"/>
              <a:chOff x="317938" y="3126070"/>
              <a:chExt cx="723123" cy="716477"/>
            </a:xfrm>
          </p:grpSpPr>
          <p:sp>
            <p:nvSpPr>
              <p:cNvPr id="11" name="Rectángulo 10"/>
              <p:cNvSpPr/>
              <p:nvPr userDrawn="1"/>
            </p:nvSpPr>
            <p:spPr>
              <a:xfrm>
                <a:off x="317938" y="3126070"/>
                <a:ext cx="723123" cy="712166"/>
              </a:xfrm>
              <a:prstGeom prst="rect">
                <a:avLst/>
              </a:prstGeom>
              <a:solidFill>
                <a:srgbClr val="00AAE6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2" name="Flecha derecha 11"/>
              <p:cNvSpPr/>
              <p:nvPr userDrawn="1"/>
            </p:nvSpPr>
            <p:spPr>
              <a:xfrm rot="16200000">
                <a:off x="470292" y="3474638"/>
                <a:ext cx="422828" cy="31298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</p:grpSp>
      <p:sp>
        <p:nvSpPr>
          <p:cNvPr id="15" name="Rectángulo 14"/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89054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9320" y="188913"/>
            <a:ext cx="9383683" cy="1325563"/>
          </a:xfrm>
          <a:solidFill>
            <a:srgbClr val="0070C0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noProof="0"/>
              <a:t>Editar el estilo de texto del patrón</a:t>
            </a:r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noProof="0"/>
              <a:t>Editar el estilo de texto del patrón</a:t>
            </a:r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ABCE-B390-4F1F-A39B-B9B41FFBCFC6}" type="datetime1">
              <a:rPr lang="en-US" smtClean="0"/>
              <a:t>23/05/2023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E83F-86A6-4C14-90AF-E4A2282B7F19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upo 9"/>
          <p:cNvGrpSpPr/>
          <p:nvPr/>
        </p:nvGrpSpPr>
        <p:grpSpPr>
          <a:xfrm>
            <a:off x="325153" y="479775"/>
            <a:ext cx="1372935" cy="743838"/>
            <a:chOff x="516056" y="672049"/>
            <a:chExt cx="1372935" cy="7438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" name="Grupo 10"/>
            <p:cNvGrpSpPr/>
            <p:nvPr userDrawn="1"/>
          </p:nvGrpSpPr>
          <p:grpSpPr>
            <a:xfrm rot="18957735">
              <a:off x="516056" y="672049"/>
              <a:ext cx="723123" cy="716477"/>
              <a:chOff x="317938" y="3126070"/>
              <a:chExt cx="723123" cy="716477"/>
            </a:xfrm>
          </p:grpSpPr>
          <p:sp>
            <p:nvSpPr>
              <p:cNvPr id="15" name="Rectángulo 14"/>
              <p:cNvSpPr/>
              <p:nvPr userDrawn="1"/>
            </p:nvSpPr>
            <p:spPr>
              <a:xfrm>
                <a:off x="317938" y="3126070"/>
                <a:ext cx="723123" cy="712166"/>
              </a:xfrm>
              <a:prstGeom prst="rect">
                <a:avLst/>
              </a:prstGeom>
              <a:solidFill>
                <a:srgbClr val="00AAE6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6" name="Flecha derecha 15"/>
              <p:cNvSpPr/>
              <p:nvPr userDrawn="1"/>
            </p:nvSpPr>
            <p:spPr>
              <a:xfrm rot="16200000">
                <a:off x="470292" y="3474638"/>
                <a:ext cx="422828" cy="31298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  <p:grpSp>
          <p:nvGrpSpPr>
            <p:cNvPr id="12" name="Grupo 11"/>
            <p:cNvGrpSpPr/>
            <p:nvPr userDrawn="1"/>
          </p:nvGrpSpPr>
          <p:grpSpPr>
            <a:xfrm rot="8183442">
              <a:off x="1165868" y="699410"/>
              <a:ext cx="723123" cy="716477"/>
              <a:chOff x="317938" y="3126070"/>
              <a:chExt cx="723123" cy="716477"/>
            </a:xfrm>
          </p:grpSpPr>
          <p:sp>
            <p:nvSpPr>
              <p:cNvPr id="13" name="Rectángulo 12"/>
              <p:cNvSpPr/>
              <p:nvPr userDrawn="1"/>
            </p:nvSpPr>
            <p:spPr>
              <a:xfrm>
                <a:off x="317938" y="3126070"/>
                <a:ext cx="723123" cy="712166"/>
              </a:xfrm>
              <a:prstGeom prst="rect">
                <a:avLst/>
              </a:prstGeom>
              <a:solidFill>
                <a:srgbClr val="00AAE6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4" name="Flecha derecha 13"/>
              <p:cNvSpPr/>
              <p:nvPr userDrawn="1"/>
            </p:nvSpPr>
            <p:spPr>
              <a:xfrm rot="16200000">
                <a:off x="470292" y="3474638"/>
                <a:ext cx="422828" cy="31298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301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70C0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5D92-F79A-4BB1-AA66-CA36BD983762}" type="datetime1">
              <a:rPr lang="en-US" smtClean="0"/>
              <a:t>23/05/2023</a:t>
            </a:fld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E83F-86A6-4C14-90AF-E4A2282B7F19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6280369"/>
            <a:ext cx="1302854" cy="4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587D-C6CF-4021-AC21-486C3EE5688F}" type="datetime1">
              <a:rPr lang="en-US" smtClean="0"/>
              <a:t>23/05/2023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E83F-86A6-4C14-90AF-E4A2282B7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44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141890"/>
            <a:ext cx="3932237" cy="1915510"/>
          </a:xfrm>
          <a:solidFill>
            <a:srgbClr val="0070C0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918841" y="141891"/>
            <a:ext cx="6436547" cy="5719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/>
              <a:t>Editar el estilo de texto del patrón</a:t>
            </a:r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207172"/>
            <a:ext cx="3932237" cy="3661816"/>
          </a:xfrm>
          <a:solidFill>
            <a:schemeClr val="tx2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C66A-D112-4FBE-988C-F75F8B5B4FE5}" type="datetime1">
              <a:rPr lang="en-US" smtClean="0"/>
              <a:t>23/05/2023</a:t>
            </a:fld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E83F-86A6-4C14-90AF-E4A2282B7F19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6280369"/>
            <a:ext cx="1302854" cy="4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110359"/>
            <a:ext cx="3932237" cy="1947041"/>
          </a:xfrm>
          <a:solidFill>
            <a:srgbClr val="0070C0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934607" y="110359"/>
            <a:ext cx="7078717" cy="57586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207172"/>
            <a:ext cx="3932237" cy="3661816"/>
          </a:xfrm>
          <a:solidFill>
            <a:schemeClr val="tx2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 err="1"/>
              <a:t>Editar</a:t>
            </a:r>
            <a:r>
              <a:rPr lang="en-GB" noProof="0" dirty="0"/>
              <a:t> el </a:t>
            </a:r>
            <a:r>
              <a:rPr lang="en-GB" noProof="0" dirty="0" err="1"/>
              <a:t>estilo</a:t>
            </a:r>
            <a:r>
              <a:rPr lang="en-GB" noProof="0" dirty="0"/>
              <a:t> de </a:t>
            </a:r>
            <a:r>
              <a:rPr lang="en-GB" noProof="0" dirty="0" err="1"/>
              <a:t>texto</a:t>
            </a:r>
            <a:r>
              <a:rPr lang="en-GB" noProof="0" dirty="0"/>
              <a:t> del </a:t>
            </a:r>
            <a:r>
              <a:rPr lang="en-GB" noProof="0" dirty="0" err="1"/>
              <a:t>patrón</a:t>
            </a:r>
            <a:endParaRPr lang="en-GB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5935-8942-4F88-9C75-9F12EF215A40}" type="datetime1">
              <a:rPr lang="en-US" smtClean="0"/>
              <a:t>23/05/2023</a:t>
            </a:fld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E83F-86A6-4C14-90AF-E4A2282B7F19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6280369"/>
            <a:ext cx="1302854" cy="4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Editar el estilo de texto del patrón</a:t>
            </a:r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9E5BF-DF80-4A6E-A27C-79728E733AB0}" type="datetime1">
              <a:rPr lang="en-US" smtClean="0"/>
              <a:t>23/05/2023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0E83F-86A6-4C14-90AF-E4A2282B7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9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erpetua" panose="02020502060401020303" pitchFamily="18" charset="0"/>
          <a:ea typeface="Yu Gothic Light" panose="020B0300000000000000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Perpetua" panose="02020502060401020303" pitchFamily="18" charset="0"/>
          <a:ea typeface="Yu Gothic Light" panose="020B0300000000000000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Perpetua" panose="02020502060401020303" pitchFamily="18" charset="0"/>
          <a:ea typeface="Yu Gothic Light" panose="020B0300000000000000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erpetua" panose="02020502060401020303" pitchFamily="18" charset="0"/>
          <a:ea typeface="Yu Gothic Light" panose="020B0300000000000000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erpetua" panose="02020502060401020303" pitchFamily="18" charset="0"/>
          <a:ea typeface="Yu Gothic Light" panose="020B0300000000000000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ww.inegi.org.mx/eventos/2022/sdmx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dmx.org/wp-content/uploads/How-to-join-the-SDMX-User-Forum-v1.2-2023-01-25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dmx.io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hyperlink" Target="https://elearn.adb.org/course/view.php?id=48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hyperlink" Target="https://learning.officialstatistics.org/course/view.php?id=9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y.siscc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119-35B2-4557-69CB-266C8D9AD1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SDMX: News and Developments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DDA498-D0E9-CBD2-066B-B2FCE44F2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3243" y="3602037"/>
            <a:ext cx="9988827" cy="1645823"/>
          </a:xfrm>
        </p:spPr>
        <p:txBody>
          <a:bodyPr>
            <a:normAutofit fontScale="92500"/>
          </a:bodyPr>
          <a:lstStyle/>
          <a:p>
            <a:r>
              <a:rPr lang="en-US" dirty="0"/>
              <a:t>UNSD-ESCWA 6th Regional Workshop on Data and Metadata Exchange for SDG Monitoring</a:t>
            </a:r>
            <a:br>
              <a:rPr lang="en-US" dirty="0"/>
            </a:br>
            <a:r>
              <a:rPr lang="en-US" dirty="0"/>
              <a:t>Amman, 5-8 June 2023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Abdulla Gozalov</a:t>
            </a:r>
            <a:br>
              <a:rPr lang="en-US" dirty="0"/>
            </a:br>
            <a:r>
              <a:rPr lang="en-US" dirty="0"/>
              <a:t>United Nations Statistics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523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D979D-CAA0-B075-763E-48FECFF48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AB3DC-227D-2914-A615-109DE4348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7FAE9-0225-74C4-2FF0-5A421C1C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E83F-86A6-4C14-90AF-E4A2282B7F19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6254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5C4D3-6878-C383-F23D-18814D1B8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11th SDMX Experts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BAA28-FBEC-86A6-8DB3-A339BAB72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Took place on 28 Nov – 1 Dec 2022 in Aguascalientes, Mexico</a:t>
            </a:r>
          </a:p>
          <a:p>
            <a:r>
              <a:rPr lang="en-US" dirty="0"/>
              <a:t>Topics included the implementation of SDMX 3.0; data modeling and governance; capacity building; linkage of SDMX with other standards.</a:t>
            </a:r>
          </a:p>
          <a:p>
            <a:r>
              <a:rPr lang="en-US" dirty="0"/>
              <a:t>Automated translation of SDMX structural and reference metadata a major focus of interest</a:t>
            </a:r>
          </a:p>
          <a:p>
            <a:r>
              <a:rPr lang="en-US" dirty="0"/>
              <a:t>Fusion Metadata Registry has already implemented most of support for SDMX 3.0 structural and reference metadata</a:t>
            </a:r>
          </a:p>
          <a:p>
            <a:r>
              <a:rPr lang="en-US" dirty="0"/>
              <a:t>Support for SDMX 3.0 data and metadata exchange forthcoming in tools</a:t>
            </a:r>
          </a:p>
          <a:p>
            <a:r>
              <a:rPr lang="en-US" dirty="0"/>
              <a:t>Materials available at the </a:t>
            </a:r>
            <a:r>
              <a:rPr lang="en-US" dirty="0">
                <a:hlinkClick r:id="rId3"/>
              </a:rPr>
              <a:t>meeting web site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C26EE-0F87-6E64-E738-20637E2D8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E83F-86A6-4C14-90AF-E4A2282B7F19}" type="slidenum">
              <a:rPr lang="en-US" smtClean="0"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9189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55B8E-31C9-2FCA-CDCB-33A2964C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SDMX User Forum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4DAD2-DD00-254E-CA78-83BDABB27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Launched in December 2022 at the SDMX Experts Meeting</a:t>
            </a:r>
          </a:p>
          <a:p>
            <a:r>
              <a:rPr lang="en-US" dirty="0"/>
              <a:t>Based on Yammer, part of the Global Network of Data Officers and Statisticians, run by UNSD</a:t>
            </a:r>
          </a:p>
          <a:p>
            <a:r>
              <a:rPr lang="en-US" dirty="0"/>
              <a:t>Open to any user, regardless of their level of knowledge</a:t>
            </a:r>
          </a:p>
          <a:p>
            <a:r>
              <a:rPr lang="en-US" dirty="0"/>
              <a:t>Platform for knowledge sharing, problem solving and collaboration</a:t>
            </a:r>
          </a:p>
          <a:p>
            <a:pPr lvl="1"/>
            <a:r>
              <a:rPr lang="en-US" dirty="0"/>
              <a:t>Ask or answer questions</a:t>
            </a:r>
          </a:p>
          <a:p>
            <a:pPr lvl="1"/>
            <a:r>
              <a:rPr lang="en-US" dirty="0"/>
              <a:t>Find solutions</a:t>
            </a:r>
          </a:p>
          <a:p>
            <a:pPr lvl="1"/>
            <a:r>
              <a:rPr lang="en-US" dirty="0"/>
              <a:t>Connect with experts and peers</a:t>
            </a:r>
          </a:p>
          <a:p>
            <a:r>
              <a:rPr lang="en-US" dirty="0"/>
              <a:t>Actively used, 300+ users</a:t>
            </a:r>
          </a:p>
          <a:p>
            <a:r>
              <a:rPr lang="en-US" dirty="0"/>
              <a:t>See </a:t>
            </a:r>
            <a:r>
              <a:rPr lang="en-US" dirty="0">
                <a:hlinkClick r:id="rId3"/>
              </a:rPr>
              <a:t>instructions for joining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6296A-FBA2-24F6-2E80-8520BD8FD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E83F-86A6-4C14-90AF-E4A2282B7F19}" type="slidenum">
              <a:rPr lang="en-US" smtClean="0"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5652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0F4B3-6C66-ED5A-A826-59686C610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sdmx.io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2E3EB-FA0B-B97F-EAB5-A935B9755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https://sdmx.io</a:t>
            </a:r>
            <a:endParaRPr lang="en-US" dirty="0"/>
          </a:p>
          <a:p>
            <a:r>
              <a:rPr lang="en-US" dirty="0"/>
              <a:t>Ecosystem of open source tools, patterns, guidance, learning materials and other resources</a:t>
            </a:r>
          </a:p>
          <a:p>
            <a:r>
              <a:rPr lang="en-US" dirty="0"/>
              <a:t>Software tools and other materials for</a:t>
            </a:r>
          </a:p>
          <a:p>
            <a:pPr lvl="1"/>
            <a:r>
              <a:rPr lang="en-US" dirty="0"/>
              <a:t>Data </a:t>
            </a:r>
            <a:r>
              <a:rPr lang="en-US" dirty="0" err="1"/>
              <a:t>modellers</a:t>
            </a:r>
            <a:r>
              <a:rPr lang="en-US" dirty="0"/>
              <a:t> and metadata managers</a:t>
            </a:r>
          </a:p>
          <a:p>
            <a:pPr lvl="1"/>
            <a:r>
              <a:rPr lang="en-US" dirty="0"/>
              <a:t>Statisticians, data collectors, data reporters and data publishers</a:t>
            </a:r>
          </a:p>
          <a:p>
            <a:pPr lvl="1"/>
            <a:r>
              <a:rPr lang="en-US" dirty="0"/>
              <a:t>IT experts</a:t>
            </a:r>
          </a:p>
          <a:p>
            <a:r>
              <a:rPr lang="en-US" dirty="0"/>
              <a:t>Learning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19E2C-E150-7CB8-1CAF-90C33E4A7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E83F-86A6-4C14-90AF-E4A2282B7F19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02FF8D-FB2E-5340-3F28-0D5B0E4A8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4021" y="365125"/>
            <a:ext cx="1573134" cy="12615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9374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9CCC1-661A-A870-7262-0E7141402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SDMX Capacity 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A4F62-F56D-0E1B-540C-504244E35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Provided as part of regular training </a:t>
            </a:r>
            <a:r>
              <a:rPr lang="en-US" dirty="0" err="1"/>
              <a:t>programmes</a:t>
            </a:r>
            <a:r>
              <a:rPr lang="en-US" dirty="0"/>
              <a:t> or specific projects</a:t>
            </a:r>
          </a:p>
          <a:p>
            <a:r>
              <a:rPr lang="en-US" dirty="0"/>
              <a:t>Provided at global events, in particular the SDMX Global Conference</a:t>
            </a:r>
          </a:p>
          <a:p>
            <a:r>
              <a:rPr lang="en-US" dirty="0"/>
              <a:t>Since the pandemic, e-learning courses increasingly a focus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B627C-C279-9BE0-0217-3E3C9E9B9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E83F-86A6-4C14-90AF-E4A2282B7F19}" type="slidenum">
              <a:rPr lang="en-US" smtClean="0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8695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DB470-98FB-7334-49C9-8589E2022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SDMX Foundation e-learning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4071D-2C73-3914-8BC3-DD22FFFEA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73" y="1825625"/>
            <a:ext cx="6957139" cy="392913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Introductory course developed by the Asian Development Bank in cooperation with UNSD, UNESCAP, and SIAP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Module 1: Overview and Business Case</a:t>
            </a:r>
          </a:p>
          <a:p>
            <a:pPr marL="744538" lvl="1" indent="-457200">
              <a:buFont typeface="Arial" panose="020B0604020202020204" pitchFamily="34" charset="0"/>
              <a:buChar char="•"/>
            </a:pPr>
            <a:r>
              <a:rPr lang="en-US" dirty="0"/>
              <a:t>Management and technical expert oriented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Module 2: SDMX Information Model, Content-Oriented Guidelines, IT Architecture and Tools, implementation steps</a:t>
            </a:r>
          </a:p>
          <a:p>
            <a:pPr marL="744538" lvl="1" indent="-457200">
              <a:buFont typeface="Arial" panose="020B0604020202020204" pitchFamily="34" charset="0"/>
              <a:buChar char="•"/>
            </a:pPr>
            <a:r>
              <a:rPr lang="en-US" dirty="0"/>
              <a:t>Technical expert oriented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A62D1-AB41-5879-39BB-CF033BB39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E83F-86A6-4C14-90AF-E4A2282B7F19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795050-DD4F-7588-86C5-F65A49521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912" y="1918253"/>
            <a:ext cx="4563101" cy="2670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F7529A-2AB3-0C87-2060-A17F9E24B945}"/>
              </a:ext>
            </a:extLst>
          </p:cNvPr>
          <p:cNvSpPr txBox="1"/>
          <p:nvPr/>
        </p:nvSpPr>
        <p:spPr>
          <a:xfrm>
            <a:off x="248478" y="5710019"/>
            <a:ext cx="8362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Perpetua" panose="02020502060401020303" pitchFamily="18" charset="0"/>
              </a:rPr>
              <a:t>Register at </a:t>
            </a:r>
            <a:r>
              <a:rPr lang="en-US" sz="2800" dirty="0">
                <a:latin typeface="Perpetua" panose="02020502060401020303" pitchFamily="18" charset="0"/>
                <a:hlinkClick r:id="rId4"/>
              </a:rPr>
              <a:t>https://elearn.adb.org/course/view.php?id=486</a:t>
            </a:r>
            <a:r>
              <a:rPr lang="en-US" sz="2800" dirty="0">
                <a:latin typeface="Perpetua" panose="02020502060401020303" pitchFamily="18" charset="0"/>
              </a:rPr>
              <a:t> </a:t>
            </a:r>
          </a:p>
          <a:p>
            <a:endParaRPr lang="en-US" sz="2800" dirty="0">
              <a:latin typeface="Perpetua" panose="02020502060401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394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118C9-3439-F3A3-C1C3-146899996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SDMX-SDGs e-learning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7A8C8-9111-C896-A1AE-63B7E1198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74" y="1825625"/>
            <a:ext cx="8240669" cy="1772720"/>
          </a:xfrm>
        </p:spPr>
        <p:txBody>
          <a:bodyPr>
            <a:noAutofit/>
          </a:bodyPr>
          <a:lstStyle/>
          <a:p>
            <a:r>
              <a:rPr lang="en-US" dirty="0"/>
              <a:t>Developed by UNSD and the SDMX-SDG Working Group in support of data exchange and dissemination of the Sustainable Development Goals indicators</a:t>
            </a:r>
          </a:p>
          <a:p>
            <a:r>
              <a:rPr lang="en-US" dirty="0">
                <a:latin typeface="Perpetua" panose="02020502060401020303" pitchFamily="18" charset="0"/>
              </a:rPr>
              <a:t>Intended for participants who have a basic knowledge of SDMX and wish to learn the SDGs data exchange and dissemination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161AD-36CB-E3EB-E9CD-742FABDC5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E83F-86A6-4C14-90AF-E4A2282B7F19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420CF7-0FC4-4FFB-35DA-1BCE2287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101" y="1825625"/>
            <a:ext cx="3146459" cy="1772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F71944-6B41-3A9F-B493-1B5914C00427}"/>
              </a:ext>
            </a:extLst>
          </p:cNvPr>
          <p:cNvSpPr txBox="1"/>
          <p:nvPr/>
        </p:nvSpPr>
        <p:spPr>
          <a:xfrm>
            <a:off x="177774" y="4366672"/>
            <a:ext cx="11337083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erpetua" panose="02020502060401020303" pitchFamily="18" charset="0"/>
                <a:ea typeface="Yu Gothic Light" panose="020B0300000000000000" pitchFamily="34" charset="-128"/>
              </a:rPr>
              <a:t>The SDMX Foundation course can be taken prior to the SDMX-SDGs course to satisfy the prerequisites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erpetua" panose="02020502060401020303" pitchFamily="18" charset="0"/>
                <a:ea typeface="Yu Gothic Light" panose="020B0300000000000000" pitchFamily="34" charset="-128"/>
              </a:rPr>
              <a:t>Explores the SDG DSD, dataflows, content constraints, customization, and other aspects of SDG data exchange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erpetua" panose="02020502060401020303" pitchFamily="18" charset="0"/>
                <a:ea typeface="Yu Gothic Light" panose="020B0300000000000000" pitchFamily="34" charset="-128"/>
              </a:rPr>
              <a:t>Register at </a:t>
            </a:r>
            <a:r>
              <a:rPr lang="en-US" sz="2800" dirty="0">
                <a:latin typeface="Perpetua" panose="02020502060401020303" pitchFamily="18" charset="0"/>
                <a:hlinkClick r:id="rId4"/>
              </a:rPr>
              <a:t>https://learning.officialstatistics.org/course/view.php?id=96</a:t>
            </a:r>
            <a:endParaRPr lang="en-US" sz="2800" dirty="0">
              <a:latin typeface="Perpetua" panose="02020502060401020303" pitchFamily="18" charset="0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873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E4BA3-BB67-0A11-741E-14B19616C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.Stat Academy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43A09-4F09-AE83-173D-70B158F82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73" y="1825624"/>
            <a:ext cx="7057913" cy="4530725"/>
          </a:xfrm>
        </p:spPr>
        <p:txBody>
          <a:bodyPr>
            <a:normAutofit/>
          </a:bodyPr>
          <a:lstStyle/>
          <a:p>
            <a:r>
              <a:rPr lang="en-US" dirty="0"/>
              <a:t>Virtual online environment where experts share knowledge and expertise through training courses, webinars, and other resources</a:t>
            </a:r>
          </a:p>
          <a:p>
            <a:r>
              <a:rPr lang="en-US" dirty="0"/>
              <a:t>Maintained by the Statistical Information System Collaboration Community (SIS-CC)</a:t>
            </a:r>
          </a:p>
          <a:p>
            <a:r>
              <a:rPr lang="en-US" dirty="0"/>
              <a:t>Built around the .Stat Suite, an SDMX native data warehouse</a:t>
            </a:r>
          </a:p>
          <a:p>
            <a:pPr lvl="1"/>
            <a:r>
              <a:rPr lang="en-US" dirty="0"/>
              <a:t>Consequently, covers many SDMX topics</a:t>
            </a:r>
          </a:p>
          <a:p>
            <a:r>
              <a:rPr lang="en-US" dirty="0"/>
              <a:t>Many e-learning courses available, more on the way</a:t>
            </a:r>
          </a:p>
          <a:p>
            <a:r>
              <a:rPr lang="en-US" dirty="0">
                <a:hlinkClick r:id="rId3"/>
              </a:rPr>
              <a:t>https://academy.siscc.org/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4B5AF-5DE0-C69E-A0BC-718B51CB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E83F-86A6-4C14-90AF-E4A2282B7F19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7063E5-C4F2-6542-422C-42E8F890E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393" y="1825624"/>
            <a:ext cx="4608620" cy="32757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2575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B0480-321D-5DAC-06CB-1CF621EF9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SDMX Global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23516-ADB3-65E6-190C-D3A0ACF4C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Will be held on </a:t>
            </a:r>
            <a:r>
              <a:rPr lang="en-US" dirty="0">
                <a:highlight>
                  <a:srgbClr val="FFFF00"/>
                </a:highlight>
              </a:rPr>
              <a:t>29 Oct – 2 Nov 2023 </a:t>
            </a:r>
            <a:r>
              <a:rPr lang="en-US" dirty="0"/>
              <a:t>in </a:t>
            </a:r>
            <a:r>
              <a:rPr lang="en-US" dirty="0">
                <a:highlight>
                  <a:srgbClr val="FFFF00"/>
                </a:highlight>
              </a:rPr>
              <a:t>Bahrain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In-person for the first time since 2019</a:t>
            </a:r>
          </a:p>
          <a:p>
            <a:r>
              <a:rPr lang="en-US" dirty="0"/>
              <a:t>2023 Conference theme: </a:t>
            </a:r>
            <a:r>
              <a:rPr lang="en-US" b="1" dirty="0"/>
              <a:t>Empowering Data Communities</a:t>
            </a:r>
          </a:p>
          <a:p>
            <a:r>
              <a:rPr lang="en-US" dirty="0"/>
              <a:t>Brings together National Statistical Offices, Central Banks, international agencies, academia, private sector</a:t>
            </a:r>
          </a:p>
          <a:p>
            <a:r>
              <a:rPr lang="en-US" dirty="0"/>
              <a:t>Focus on</a:t>
            </a:r>
          </a:p>
          <a:p>
            <a:pPr lvl="1"/>
            <a:r>
              <a:rPr lang="en-US" dirty="0"/>
              <a:t>Implementation of SDMX 3.0</a:t>
            </a:r>
          </a:p>
          <a:p>
            <a:pPr lvl="1"/>
            <a:r>
              <a:rPr lang="en-US" dirty="0"/>
              <a:t>Open-source software tools</a:t>
            </a:r>
          </a:p>
          <a:p>
            <a:pPr lvl="1"/>
            <a:r>
              <a:rPr lang="en-US" dirty="0"/>
              <a:t>Validation and Transformation Language (VTL)</a:t>
            </a:r>
          </a:p>
          <a:p>
            <a:pPr lvl="1"/>
            <a:r>
              <a:rPr lang="en-US" dirty="0"/>
              <a:t>SDMX and other standards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D3DF8-8632-C08C-0274-4CD941079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E83F-86A6-4C14-90AF-E4A2282B7F19}" type="slidenum">
              <a:rPr lang="en-US" smtClean="0"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03738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TEMA DE OFFICE" val="wNyudpFK"/>
  <p:tag name="ARTICULATE_PROJECT_OPEN" val="0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iglo gótico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MX Template 2019.potx" id="{49B90348-40B1-4046-A8DC-364911CFFC98}" vid="{A6164DD1-8AC9-4A67-9745-DD50C11B2D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SDMX Template 2019</Template>
  <TotalTime>1673</TotalTime>
  <Words>590</Words>
  <Application>Microsoft Office PowerPoint</Application>
  <PresentationFormat>Widescreen</PresentationFormat>
  <Paragraphs>73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Palatino Linotype</vt:lpstr>
      <vt:lpstr>Perpetua</vt:lpstr>
      <vt:lpstr>Tema de Office</vt:lpstr>
      <vt:lpstr>SDMX: News and Developments</vt:lpstr>
      <vt:lpstr>11th SDMX Experts Meeting</vt:lpstr>
      <vt:lpstr>SDMX User Forum</vt:lpstr>
      <vt:lpstr>sdmx.io</vt:lpstr>
      <vt:lpstr>SDMX Capacity Building</vt:lpstr>
      <vt:lpstr>SDMX Foundation e-learning course</vt:lpstr>
      <vt:lpstr>SDMX-SDGs e-learning course</vt:lpstr>
      <vt:lpstr>.Stat Academy</vt:lpstr>
      <vt:lpstr>9th SDMX Global Conference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SDMX: News and Developments</dc:title>
  <dc:creator>Abdulla Gozalov</dc:creator>
  <cp:lastModifiedBy>Abdulla Gozalov</cp:lastModifiedBy>
  <cp:revision>1</cp:revision>
  <dcterms:created xsi:type="dcterms:W3CDTF">2023-05-23T16:03:18Z</dcterms:created>
  <dcterms:modified xsi:type="dcterms:W3CDTF">2023-05-24T20:47:11Z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23C46BF2-5042-40E9-8FC1-FA6A406B412B</vt:lpwstr>
  </property>
  <property fmtid="{D5CDD505-2E9C-101B-9397-08002B2CF9AE}" pid="3" name="ArticulatePath">
    <vt:lpwstr>https://unitednations-my.sharepoint.com/personal/gozalov_un_org/Documents/Travel/2023/06 - Amman/Presentations/1.SDMX News and Developments</vt:lpwstr>
  </property>
</Properties>
</file>